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1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1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2.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notesMasterIdLst>
    <p:notesMasterId r:id="rId71"/>
  </p:notesMasterIdLst>
  <p:handoutMasterIdLst>
    <p:handoutMasterId r:id="rId72"/>
  </p:handoutMasterIdLst>
  <p:sldIdLst>
    <p:sldId id="256" r:id="rId3"/>
    <p:sldId id="267" r:id="rId4"/>
    <p:sldId id="268" r:id="rId5"/>
    <p:sldId id="269" r:id="rId6"/>
    <p:sldId id="272" r:id="rId7"/>
    <p:sldId id="274"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90" r:id="rId21"/>
    <p:sldId id="288" r:id="rId22"/>
    <p:sldId id="289" r:id="rId23"/>
    <p:sldId id="291" r:id="rId24"/>
    <p:sldId id="292" r:id="rId25"/>
    <p:sldId id="293" r:id="rId26"/>
    <p:sldId id="294" r:id="rId27"/>
    <p:sldId id="295" r:id="rId28"/>
    <p:sldId id="297" r:id="rId29"/>
    <p:sldId id="296" r:id="rId30"/>
    <p:sldId id="298" r:id="rId31"/>
    <p:sldId id="299" r:id="rId32"/>
    <p:sldId id="300" r:id="rId33"/>
    <p:sldId id="302" r:id="rId34"/>
    <p:sldId id="303" r:id="rId35"/>
    <p:sldId id="304" r:id="rId36"/>
    <p:sldId id="301" r:id="rId37"/>
    <p:sldId id="306" r:id="rId38"/>
    <p:sldId id="305" r:id="rId39"/>
    <p:sldId id="307" r:id="rId40"/>
    <p:sldId id="308" r:id="rId41"/>
    <p:sldId id="309" r:id="rId42"/>
    <p:sldId id="310" r:id="rId43"/>
    <p:sldId id="311" r:id="rId44"/>
    <p:sldId id="312" r:id="rId45"/>
    <p:sldId id="313" r:id="rId46"/>
    <p:sldId id="314" r:id="rId47"/>
    <p:sldId id="316" r:id="rId48"/>
    <p:sldId id="326" r:id="rId49"/>
    <p:sldId id="317" r:id="rId50"/>
    <p:sldId id="318" r:id="rId51"/>
    <p:sldId id="320" r:id="rId52"/>
    <p:sldId id="319" r:id="rId53"/>
    <p:sldId id="321" r:id="rId54"/>
    <p:sldId id="323" r:id="rId55"/>
    <p:sldId id="322" r:id="rId56"/>
    <p:sldId id="324" r:id="rId57"/>
    <p:sldId id="325" r:id="rId58"/>
    <p:sldId id="327" r:id="rId59"/>
    <p:sldId id="328" r:id="rId60"/>
    <p:sldId id="329" r:id="rId61"/>
    <p:sldId id="330" r:id="rId62"/>
    <p:sldId id="332" r:id="rId63"/>
    <p:sldId id="331" r:id="rId64"/>
    <p:sldId id="333" r:id="rId65"/>
    <p:sldId id="334" r:id="rId66"/>
    <p:sldId id="335" r:id="rId67"/>
    <p:sldId id="337" r:id="rId68"/>
    <p:sldId id="336" r:id="rId69"/>
    <p:sldId id="338" r:id="rId70"/>
  </p:sldIdLst>
  <p:sldSz cx="18288000" cy="10296525"/>
  <p:notesSz cx="6858000" cy="9144000"/>
  <p:defaultTex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3">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B22"/>
    <a:srgbClr val="FFC000"/>
    <a:srgbClr val="D17773"/>
    <a:srgbClr val="84747F"/>
    <a:srgbClr val="EBD7CD"/>
    <a:srgbClr val="345674"/>
    <a:srgbClr val="E4D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9" autoAdjust="0"/>
    <p:restoredTop sz="94660"/>
  </p:normalViewPr>
  <p:slideViewPr>
    <p:cSldViewPr snapToGrid="0" snapToObjects="1">
      <p:cViewPr varScale="1">
        <p:scale>
          <a:sx n="71" d="100"/>
          <a:sy n="71" d="100"/>
        </p:scale>
        <p:origin x="648" y="90"/>
      </p:cViewPr>
      <p:guideLst>
        <p:guide orient="horz" pos="3243"/>
        <p:guide pos="57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2018/8/9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882863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30D41-A6FE-408E-A43F-90C3B852FB06}" type="datetimeFigureOut">
              <a:rPr lang="zh-CN" altLang="en-US" smtClean="0"/>
              <a:t>2018/8/9</a:t>
            </a:fld>
            <a:endParaRPr lang="zh-CN" altLang="en-US"/>
          </a:p>
        </p:txBody>
      </p:sp>
      <p:sp>
        <p:nvSpPr>
          <p:cNvPr id="4" name="幻灯片图像占位符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0BE50-DF81-4E4F-AAC7-1B14C57FFBD1}" type="slidenum">
              <a:rPr lang="zh-CN" altLang="en-US" smtClean="0"/>
              <a:t>‹#›</a:t>
            </a:fld>
            <a:endParaRPr lang="zh-CN" altLang="en-US"/>
          </a:p>
        </p:txBody>
      </p:sp>
    </p:spTree>
    <p:extLst>
      <p:ext uri="{BB962C8B-B14F-4D97-AF65-F5344CB8AC3E}">
        <p14:creationId xmlns:p14="http://schemas.microsoft.com/office/powerpoint/2010/main" val="3565227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29</a:t>
            </a:fld>
            <a:endParaRPr lang="zh-CN" altLang="en-US"/>
          </a:p>
        </p:txBody>
      </p:sp>
    </p:spTree>
    <p:extLst>
      <p:ext uri="{BB962C8B-B14F-4D97-AF65-F5344CB8AC3E}">
        <p14:creationId xmlns:p14="http://schemas.microsoft.com/office/powerpoint/2010/main" val="179877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41</a:t>
            </a:fld>
            <a:endParaRPr lang="zh-CN" altLang="en-US"/>
          </a:p>
        </p:txBody>
      </p:sp>
    </p:spTree>
    <p:extLst>
      <p:ext uri="{BB962C8B-B14F-4D97-AF65-F5344CB8AC3E}">
        <p14:creationId xmlns:p14="http://schemas.microsoft.com/office/powerpoint/2010/main" val="3246432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42</a:t>
            </a:fld>
            <a:endParaRPr lang="zh-CN" altLang="en-US"/>
          </a:p>
        </p:txBody>
      </p:sp>
    </p:spTree>
    <p:extLst>
      <p:ext uri="{BB962C8B-B14F-4D97-AF65-F5344CB8AC3E}">
        <p14:creationId xmlns:p14="http://schemas.microsoft.com/office/powerpoint/2010/main" val="307914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43</a:t>
            </a:fld>
            <a:endParaRPr lang="zh-CN" altLang="en-US"/>
          </a:p>
        </p:txBody>
      </p:sp>
    </p:spTree>
    <p:extLst>
      <p:ext uri="{BB962C8B-B14F-4D97-AF65-F5344CB8AC3E}">
        <p14:creationId xmlns:p14="http://schemas.microsoft.com/office/powerpoint/2010/main" val="85515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44</a:t>
            </a:fld>
            <a:endParaRPr lang="zh-CN" altLang="en-US"/>
          </a:p>
        </p:txBody>
      </p:sp>
    </p:spTree>
    <p:extLst>
      <p:ext uri="{BB962C8B-B14F-4D97-AF65-F5344CB8AC3E}">
        <p14:creationId xmlns:p14="http://schemas.microsoft.com/office/powerpoint/2010/main" val="1401205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45</a:t>
            </a:fld>
            <a:endParaRPr lang="zh-CN" altLang="en-US"/>
          </a:p>
        </p:txBody>
      </p:sp>
    </p:spTree>
    <p:extLst>
      <p:ext uri="{BB962C8B-B14F-4D97-AF65-F5344CB8AC3E}">
        <p14:creationId xmlns:p14="http://schemas.microsoft.com/office/powerpoint/2010/main" val="3336608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46</a:t>
            </a:fld>
            <a:endParaRPr lang="zh-CN" altLang="en-US"/>
          </a:p>
        </p:txBody>
      </p:sp>
    </p:spTree>
    <p:extLst>
      <p:ext uri="{BB962C8B-B14F-4D97-AF65-F5344CB8AC3E}">
        <p14:creationId xmlns:p14="http://schemas.microsoft.com/office/powerpoint/2010/main" val="254983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47</a:t>
            </a:fld>
            <a:endParaRPr lang="zh-CN" altLang="en-US"/>
          </a:p>
        </p:txBody>
      </p:sp>
    </p:spTree>
    <p:extLst>
      <p:ext uri="{BB962C8B-B14F-4D97-AF65-F5344CB8AC3E}">
        <p14:creationId xmlns:p14="http://schemas.microsoft.com/office/powerpoint/2010/main" val="1361484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48</a:t>
            </a:fld>
            <a:endParaRPr lang="zh-CN" altLang="en-US"/>
          </a:p>
        </p:txBody>
      </p:sp>
    </p:spTree>
    <p:extLst>
      <p:ext uri="{BB962C8B-B14F-4D97-AF65-F5344CB8AC3E}">
        <p14:creationId xmlns:p14="http://schemas.microsoft.com/office/powerpoint/2010/main" val="2312774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49</a:t>
            </a:fld>
            <a:endParaRPr lang="zh-CN" altLang="en-US"/>
          </a:p>
        </p:txBody>
      </p:sp>
    </p:spTree>
    <p:extLst>
      <p:ext uri="{BB962C8B-B14F-4D97-AF65-F5344CB8AC3E}">
        <p14:creationId xmlns:p14="http://schemas.microsoft.com/office/powerpoint/2010/main" val="102131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51</a:t>
            </a:fld>
            <a:endParaRPr lang="zh-CN" altLang="en-US"/>
          </a:p>
        </p:txBody>
      </p:sp>
    </p:spTree>
    <p:extLst>
      <p:ext uri="{BB962C8B-B14F-4D97-AF65-F5344CB8AC3E}">
        <p14:creationId xmlns:p14="http://schemas.microsoft.com/office/powerpoint/2010/main" val="307488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30</a:t>
            </a:fld>
            <a:endParaRPr lang="zh-CN" altLang="en-US"/>
          </a:p>
        </p:txBody>
      </p:sp>
    </p:spTree>
    <p:extLst>
      <p:ext uri="{BB962C8B-B14F-4D97-AF65-F5344CB8AC3E}">
        <p14:creationId xmlns:p14="http://schemas.microsoft.com/office/powerpoint/2010/main" val="655582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52</a:t>
            </a:fld>
            <a:endParaRPr lang="zh-CN" altLang="en-US"/>
          </a:p>
        </p:txBody>
      </p:sp>
    </p:spTree>
    <p:extLst>
      <p:ext uri="{BB962C8B-B14F-4D97-AF65-F5344CB8AC3E}">
        <p14:creationId xmlns:p14="http://schemas.microsoft.com/office/powerpoint/2010/main" val="3246259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53</a:t>
            </a:fld>
            <a:endParaRPr lang="zh-CN" altLang="en-US"/>
          </a:p>
        </p:txBody>
      </p:sp>
    </p:spTree>
    <p:extLst>
      <p:ext uri="{BB962C8B-B14F-4D97-AF65-F5344CB8AC3E}">
        <p14:creationId xmlns:p14="http://schemas.microsoft.com/office/powerpoint/2010/main" val="3855966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54</a:t>
            </a:fld>
            <a:endParaRPr lang="zh-CN" altLang="en-US"/>
          </a:p>
        </p:txBody>
      </p:sp>
    </p:spTree>
    <p:extLst>
      <p:ext uri="{BB962C8B-B14F-4D97-AF65-F5344CB8AC3E}">
        <p14:creationId xmlns:p14="http://schemas.microsoft.com/office/powerpoint/2010/main" val="770707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55</a:t>
            </a:fld>
            <a:endParaRPr lang="zh-CN" altLang="en-US"/>
          </a:p>
        </p:txBody>
      </p:sp>
    </p:spTree>
    <p:extLst>
      <p:ext uri="{BB962C8B-B14F-4D97-AF65-F5344CB8AC3E}">
        <p14:creationId xmlns:p14="http://schemas.microsoft.com/office/powerpoint/2010/main" val="1609414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56</a:t>
            </a:fld>
            <a:endParaRPr lang="zh-CN" altLang="en-US"/>
          </a:p>
        </p:txBody>
      </p:sp>
    </p:spTree>
    <p:extLst>
      <p:ext uri="{BB962C8B-B14F-4D97-AF65-F5344CB8AC3E}">
        <p14:creationId xmlns:p14="http://schemas.microsoft.com/office/powerpoint/2010/main" val="3813111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57</a:t>
            </a:fld>
            <a:endParaRPr lang="zh-CN" altLang="en-US"/>
          </a:p>
        </p:txBody>
      </p:sp>
    </p:spTree>
    <p:extLst>
      <p:ext uri="{BB962C8B-B14F-4D97-AF65-F5344CB8AC3E}">
        <p14:creationId xmlns:p14="http://schemas.microsoft.com/office/powerpoint/2010/main" val="1956736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58</a:t>
            </a:fld>
            <a:endParaRPr lang="zh-CN" altLang="en-US"/>
          </a:p>
        </p:txBody>
      </p:sp>
    </p:spTree>
    <p:extLst>
      <p:ext uri="{BB962C8B-B14F-4D97-AF65-F5344CB8AC3E}">
        <p14:creationId xmlns:p14="http://schemas.microsoft.com/office/powerpoint/2010/main" val="111621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59</a:t>
            </a:fld>
            <a:endParaRPr lang="zh-CN" altLang="en-US"/>
          </a:p>
        </p:txBody>
      </p:sp>
    </p:spTree>
    <p:extLst>
      <p:ext uri="{BB962C8B-B14F-4D97-AF65-F5344CB8AC3E}">
        <p14:creationId xmlns:p14="http://schemas.microsoft.com/office/powerpoint/2010/main" val="3182617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60</a:t>
            </a:fld>
            <a:endParaRPr lang="zh-CN" altLang="en-US"/>
          </a:p>
        </p:txBody>
      </p:sp>
    </p:spTree>
    <p:extLst>
      <p:ext uri="{BB962C8B-B14F-4D97-AF65-F5344CB8AC3E}">
        <p14:creationId xmlns:p14="http://schemas.microsoft.com/office/powerpoint/2010/main" val="1448001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62</a:t>
            </a:fld>
            <a:endParaRPr lang="zh-CN" altLang="en-US"/>
          </a:p>
        </p:txBody>
      </p:sp>
    </p:spTree>
    <p:extLst>
      <p:ext uri="{BB962C8B-B14F-4D97-AF65-F5344CB8AC3E}">
        <p14:creationId xmlns:p14="http://schemas.microsoft.com/office/powerpoint/2010/main" val="123661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31</a:t>
            </a:fld>
            <a:endParaRPr lang="zh-CN" altLang="en-US"/>
          </a:p>
        </p:txBody>
      </p:sp>
    </p:spTree>
    <p:extLst>
      <p:ext uri="{BB962C8B-B14F-4D97-AF65-F5344CB8AC3E}">
        <p14:creationId xmlns:p14="http://schemas.microsoft.com/office/powerpoint/2010/main" val="925952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63</a:t>
            </a:fld>
            <a:endParaRPr lang="zh-CN" altLang="en-US"/>
          </a:p>
        </p:txBody>
      </p:sp>
    </p:spTree>
    <p:extLst>
      <p:ext uri="{BB962C8B-B14F-4D97-AF65-F5344CB8AC3E}">
        <p14:creationId xmlns:p14="http://schemas.microsoft.com/office/powerpoint/2010/main" val="1553474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64</a:t>
            </a:fld>
            <a:endParaRPr lang="zh-CN" altLang="en-US"/>
          </a:p>
        </p:txBody>
      </p:sp>
    </p:spTree>
    <p:extLst>
      <p:ext uri="{BB962C8B-B14F-4D97-AF65-F5344CB8AC3E}">
        <p14:creationId xmlns:p14="http://schemas.microsoft.com/office/powerpoint/2010/main" val="1170101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65</a:t>
            </a:fld>
            <a:endParaRPr lang="zh-CN" altLang="en-US"/>
          </a:p>
        </p:txBody>
      </p:sp>
    </p:spTree>
    <p:extLst>
      <p:ext uri="{BB962C8B-B14F-4D97-AF65-F5344CB8AC3E}">
        <p14:creationId xmlns:p14="http://schemas.microsoft.com/office/powerpoint/2010/main" val="1791138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67</a:t>
            </a:fld>
            <a:endParaRPr lang="zh-CN" altLang="en-US"/>
          </a:p>
        </p:txBody>
      </p:sp>
    </p:spTree>
    <p:extLst>
      <p:ext uri="{BB962C8B-B14F-4D97-AF65-F5344CB8AC3E}">
        <p14:creationId xmlns:p14="http://schemas.microsoft.com/office/powerpoint/2010/main" val="1179215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35</a:t>
            </a:fld>
            <a:endParaRPr lang="zh-CN" altLang="en-US"/>
          </a:p>
        </p:txBody>
      </p:sp>
    </p:spTree>
    <p:extLst>
      <p:ext uri="{BB962C8B-B14F-4D97-AF65-F5344CB8AC3E}">
        <p14:creationId xmlns:p14="http://schemas.microsoft.com/office/powerpoint/2010/main" val="21558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36</a:t>
            </a:fld>
            <a:endParaRPr lang="zh-CN" altLang="en-US"/>
          </a:p>
        </p:txBody>
      </p:sp>
    </p:spTree>
    <p:extLst>
      <p:ext uri="{BB962C8B-B14F-4D97-AF65-F5344CB8AC3E}">
        <p14:creationId xmlns:p14="http://schemas.microsoft.com/office/powerpoint/2010/main" val="2077023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37</a:t>
            </a:fld>
            <a:endParaRPr lang="zh-CN" altLang="en-US"/>
          </a:p>
        </p:txBody>
      </p:sp>
    </p:spTree>
    <p:extLst>
      <p:ext uri="{BB962C8B-B14F-4D97-AF65-F5344CB8AC3E}">
        <p14:creationId xmlns:p14="http://schemas.microsoft.com/office/powerpoint/2010/main" val="40771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38</a:t>
            </a:fld>
            <a:endParaRPr lang="zh-CN" altLang="en-US"/>
          </a:p>
        </p:txBody>
      </p:sp>
    </p:spTree>
    <p:extLst>
      <p:ext uri="{BB962C8B-B14F-4D97-AF65-F5344CB8AC3E}">
        <p14:creationId xmlns:p14="http://schemas.microsoft.com/office/powerpoint/2010/main" val="339594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39</a:t>
            </a:fld>
            <a:endParaRPr lang="zh-CN" altLang="en-US"/>
          </a:p>
        </p:txBody>
      </p:sp>
    </p:spTree>
    <p:extLst>
      <p:ext uri="{BB962C8B-B14F-4D97-AF65-F5344CB8AC3E}">
        <p14:creationId xmlns:p14="http://schemas.microsoft.com/office/powerpoint/2010/main" val="257093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10BE50-DF81-4E4F-AAC7-1B14C57FFBD1}" type="slidenum">
              <a:rPr lang="zh-CN" altLang="en-US" smtClean="0"/>
              <a:t>40</a:t>
            </a:fld>
            <a:endParaRPr lang="zh-CN" altLang="en-US"/>
          </a:p>
        </p:txBody>
      </p:sp>
    </p:spTree>
    <p:extLst>
      <p:ext uri="{BB962C8B-B14F-4D97-AF65-F5344CB8AC3E}">
        <p14:creationId xmlns:p14="http://schemas.microsoft.com/office/powerpoint/2010/main" val="15054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8598"/>
            <a:ext cx="15544800" cy="2207080"/>
          </a:xfrm>
        </p:spPr>
        <p:txBody>
          <a:bodyPr/>
          <a:lstStyle/>
          <a:p>
            <a:r>
              <a:rPr kumimoji="1" lang="zh-CN" altLang="en-US"/>
              <a:t>单击此处编辑母版标题样式</a:t>
            </a:r>
          </a:p>
        </p:txBody>
      </p:sp>
      <p:sp>
        <p:nvSpPr>
          <p:cNvPr id="3" name="副标题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9435" indent="0" algn="ctr">
              <a:buNone/>
              <a:defRPr>
                <a:solidFill>
                  <a:schemeClr val="tx1">
                    <a:tint val="75000"/>
                  </a:schemeClr>
                </a:solidFill>
              </a:defRPr>
            </a:lvl3pPr>
            <a:lvl4pPr marL="2743835" indent="0" algn="ctr">
              <a:buNone/>
              <a:defRPr>
                <a:solidFill>
                  <a:schemeClr val="tx1">
                    <a:tint val="75000"/>
                  </a:schemeClr>
                </a:solidFill>
              </a:defRPr>
            </a:lvl4pPr>
            <a:lvl5pPr marL="3658870" indent="0" algn="ctr">
              <a:buNone/>
              <a:defRPr>
                <a:solidFill>
                  <a:schemeClr val="tx1">
                    <a:tint val="75000"/>
                  </a:schemeClr>
                </a:solidFill>
              </a:defRPr>
            </a:lvl5pPr>
            <a:lvl6pPr marL="4573270" indent="0" algn="ctr">
              <a:buNone/>
              <a:defRPr>
                <a:solidFill>
                  <a:schemeClr val="tx1">
                    <a:tint val="75000"/>
                  </a:schemeClr>
                </a:solidFill>
              </a:defRPr>
            </a:lvl6pPr>
            <a:lvl7pPr marL="5488305" indent="0" algn="ctr">
              <a:buNone/>
              <a:defRPr>
                <a:solidFill>
                  <a:schemeClr val="tx1">
                    <a:tint val="75000"/>
                  </a:schemeClr>
                </a:solidFill>
              </a:defRPr>
            </a:lvl7pPr>
            <a:lvl8pPr marL="6402705" indent="0" algn="ctr">
              <a:buNone/>
              <a:defRPr>
                <a:solidFill>
                  <a:schemeClr val="tx1">
                    <a:tint val="75000"/>
                  </a:schemeClr>
                </a:solidFill>
              </a:defRPr>
            </a:lvl8pPr>
            <a:lvl9pPr marL="7317105" indent="0" algn="ctr">
              <a:buNone/>
              <a:defRPr>
                <a:solidFill>
                  <a:schemeClr val="tx1">
                    <a:tint val="75000"/>
                  </a:schemeClr>
                </a:solidFill>
              </a:defRPr>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309849"/>
            <a:ext cx="4114800" cy="6587870"/>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914400" y="309849"/>
            <a:ext cx="12039600" cy="6587870"/>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8195"/>
            <a:ext cx="15773400" cy="1990186"/>
          </a:xfrm>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defTabSz="1371600" fontAlgn="base">
              <a:spcBef>
                <a:spcPct val="0"/>
              </a:spcBef>
              <a:spcAft>
                <a:spcPct val="0"/>
              </a:spcAft>
              <a:defRPr/>
            </a:pPr>
            <a:fld id="{702D713E-D1C2-445B-936A-B34A5A162876}" type="datetime1">
              <a:rPr lang="zh-CN" altLang="en-US" sz="1800" smtClean="0">
                <a:solidFill>
                  <a:srgbClr val="898989"/>
                </a:solidFill>
                <a:latin typeface="Arial" panose="020B0604020202020204" pitchFamily="34" charset="0"/>
              </a:rPr>
              <a:t>2018/8/9</a:t>
            </a:fld>
            <a:endParaRPr lang="zh-CN" altLang="en-US" sz="2700">
              <a:solidFill>
                <a:schemeClr val="tx1"/>
              </a:solidFill>
              <a:latin typeface="Arial" panose="020B0604020202020204" pitchFamily="34" charset="0"/>
            </a:endParaRPr>
          </a:p>
        </p:txBody>
      </p:sp>
      <p:sp>
        <p:nvSpPr>
          <p:cNvPr id="4" name="页脚占位符 3"/>
          <p:cNvSpPr>
            <a:spLocks noGrp="1"/>
          </p:cNvSpPr>
          <p:nvPr>
            <p:ph type="ftr" sz="quarter" idx="11"/>
          </p:nvPr>
        </p:nvSpPr>
        <p:spPr/>
        <p:txBody>
          <a:bodyPr/>
          <a:lstStyle/>
          <a:p>
            <a:pPr defTabSz="1371600" fontAlgn="base">
              <a:spcBef>
                <a:spcPct val="0"/>
              </a:spcBef>
              <a:spcAft>
                <a:spcPct val="0"/>
              </a:spcAft>
              <a:defRPr/>
            </a:pPr>
            <a:endParaRPr lang="zh-CN" altLang="zh-CN" sz="1800">
              <a:solidFill>
                <a:srgbClr val="898989"/>
              </a:solidFill>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800" strike="noStrike" noProof="1" dirty="0">
                <a:solidFill>
                  <a:srgbClr val="898989"/>
                </a:solidFill>
                <a:latin typeface="Arial" panose="020B0604020202020204" pitchFamily="34" charset="0"/>
                <a:ea typeface="宋体" panose="02010600030101010101" pitchFamily="2" charset="-122"/>
                <a:cs typeface="+mn-ea"/>
              </a:rPr>
              <a:t>‹#›</a:t>
            </a:fld>
            <a:endParaRPr lang="zh-CN" altLang="en-US" sz="1800" strike="noStrike" noProof="1">
              <a:solidFill>
                <a:srgbClr val="898989"/>
              </a:solidFill>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6473"/>
            <a:ext cx="15544800" cy="2045004"/>
          </a:xfrm>
        </p:spPr>
        <p:txBody>
          <a:bodyPr anchor="t"/>
          <a:lstStyle>
            <a:lvl1pPr algn="l">
              <a:defRPr sz="8000" b="1" cap="all"/>
            </a:lvl1pPr>
          </a:lstStyle>
          <a:p>
            <a:r>
              <a:rPr kumimoji="1" lang="zh-CN" altLang="en-US"/>
              <a:t>单击此处编辑母版标题样式</a:t>
            </a:r>
          </a:p>
        </p:txBody>
      </p:sp>
      <p:sp>
        <p:nvSpPr>
          <p:cNvPr id="3" name="文本占位符 2"/>
          <p:cNvSpPr>
            <a:spLocks noGrp="1"/>
          </p:cNvSpPr>
          <p:nvPr>
            <p:ph type="body" idx="1"/>
          </p:nvPr>
        </p:nvSpPr>
        <p:spPr>
          <a:xfrm>
            <a:off x="1444626" y="4364107"/>
            <a:ext cx="15544800" cy="2252364"/>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9435" indent="0">
              <a:buNone/>
              <a:defRPr sz="3200">
                <a:solidFill>
                  <a:schemeClr val="tx1">
                    <a:tint val="75000"/>
                  </a:schemeClr>
                </a:solidFill>
              </a:defRPr>
            </a:lvl3pPr>
            <a:lvl4pPr marL="2743835" indent="0">
              <a:buNone/>
              <a:defRPr sz="2800">
                <a:solidFill>
                  <a:schemeClr val="tx1">
                    <a:tint val="75000"/>
                  </a:schemeClr>
                </a:solidFill>
              </a:defRPr>
            </a:lvl4pPr>
            <a:lvl5pPr marL="3658870" indent="0">
              <a:buNone/>
              <a:defRPr sz="2800">
                <a:solidFill>
                  <a:schemeClr val="tx1">
                    <a:tint val="75000"/>
                  </a:schemeClr>
                </a:solidFill>
              </a:defRPr>
            </a:lvl5pPr>
            <a:lvl6pPr marL="4573270" indent="0">
              <a:buNone/>
              <a:defRPr sz="2800">
                <a:solidFill>
                  <a:schemeClr val="tx1">
                    <a:tint val="75000"/>
                  </a:schemeClr>
                </a:solidFill>
              </a:defRPr>
            </a:lvl6pPr>
            <a:lvl7pPr marL="5488305" indent="0">
              <a:buNone/>
              <a:defRPr sz="2800">
                <a:solidFill>
                  <a:schemeClr val="tx1">
                    <a:tint val="75000"/>
                  </a:schemeClr>
                </a:solidFill>
              </a:defRPr>
            </a:lvl7pPr>
            <a:lvl8pPr marL="6402705" indent="0">
              <a:buNone/>
              <a:defRPr sz="2800">
                <a:solidFill>
                  <a:schemeClr val="tx1">
                    <a:tint val="75000"/>
                  </a:schemeClr>
                </a:solidFill>
              </a:defRPr>
            </a:lvl8pPr>
            <a:lvl9pPr marL="7317105" indent="0">
              <a:buNone/>
              <a:defRPr sz="28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914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9296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412339"/>
            <a:ext cx="16459200" cy="1716088"/>
          </a:xfr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914400" y="2304802"/>
            <a:ext cx="8080376" cy="960533"/>
          </a:xfrm>
        </p:spPr>
        <p:txBody>
          <a:bodyPr anchor="b"/>
          <a:lstStyle>
            <a:lvl1pPr marL="0" indent="0">
              <a:buNone/>
              <a:defRPr sz="4800" b="1"/>
            </a:lvl1pPr>
            <a:lvl2pPr marL="914400" indent="0">
              <a:buNone/>
              <a:defRPr sz="4000" b="1"/>
            </a:lvl2pPr>
            <a:lvl3pPr marL="1829435" indent="0">
              <a:buNone/>
              <a:defRPr sz="3600" b="1"/>
            </a:lvl3pPr>
            <a:lvl4pPr marL="2743835" indent="0">
              <a:buNone/>
              <a:defRPr sz="3200" b="1"/>
            </a:lvl4pPr>
            <a:lvl5pPr marL="3658870" indent="0">
              <a:buNone/>
              <a:defRPr sz="3200" b="1"/>
            </a:lvl5pPr>
            <a:lvl6pPr marL="4573270" indent="0">
              <a:buNone/>
              <a:defRPr sz="3200" b="1"/>
            </a:lvl6pPr>
            <a:lvl7pPr marL="5488305" indent="0">
              <a:buNone/>
              <a:defRPr sz="3200" b="1"/>
            </a:lvl7pPr>
            <a:lvl8pPr marL="6402705" indent="0">
              <a:buNone/>
              <a:defRPr sz="3200" b="1"/>
            </a:lvl8pPr>
            <a:lvl9pPr marL="7317105" indent="0">
              <a:buNone/>
              <a:defRPr sz="3200" b="1"/>
            </a:lvl9pPr>
          </a:lstStyle>
          <a:p>
            <a:pPr lvl="0"/>
            <a:r>
              <a:rPr kumimoji="1" lang="zh-CN" altLang="en-US"/>
              <a:t>单击此处编辑母版文本样式</a:t>
            </a:r>
          </a:p>
        </p:txBody>
      </p:sp>
      <p:sp>
        <p:nvSpPr>
          <p:cNvPr id="4" name="内容占位符 3"/>
          <p:cNvSpPr>
            <a:spLocks noGrp="1"/>
          </p:cNvSpPr>
          <p:nvPr>
            <p:ph sz="half" idx="2"/>
          </p:nvPr>
        </p:nvSpPr>
        <p:spPr>
          <a:xfrm>
            <a:off x="914400" y="3265333"/>
            <a:ext cx="8080376"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9290053" y="2304802"/>
            <a:ext cx="8083550" cy="960533"/>
          </a:xfrm>
        </p:spPr>
        <p:txBody>
          <a:bodyPr anchor="b"/>
          <a:lstStyle>
            <a:lvl1pPr marL="0" indent="0">
              <a:buNone/>
              <a:defRPr sz="4800" b="1"/>
            </a:lvl1pPr>
            <a:lvl2pPr marL="914400" indent="0">
              <a:buNone/>
              <a:defRPr sz="4000" b="1"/>
            </a:lvl2pPr>
            <a:lvl3pPr marL="1829435" indent="0">
              <a:buNone/>
              <a:defRPr sz="3600" b="1"/>
            </a:lvl3pPr>
            <a:lvl4pPr marL="2743835" indent="0">
              <a:buNone/>
              <a:defRPr sz="3200" b="1"/>
            </a:lvl4pPr>
            <a:lvl5pPr marL="3658870" indent="0">
              <a:buNone/>
              <a:defRPr sz="3200" b="1"/>
            </a:lvl5pPr>
            <a:lvl6pPr marL="4573270" indent="0">
              <a:buNone/>
              <a:defRPr sz="3200" b="1"/>
            </a:lvl6pPr>
            <a:lvl7pPr marL="5488305" indent="0">
              <a:buNone/>
              <a:defRPr sz="3200" b="1"/>
            </a:lvl7pPr>
            <a:lvl8pPr marL="6402705" indent="0">
              <a:buNone/>
              <a:defRPr sz="3200" b="1"/>
            </a:lvl8pPr>
            <a:lvl9pPr marL="7317105" indent="0">
              <a:buNone/>
              <a:defRPr sz="3200" b="1"/>
            </a:lvl9pPr>
          </a:lstStyle>
          <a:p>
            <a:pPr lvl="0"/>
            <a:r>
              <a:rPr kumimoji="1" lang="zh-CN" altLang="en-US"/>
              <a:t>单击此处编辑母版文本样式</a:t>
            </a:r>
          </a:p>
        </p:txBody>
      </p:sp>
      <p:sp>
        <p:nvSpPr>
          <p:cNvPr id="6" name="内容占位符 5"/>
          <p:cNvSpPr>
            <a:spLocks noGrp="1"/>
          </p:cNvSpPr>
          <p:nvPr>
            <p:ph sz="quarter" idx="4"/>
          </p:nvPr>
        </p:nvSpPr>
        <p:spPr>
          <a:xfrm>
            <a:off x="9290053" y="3265333"/>
            <a:ext cx="8083550"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3" y="409953"/>
            <a:ext cx="6016626" cy="1744690"/>
          </a:xfrm>
        </p:spPr>
        <p:txBody>
          <a:bodyPr anchor="b"/>
          <a:lstStyle>
            <a:lvl1pPr algn="l">
              <a:defRPr sz="4000" b="1"/>
            </a:lvl1pPr>
          </a:lstStyle>
          <a:p>
            <a:r>
              <a:rPr kumimoji="1" lang="zh-CN" altLang="en-US"/>
              <a:t>单击此处编辑母版标题样式</a:t>
            </a:r>
          </a:p>
        </p:txBody>
      </p:sp>
      <p:sp>
        <p:nvSpPr>
          <p:cNvPr id="3" name="内容占位符 2"/>
          <p:cNvSpPr>
            <a:spLocks noGrp="1"/>
          </p:cNvSpPr>
          <p:nvPr>
            <p:ph idx="1"/>
          </p:nvPr>
        </p:nvSpPr>
        <p:spPr>
          <a:xfrm>
            <a:off x="7150100" y="409956"/>
            <a:ext cx="10223500" cy="878779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914403" y="2154646"/>
            <a:ext cx="6016626" cy="7043109"/>
          </a:xfrm>
        </p:spPr>
        <p:txBody>
          <a:bodyPr/>
          <a:lstStyle>
            <a:lvl1pPr marL="0" indent="0">
              <a:buNone/>
              <a:defRPr sz="2800"/>
            </a:lvl1pPr>
            <a:lvl2pPr marL="914400" indent="0">
              <a:buNone/>
              <a:defRPr sz="2400"/>
            </a:lvl2pPr>
            <a:lvl3pPr marL="1829435" indent="0">
              <a:buNone/>
              <a:defRPr sz="2000"/>
            </a:lvl3pPr>
            <a:lvl4pPr marL="2743835" indent="0">
              <a:buNone/>
              <a:defRPr sz="1800"/>
            </a:lvl4pPr>
            <a:lvl5pPr marL="3658870" indent="0">
              <a:buNone/>
              <a:defRPr sz="1800"/>
            </a:lvl5pPr>
            <a:lvl6pPr marL="4573270" indent="0">
              <a:buNone/>
              <a:defRPr sz="1800"/>
            </a:lvl6pPr>
            <a:lvl7pPr marL="5488305" indent="0">
              <a:buNone/>
              <a:defRPr sz="1800"/>
            </a:lvl7pPr>
            <a:lvl8pPr marL="6402705" indent="0">
              <a:buNone/>
              <a:defRPr sz="1800"/>
            </a:lvl8pPr>
            <a:lvl9pPr marL="7317105" indent="0">
              <a:buNone/>
              <a:defRPr sz="18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7568"/>
            <a:ext cx="10972800" cy="850895"/>
          </a:xfrm>
        </p:spPr>
        <p:txBody>
          <a:bodyPr anchor="b"/>
          <a:lstStyle>
            <a:lvl1pPr algn="l">
              <a:defRPr sz="4000" b="1"/>
            </a:lvl1pPr>
          </a:lstStyle>
          <a:p>
            <a:r>
              <a:rPr kumimoji="1" lang="zh-CN" altLang="en-US"/>
              <a:t>单击此处编辑母版标题样式</a:t>
            </a:r>
          </a:p>
        </p:txBody>
      </p:sp>
      <p:sp>
        <p:nvSpPr>
          <p:cNvPr id="3" name="图片占位符 2"/>
          <p:cNvSpPr>
            <a:spLocks noGrp="1"/>
          </p:cNvSpPr>
          <p:nvPr>
            <p:ph type="pic" idx="1"/>
          </p:nvPr>
        </p:nvSpPr>
        <p:spPr>
          <a:xfrm>
            <a:off x="3584576" y="920013"/>
            <a:ext cx="10972800" cy="6177915"/>
          </a:xfrm>
        </p:spPr>
        <p:txBody>
          <a:bodyPr/>
          <a:lstStyle>
            <a:lvl1pPr marL="0" indent="0">
              <a:buNone/>
              <a:defRPr sz="6400"/>
            </a:lvl1pPr>
            <a:lvl2pPr marL="914400" indent="0">
              <a:buNone/>
              <a:defRPr sz="5600"/>
            </a:lvl2pPr>
            <a:lvl3pPr marL="1829435" indent="0">
              <a:buNone/>
              <a:defRPr sz="4800"/>
            </a:lvl3pPr>
            <a:lvl4pPr marL="2743835" indent="0">
              <a:buNone/>
              <a:defRPr sz="4000"/>
            </a:lvl4pPr>
            <a:lvl5pPr marL="3658870" indent="0">
              <a:buNone/>
              <a:defRPr sz="4000"/>
            </a:lvl5pPr>
            <a:lvl6pPr marL="4573270" indent="0">
              <a:buNone/>
              <a:defRPr sz="4000"/>
            </a:lvl6pPr>
            <a:lvl7pPr marL="5488305" indent="0">
              <a:buNone/>
              <a:defRPr sz="4000"/>
            </a:lvl7pPr>
            <a:lvl8pPr marL="6402705" indent="0">
              <a:buNone/>
              <a:defRPr sz="4000"/>
            </a:lvl8pPr>
            <a:lvl9pPr marL="7317105" indent="0">
              <a:buNone/>
              <a:defRPr sz="4000"/>
            </a:lvl9pPr>
          </a:lstStyle>
          <a:p>
            <a:endParaRPr kumimoji="1" lang="zh-CN" altLang="en-US"/>
          </a:p>
        </p:txBody>
      </p:sp>
      <p:sp>
        <p:nvSpPr>
          <p:cNvPr id="4" name="文本占位符 3"/>
          <p:cNvSpPr>
            <a:spLocks noGrp="1"/>
          </p:cNvSpPr>
          <p:nvPr>
            <p:ph type="body" sz="half" idx="2"/>
          </p:nvPr>
        </p:nvSpPr>
        <p:spPr>
          <a:xfrm>
            <a:off x="3584576" y="8058462"/>
            <a:ext cx="10972800" cy="1208412"/>
          </a:xfrm>
        </p:spPr>
        <p:txBody>
          <a:bodyPr/>
          <a:lstStyle>
            <a:lvl1pPr marL="0" indent="0">
              <a:buNone/>
              <a:defRPr sz="2800"/>
            </a:lvl1pPr>
            <a:lvl2pPr marL="914400" indent="0">
              <a:buNone/>
              <a:defRPr sz="2400"/>
            </a:lvl2pPr>
            <a:lvl3pPr marL="1829435" indent="0">
              <a:buNone/>
              <a:defRPr sz="2000"/>
            </a:lvl3pPr>
            <a:lvl4pPr marL="2743835" indent="0">
              <a:buNone/>
              <a:defRPr sz="1800"/>
            </a:lvl4pPr>
            <a:lvl5pPr marL="3658870" indent="0">
              <a:buNone/>
              <a:defRPr sz="1800"/>
            </a:lvl5pPr>
            <a:lvl6pPr marL="4573270" indent="0">
              <a:buNone/>
              <a:defRPr sz="1800"/>
            </a:lvl6pPr>
            <a:lvl7pPr marL="5488305" indent="0">
              <a:buNone/>
              <a:defRPr sz="1800"/>
            </a:lvl7pPr>
            <a:lvl8pPr marL="6402705" indent="0">
              <a:buNone/>
              <a:defRPr sz="1800"/>
            </a:lvl8pPr>
            <a:lvl9pPr marL="7317105" indent="0">
              <a:buNone/>
              <a:defRPr sz="18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4478B1A-B55F-B448-8D41-B2C8119CD55F}" type="datetimeFigureOut">
              <a:rPr kumimoji="1" lang="zh-CN" altLang="en-US" smtClean="0"/>
              <a:t>2018/8/9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FB5632D-8C7B-294A-814F-B6ED889989BD}" type="slidenum">
              <a:rPr kumimoji="1" lang="zh-CN" altLang="en-US" smtClean="0"/>
              <a:t>‹#›</a:t>
            </a:fld>
            <a:endParaRPr kumimoji="1"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914400" y="412339"/>
            <a:ext cx="16459200" cy="1716088"/>
          </a:xfrm>
          <a:prstGeom prst="rect">
            <a:avLst/>
          </a:prstGeom>
        </p:spPr>
        <p:txBody>
          <a:bodyPr vert="horz" lIns="182935" tIns="91467" rIns="182935" bIns="91467"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914400" y="2402525"/>
            <a:ext cx="16459200" cy="6795230"/>
          </a:xfrm>
          <a:prstGeom prst="rect">
            <a:avLst/>
          </a:prstGeom>
        </p:spPr>
        <p:txBody>
          <a:bodyPr vert="horz" lIns="182935" tIns="91467" rIns="182935" bIns="91467"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914400" y="9543354"/>
            <a:ext cx="4267200" cy="548195"/>
          </a:xfrm>
          <a:prstGeom prst="rect">
            <a:avLst/>
          </a:prstGeom>
        </p:spPr>
        <p:txBody>
          <a:bodyPr vert="horz" lIns="182935" tIns="91467" rIns="182935" bIns="91467" rtlCol="0" anchor="ctr"/>
          <a:lstStyle>
            <a:lvl1pPr algn="l">
              <a:defRPr sz="2400">
                <a:solidFill>
                  <a:schemeClr val="tx1">
                    <a:tint val="75000"/>
                  </a:schemeClr>
                </a:solidFill>
              </a:defRPr>
            </a:lvl1pPr>
          </a:lstStyle>
          <a:p>
            <a:fld id="{A4478B1A-B55F-B448-8D41-B2C8119CD55F}" type="datetimeFigureOut">
              <a:rPr kumimoji="1" lang="zh-CN" altLang="en-US" smtClean="0"/>
              <a:t>2018/8/9</a:t>
            </a:fld>
            <a:endParaRPr kumimoji="1" lang="zh-CN" altLang="en-US"/>
          </a:p>
        </p:txBody>
      </p:sp>
      <p:sp>
        <p:nvSpPr>
          <p:cNvPr id="5" name="页脚占位符 4"/>
          <p:cNvSpPr>
            <a:spLocks noGrp="1"/>
          </p:cNvSpPr>
          <p:nvPr>
            <p:ph type="ftr" sz="quarter" idx="3"/>
          </p:nvPr>
        </p:nvSpPr>
        <p:spPr>
          <a:xfrm>
            <a:off x="6248400" y="9543354"/>
            <a:ext cx="5791200" cy="548195"/>
          </a:xfrm>
          <a:prstGeom prst="rect">
            <a:avLst/>
          </a:prstGeom>
        </p:spPr>
        <p:txBody>
          <a:bodyPr vert="horz" lIns="182935" tIns="91467" rIns="182935" bIns="91467" rtlCol="0" anchor="ctr"/>
          <a:lstStyle>
            <a:lvl1pPr algn="ctr">
              <a:defRPr sz="24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13106400" y="9543354"/>
            <a:ext cx="4267200" cy="548195"/>
          </a:xfrm>
          <a:prstGeom prst="rect">
            <a:avLst/>
          </a:prstGeom>
        </p:spPr>
        <p:txBody>
          <a:bodyPr vert="horz" lIns="182935" tIns="91467" rIns="182935" bIns="91467" rtlCol="0" anchor="ctr"/>
          <a:lstStyle>
            <a:lvl1pPr algn="r">
              <a:defRPr sz="2400">
                <a:solidFill>
                  <a:schemeClr val="tx1">
                    <a:tint val="75000"/>
                  </a:schemeClr>
                </a:solidFill>
              </a:defRPr>
            </a:lvl1pPr>
          </a:lstStyle>
          <a:p>
            <a:fld id="{6FB5632D-8C7B-294A-814F-B6ED889989BD}"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xStyles>
    <p:titleStyle>
      <a:lvl1pPr algn="ctr" defTabSz="9144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914400" rtl="0" eaLnBrk="1" latinLnBrk="0" hangingPunct="1">
        <a:spcBef>
          <a:spcPct val="20000"/>
        </a:spcBef>
        <a:buFont typeface="Arial" panose="020B0604020202020204"/>
        <a:buChar char="•"/>
        <a:defRPr sz="6400" kern="1200">
          <a:solidFill>
            <a:schemeClr val="tx1"/>
          </a:solidFill>
          <a:latin typeface="+mn-lt"/>
          <a:ea typeface="+mn-ea"/>
          <a:cs typeface="+mn-cs"/>
        </a:defRPr>
      </a:lvl1pPr>
      <a:lvl2pPr marL="1486535" indent="-571500" algn="l" defTabSz="914400" rtl="0" eaLnBrk="1" latinLnBrk="0" hangingPunct="1">
        <a:spcBef>
          <a:spcPct val="20000"/>
        </a:spcBef>
        <a:buFont typeface="Arial" panose="020B0604020202020204"/>
        <a:buChar char="–"/>
        <a:defRPr sz="5600" kern="1200">
          <a:solidFill>
            <a:schemeClr val="tx1"/>
          </a:solidFill>
          <a:latin typeface="+mn-lt"/>
          <a:ea typeface="+mn-ea"/>
          <a:cs typeface="+mn-cs"/>
        </a:defRPr>
      </a:lvl2pPr>
      <a:lvl3pPr marL="2286635" indent="-457200" algn="l" defTabSz="914400" rtl="0" eaLnBrk="1" latinLnBrk="0" hangingPunct="1">
        <a:spcBef>
          <a:spcPct val="20000"/>
        </a:spcBef>
        <a:buFont typeface="Arial" panose="020B0604020202020204"/>
        <a:buChar char="•"/>
        <a:defRPr sz="4800" kern="1200">
          <a:solidFill>
            <a:schemeClr val="tx1"/>
          </a:solidFill>
          <a:latin typeface="+mn-lt"/>
          <a:ea typeface="+mn-ea"/>
          <a:cs typeface="+mn-cs"/>
        </a:defRPr>
      </a:lvl3pPr>
      <a:lvl4pPr marL="3201670" indent="-457200" algn="l" defTabSz="914400" rtl="0" eaLnBrk="1" latinLnBrk="0" hangingPunct="1">
        <a:spcBef>
          <a:spcPct val="20000"/>
        </a:spcBef>
        <a:buFont typeface="Arial" panose="020B0604020202020204"/>
        <a:buChar char="–"/>
        <a:defRPr sz="4000" kern="1200">
          <a:solidFill>
            <a:schemeClr val="tx1"/>
          </a:solidFill>
          <a:latin typeface="+mn-lt"/>
          <a:ea typeface="+mn-ea"/>
          <a:cs typeface="+mn-cs"/>
        </a:defRPr>
      </a:lvl4pPr>
      <a:lvl5pPr marL="4116070" indent="-457200" algn="l" defTabSz="914400" rtl="0" eaLnBrk="1" latinLnBrk="0" hangingPunct="1">
        <a:spcBef>
          <a:spcPct val="20000"/>
        </a:spcBef>
        <a:buFont typeface="Arial" panose="020B0604020202020204"/>
        <a:buChar char="»"/>
        <a:defRPr sz="4000" kern="1200">
          <a:solidFill>
            <a:schemeClr val="tx1"/>
          </a:solidFill>
          <a:latin typeface="+mn-lt"/>
          <a:ea typeface="+mn-ea"/>
          <a:cs typeface="+mn-cs"/>
        </a:defRPr>
      </a:lvl5pPr>
      <a:lvl6pPr marL="5030470" indent="-457200" algn="l" defTabSz="914400" rtl="0" eaLnBrk="1" latinLnBrk="0" hangingPunct="1">
        <a:spcBef>
          <a:spcPct val="20000"/>
        </a:spcBef>
        <a:buFont typeface="Arial" panose="020B0604020202020204"/>
        <a:buChar char="•"/>
        <a:defRPr sz="4000" kern="1200">
          <a:solidFill>
            <a:schemeClr val="tx1"/>
          </a:solidFill>
          <a:latin typeface="+mn-lt"/>
          <a:ea typeface="+mn-ea"/>
          <a:cs typeface="+mn-cs"/>
        </a:defRPr>
      </a:lvl6pPr>
      <a:lvl7pPr marL="5945505" indent="-457200" algn="l" defTabSz="914400" rtl="0" eaLnBrk="1" latinLnBrk="0" hangingPunct="1">
        <a:spcBef>
          <a:spcPct val="20000"/>
        </a:spcBef>
        <a:buFont typeface="Arial" panose="020B0604020202020204"/>
        <a:buChar char="•"/>
        <a:defRPr sz="4000" kern="1200">
          <a:solidFill>
            <a:schemeClr val="tx1"/>
          </a:solidFill>
          <a:latin typeface="+mn-lt"/>
          <a:ea typeface="+mn-ea"/>
          <a:cs typeface="+mn-cs"/>
        </a:defRPr>
      </a:lvl7pPr>
      <a:lvl8pPr marL="6859905" indent="-457200" algn="l" defTabSz="914400" rtl="0" eaLnBrk="1" latinLnBrk="0" hangingPunct="1">
        <a:spcBef>
          <a:spcPct val="20000"/>
        </a:spcBef>
        <a:buFont typeface="Arial" panose="020B0604020202020204"/>
        <a:buChar char="•"/>
        <a:defRPr sz="4000" kern="1200">
          <a:solidFill>
            <a:schemeClr val="tx1"/>
          </a:solidFill>
          <a:latin typeface="+mn-lt"/>
          <a:ea typeface="+mn-ea"/>
          <a:cs typeface="+mn-cs"/>
        </a:defRPr>
      </a:lvl8pPr>
      <a:lvl9pPr marL="7774940" indent="-457200" algn="l" defTabSz="914400" rtl="0" eaLnBrk="1" latinLnBrk="0" hangingPunct="1">
        <a:spcBef>
          <a:spcPct val="20000"/>
        </a:spcBef>
        <a:buFont typeface="Arial" panose="020B0604020202020204"/>
        <a:buChar char="•"/>
        <a:defRPr sz="4000" kern="1200">
          <a:solidFill>
            <a:schemeClr val="tx1"/>
          </a:solidFill>
          <a:latin typeface="+mn-lt"/>
          <a:ea typeface="+mn-ea"/>
          <a:cs typeface="+mn-cs"/>
        </a:defRPr>
      </a:lvl9pPr>
    </p:bodyStyle>
    <p:other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914400" y="412338"/>
            <a:ext cx="16459200" cy="1716088"/>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914400" y="2402524"/>
            <a:ext cx="16459200" cy="679523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914400" y="9543355"/>
            <a:ext cx="4267200" cy="548195"/>
          </a:xfrm>
          <a:prstGeom prst="rect">
            <a:avLst/>
          </a:prstGeom>
        </p:spPr>
        <p:txBody>
          <a:bodyPr vert="horz" lIns="91440" tIns="45720" rIns="91440" bIns="45720" rtlCol="0" anchor="ctr"/>
          <a:lstStyle>
            <a:lvl1pPr algn="l">
              <a:defRPr sz="1800">
                <a:solidFill>
                  <a:schemeClr val="tx1">
                    <a:tint val="75000"/>
                  </a:schemeClr>
                </a:solidFill>
              </a:defRPr>
            </a:lvl1pPr>
          </a:lstStyle>
          <a:p>
            <a:fld id="{530820CF-B880-4189-942D-D702A7CBA730}" type="datetimeFigureOut">
              <a:rPr lang="zh-CN" altLang="en-US" smtClean="0">
                <a:solidFill>
                  <a:prstClr val="black">
                    <a:tint val="75000"/>
                  </a:prstClr>
                </a:solidFill>
              </a:rPr>
              <a:t>2018/8/9</a:t>
            </a:fld>
            <a:endParaRPr lang="zh-CN" altLang="en-US">
              <a:solidFill>
                <a:prstClr val="black">
                  <a:tint val="75000"/>
                </a:prstClr>
              </a:solidFill>
            </a:endParaRPr>
          </a:p>
        </p:txBody>
      </p:sp>
      <p:sp>
        <p:nvSpPr>
          <p:cNvPr id="5" name="页脚占位符 4"/>
          <p:cNvSpPr>
            <a:spLocks noGrp="1"/>
          </p:cNvSpPr>
          <p:nvPr>
            <p:ph type="ftr" sz="quarter" idx="3"/>
          </p:nvPr>
        </p:nvSpPr>
        <p:spPr>
          <a:xfrm>
            <a:off x="6248400" y="9543355"/>
            <a:ext cx="5791200" cy="548195"/>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13106400" y="9543355"/>
            <a:ext cx="4267200" cy="548195"/>
          </a:xfrm>
          <a:prstGeom prst="rect">
            <a:avLst/>
          </a:prstGeom>
        </p:spPr>
        <p:txBody>
          <a:bodyPr vert="horz" lIns="91440" tIns="45720" rIns="91440" bIns="45720" rtlCol="0" anchor="ctr"/>
          <a:lstStyle>
            <a:lvl1pPr algn="r">
              <a:defRPr sz="18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3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3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3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1.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3.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xml"/><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9.xml"/><Relationship Id="rId1" Type="http://schemas.openxmlformats.org/officeDocument/2006/relationships/tags" Target="../tags/tag4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1.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9.xml"/><Relationship Id="rId1" Type="http://schemas.openxmlformats.org/officeDocument/2006/relationships/tags" Target="../tags/tag68.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5.jpeg"/><Relationship Id="rId4"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1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1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16.jpeg"/><Relationship Id="rId4" Type="http://schemas.openxmlformats.org/officeDocument/2006/relationships/notesSlide" Target="../notesSlides/notesSlide1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7.xml"/><Relationship Id="rId1" Type="http://schemas.openxmlformats.org/officeDocument/2006/relationships/tags" Target="../tags/tag86.xml"/><Relationship Id="rId6" Type="http://schemas.microsoft.com/office/2007/relationships/hdphoto" Target="../media/hdphoto3.wdp"/><Relationship Id="rId5" Type="http://schemas.openxmlformats.org/officeDocument/2006/relationships/image" Target="../media/image17.png"/><Relationship Id="rId4"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18.png"/><Relationship Id="rId4" Type="http://schemas.openxmlformats.org/officeDocument/2006/relationships/notesSlide" Target="../notesSlides/notesSlide1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21.jpeg"/><Relationship Id="rId4" Type="http://schemas.openxmlformats.org/officeDocument/2006/relationships/notesSlide" Target="../notesSlides/notesSlide18.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Override" Target="../theme/themeOverride1.xml"/><Relationship Id="rId4"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23.png"/><Relationship Id="rId4" Type="http://schemas.openxmlformats.org/officeDocument/2006/relationships/notesSlide" Target="../notesSlides/notesSlide2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23.png"/><Relationship Id="rId4" Type="http://schemas.openxmlformats.org/officeDocument/2006/relationships/notesSlide" Target="../notesSlides/notesSlide2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24.png"/><Relationship Id="rId4" Type="http://schemas.openxmlformats.org/officeDocument/2006/relationships/notesSlide" Target="../notesSlides/notesSlide2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3.xml"/><Relationship Id="rId1" Type="http://schemas.openxmlformats.org/officeDocument/2006/relationships/tags" Target="../tags/tag102.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notesSlide" Target="../notesSlides/notesSlide2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26.jpeg"/><Relationship Id="rId4" Type="http://schemas.openxmlformats.org/officeDocument/2006/relationships/notesSlide" Target="../notesSlides/notesSlide2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26.jpeg"/><Relationship Id="rId4" Type="http://schemas.openxmlformats.org/officeDocument/2006/relationships/notesSlide" Target="../notesSlides/notesSlide2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image" Target="../media/image27.jpeg"/><Relationship Id="rId4" Type="http://schemas.openxmlformats.org/officeDocument/2006/relationships/notesSlide" Target="../notesSlides/notesSlide26.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1.xml"/><Relationship Id="rId1" Type="http://schemas.openxmlformats.org/officeDocument/2006/relationships/tags" Target="../tags/tag110.xml"/><Relationship Id="rId6" Type="http://schemas.microsoft.com/office/2007/relationships/hdphoto" Target="../media/hdphoto5.wdp"/><Relationship Id="rId5" Type="http://schemas.openxmlformats.org/officeDocument/2006/relationships/image" Target="../media/image28.png"/><Relationship Id="rId4" Type="http://schemas.openxmlformats.org/officeDocument/2006/relationships/notesSlide" Target="../notesSlides/notesSlide2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29.png"/><Relationship Id="rId4"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30.jpeg"/><Relationship Id="rId4" Type="http://schemas.openxmlformats.org/officeDocument/2006/relationships/notesSlide" Target="../notesSlides/notesSlide30.xml"/></Relationships>
</file>

<file path=ppt/slides/_rels/slide64.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slideLayout" Target="../slideLayouts/slideLayout12.xml"/><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tags" Target="../tags/tag119.xml"/><Relationship Id="rId16" Type="http://schemas.openxmlformats.org/officeDocument/2006/relationships/image" Target="../media/image42.png"/><Relationship Id="rId1" Type="http://schemas.openxmlformats.org/officeDocument/2006/relationships/tags" Target="../tags/tag118.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19" Type="http://schemas.microsoft.com/office/2007/relationships/hdphoto" Target="../media/hdphoto6.wdp"/><Relationship Id="rId4" Type="http://schemas.openxmlformats.org/officeDocument/2006/relationships/notesSlide" Target="../notesSlides/notesSlide31.xml"/><Relationship Id="rId9" Type="http://schemas.openxmlformats.org/officeDocument/2006/relationships/image" Target="../media/image35.png"/><Relationship Id="rId1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32.xml"/><Relationship Id="rId5" Type="http://schemas.openxmlformats.org/officeDocument/2006/relationships/slideLayout" Target="../slideLayouts/slideLayout12.xml"/><Relationship Id="rId4" Type="http://schemas.openxmlformats.org/officeDocument/2006/relationships/tags" Target="../tags/tag12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5.xml"/><Relationship Id="rId1" Type="http://schemas.openxmlformats.org/officeDocument/2006/relationships/tags" Target="../tags/tag12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image" Target="../media/image45.jpeg"/><Relationship Id="rId4" Type="http://schemas.openxmlformats.org/officeDocument/2006/relationships/notesSlide" Target="../notesSlides/notesSlide33.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srcRect t="4577" b="10731"/>
          <a:stretch>
            <a:fillRect/>
          </a:stretch>
        </p:blipFill>
        <p:spPr>
          <a:xfrm>
            <a:off x="0" y="-38646"/>
            <a:ext cx="18288000" cy="10335172"/>
          </a:xfrm>
          <a:prstGeom prst="rect">
            <a:avLst/>
          </a:prstGeom>
        </p:spPr>
      </p:pic>
      <p:sp>
        <p:nvSpPr>
          <p:cNvPr id="14" name="直角三角形 13" descr="e7d195523061f1c01da5a1f0837ac25283df40ff0a16bfd61AE6AB84AD7EB485CA8019BF267F2027DE2BF09650313B56A435BB3664F8B916CA3777391AC088C283181605E184D6D6879568EB73EB808A103F0784C8DFC3E9CDD14B61FDDA6A8A6237D2DFE3BBAEC8979D824A43E015648F6CB3D1F8D3E352A4BDC9925C075CFF312C4A0BE75FDF5C"/>
          <p:cNvSpPr/>
          <p:nvPr/>
        </p:nvSpPr>
        <p:spPr>
          <a:xfrm flipH="1">
            <a:off x="7366000" y="-38646"/>
            <a:ext cx="10922000" cy="10296527"/>
          </a:xfrm>
          <a:custGeom>
            <a:avLst/>
            <a:gdLst/>
            <a:ahLst/>
            <a:cxnLst/>
            <a:rect l="l" t="t" r="r" b="b"/>
            <a:pathLst>
              <a:path w="5461000" h="5143501">
                <a:moveTo>
                  <a:pt x="3365500" y="0"/>
                </a:moveTo>
                <a:lnTo>
                  <a:pt x="0" y="0"/>
                </a:lnTo>
                <a:lnTo>
                  <a:pt x="0" y="5143501"/>
                </a:lnTo>
                <a:lnTo>
                  <a:pt x="3365500" y="5143501"/>
                </a:lnTo>
                <a:lnTo>
                  <a:pt x="5461000" y="5143501"/>
                </a:lnTo>
                <a:close/>
              </a:path>
            </a:pathLst>
          </a:cu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a:endParaRPr kumimoji="1" lang="zh-CN" altLang="en-US" dirty="0"/>
          </a:p>
        </p:txBody>
      </p:sp>
      <p:sp>
        <p:nvSpPr>
          <p:cNvPr id="2" name="e7d195523061f1c0" descr="e7d195523061f1c01da5a1f0837ac25283df40ff0a16bfd61AE6AB84AD7EB485CA8019BF267F2027DE2BF09650313B56A435BB3664F8B916CA3777391AC088C283181605E184D6D6879568EB73EB808A103F0784C8DFC3E9CDD14B61FDDA6A8A6237D2DFE3BBAEC8979D824A43E015648F6CB3D1F8D3E352A4BDC9925C075CFF312C4A0BE75FDF5C" hidden="1"/>
          <p:cNvSpPr txBox="1"/>
          <p:nvPr/>
        </p:nvSpPr>
        <p:spPr>
          <a:xfrm>
            <a:off x="-355600" y="1803400"/>
            <a:ext cx="293927" cy="1016000"/>
          </a:xfrm>
          <a:prstGeom prst="rect">
            <a:avLst/>
          </a:prstGeom>
          <a:noFill/>
        </p:spPr>
        <p:txBody>
          <a:bodyPr vert="wordArtVert" rtlCol="0">
            <a:spAutoFit/>
          </a:bodyPr>
          <a:lstStyle/>
          <a:p>
            <a:r>
              <a:rPr lang="en-US" altLang="zh-CN" sz="100"/>
              <a:t>e7d195523061f1c01da5a1f0837ac25283df40ff0a16bfd61AE6AB84AD7EB485CA8019BF267F2027DE2BF09650313B56A435BB3664F8B916CA3777391AC088C283181605E184D6D6879568EB73EB808A103F0784C8DFC3E9CDD14B61FDDA6A8A6237D2DFE3BBAEC8979D824A43E015648F6CB3D1F8D3E352A4BDC9925C075CFF312C4A0BE75FDF5C</a:t>
            </a:r>
            <a:endParaRPr lang="zh-CN" altLang="en-US" sz="100"/>
          </a:p>
        </p:txBody>
      </p:sp>
      <p:sp>
        <p:nvSpPr>
          <p:cNvPr id="9" name="矩形 8" descr="e7d195523061f1c01da5a1f0837ac25283df40ff0a16bfd61AE6AB84AD7EB485CA8019BF267F2027DE2BF09650313B56A435BB3664F8B916CA3777391AC088C283181605E184D6D6879568EB73EB808A103F0784C8DFC3E9CDD14B61FDDA6A8A6237D2DFE3BBAEC8979D824A43E015648F6CB3D1F8D3E352A4BDC9925C075CFF312C4A0BE75FDF5C"/>
          <p:cNvSpPr/>
          <p:nvPr/>
        </p:nvSpPr>
        <p:spPr>
          <a:xfrm>
            <a:off x="6477330" y="3731252"/>
            <a:ext cx="369507" cy="1662048"/>
          </a:xfrm>
          <a:prstGeom prst="rect">
            <a:avLst/>
          </a:prstGeom>
          <a:solidFill>
            <a:srgbClr val="BB1B22"/>
          </a:solidFill>
        </p:spPr>
        <p:txBody>
          <a:bodyPr wrap="none" lIns="182935" tIns="91467" rIns="182935" bIns="91467">
            <a:spAutoFit/>
          </a:bodyPr>
          <a:lstStyle/>
          <a:p>
            <a:pPr algn="ctr"/>
            <a:endParaRPr lang="zh-CN" altLang="en-US" sz="9600" dirty="0">
              <a:solidFill>
                <a:schemeClr val="bg1"/>
              </a:solidFill>
              <a:latin typeface="微软雅黑" panose="020B0503020204020204" pitchFamily="34" charset="-122"/>
              <a:ea typeface="微软雅黑" panose="020B0503020204020204" pitchFamily="34" charset="-122"/>
              <a:cs typeface="Gloucester MT Extra Condensed" panose="02030808020601010101"/>
            </a:endParaRPr>
          </a:p>
        </p:txBody>
      </p:sp>
      <p:grpSp>
        <p:nvGrpSpPr>
          <p:cNvPr id="5" name="组合 4"/>
          <p:cNvGrpSpPr/>
          <p:nvPr/>
        </p:nvGrpSpPr>
        <p:grpSpPr>
          <a:xfrm>
            <a:off x="9335280" y="4406162"/>
            <a:ext cx="8729696" cy="1838524"/>
            <a:chOff x="9599319" y="4113250"/>
            <a:chExt cx="8242632" cy="1662048"/>
          </a:xfrm>
        </p:grpSpPr>
        <p:sp>
          <p:nvSpPr>
            <p:cNvPr id="3" name="平行四边形 2"/>
            <p:cNvSpPr/>
            <p:nvPr/>
          </p:nvSpPr>
          <p:spPr>
            <a:xfrm>
              <a:off x="9599319" y="4113250"/>
              <a:ext cx="1641110" cy="1662048"/>
            </a:xfrm>
            <a:prstGeom prst="parallelogram">
              <a:avLst>
                <a:gd name="adj" fmla="val 40371"/>
              </a:avLst>
            </a:prstGeom>
            <a:solidFill>
              <a:srgbClr val="BB1B22"/>
            </a:solidFill>
          </p:spPr>
          <p:txBody>
            <a:bodyPr wrap="square" lIns="182935" tIns="91467" rIns="182935" bIns="91467" rtlCol="0" anchor="ctr">
              <a:spAutoFit/>
            </a:bodyPr>
            <a:lstStyle/>
            <a:p>
              <a:pPr algn="ctr"/>
              <a:endParaRPr lang="zh-CN" altLang="en-US" sz="12000" dirty="0">
                <a:solidFill>
                  <a:srgbClr val="E4D0B6"/>
                </a:solidFill>
                <a:latin typeface="Gloucester MT Extra Condensed" panose="02030808020601010101"/>
                <a:cs typeface="Gloucester MT Extra Condensed" panose="02030808020601010101"/>
              </a:endParaRPr>
            </a:p>
          </p:txBody>
        </p:sp>
        <p:sp>
          <p:nvSpPr>
            <p:cNvPr id="4" name="矩形 3"/>
            <p:cNvSpPr/>
            <p:nvPr/>
          </p:nvSpPr>
          <p:spPr>
            <a:xfrm>
              <a:off x="10419874" y="4113250"/>
              <a:ext cx="7422077" cy="1662048"/>
            </a:xfrm>
            <a:prstGeom prst="rect">
              <a:avLst/>
            </a:prstGeom>
            <a:solidFill>
              <a:srgbClr val="BB1B22"/>
            </a:solidFill>
          </p:spPr>
          <p:txBody>
            <a:bodyPr wrap="square" lIns="182935" tIns="91467" rIns="182935" bIns="91467" rtlCol="0" anchor="ctr">
              <a:spAutoFit/>
            </a:bodyPr>
            <a:lstStyle/>
            <a:p>
              <a:pPr algn="ctr"/>
              <a:endParaRPr lang="zh-CN" altLang="en-US" sz="12000" dirty="0">
                <a:solidFill>
                  <a:srgbClr val="E4D0B6"/>
                </a:solidFill>
                <a:latin typeface="Gloucester MT Extra Condensed" panose="02030808020601010101"/>
                <a:cs typeface="Gloucester MT Extra Condensed" panose="02030808020601010101"/>
              </a:endParaRPr>
            </a:p>
          </p:txBody>
        </p:sp>
      </p:grpSp>
      <p:sp>
        <p:nvSpPr>
          <p:cNvPr id="6" name="文本框 5"/>
          <p:cNvSpPr txBox="1"/>
          <p:nvPr/>
        </p:nvSpPr>
        <p:spPr>
          <a:xfrm>
            <a:off x="11475592" y="4452356"/>
            <a:ext cx="5059680" cy="1568450"/>
          </a:xfrm>
          <a:prstGeom prst="rect">
            <a:avLst/>
          </a:prstGeom>
          <a:noFill/>
        </p:spPr>
        <p:txBody>
          <a:bodyPr wrap="none" rtlCol="0">
            <a:spAutoFit/>
          </a:bodyPr>
          <a:lstStyle/>
          <a:p>
            <a:r>
              <a:rPr lang="zh-CN" altLang="en-US" sz="9600" b="1" dirty="0">
                <a:solidFill>
                  <a:schemeClr val="bg1"/>
                </a:solidFill>
                <a:latin typeface="微软雅黑" panose="020B0503020204020204" pitchFamily="34" charset="-122"/>
                <a:ea typeface="微软雅黑" panose="020B0503020204020204" pitchFamily="34" charset="-122"/>
              </a:rPr>
              <a:t>动火作业</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66450" y="2312566"/>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pic>
        <p:nvPicPr>
          <p:cNvPr id="1026" name="Picture 2" descr="https://timgsa.baidu.com/timg?image&amp;quality=80&amp;size=b9999_10000&amp;sec=1502895782063&amp;di=db8c3aa77ff96624549932c0dae596d5&amp;imgtype=0&amp;src=http%3A%2F%2Ftv.baosteel.com%2Fnews%2Fpic%2F20170707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450" y="4071162"/>
            <a:ext cx="6769716" cy="449867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8936166" y="4071162"/>
            <a:ext cx="6800020" cy="4498679"/>
          </a:xfrm>
          <a:prstGeom prst="rect">
            <a:avLst/>
          </a:prstGeom>
          <a:solidFill>
            <a:srgbClr val="BB1B22"/>
          </a:solidFill>
        </p:spPr>
        <p:txBody>
          <a:bodyPr wrap="square" rtlCol="0" anchor="ctr">
            <a:spAutoFit/>
          </a:bodyPr>
          <a:lstStyle/>
          <a:p>
            <a:pPr algn="l"/>
            <a:endParaRPr lang="zh-CN" altLang="en-US" dirty="0"/>
          </a:p>
        </p:txBody>
      </p:sp>
      <p:sp>
        <p:nvSpPr>
          <p:cNvPr id="3" name="矩形 2"/>
          <p:cNvSpPr/>
          <p:nvPr/>
        </p:nvSpPr>
        <p:spPr>
          <a:xfrm>
            <a:off x="9144000" y="4841438"/>
            <a:ext cx="6251948" cy="341632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向施工单位提供安全作业的现场条件；</a:t>
            </a:r>
          </a:p>
          <a:p>
            <a:pPr marL="285750" indent="-285750">
              <a:spcBef>
                <a:spcPts val="600"/>
              </a:spcBef>
              <a:spcAft>
                <a:spcPts val="600"/>
              </a:spcAft>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向施工单位明确动火施工现场的危险点源和危险状况；</a:t>
            </a:r>
          </a:p>
          <a:p>
            <a:pPr marL="285750" indent="-285750">
              <a:lnSpc>
                <a:spcPts val="2400"/>
              </a:lnSpc>
              <a:spcBef>
                <a:spcPts val="600"/>
              </a:spcBef>
              <a:spcAft>
                <a:spcPts val="600"/>
              </a:spcAft>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配合施工单位制定动火施工作业方案、安全措施和应急预案，并负责审查和批准；</a:t>
            </a:r>
          </a:p>
          <a:p>
            <a:pPr marL="285750" indent="-285750">
              <a:spcBef>
                <a:spcPts val="600"/>
              </a:spcBef>
              <a:spcAft>
                <a:spcPts val="600"/>
              </a:spcAft>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指定动火作业现场安全监督；</a:t>
            </a:r>
          </a:p>
          <a:p>
            <a:pPr marL="285750" indent="-285750">
              <a:spcBef>
                <a:spcPts val="600"/>
              </a:spcBef>
              <a:spcAft>
                <a:spcPts val="600"/>
              </a:spcAft>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监督施工单位执行安全法规、标准，遵守安全规章制度、操作规程；</a:t>
            </a:r>
          </a:p>
          <a:p>
            <a:pPr marL="285750" indent="-285750">
              <a:spcBef>
                <a:spcPts val="600"/>
              </a:spcBef>
              <a:spcAft>
                <a:spcPts val="600"/>
              </a:spcAft>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监督施工单位维护好各种安全、消防、防护设施设备和器材，工艺设备、设施。</a:t>
            </a:r>
          </a:p>
        </p:txBody>
      </p:sp>
      <p:sp>
        <p:nvSpPr>
          <p:cNvPr id="22" name="文本框 13"/>
          <p:cNvSpPr txBox="1"/>
          <p:nvPr/>
        </p:nvSpPr>
        <p:spPr>
          <a:xfrm>
            <a:off x="9144000" y="4242285"/>
            <a:ext cx="3348810" cy="46166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随时监控现场状态</a:t>
            </a:r>
          </a:p>
        </p:txBody>
      </p:sp>
      <p:sp>
        <p:nvSpPr>
          <p:cNvPr id="14"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5" name="文本框 14"/>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grpSp>
        <p:nvGrpSpPr>
          <p:cNvPr id="25" name="组合 24"/>
          <p:cNvGrpSpPr/>
          <p:nvPr/>
        </p:nvGrpSpPr>
        <p:grpSpPr>
          <a:xfrm>
            <a:off x="3187034" y="3423684"/>
            <a:ext cx="11846602" cy="5329109"/>
            <a:chOff x="1958607" y="3423684"/>
            <a:chExt cx="13820110" cy="6216878"/>
          </a:xfrm>
        </p:grpSpPr>
        <p:pic>
          <p:nvPicPr>
            <p:cNvPr id="2056" name="Picture 8" descr="https://timgsa.baidu.com/timg?image&amp;quality=80&amp;size=b9999_10000&amp;sec=1502898315761&amp;di=8532fc8e3f7ffb26a9f896f461d51373&amp;imgtype=0&amp;src=http%3A%2F%2Fwww.nxgov.com%2Fxxgkpt%2Fuploadfiles%2F201508%2F20150806110117769001.jpg"/>
            <p:cNvPicPr>
              <a:picLocks noChangeAspect="1" noChangeArrowheads="1"/>
            </p:cNvPicPr>
            <p:nvPr/>
          </p:nvPicPr>
          <p:blipFill rotWithShape="1">
            <a:blip r:embed="rId4">
              <a:extLst>
                <a:ext uri="{28A0092B-C50C-407E-A947-70E740481C1C}">
                  <a14:useLocalDpi xmlns:a14="http://schemas.microsoft.com/office/drawing/2010/main" val="0"/>
                </a:ext>
              </a:extLst>
            </a:blip>
            <a:srcRect t="59681" b="10161"/>
            <a:stretch>
              <a:fillRect/>
            </a:stretch>
          </p:blipFill>
          <p:spPr bwMode="auto">
            <a:xfrm>
              <a:off x="1958607" y="3423684"/>
              <a:ext cx="13820110" cy="3108439"/>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p:cNvSpPr/>
            <p:nvPr/>
          </p:nvSpPr>
          <p:spPr>
            <a:xfrm>
              <a:off x="1975064" y="6532123"/>
              <a:ext cx="13803653" cy="3108439"/>
            </a:xfrm>
            <a:prstGeom prst="rect">
              <a:avLst/>
            </a:prstGeom>
            <a:solidFill>
              <a:srgbClr val="BB1B22"/>
            </a:solidFill>
          </p:spPr>
          <p:txBody>
            <a:bodyPr wrap="square" rtlCol="0" anchor="ctr">
              <a:spAutoFit/>
            </a:bodyPr>
            <a:lstStyle/>
            <a:p>
              <a:pPr algn="l"/>
              <a:endParaRPr lang="zh-CN" altLang="en-US" dirty="0"/>
            </a:p>
          </p:txBody>
        </p:sp>
      </p:grpSp>
      <p:sp>
        <p:nvSpPr>
          <p:cNvPr id="44" name="矩形 43"/>
          <p:cNvSpPr/>
          <p:nvPr/>
        </p:nvSpPr>
        <p:spPr>
          <a:xfrm>
            <a:off x="3187034" y="3423140"/>
            <a:ext cx="11832495" cy="2664555"/>
          </a:xfrm>
          <a:prstGeom prst="rect">
            <a:avLst/>
          </a:prstGeom>
          <a:solidFill>
            <a:schemeClr val="tx1">
              <a:alpha val="55000"/>
            </a:schemeClr>
          </a:solidFill>
        </p:spPr>
        <p:txBody>
          <a:bodyPr wrap="square" rtlCol="0" anchor="ctr">
            <a:spAutoFit/>
          </a:bodyPr>
          <a:lstStyle/>
          <a:p>
            <a:pPr algn="l"/>
            <a:endParaRPr lang="zh-CN" altLang="en-US" dirty="0"/>
          </a:p>
        </p:txBody>
      </p:sp>
      <p:sp>
        <p:nvSpPr>
          <p:cNvPr id="45" name="矩形 8"/>
          <p:cNvSpPr/>
          <p:nvPr/>
        </p:nvSpPr>
        <p:spPr>
          <a:xfrm>
            <a:off x="6468602" y="4689547"/>
            <a:ext cx="5929828" cy="523220"/>
          </a:xfrm>
          <a:prstGeom prst="rect">
            <a:avLst/>
          </a:prstGeom>
          <a:noFill/>
          <a:ln w="9525">
            <a:noFill/>
          </a:ln>
        </p:spPr>
        <p:txBody>
          <a:bodyPr wrap="none" anchor="t">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发现以下情况，有权撤销动火许可证</a:t>
            </a:r>
          </a:p>
        </p:txBody>
      </p:sp>
      <p:sp>
        <p:nvSpPr>
          <p:cNvPr id="26" name="矩形 25"/>
          <p:cNvSpPr/>
          <p:nvPr/>
        </p:nvSpPr>
        <p:spPr>
          <a:xfrm>
            <a:off x="3686907" y="7416344"/>
            <a:ext cx="2954655" cy="830997"/>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动火作业现场的条件</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发生变化</a:t>
            </a:r>
            <a:endParaRPr lang="zh-CN" altLang="en-US" sz="2400" dirty="0">
              <a:solidFill>
                <a:schemeClr val="bg1"/>
              </a:solidFill>
            </a:endParaRPr>
          </a:p>
        </p:txBody>
      </p:sp>
      <p:sp>
        <p:nvSpPr>
          <p:cNvPr id="47" name="矩形 46"/>
          <p:cNvSpPr/>
          <p:nvPr/>
        </p:nvSpPr>
        <p:spPr>
          <a:xfrm>
            <a:off x="7502159" y="7461823"/>
            <a:ext cx="3570208" cy="830997"/>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发现不符合动火作业许可</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要求和条件的任何现象</a:t>
            </a:r>
            <a:endParaRPr lang="zh-CN" altLang="en-US" sz="2400" dirty="0">
              <a:solidFill>
                <a:schemeClr val="bg1"/>
              </a:solidFill>
            </a:endParaRPr>
          </a:p>
        </p:txBody>
      </p:sp>
      <p:sp>
        <p:nvSpPr>
          <p:cNvPr id="48" name="矩形 47"/>
          <p:cNvSpPr/>
          <p:nvPr/>
        </p:nvSpPr>
        <p:spPr>
          <a:xfrm>
            <a:off x="11766612" y="7478376"/>
            <a:ext cx="2646878" cy="830997"/>
          </a:xfrm>
          <a:prstGeom prst="rect">
            <a:avLst/>
          </a:prstGeom>
        </p:spPr>
        <p:txBody>
          <a:bodyPr wrap="none">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不听从生产单位的</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指挥</a:t>
            </a:r>
            <a:endParaRPr lang="zh-CN" altLang="en-US" sz="2400" dirty="0">
              <a:solidFill>
                <a:schemeClr val="bg1"/>
              </a:solidFill>
            </a:endParaRPr>
          </a:p>
        </p:txBody>
      </p:sp>
      <p:cxnSp>
        <p:nvCxnSpPr>
          <p:cNvPr id="30" name="直接连接符 29"/>
          <p:cNvCxnSpPr/>
          <p:nvPr/>
        </p:nvCxnSpPr>
        <p:spPr>
          <a:xfrm>
            <a:off x="7187609" y="6974958"/>
            <a:ext cx="0" cy="1403498"/>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1" name="直接连接符 50"/>
          <p:cNvCxnSpPr/>
          <p:nvPr/>
        </p:nvCxnSpPr>
        <p:spPr>
          <a:xfrm>
            <a:off x="11146465" y="7042298"/>
            <a:ext cx="0" cy="1403498"/>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35" name="椭圆 34"/>
          <p:cNvSpPr/>
          <p:nvPr/>
        </p:nvSpPr>
        <p:spPr>
          <a:xfrm>
            <a:off x="4708577" y="6343244"/>
            <a:ext cx="884149" cy="884149"/>
          </a:xfrm>
          <a:prstGeom prst="ellipse">
            <a:avLst/>
          </a:prstGeom>
          <a:solidFill>
            <a:schemeClr val="bg1"/>
          </a:solidFill>
        </p:spPr>
        <p:txBody>
          <a:bodyPr wrap="square" rtlCol="0" anchor="ctr">
            <a:spAutoFit/>
          </a:bodyPr>
          <a:lstStyle/>
          <a:p>
            <a:pPr algn="l"/>
            <a:endParaRPr lang="zh-CN" altLang="en-US" dirty="0"/>
          </a:p>
        </p:txBody>
      </p:sp>
      <p:sp>
        <p:nvSpPr>
          <p:cNvPr id="36" name="文本框 35"/>
          <p:cNvSpPr txBox="1"/>
          <p:nvPr/>
        </p:nvSpPr>
        <p:spPr>
          <a:xfrm>
            <a:off x="4822813" y="6462152"/>
            <a:ext cx="655675" cy="646331"/>
          </a:xfrm>
          <a:prstGeom prst="rect">
            <a:avLst/>
          </a:prstGeom>
          <a:noFill/>
        </p:spPr>
        <p:txBody>
          <a:bodyPr wrap="square" rtlCol="0">
            <a:spAutoFit/>
          </a:bodyPr>
          <a:lstStyle/>
          <a:p>
            <a:r>
              <a:rPr lang="en-US" altLang="zh-CN" dirty="0">
                <a:solidFill>
                  <a:srgbClr val="BB1B22"/>
                </a:solidFill>
              </a:rPr>
              <a:t>01</a:t>
            </a:r>
            <a:endParaRPr lang="zh-CN" altLang="en-US" dirty="0">
              <a:solidFill>
                <a:srgbClr val="BB1B22"/>
              </a:solidFill>
            </a:endParaRPr>
          </a:p>
        </p:txBody>
      </p:sp>
      <p:sp>
        <p:nvSpPr>
          <p:cNvPr id="55" name="椭圆 54"/>
          <p:cNvSpPr/>
          <p:nvPr/>
        </p:nvSpPr>
        <p:spPr>
          <a:xfrm>
            <a:off x="8845190" y="6298324"/>
            <a:ext cx="884149" cy="884149"/>
          </a:xfrm>
          <a:prstGeom prst="ellipse">
            <a:avLst/>
          </a:prstGeom>
          <a:solidFill>
            <a:schemeClr val="bg1"/>
          </a:solidFill>
        </p:spPr>
        <p:txBody>
          <a:bodyPr wrap="square" rtlCol="0" anchor="ctr">
            <a:spAutoFit/>
          </a:bodyPr>
          <a:lstStyle/>
          <a:p>
            <a:pPr algn="l"/>
            <a:endParaRPr lang="zh-CN" altLang="en-US" dirty="0"/>
          </a:p>
        </p:txBody>
      </p:sp>
      <p:sp>
        <p:nvSpPr>
          <p:cNvPr id="56" name="文本框 55"/>
          <p:cNvSpPr txBox="1"/>
          <p:nvPr/>
        </p:nvSpPr>
        <p:spPr>
          <a:xfrm>
            <a:off x="8959426" y="6417232"/>
            <a:ext cx="655675" cy="646331"/>
          </a:xfrm>
          <a:prstGeom prst="rect">
            <a:avLst/>
          </a:prstGeom>
          <a:noFill/>
        </p:spPr>
        <p:txBody>
          <a:bodyPr wrap="square" rtlCol="0">
            <a:spAutoFit/>
          </a:bodyPr>
          <a:lstStyle/>
          <a:p>
            <a:r>
              <a:rPr lang="en-US" altLang="zh-CN" dirty="0">
                <a:solidFill>
                  <a:srgbClr val="BB1B22"/>
                </a:solidFill>
              </a:rPr>
              <a:t>02</a:t>
            </a:r>
            <a:endParaRPr lang="zh-CN" altLang="en-US" dirty="0">
              <a:solidFill>
                <a:srgbClr val="BB1B22"/>
              </a:solidFill>
            </a:endParaRPr>
          </a:p>
        </p:txBody>
      </p:sp>
      <p:sp>
        <p:nvSpPr>
          <p:cNvPr id="59" name="椭圆 58"/>
          <p:cNvSpPr/>
          <p:nvPr/>
        </p:nvSpPr>
        <p:spPr>
          <a:xfrm>
            <a:off x="12563592" y="6340854"/>
            <a:ext cx="884149" cy="884149"/>
          </a:xfrm>
          <a:prstGeom prst="ellipse">
            <a:avLst/>
          </a:prstGeom>
          <a:solidFill>
            <a:schemeClr val="bg1"/>
          </a:solidFill>
        </p:spPr>
        <p:txBody>
          <a:bodyPr wrap="square" rtlCol="0" anchor="ctr">
            <a:spAutoFit/>
          </a:bodyPr>
          <a:lstStyle/>
          <a:p>
            <a:pPr algn="l"/>
            <a:endParaRPr lang="zh-CN" altLang="en-US" dirty="0"/>
          </a:p>
        </p:txBody>
      </p:sp>
      <p:sp>
        <p:nvSpPr>
          <p:cNvPr id="60" name="文本框 59"/>
          <p:cNvSpPr txBox="1"/>
          <p:nvPr/>
        </p:nvSpPr>
        <p:spPr>
          <a:xfrm>
            <a:off x="12677828" y="6459762"/>
            <a:ext cx="655675" cy="646331"/>
          </a:xfrm>
          <a:prstGeom prst="rect">
            <a:avLst/>
          </a:prstGeom>
          <a:noFill/>
        </p:spPr>
        <p:txBody>
          <a:bodyPr wrap="square" rtlCol="0">
            <a:spAutoFit/>
          </a:bodyPr>
          <a:lstStyle/>
          <a:p>
            <a:r>
              <a:rPr lang="en-US" altLang="zh-CN" dirty="0">
                <a:solidFill>
                  <a:srgbClr val="BB1B22"/>
                </a:solidFill>
              </a:rPr>
              <a:t>03</a:t>
            </a:r>
            <a:endParaRPr lang="zh-CN" altLang="en-US" dirty="0">
              <a:solidFill>
                <a:srgbClr val="BB1B22"/>
              </a:solidFill>
            </a:endParaRPr>
          </a:p>
        </p:txBody>
      </p:sp>
      <p:sp>
        <p:nvSpPr>
          <p:cNvPr id="29"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31" name="文本框 3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pic>
        <p:nvPicPr>
          <p:cNvPr id="13" name="Picture 6" descr="https://ss0.bdstatic.com/70cFvHSh_Q1YnxGkpoWK1HF6hhy/it/u=1394241113,654967003&amp;fm=26&amp;gp=0.jpg"/>
          <p:cNvPicPr>
            <a:picLocks noChangeAspect="1" noChangeArrowheads="1"/>
          </p:cNvPicPr>
          <p:nvPr/>
        </p:nvPicPr>
        <p:blipFill rotWithShape="1">
          <a:blip r:embed="rId4">
            <a:extLst>
              <a:ext uri="{28A0092B-C50C-407E-A947-70E740481C1C}">
                <a14:useLocalDpi xmlns:a14="http://schemas.microsoft.com/office/drawing/2010/main" val="0"/>
              </a:ext>
            </a:extLst>
          </a:blip>
          <a:srcRect r="22059"/>
          <a:stretch>
            <a:fillRect/>
          </a:stretch>
        </p:blipFill>
        <p:spPr bwMode="auto">
          <a:xfrm>
            <a:off x="2445489" y="3555959"/>
            <a:ext cx="6170900" cy="5261366"/>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8616389" y="3555959"/>
            <a:ext cx="7570380" cy="5261366"/>
          </a:xfrm>
          <a:prstGeom prst="rect">
            <a:avLst/>
          </a:prstGeom>
          <a:solidFill>
            <a:srgbClr val="BB1B22"/>
          </a:solidFill>
        </p:spPr>
        <p:txBody>
          <a:bodyPr wrap="square" rtlCol="0" anchor="ctr">
            <a:spAutoFit/>
          </a:bodyPr>
          <a:lstStyle/>
          <a:p>
            <a:pPr algn="l"/>
            <a:endParaRPr lang="zh-CN" altLang="en-US" dirty="0"/>
          </a:p>
        </p:txBody>
      </p:sp>
      <p:sp>
        <p:nvSpPr>
          <p:cNvPr id="15" name="矩形 14"/>
          <p:cNvSpPr/>
          <p:nvPr/>
        </p:nvSpPr>
        <p:spPr>
          <a:xfrm>
            <a:off x="3100590" y="5566366"/>
            <a:ext cx="4792784" cy="1240552"/>
          </a:xfrm>
          <a:prstGeom prst="rect">
            <a:avLst/>
          </a:prstGeom>
          <a:solidFill>
            <a:srgbClr val="FFC000">
              <a:alpha val="67000"/>
            </a:srgbClr>
          </a:solidFill>
        </p:spPr>
        <p:txBody>
          <a:bodyPr wrap="square" rtlCol="0" anchor="ctr">
            <a:spAutoFit/>
          </a:bodyPr>
          <a:lstStyle/>
          <a:p>
            <a:pPr algn="l"/>
            <a:endParaRPr lang="zh-CN" altLang="en-US" dirty="0"/>
          </a:p>
        </p:txBody>
      </p:sp>
      <p:sp>
        <p:nvSpPr>
          <p:cNvPr id="16" name="矩形 8"/>
          <p:cNvSpPr/>
          <p:nvPr/>
        </p:nvSpPr>
        <p:spPr>
          <a:xfrm>
            <a:off x="3477831" y="5925032"/>
            <a:ext cx="4415543" cy="523220"/>
          </a:xfrm>
          <a:prstGeom prst="rect">
            <a:avLst/>
          </a:prstGeom>
          <a:noFill/>
          <a:ln w="9525">
            <a:noFill/>
          </a:ln>
        </p:spPr>
        <p:txBody>
          <a:bodyPr wrap="square" anchor="t">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施工作业单位的安全责任 </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8956630" y="3766364"/>
            <a:ext cx="6889898" cy="4840556"/>
          </a:xfrm>
          <a:prstGeom prst="rect">
            <a:avLst/>
          </a:prstGeom>
        </p:spPr>
        <p:txBody>
          <a:bodyPr wrap="square">
            <a:spAutoFit/>
          </a:bodyPr>
          <a:lstStyle/>
          <a:p>
            <a:pPr marL="285750" indent="-285750">
              <a:lnSpc>
                <a:spcPts val="34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制定动火安全措施和应急预案，获批后按其组织施工；</a:t>
            </a:r>
          </a:p>
          <a:p>
            <a:pPr marL="285750" indent="-285750">
              <a:lnSpc>
                <a:spcPts val="34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施工作业前组织安全教育，使施工作业人员熟悉掌握和执行施工作业现场的安全要求、规定，预防事故发生；</a:t>
            </a:r>
          </a:p>
          <a:p>
            <a:pPr marL="285750" indent="-285750">
              <a:lnSpc>
                <a:spcPts val="34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自觉维护生产单位的安全、消防、防护设施设备和器材；</a:t>
            </a:r>
          </a:p>
          <a:p>
            <a:pPr marL="285750" indent="-285750">
              <a:lnSpc>
                <a:spcPts val="34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严格执行安全法规及国家、行业和企业的标准、规章制度、操作规程；</a:t>
            </a:r>
          </a:p>
          <a:p>
            <a:pPr marL="285750" indent="-285750">
              <a:lnSpc>
                <a:spcPts val="34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加强施工作业队伍安全管理和安全检查工作。</a:t>
            </a:r>
          </a:p>
          <a:p>
            <a:pPr marL="285750" indent="-285750">
              <a:lnSpc>
                <a:spcPts val="34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发现危及安全动火施工的隐患、险情及问题，必须采取有效措施积极处理。</a:t>
            </a:r>
          </a:p>
          <a:p>
            <a:pPr marL="285750" indent="-285750">
              <a:lnSpc>
                <a:spcPts val="3400"/>
              </a:lnSpc>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当发生事故时，必须按照制定的事故应急预案采取措施抢险；并立即报告生产单位。</a:t>
            </a:r>
          </a:p>
        </p:txBody>
      </p:sp>
      <p:sp>
        <p:nvSpPr>
          <p:cNvPr id="20"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2" name="文本框 21"/>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2" name="矩形 1"/>
          <p:cNvSpPr/>
          <p:nvPr/>
        </p:nvSpPr>
        <p:spPr>
          <a:xfrm>
            <a:off x="7256303" y="3227314"/>
            <a:ext cx="3775393" cy="523220"/>
          </a:xfrm>
          <a:prstGeom prst="rect">
            <a:avLst/>
          </a:prstGeom>
        </p:spPr>
        <p:txBody>
          <a:bodyPr wrap="none">
            <a:spAutoFit/>
          </a:bodyPr>
          <a:lstStyle/>
          <a:p>
            <a:r>
              <a:rPr lang="zh-CN" altLang="en-US" sz="2800" b="1" dirty="0">
                <a:solidFill>
                  <a:srgbClr val="BB1B22"/>
                </a:solidFill>
                <a:latin typeface="微软雅黑" panose="020B0503020204020204" pitchFamily="34" charset="-122"/>
                <a:ea typeface="微软雅黑" panose="020B0503020204020204" pitchFamily="34" charset="-122"/>
              </a:rPr>
              <a:t>动火监护人的安全职责</a:t>
            </a:r>
            <a:endParaRPr lang="zh-CN" altLang="en-US" sz="2800" b="1" dirty="0">
              <a:solidFill>
                <a:srgbClr val="BB1B22"/>
              </a:solidFill>
            </a:endParaRPr>
          </a:p>
        </p:txBody>
      </p:sp>
      <p:sp>
        <p:nvSpPr>
          <p:cNvPr id="3" name="矩形 2"/>
          <p:cNvSpPr/>
          <p:nvPr/>
        </p:nvSpPr>
        <p:spPr>
          <a:xfrm>
            <a:off x="1159015" y="4278166"/>
            <a:ext cx="3845317" cy="2024393"/>
          </a:xfrm>
          <a:prstGeom prst="rect">
            <a:avLst/>
          </a:prstGeom>
          <a:solidFill>
            <a:srgbClr val="BB1B22"/>
          </a:solidFill>
        </p:spPr>
        <p:txBody>
          <a:bodyPr wrap="square" rtlCol="0" anchor="ctr">
            <a:spAutoFit/>
          </a:bodyPr>
          <a:lstStyle/>
          <a:p>
            <a:pPr algn="l"/>
            <a:endParaRPr lang="zh-CN" altLang="en-US" dirty="0"/>
          </a:p>
        </p:txBody>
      </p:sp>
      <p:sp>
        <p:nvSpPr>
          <p:cNvPr id="6" name="文本框 5"/>
          <p:cNvSpPr txBox="1"/>
          <p:nvPr/>
        </p:nvSpPr>
        <p:spPr>
          <a:xfrm>
            <a:off x="1291787" y="4505532"/>
            <a:ext cx="1709229" cy="1569660"/>
          </a:xfrm>
          <a:prstGeom prst="rect">
            <a:avLst/>
          </a:prstGeom>
          <a:noFill/>
        </p:spPr>
        <p:txBody>
          <a:bodyPr wrap="square" rtlCol="0">
            <a:spAutoFit/>
          </a:bodyPr>
          <a:lstStyle/>
          <a:p>
            <a:r>
              <a:rPr lang="en-US" altLang="zh-CN" sz="9600" dirty="0">
                <a:solidFill>
                  <a:schemeClr val="bg1"/>
                </a:solidFill>
                <a:latin typeface="黑体" panose="02010609060101010101" pitchFamily="49" charset="-122"/>
                <a:ea typeface="黑体" panose="02010609060101010101" pitchFamily="49" charset="-122"/>
              </a:rPr>
              <a:t>01</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45" name="矩形 44"/>
          <p:cNvSpPr/>
          <p:nvPr/>
        </p:nvSpPr>
        <p:spPr>
          <a:xfrm>
            <a:off x="5251237" y="4278166"/>
            <a:ext cx="3845317" cy="2024393"/>
          </a:xfrm>
          <a:prstGeom prst="rect">
            <a:avLst/>
          </a:prstGeom>
          <a:solidFill>
            <a:srgbClr val="BB1B22"/>
          </a:solidFill>
        </p:spPr>
        <p:txBody>
          <a:bodyPr wrap="square" rtlCol="0" anchor="ctr">
            <a:spAutoFit/>
          </a:bodyPr>
          <a:lstStyle/>
          <a:p>
            <a:pPr algn="l"/>
            <a:endParaRPr lang="zh-CN" altLang="en-US" dirty="0"/>
          </a:p>
        </p:txBody>
      </p:sp>
      <p:sp>
        <p:nvSpPr>
          <p:cNvPr id="46" name="矩形 45"/>
          <p:cNvSpPr/>
          <p:nvPr/>
        </p:nvSpPr>
        <p:spPr>
          <a:xfrm>
            <a:off x="9343459" y="4278166"/>
            <a:ext cx="3845317" cy="2024393"/>
          </a:xfrm>
          <a:prstGeom prst="rect">
            <a:avLst/>
          </a:prstGeom>
          <a:solidFill>
            <a:srgbClr val="BB1B22"/>
          </a:solidFill>
        </p:spPr>
        <p:txBody>
          <a:bodyPr wrap="square" rtlCol="0" anchor="ctr">
            <a:spAutoFit/>
          </a:bodyPr>
          <a:lstStyle/>
          <a:p>
            <a:pPr algn="l"/>
            <a:endParaRPr lang="zh-CN" altLang="en-US" dirty="0"/>
          </a:p>
        </p:txBody>
      </p:sp>
      <p:sp>
        <p:nvSpPr>
          <p:cNvPr id="47" name="矩形 46"/>
          <p:cNvSpPr/>
          <p:nvPr/>
        </p:nvSpPr>
        <p:spPr>
          <a:xfrm>
            <a:off x="13435681" y="4278166"/>
            <a:ext cx="3845317" cy="2024393"/>
          </a:xfrm>
          <a:prstGeom prst="rect">
            <a:avLst/>
          </a:prstGeom>
          <a:solidFill>
            <a:srgbClr val="BB1B22"/>
          </a:solidFill>
        </p:spPr>
        <p:txBody>
          <a:bodyPr wrap="square" rtlCol="0" anchor="ctr">
            <a:spAutoFit/>
          </a:bodyPr>
          <a:lstStyle/>
          <a:p>
            <a:pPr algn="l"/>
            <a:endParaRPr lang="zh-CN" altLang="en-US" dirty="0"/>
          </a:p>
        </p:txBody>
      </p:sp>
      <p:sp>
        <p:nvSpPr>
          <p:cNvPr id="48" name="矩形 47"/>
          <p:cNvSpPr/>
          <p:nvPr/>
        </p:nvSpPr>
        <p:spPr>
          <a:xfrm>
            <a:off x="1159015" y="6712333"/>
            <a:ext cx="3845317" cy="2024393"/>
          </a:xfrm>
          <a:prstGeom prst="rect">
            <a:avLst/>
          </a:prstGeom>
          <a:solidFill>
            <a:srgbClr val="BB1B22"/>
          </a:solidFill>
        </p:spPr>
        <p:txBody>
          <a:bodyPr wrap="square" rtlCol="0" anchor="ctr">
            <a:spAutoFit/>
          </a:bodyPr>
          <a:lstStyle/>
          <a:p>
            <a:pPr algn="l"/>
            <a:endParaRPr lang="zh-CN" altLang="en-US" dirty="0"/>
          </a:p>
        </p:txBody>
      </p:sp>
      <p:sp>
        <p:nvSpPr>
          <p:cNvPr id="49" name="矩形 48"/>
          <p:cNvSpPr/>
          <p:nvPr/>
        </p:nvSpPr>
        <p:spPr>
          <a:xfrm>
            <a:off x="5251237" y="6712333"/>
            <a:ext cx="3845317" cy="2024393"/>
          </a:xfrm>
          <a:prstGeom prst="rect">
            <a:avLst/>
          </a:prstGeom>
          <a:solidFill>
            <a:srgbClr val="BB1B22"/>
          </a:solidFill>
        </p:spPr>
        <p:txBody>
          <a:bodyPr wrap="square" rtlCol="0" anchor="ctr">
            <a:spAutoFit/>
          </a:bodyPr>
          <a:lstStyle/>
          <a:p>
            <a:pPr algn="l"/>
            <a:endParaRPr lang="zh-CN" altLang="en-US" dirty="0"/>
          </a:p>
        </p:txBody>
      </p:sp>
      <p:sp>
        <p:nvSpPr>
          <p:cNvPr id="50" name="矩形 49"/>
          <p:cNvSpPr/>
          <p:nvPr/>
        </p:nvSpPr>
        <p:spPr>
          <a:xfrm>
            <a:off x="9343459" y="6712333"/>
            <a:ext cx="3845317" cy="2024393"/>
          </a:xfrm>
          <a:prstGeom prst="rect">
            <a:avLst/>
          </a:prstGeom>
          <a:solidFill>
            <a:srgbClr val="BB1B22"/>
          </a:solidFill>
        </p:spPr>
        <p:txBody>
          <a:bodyPr wrap="square" rtlCol="0" anchor="ctr">
            <a:spAutoFit/>
          </a:bodyPr>
          <a:lstStyle/>
          <a:p>
            <a:pPr algn="l"/>
            <a:endParaRPr lang="zh-CN" altLang="en-US" dirty="0"/>
          </a:p>
        </p:txBody>
      </p:sp>
      <p:sp>
        <p:nvSpPr>
          <p:cNvPr id="51" name="矩形 50"/>
          <p:cNvSpPr/>
          <p:nvPr/>
        </p:nvSpPr>
        <p:spPr>
          <a:xfrm>
            <a:off x="13435681" y="6712333"/>
            <a:ext cx="3845317" cy="2024393"/>
          </a:xfrm>
          <a:prstGeom prst="rect">
            <a:avLst/>
          </a:prstGeom>
          <a:solidFill>
            <a:srgbClr val="BB1B22"/>
          </a:solidFill>
        </p:spPr>
        <p:txBody>
          <a:bodyPr wrap="square" rtlCol="0" anchor="ctr">
            <a:spAutoFit/>
          </a:bodyPr>
          <a:lstStyle/>
          <a:p>
            <a:pPr algn="l"/>
            <a:endParaRPr lang="zh-CN" altLang="en-US" dirty="0"/>
          </a:p>
        </p:txBody>
      </p:sp>
      <p:sp>
        <p:nvSpPr>
          <p:cNvPr id="57" name="矩形 56"/>
          <p:cNvSpPr/>
          <p:nvPr/>
        </p:nvSpPr>
        <p:spPr>
          <a:xfrm>
            <a:off x="2604376" y="4768743"/>
            <a:ext cx="2267743" cy="1169551"/>
          </a:xfrm>
          <a:prstGeom prst="rect">
            <a:avLst/>
          </a:prstGeom>
        </p:spPr>
        <p:txBody>
          <a:bodyPr wrap="square">
            <a:spAutoFit/>
          </a:bodyPr>
          <a:lstStyle/>
          <a:p>
            <a:pPr>
              <a:lnSpc>
                <a:spcPts val="2800"/>
              </a:lnSpc>
            </a:pPr>
            <a:r>
              <a:rPr lang="zh-CN" altLang="en-US" sz="2000" dirty="0">
                <a:solidFill>
                  <a:schemeClr val="bg1"/>
                </a:solidFill>
                <a:latin typeface="微软雅黑" panose="020B0503020204020204" pitchFamily="34" charset="-122"/>
                <a:ea typeface="微软雅黑" panose="020B0503020204020204" pitchFamily="34" charset="-122"/>
              </a:rPr>
              <a:t>在动火负责人的授权下，对动火安全负直接监护责任</a:t>
            </a:r>
          </a:p>
        </p:txBody>
      </p:sp>
      <p:sp>
        <p:nvSpPr>
          <p:cNvPr id="59" name="矩形 58"/>
          <p:cNvSpPr/>
          <p:nvPr/>
        </p:nvSpPr>
        <p:spPr>
          <a:xfrm>
            <a:off x="6828811" y="4725012"/>
            <a:ext cx="2267743" cy="1169551"/>
          </a:xfrm>
          <a:prstGeom prst="rect">
            <a:avLst/>
          </a:prstGeom>
        </p:spPr>
        <p:txBody>
          <a:bodyPr wrap="square">
            <a:spAutoFit/>
          </a:bodyPr>
          <a:lstStyle/>
          <a:p>
            <a:pPr>
              <a:lnSpc>
                <a:spcPts val="2800"/>
              </a:lnSpc>
            </a:pPr>
            <a:r>
              <a:rPr lang="zh-CN" altLang="en-US" sz="2000" dirty="0">
                <a:solidFill>
                  <a:schemeClr val="bg1"/>
                </a:solidFill>
                <a:latin typeface="微软雅黑" panose="020B0503020204020204" pitchFamily="34" charset="-122"/>
                <a:ea typeface="微软雅黑" panose="020B0503020204020204" pitchFamily="34" charset="-122"/>
              </a:rPr>
              <a:t>具有较强的责任心，有生产实践经验，并经过严格的培训</a:t>
            </a:r>
          </a:p>
        </p:txBody>
      </p:sp>
      <p:sp>
        <p:nvSpPr>
          <p:cNvPr id="60" name="文本框 59"/>
          <p:cNvSpPr txBox="1"/>
          <p:nvPr/>
        </p:nvSpPr>
        <p:spPr>
          <a:xfrm>
            <a:off x="5283487" y="4505532"/>
            <a:ext cx="1709229" cy="1569660"/>
          </a:xfrm>
          <a:prstGeom prst="rect">
            <a:avLst/>
          </a:prstGeom>
          <a:noFill/>
        </p:spPr>
        <p:txBody>
          <a:bodyPr wrap="square" rtlCol="0">
            <a:spAutoFit/>
          </a:bodyPr>
          <a:lstStyle/>
          <a:p>
            <a:r>
              <a:rPr lang="en-US" altLang="zh-CN" sz="9600" dirty="0">
                <a:solidFill>
                  <a:schemeClr val="bg1"/>
                </a:solidFill>
                <a:latin typeface="黑体" panose="02010609060101010101" pitchFamily="49" charset="-122"/>
                <a:ea typeface="黑体" panose="02010609060101010101" pitchFamily="49" charset="-122"/>
              </a:rPr>
              <a:t>02</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62" name="文本框 61"/>
          <p:cNvSpPr txBox="1"/>
          <p:nvPr/>
        </p:nvSpPr>
        <p:spPr>
          <a:xfrm>
            <a:off x="9471073" y="4454303"/>
            <a:ext cx="1709229" cy="1569660"/>
          </a:xfrm>
          <a:prstGeom prst="rect">
            <a:avLst/>
          </a:prstGeom>
          <a:noFill/>
        </p:spPr>
        <p:txBody>
          <a:bodyPr wrap="square" rtlCol="0">
            <a:spAutoFit/>
          </a:bodyPr>
          <a:lstStyle/>
          <a:p>
            <a:r>
              <a:rPr lang="en-US" altLang="zh-CN" sz="9600" dirty="0">
                <a:solidFill>
                  <a:schemeClr val="bg1"/>
                </a:solidFill>
                <a:latin typeface="黑体" panose="02010609060101010101" pitchFamily="49" charset="-122"/>
                <a:ea typeface="黑体" panose="02010609060101010101" pitchFamily="49" charset="-122"/>
              </a:rPr>
              <a:t>03</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63" name="矩形 62"/>
          <p:cNvSpPr/>
          <p:nvPr/>
        </p:nvSpPr>
        <p:spPr>
          <a:xfrm>
            <a:off x="10752044" y="4654357"/>
            <a:ext cx="2267743" cy="1499898"/>
          </a:xfrm>
          <a:prstGeom prst="rect">
            <a:avLst/>
          </a:prstGeom>
        </p:spPr>
        <p:txBody>
          <a:bodyPr wrap="square">
            <a:spAutoFit/>
          </a:bodyPr>
          <a:lstStyle/>
          <a:p>
            <a:pPr>
              <a:lnSpc>
                <a:spcPts val="2800"/>
              </a:lnSpc>
            </a:pPr>
            <a:r>
              <a:rPr lang="zh-CN" altLang="en-US" sz="2000" dirty="0">
                <a:solidFill>
                  <a:schemeClr val="bg1"/>
                </a:solidFill>
                <a:latin typeface="微软雅黑" panose="020B0503020204020204" pitchFamily="34" charset="-122"/>
                <a:ea typeface="微软雅黑" panose="020B0503020204020204" pitchFamily="34" charset="-122"/>
              </a:rPr>
              <a:t>全面了解动火区域和部位的生产过程，工艺操作和设备状况</a:t>
            </a:r>
          </a:p>
        </p:txBody>
      </p:sp>
      <p:sp>
        <p:nvSpPr>
          <p:cNvPr id="65" name="矩形 64"/>
          <p:cNvSpPr/>
          <p:nvPr/>
        </p:nvSpPr>
        <p:spPr>
          <a:xfrm>
            <a:off x="14824370" y="4597354"/>
            <a:ext cx="2267743" cy="1499898"/>
          </a:xfrm>
          <a:prstGeom prst="rect">
            <a:avLst/>
          </a:prstGeom>
        </p:spPr>
        <p:txBody>
          <a:bodyPr wrap="square">
            <a:spAutoFit/>
          </a:bodyPr>
          <a:lstStyle/>
          <a:p>
            <a:pPr>
              <a:lnSpc>
                <a:spcPts val="2800"/>
              </a:lnSpc>
            </a:pPr>
            <a:r>
              <a:rPr lang="zh-CN" altLang="en-US" sz="2000" dirty="0">
                <a:solidFill>
                  <a:schemeClr val="bg1"/>
                </a:solidFill>
                <a:latin typeface="微软雅黑" panose="020B0503020204020204" pitchFamily="34" charset="-122"/>
                <a:ea typeface="微软雅黑" panose="020B0503020204020204" pitchFamily="34" charset="-122"/>
              </a:rPr>
              <a:t>掌握常急救方法，具备消防知识，能熟练使用消防器材及其他救护器具</a:t>
            </a:r>
          </a:p>
        </p:txBody>
      </p:sp>
      <p:sp>
        <p:nvSpPr>
          <p:cNvPr id="66" name="文本框 65"/>
          <p:cNvSpPr txBox="1"/>
          <p:nvPr/>
        </p:nvSpPr>
        <p:spPr>
          <a:xfrm>
            <a:off x="13459530" y="4415912"/>
            <a:ext cx="1709229" cy="1569660"/>
          </a:xfrm>
          <a:prstGeom prst="rect">
            <a:avLst/>
          </a:prstGeom>
          <a:noFill/>
        </p:spPr>
        <p:txBody>
          <a:bodyPr wrap="square" rtlCol="0">
            <a:spAutoFit/>
          </a:bodyPr>
          <a:lstStyle/>
          <a:p>
            <a:r>
              <a:rPr lang="en-US" altLang="zh-CN" sz="9600" dirty="0">
                <a:solidFill>
                  <a:schemeClr val="bg1"/>
                </a:solidFill>
                <a:latin typeface="黑体" panose="02010609060101010101" pitchFamily="49" charset="-122"/>
                <a:ea typeface="黑体" panose="02010609060101010101" pitchFamily="49" charset="-122"/>
              </a:rPr>
              <a:t>04</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67" name="矩形 66"/>
          <p:cNvSpPr/>
          <p:nvPr/>
        </p:nvSpPr>
        <p:spPr>
          <a:xfrm>
            <a:off x="14824369" y="7018943"/>
            <a:ext cx="2267743" cy="1499898"/>
          </a:xfrm>
          <a:prstGeom prst="rect">
            <a:avLst/>
          </a:prstGeom>
        </p:spPr>
        <p:txBody>
          <a:bodyPr wrap="square">
            <a:spAutoFit/>
          </a:bodyPr>
          <a:lstStyle/>
          <a:p>
            <a:pPr>
              <a:lnSpc>
                <a:spcPts val="2800"/>
              </a:lnSpc>
            </a:pPr>
            <a:r>
              <a:rPr lang="zh-CN" altLang="en-US" sz="2000" dirty="0">
                <a:solidFill>
                  <a:schemeClr val="bg1"/>
                </a:solidFill>
                <a:latin typeface="微软雅黑" panose="020B0503020204020204" pitchFamily="34" charset="-122"/>
                <a:ea typeface="微软雅黑" panose="020B0503020204020204" pitchFamily="34" charset="-122"/>
              </a:rPr>
              <a:t>动火完工后，对现场进行检查，确认无火种并留守现场</a:t>
            </a:r>
            <a:r>
              <a:rPr lang="en-US" altLang="zh-CN" sz="2000" dirty="0">
                <a:solidFill>
                  <a:schemeClr val="bg1"/>
                </a:solidFill>
                <a:latin typeface="微软雅黑" panose="020B0503020204020204" pitchFamily="34" charset="-122"/>
                <a:ea typeface="微软雅黑" panose="020B0503020204020204" pitchFamily="34" charset="-122"/>
              </a:rPr>
              <a:t>30</a:t>
            </a:r>
            <a:r>
              <a:rPr lang="zh-CN" altLang="en-US" sz="2000" dirty="0">
                <a:solidFill>
                  <a:schemeClr val="bg1"/>
                </a:solidFill>
                <a:latin typeface="微软雅黑" panose="020B0503020204020204" pitchFamily="34" charset="-122"/>
                <a:ea typeface="微软雅黑" panose="020B0503020204020204" pitchFamily="34" charset="-122"/>
              </a:rPr>
              <a:t>分钟后方可离开</a:t>
            </a:r>
          </a:p>
        </p:txBody>
      </p:sp>
      <p:sp>
        <p:nvSpPr>
          <p:cNvPr id="68" name="文本框 67"/>
          <p:cNvSpPr txBox="1"/>
          <p:nvPr/>
        </p:nvSpPr>
        <p:spPr>
          <a:xfrm>
            <a:off x="13475945" y="6939699"/>
            <a:ext cx="1709229" cy="1569660"/>
          </a:xfrm>
          <a:prstGeom prst="rect">
            <a:avLst/>
          </a:prstGeom>
          <a:noFill/>
        </p:spPr>
        <p:txBody>
          <a:bodyPr wrap="square" rtlCol="0">
            <a:spAutoFit/>
          </a:bodyPr>
          <a:lstStyle/>
          <a:p>
            <a:r>
              <a:rPr lang="en-US" altLang="zh-CN" sz="9600" dirty="0">
                <a:solidFill>
                  <a:schemeClr val="bg1"/>
                </a:solidFill>
                <a:latin typeface="黑体" panose="02010609060101010101" pitchFamily="49" charset="-122"/>
                <a:ea typeface="黑体" panose="02010609060101010101" pitchFamily="49" charset="-122"/>
              </a:rPr>
              <a:t>08</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69" name="矩形 68"/>
          <p:cNvSpPr/>
          <p:nvPr/>
        </p:nvSpPr>
        <p:spPr>
          <a:xfrm>
            <a:off x="10674128" y="7168177"/>
            <a:ext cx="2267743" cy="1169551"/>
          </a:xfrm>
          <a:prstGeom prst="rect">
            <a:avLst/>
          </a:prstGeom>
        </p:spPr>
        <p:txBody>
          <a:bodyPr wrap="square">
            <a:spAutoFit/>
          </a:bodyPr>
          <a:lstStyle/>
          <a:p>
            <a:pPr>
              <a:lnSpc>
                <a:spcPts val="2800"/>
              </a:lnSpc>
            </a:pPr>
            <a:r>
              <a:rPr lang="zh-CN" altLang="en-US" sz="2000" dirty="0">
                <a:solidFill>
                  <a:schemeClr val="bg1"/>
                </a:solidFill>
                <a:latin typeface="微软雅黑" panose="020B0503020204020204" pitchFamily="34" charset="-122"/>
                <a:ea typeface="微软雅黑" panose="020B0503020204020204" pitchFamily="34" charset="-122"/>
              </a:rPr>
              <a:t>熟悉应急预案，并能指挥处理异常情况</a:t>
            </a:r>
          </a:p>
        </p:txBody>
      </p:sp>
      <p:sp>
        <p:nvSpPr>
          <p:cNvPr id="70" name="文本框 69"/>
          <p:cNvSpPr txBox="1"/>
          <p:nvPr/>
        </p:nvSpPr>
        <p:spPr>
          <a:xfrm>
            <a:off x="9309983" y="6939699"/>
            <a:ext cx="1709229" cy="1569660"/>
          </a:xfrm>
          <a:prstGeom prst="rect">
            <a:avLst/>
          </a:prstGeom>
          <a:noFill/>
        </p:spPr>
        <p:txBody>
          <a:bodyPr wrap="square" rtlCol="0">
            <a:spAutoFit/>
          </a:bodyPr>
          <a:lstStyle/>
          <a:p>
            <a:r>
              <a:rPr lang="en-US" altLang="zh-CN" sz="9600" dirty="0">
                <a:solidFill>
                  <a:schemeClr val="bg1"/>
                </a:solidFill>
                <a:latin typeface="黑体" panose="02010609060101010101" pitchFamily="49" charset="-122"/>
                <a:ea typeface="黑体" panose="02010609060101010101" pitchFamily="49" charset="-122"/>
              </a:rPr>
              <a:t>07</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71" name="矩形 70"/>
          <p:cNvSpPr/>
          <p:nvPr/>
        </p:nvSpPr>
        <p:spPr>
          <a:xfrm>
            <a:off x="6644816" y="6974580"/>
            <a:ext cx="2267743" cy="1499898"/>
          </a:xfrm>
          <a:prstGeom prst="rect">
            <a:avLst/>
          </a:prstGeom>
        </p:spPr>
        <p:txBody>
          <a:bodyPr wrap="square">
            <a:spAutoFit/>
          </a:bodyPr>
          <a:lstStyle/>
          <a:p>
            <a:pPr>
              <a:lnSpc>
                <a:spcPts val="2800"/>
              </a:lnSpc>
            </a:pPr>
            <a:r>
              <a:rPr lang="zh-CN" altLang="en-US" sz="2000" dirty="0">
                <a:solidFill>
                  <a:schemeClr val="bg1"/>
                </a:solidFill>
                <a:latin typeface="微软雅黑" panose="020B0503020204020204" pitchFamily="34" charset="-122"/>
                <a:ea typeface="微软雅黑" panose="020B0503020204020204" pitchFamily="34" charset="-122"/>
              </a:rPr>
              <a:t>对所有现场施工人员的“三违”行为，均有批评教育、制止或处罚权</a:t>
            </a:r>
          </a:p>
        </p:txBody>
      </p:sp>
      <p:sp>
        <p:nvSpPr>
          <p:cNvPr id="72" name="文本框 71"/>
          <p:cNvSpPr txBox="1"/>
          <p:nvPr/>
        </p:nvSpPr>
        <p:spPr>
          <a:xfrm>
            <a:off x="5251237" y="6920589"/>
            <a:ext cx="1709229" cy="1569660"/>
          </a:xfrm>
          <a:prstGeom prst="rect">
            <a:avLst/>
          </a:prstGeom>
          <a:noFill/>
        </p:spPr>
        <p:txBody>
          <a:bodyPr wrap="square" rtlCol="0">
            <a:spAutoFit/>
          </a:bodyPr>
          <a:lstStyle/>
          <a:p>
            <a:r>
              <a:rPr lang="en-US" altLang="zh-CN" sz="9600" dirty="0">
                <a:solidFill>
                  <a:schemeClr val="bg1"/>
                </a:solidFill>
                <a:latin typeface="黑体" panose="02010609060101010101" pitchFamily="49" charset="-122"/>
                <a:ea typeface="黑体" panose="02010609060101010101" pitchFamily="49" charset="-122"/>
              </a:rPr>
              <a:t>06</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73" name="矩形 72"/>
          <p:cNvSpPr/>
          <p:nvPr/>
        </p:nvSpPr>
        <p:spPr>
          <a:xfrm>
            <a:off x="2630928" y="7021101"/>
            <a:ext cx="2267743" cy="1499898"/>
          </a:xfrm>
          <a:prstGeom prst="rect">
            <a:avLst/>
          </a:prstGeom>
        </p:spPr>
        <p:txBody>
          <a:bodyPr wrap="square">
            <a:spAutoFit/>
          </a:bodyPr>
          <a:lstStyle/>
          <a:p>
            <a:pPr>
              <a:lnSpc>
                <a:spcPts val="2800"/>
              </a:lnSpc>
            </a:pPr>
            <a:r>
              <a:rPr lang="zh-CN" altLang="en-US" sz="2000" dirty="0">
                <a:solidFill>
                  <a:schemeClr val="bg1"/>
                </a:solidFill>
                <a:latin typeface="微软雅黑" panose="020B0503020204020204" pitchFamily="34" charset="-122"/>
                <a:ea typeface="微软雅黑" panose="020B0503020204020204" pitchFamily="34" charset="-122"/>
              </a:rPr>
              <a:t>接到工业动火许可证后，应逐项检查落实防火措施，确认落实后方准动火</a:t>
            </a:r>
          </a:p>
        </p:txBody>
      </p:sp>
      <p:sp>
        <p:nvSpPr>
          <p:cNvPr id="74" name="文本框 73"/>
          <p:cNvSpPr txBox="1"/>
          <p:nvPr/>
        </p:nvSpPr>
        <p:spPr>
          <a:xfrm>
            <a:off x="1174786" y="6928241"/>
            <a:ext cx="1709229" cy="1569660"/>
          </a:xfrm>
          <a:prstGeom prst="rect">
            <a:avLst/>
          </a:prstGeom>
          <a:noFill/>
        </p:spPr>
        <p:txBody>
          <a:bodyPr wrap="square" rtlCol="0">
            <a:spAutoFit/>
          </a:bodyPr>
          <a:lstStyle/>
          <a:p>
            <a:r>
              <a:rPr lang="en-US" altLang="zh-CN" sz="9600" dirty="0">
                <a:solidFill>
                  <a:schemeClr val="bg1"/>
                </a:solidFill>
                <a:latin typeface="黑体" panose="02010609060101010101" pitchFamily="49" charset="-122"/>
                <a:ea typeface="黑体" panose="02010609060101010101" pitchFamily="49" charset="-122"/>
              </a:rPr>
              <a:t>05</a:t>
            </a:r>
            <a:endParaRPr lang="zh-CN" altLang="en-US" sz="9600" dirty="0">
              <a:solidFill>
                <a:schemeClr val="bg1"/>
              </a:solidFill>
              <a:latin typeface="黑体" panose="02010609060101010101" pitchFamily="49" charset="-122"/>
              <a:ea typeface="黑体" panose="02010609060101010101" pitchFamily="49" charset="-122"/>
            </a:endParaRPr>
          </a:p>
        </p:txBody>
      </p:sp>
      <p:sp>
        <p:nvSpPr>
          <p:cNvPr id="35"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36" name="文本框 35"/>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grpSp>
        <p:nvGrpSpPr>
          <p:cNvPr id="16" name="组合 15"/>
          <p:cNvGrpSpPr/>
          <p:nvPr/>
        </p:nvGrpSpPr>
        <p:grpSpPr>
          <a:xfrm>
            <a:off x="1443121" y="3737894"/>
            <a:ext cx="15824154" cy="5244105"/>
            <a:chOff x="1443120" y="3329287"/>
            <a:chExt cx="15824154" cy="5244105"/>
          </a:xfrm>
        </p:grpSpPr>
        <p:pic>
          <p:nvPicPr>
            <p:cNvPr id="4098" name="Picture 2" descr="https://timgsa.baidu.com/timg?image&amp;quality=80&amp;size=b9999_10000&amp;sec=1502900111107&amp;di=64c6fad4fd788aada3ef507a451d3db8&amp;imgtype=0&amp;src=http%3A%2F%2Fwww.dldcgy.com%2Fdata%2Fupload%2Fimage%2F20161027%2F1477545590748874.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3000" r="100000">
                          <a14:foregroundMark x1="57000" y1="95833" x2="57000" y2="95833"/>
                          <a14:foregroundMark x1="77400" y1="94363" x2="77400" y2="94363"/>
                          <a14:foregroundMark x1="72800" y1="96569" x2="74000" y2="83578"/>
                          <a14:foregroundMark x1="54000" y1="93627" x2="66200" y2="98039"/>
                          <a14:foregroundMark x1="52800" y1="90931" x2="64600" y2="94363"/>
                        </a14:backgroundRemoval>
                      </a14:imgEffect>
                    </a14:imgLayer>
                  </a14:imgProps>
                </a:ext>
                <a:ext uri="{28A0092B-C50C-407E-A947-70E740481C1C}">
                  <a14:useLocalDpi xmlns:a14="http://schemas.microsoft.com/office/drawing/2010/main" val="0"/>
                </a:ext>
              </a:extLst>
            </a:blip>
            <a:srcRect/>
            <a:stretch>
              <a:fillRect/>
            </a:stretch>
          </p:blipFill>
          <p:spPr bwMode="auto">
            <a:xfrm>
              <a:off x="2666826" y="4272122"/>
              <a:ext cx="3344987" cy="273042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363911" y="7282824"/>
              <a:ext cx="3775393" cy="662554"/>
            </a:xfrm>
            <a:prstGeom prst="rect">
              <a:avLst/>
            </a:prstGeom>
          </p:spPr>
          <p:txBody>
            <a:bodyPr wrap="none">
              <a:spAutoFit/>
            </a:bodyPr>
            <a:lstStyle/>
            <a:p>
              <a:pPr algn="just">
                <a:lnSpc>
                  <a:spcPct val="150000"/>
                </a:lnSpc>
              </a:pPr>
              <a:r>
                <a:rPr lang="zh-CN" altLang="en-US" sz="2800" b="1" dirty="0">
                  <a:solidFill>
                    <a:srgbClr val="BB1B22"/>
                  </a:solidFill>
                  <a:latin typeface="微软雅黑" panose="020B0503020204020204" pitchFamily="34" charset="-122"/>
                  <a:ea typeface="微软雅黑" panose="020B0503020204020204" pitchFamily="34" charset="-122"/>
                </a:rPr>
                <a:t>动火作业人的安全责任</a:t>
              </a:r>
            </a:p>
          </p:txBody>
        </p:sp>
        <p:cxnSp>
          <p:nvCxnSpPr>
            <p:cNvPr id="10" name="直接连接符 9"/>
            <p:cNvCxnSpPr/>
            <p:nvPr/>
          </p:nvCxnSpPr>
          <p:spPr>
            <a:xfrm>
              <a:off x="1443121" y="3329287"/>
              <a:ext cx="15824153"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直接连接符 40"/>
            <p:cNvCxnSpPr/>
            <p:nvPr/>
          </p:nvCxnSpPr>
          <p:spPr>
            <a:xfrm>
              <a:off x="1443120" y="8573392"/>
              <a:ext cx="15824153"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53" name="矩形 52"/>
            <p:cNvSpPr/>
            <p:nvPr/>
          </p:nvSpPr>
          <p:spPr>
            <a:xfrm>
              <a:off x="7277995" y="3747795"/>
              <a:ext cx="9560345" cy="4535665"/>
            </a:xfrm>
            <a:prstGeom prst="rect">
              <a:avLst/>
            </a:prstGeom>
          </p:spPr>
          <p:txBody>
            <a:bodyPr wrap="square">
              <a:spAutoFit/>
            </a:bodyPr>
            <a:lstStyle/>
            <a:p>
              <a:pPr marL="285750" indent="-285750" algn="just">
                <a:lnSpc>
                  <a:spcPts val="3500"/>
                </a:lnSpc>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rPr>
                <a:t>参加动火作业的焊工、电工、起重工等特种作业人员经过安全培训，并</a:t>
              </a:r>
              <a:r>
                <a:rPr lang="zh-CN" altLang="en-US" sz="2200" b="1" dirty="0">
                  <a:solidFill>
                    <a:srgbClr val="BB1B22"/>
                  </a:solidFill>
                  <a:latin typeface="微软雅黑" panose="020B0503020204020204" pitchFamily="34" charset="-122"/>
                  <a:ea typeface="微软雅黑" panose="020B0503020204020204" pitchFamily="34" charset="-122"/>
                </a:rPr>
                <a:t>持证上岗；</a:t>
              </a:r>
            </a:p>
            <a:p>
              <a:pPr marL="285750" indent="-285750" algn="just">
                <a:lnSpc>
                  <a:spcPts val="3500"/>
                </a:lnSpc>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rPr>
                <a:t>动火施工具体操作者，对安全动火</a:t>
              </a:r>
              <a:r>
                <a:rPr lang="zh-CN" altLang="en-US" sz="2200" b="1" dirty="0">
                  <a:solidFill>
                    <a:srgbClr val="BB1B22"/>
                  </a:solidFill>
                  <a:latin typeface="微软雅黑" panose="020B0503020204020204" pitchFamily="34" charset="-122"/>
                  <a:ea typeface="微软雅黑" panose="020B0503020204020204" pitchFamily="34" charset="-122"/>
                </a:rPr>
                <a:t>负直接责任</a:t>
              </a:r>
            </a:p>
            <a:p>
              <a:pPr marL="285750" indent="-285750" algn="just">
                <a:lnSpc>
                  <a:spcPts val="3500"/>
                </a:lnSpc>
                <a:buFont typeface="Arial" panose="020B0604020202020204" pitchFamily="34" charset="0"/>
                <a:buChar char="•"/>
              </a:pPr>
              <a:r>
                <a:rPr lang="zh-CN" altLang="en-US" sz="2200" b="1" dirty="0">
                  <a:solidFill>
                    <a:srgbClr val="BB1B22"/>
                  </a:solidFill>
                  <a:latin typeface="微软雅黑" panose="020B0503020204020204" pitchFamily="34" charset="-122"/>
                  <a:ea typeface="微软雅黑" panose="020B0503020204020204" pitchFamily="34" charset="-122"/>
                </a:rPr>
                <a:t>遵守</a:t>
              </a:r>
              <a:r>
                <a:rPr lang="zh-CN" altLang="en-US" sz="2200" dirty="0">
                  <a:latin typeface="微软雅黑" panose="020B0503020204020204" pitchFamily="34" charset="-122"/>
                  <a:ea typeface="微软雅黑" panose="020B0503020204020204" pitchFamily="34" charset="-122"/>
                </a:rPr>
                <a:t>生产单位的动火作业安全制度及其他操作规程，严格执行动火措施；</a:t>
              </a:r>
            </a:p>
            <a:p>
              <a:pPr marL="285750" indent="-285750" algn="just">
                <a:lnSpc>
                  <a:spcPts val="3500"/>
                </a:lnSpc>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rPr>
                <a:t>动火作业前，必须</a:t>
              </a:r>
              <a:r>
                <a:rPr lang="zh-CN" altLang="en-US" sz="2200" b="1" dirty="0">
                  <a:solidFill>
                    <a:srgbClr val="BB1B22"/>
                  </a:solidFill>
                  <a:latin typeface="微软雅黑" panose="020B0503020204020204" pitchFamily="34" charset="-122"/>
                  <a:ea typeface="微软雅黑" panose="020B0503020204020204" pitchFamily="34" charset="-122"/>
                </a:rPr>
                <a:t>核实</a:t>
              </a:r>
              <a:r>
                <a:rPr lang="zh-CN" altLang="en-US" sz="2200" dirty="0">
                  <a:latin typeface="微软雅黑" panose="020B0503020204020204" pitchFamily="34" charset="-122"/>
                  <a:ea typeface="微软雅黑" panose="020B0503020204020204" pitchFamily="34" charset="-122"/>
                </a:rPr>
                <a:t>动火部位、动火时间，接到动火指令后，认定各项安全措施已落实，在负责人、监护人均在场情况下，方能动火；</a:t>
              </a:r>
            </a:p>
            <a:p>
              <a:pPr marL="285750" indent="-285750" algn="just">
                <a:lnSpc>
                  <a:spcPts val="3500"/>
                </a:lnSpc>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rPr>
                <a:t>发现不能保证动火安全时</a:t>
              </a:r>
              <a:r>
                <a:rPr lang="zh-CN" altLang="en-US" sz="2200" b="1" dirty="0">
                  <a:solidFill>
                    <a:srgbClr val="BB1B22"/>
                  </a:solidFill>
                  <a:latin typeface="微软雅黑" panose="020B0503020204020204" pitchFamily="34" charset="-122"/>
                  <a:ea typeface="微软雅黑" panose="020B0503020204020204" pitchFamily="34" charset="-122"/>
                </a:rPr>
                <a:t>有权停止</a:t>
              </a:r>
              <a:r>
                <a:rPr lang="zh-CN" altLang="en-US" sz="2200" dirty="0">
                  <a:latin typeface="微软雅黑" panose="020B0503020204020204" pitchFamily="34" charset="-122"/>
                  <a:ea typeface="微软雅黑" panose="020B0503020204020204" pitchFamily="34" charset="-122"/>
                </a:rPr>
                <a:t>动火，经确认隐患整改完毕后方能继续动火；</a:t>
              </a:r>
            </a:p>
            <a:p>
              <a:pPr marL="285750" indent="-285750" algn="just">
                <a:lnSpc>
                  <a:spcPts val="3500"/>
                </a:lnSpc>
                <a:buFont typeface="Arial" panose="020B0604020202020204" pitchFamily="34" charset="0"/>
                <a:buChar char="•"/>
              </a:pPr>
              <a:r>
                <a:rPr lang="zh-CN" altLang="en-US" sz="2200" b="1" dirty="0">
                  <a:solidFill>
                    <a:srgbClr val="BB1B22"/>
                  </a:solidFill>
                  <a:latin typeface="微软雅黑" panose="020B0503020204020204" pitchFamily="34" charset="-122"/>
                  <a:ea typeface="微软雅黑" panose="020B0503020204020204" pitchFamily="34" charset="-122"/>
                </a:rPr>
                <a:t>熟悉并掌握</a:t>
              </a:r>
              <a:r>
                <a:rPr lang="zh-CN" altLang="en-US" sz="2200" dirty="0">
                  <a:latin typeface="微软雅黑" panose="020B0503020204020204" pitchFamily="34" charset="-122"/>
                  <a:ea typeface="微软雅黑" panose="020B0503020204020204" pitchFamily="34" charset="-122"/>
                </a:rPr>
                <a:t>应急预案；</a:t>
              </a:r>
            </a:p>
            <a:p>
              <a:pPr marL="285750" indent="-285750" algn="just">
                <a:lnSpc>
                  <a:spcPts val="3500"/>
                </a:lnSpc>
                <a:buFont typeface="Arial" panose="020B0604020202020204" pitchFamily="34" charset="0"/>
                <a:buChar char="•"/>
              </a:pPr>
              <a:r>
                <a:rPr lang="zh-CN" altLang="en-US" sz="2200" dirty="0">
                  <a:latin typeface="微软雅黑" panose="020B0503020204020204" pitchFamily="34" charset="-122"/>
                  <a:ea typeface="微软雅黑" panose="020B0503020204020204" pitchFamily="34" charset="-122"/>
                </a:rPr>
                <a:t>应按规定摆放动火设备，</a:t>
              </a:r>
              <a:r>
                <a:rPr lang="zh-CN" altLang="en-US" sz="2200" b="1" dirty="0">
                  <a:solidFill>
                    <a:srgbClr val="BB1B22"/>
                  </a:solidFill>
                  <a:latin typeface="微软雅黑" panose="020B0503020204020204" pitchFamily="34" charset="-122"/>
                  <a:ea typeface="微软雅黑" panose="020B0503020204020204" pitchFamily="34" charset="-122"/>
                </a:rPr>
                <a:t>正确穿戴</a:t>
              </a:r>
              <a:r>
                <a:rPr lang="zh-CN" altLang="en-US" sz="2200" dirty="0">
                  <a:latin typeface="微软雅黑" panose="020B0503020204020204" pitchFamily="34" charset="-122"/>
                  <a:ea typeface="微软雅黑" panose="020B0503020204020204" pitchFamily="34" charset="-122"/>
                </a:rPr>
                <a:t>符合安全要求的劳动防护用品、器具。</a:t>
              </a:r>
            </a:p>
          </p:txBody>
        </p:sp>
      </p:grpSp>
      <p:sp>
        <p:nvSpPr>
          <p:cNvPr id="17"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8" name="文本框 17"/>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156298" y="3558814"/>
            <a:ext cx="7358652" cy="5370294"/>
          </a:xfrm>
          <a:prstGeom prst="rect">
            <a:avLst/>
          </a:prstGeom>
          <a:solidFill>
            <a:srgbClr val="BB1B22"/>
          </a:solidFill>
        </p:spPr>
        <p:txBody>
          <a:bodyPr wrap="square" rtlCol="0" anchor="ctr">
            <a:spAutoFit/>
          </a:bodyPr>
          <a:lstStyle/>
          <a:p>
            <a:pPr algn="l"/>
            <a:endParaRPr lang="zh-CN" altLang="en-US" dirty="0"/>
          </a:p>
        </p:txBody>
      </p:sp>
      <p:pic>
        <p:nvPicPr>
          <p:cNvPr id="6146" name="Picture 2" descr="https://timgsa.baidu.com/timg?image&amp;quality=80&amp;size=b9999_10000&amp;sec=1502898315761&amp;di=8532fc8e3f7ffb26a9f896f461d51373&amp;imgtype=0&amp;src=http%3A%2F%2Fwww.nxgov.com%2Fxxgkpt%2Fuploadfiles%2F201508%2F20150806110117769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469" y="3525890"/>
            <a:ext cx="7244829" cy="540321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11469" y="3525890"/>
            <a:ext cx="7244829" cy="5403218"/>
          </a:xfrm>
          <a:prstGeom prst="rect">
            <a:avLst/>
          </a:prstGeom>
          <a:solidFill>
            <a:schemeClr val="tx1">
              <a:alpha val="46000"/>
            </a:schemeClr>
          </a:solidFill>
        </p:spPr>
        <p:txBody>
          <a:bodyPr wrap="square" rtlCol="0" anchor="ctr">
            <a:spAutoFit/>
          </a:bodyPr>
          <a:lstStyle/>
          <a:p>
            <a:pPr algn="l"/>
            <a:endParaRPr lang="zh-CN" altLang="en-US" dirty="0"/>
          </a:p>
        </p:txBody>
      </p:sp>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2" name="矩形 1"/>
          <p:cNvSpPr/>
          <p:nvPr/>
        </p:nvSpPr>
        <p:spPr>
          <a:xfrm>
            <a:off x="2806270" y="5904333"/>
            <a:ext cx="5724644" cy="1200329"/>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现场安全监督人的安全责任</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（一）</a:t>
            </a:r>
            <a:endParaRPr lang="zh-CN" altLang="en-US" dirty="0">
              <a:solidFill>
                <a:schemeClr val="bg1"/>
              </a:solidFill>
            </a:endParaRPr>
          </a:p>
        </p:txBody>
      </p:sp>
      <p:sp>
        <p:nvSpPr>
          <p:cNvPr id="5" name="矩形 4"/>
          <p:cNvSpPr/>
          <p:nvPr/>
        </p:nvSpPr>
        <p:spPr>
          <a:xfrm>
            <a:off x="9322416" y="3839267"/>
            <a:ext cx="2031325"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佩戴明显标志</a:t>
            </a:r>
            <a:endParaRPr lang="zh-CN" altLang="en-US" sz="2400" b="1" dirty="0">
              <a:solidFill>
                <a:schemeClr val="bg1"/>
              </a:solidFill>
            </a:endParaRPr>
          </a:p>
        </p:txBody>
      </p:sp>
      <p:cxnSp>
        <p:nvCxnSpPr>
          <p:cNvPr id="12" name="直接连接符 11"/>
          <p:cNvCxnSpPr/>
          <p:nvPr/>
        </p:nvCxnSpPr>
        <p:spPr>
          <a:xfrm>
            <a:off x="9391128" y="4819007"/>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矩形 13"/>
          <p:cNvSpPr/>
          <p:nvPr/>
        </p:nvSpPr>
        <p:spPr>
          <a:xfrm>
            <a:off x="9322416" y="4284245"/>
            <a:ext cx="6179568"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在动火负责人的授权下，对动火安全负直接监护责任</a:t>
            </a:r>
            <a:endParaRPr lang="zh-CN" altLang="en-US" sz="2000" dirty="0">
              <a:solidFill>
                <a:schemeClr val="bg1"/>
              </a:solidFill>
            </a:endParaRPr>
          </a:p>
        </p:txBody>
      </p:sp>
      <p:sp>
        <p:nvSpPr>
          <p:cNvPr id="30" name="矩形 29"/>
          <p:cNvSpPr/>
          <p:nvPr/>
        </p:nvSpPr>
        <p:spPr>
          <a:xfrm>
            <a:off x="9322416" y="5086311"/>
            <a:ext cx="2040943"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负有监督责任</a:t>
            </a:r>
          </a:p>
        </p:txBody>
      </p:sp>
      <p:cxnSp>
        <p:nvCxnSpPr>
          <p:cNvPr id="31" name="直接连接符 30"/>
          <p:cNvCxnSpPr/>
          <p:nvPr/>
        </p:nvCxnSpPr>
        <p:spPr>
          <a:xfrm>
            <a:off x="9391128" y="6066051"/>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9322416" y="5531289"/>
            <a:ext cx="6179568"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动火作业的监督人，对动火作业负有监督责任</a:t>
            </a:r>
            <a:endParaRPr lang="zh-CN" altLang="en-US" sz="2000" dirty="0">
              <a:solidFill>
                <a:schemeClr val="bg1"/>
              </a:solidFill>
            </a:endParaRPr>
          </a:p>
        </p:txBody>
      </p:sp>
      <p:sp>
        <p:nvSpPr>
          <p:cNvPr id="39" name="矩形 38"/>
          <p:cNvSpPr/>
          <p:nvPr/>
        </p:nvSpPr>
        <p:spPr>
          <a:xfrm>
            <a:off x="9322416" y="6357674"/>
            <a:ext cx="2040943"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熟悉生产状况</a:t>
            </a:r>
          </a:p>
        </p:txBody>
      </p:sp>
      <p:cxnSp>
        <p:nvCxnSpPr>
          <p:cNvPr id="40" name="直接连接符 39"/>
          <p:cNvCxnSpPr/>
          <p:nvPr/>
        </p:nvCxnSpPr>
        <p:spPr>
          <a:xfrm>
            <a:off x="9391128" y="7337414"/>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43" name="矩形 42"/>
          <p:cNvSpPr/>
          <p:nvPr/>
        </p:nvSpPr>
        <p:spPr>
          <a:xfrm>
            <a:off x="9322415" y="6802652"/>
            <a:ext cx="6690733"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应熟悉动火区域或岗位的生产过程、工艺流程和设备状况</a:t>
            </a:r>
            <a:endParaRPr lang="zh-CN" altLang="en-US" sz="2000" dirty="0">
              <a:solidFill>
                <a:schemeClr val="bg1"/>
              </a:solidFill>
            </a:endParaRPr>
          </a:p>
        </p:txBody>
      </p:sp>
      <p:sp>
        <p:nvSpPr>
          <p:cNvPr id="56" name="矩形 55"/>
          <p:cNvSpPr/>
          <p:nvPr/>
        </p:nvSpPr>
        <p:spPr>
          <a:xfrm>
            <a:off x="9253704" y="7629037"/>
            <a:ext cx="2040943"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具有应对能力</a:t>
            </a:r>
          </a:p>
        </p:txBody>
      </p:sp>
      <p:cxnSp>
        <p:nvCxnSpPr>
          <p:cNvPr id="57" name="直接连接符 56"/>
          <p:cNvCxnSpPr/>
          <p:nvPr/>
        </p:nvCxnSpPr>
        <p:spPr>
          <a:xfrm>
            <a:off x="9322416" y="8608777"/>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58" name="矩形 57"/>
          <p:cNvSpPr/>
          <p:nvPr/>
        </p:nvSpPr>
        <p:spPr>
          <a:xfrm>
            <a:off x="9253704" y="8074015"/>
            <a:ext cx="6179568"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具有应对突发事故的能力</a:t>
            </a:r>
            <a:endParaRPr lang="zh-CN" altLang="en-US" sz="2000" dirty="0">
              <a:solidFill>
                <a:schemeClr val="bg1"/>
              </a:solidFill>
            </a:endParaRPr>
          </a:p>
        </p:txBody>
      </p:sp>
      <p:sp>
        <p:nvSpPr>
          <p:cNvPr id="24"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5" name="文本框 24"/>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grpSp>
        <p:nvGrpSpPr>
          <p:cNvPr id="6" name="组合 5"/>
          <p:cNvGrpSpPr/>
          <p:nvPr/>
        </p:nvGrpSpPr>
        <p:grpSpPr>
          <a:xfrm>
            <a:off x="9523967" y="3738366"/>
            <a:ext cx="7247467" cy="5370294"/>
            <a:chOff x="1911469" y="3525890"/>
            <a:chExt cx="7244829" cy="5403218"/>
          </a:xfrm>
        </p:grpSpPr>
        <p:pic>
          <p:nvPicPr>
            <p:cNvPr id="6146" name="Picture 2" descr="https://timgsa.baidu.com/timg?image&amp;quality=80&amp;size=b9999_10000&amp;sec=1502898315761&amp;di=8532fc8e3f7ffb26a9f896f461d51373&amp;imgtype=0&amp;src=http%3A%2F%2Fwww.nxgov.com%2Fxxgkpt%2Fuploadfiles%2F201508%2F20150806110117769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469" y="3525890"/>
              <a:ext cx="7244829" cy="540321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11469" y="3525890"/>
              <a:ext cx="7244829" cy="5403218"/>
            </a:xfrm>
            <a:prstGeom prst="rect">
              <a:avLst/>
            </a:prstGeom>
            <a:solidFill>
              <a:schemeClr val="tx1">
                <a:alpha val="34000"/>
              </a:schemeClr>
            </a:solidFill>
          </p:spPr>
          <p:txBody>
            <a:bodyPr wrap="square" rtlCol="0" anchor="ctr">
              <a:spAutoFit/>
            </a:bodyPr>
            <a:lstStyle/>
            <a:p>
              <a:pPr algn="l"/>
              <a:endParaRPr lang="zh-CN" altLang="en-US" dirty="0"/>
            </a:p>
          </p:txBody>
        </p:sp>
        <p:sp>
          <p:nvSpPr>
            <p:cNvPr id="2" name="矩形 1"/>
            <p:cNvSpPr/>
            <p:nvPr/>
          </p:nvSpPr>
          <p:spPr>
            <a:xfrm>
              <a:off x="2806270" y="5904333"/>
              <a:ext cx="6071348" cy="1249894"/>
            </a:xfrm>
            <a:prstGeom prst="rect">
              <a:avLst/>
            </a:prstGeom>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rPr>
                <a:t>现场安全监督人的安全责任</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（二）</a:t>
              </a:r>
              <a:endParaRPr lang="zh-CN" altLang="en-US" dirty="0">
                <a:solidFill>
                  <a:schemeClr val="bg1"/>
                </a:solidFill>
              </a:endParaRPr>
            </a:p>
          </p:txBody>
        </p:sp>
      </p:grpSp>
      <p:sp>
        <p:nvSpPr>
          <p:cNvPr id="9" name="矩形 8"/>
          <p:cNvSpPr/>
          <p:nvPr/>
        </p:nvSpPr>
        <p:spPr>
          <a:xfrm>
            <a:off x="2165315" y="3738366"/>
            <a:ext cx="7358652" cy="5370294"/>
          </a:xfrm>
          <a:prstGeom prst="rect">
            <a:avLst/>
          </a:prstGeom>
          <a:solidFill>
            <a:srgbClr val="BB1B22"/>
          </a:solidFill>
        </p:spPr>
        <p:txBody>
          <a:bodyPr wrap="square" rtlCol="0" anchor="ctr">
            <a:spAutoFit/>
          </a:bodyPr>
          <a:lstStyle/>
          <a:p>
            <a:pPr algn="l"/>
            <a:endParaRPr lang="zh-CN" altLang="en-US" dirty="0"/>
          </a:p>
        </p:txBody>
      </p:sp>
      <p:sp>
        <p:nvSpPr>
          <p:cNvPr id="5" name="矩形 4"/>
          <p:cNvSpPr/>
          <p:nvPr/>
        </p:nvSpPr>
        <p:spPr>
          <a:xfrm>
            <a:off x="2365788" y="4165507"/>
            <a:ext cx="2040943"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落实安全措施</a:t>
            </a:r>
          </a:p>
        </p:txBody>
      </p:sp>
      <p:cxnSp>
        <p:nvCxnSpPr>
          <p:cNvPr id="12" name="直接连接符 11"/>
          <p:cNvCxnSpPr/>
          <p:nvPr/>
        </p:nvCxnSpPr>
        <p:spPr>
          <a:xfrm>
            <a:off x="2400142" y="5318371"/>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矩形 13"/>
          <p:cNvSpPr/>
          <p:nvPr/>
        </p:nvSpPr>
        <p:spPr>
          <a:xfrm>
            <a:off x="2365787" y="4566714"/>
            <a:ext cx="6622022" cy="707886"/>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对照动火许可证、动火作业方案和预案逐项检查落实各项安全措施的落实情况；</a:t>
            </a:r>
          </a:p>
        </p:txBody>
      </p:sp>
      <p:sp>
        <p:nvSpPr>
          <p:cNvPr id="30" name="矩形 29"/>
          <p:cNvSpPr/>
          <p:nvPr/>
        </p:nvSpPr>
        <p:spPr>
          <a:xfrm>
            <a:off x="2365787" y="5693793"/>
            <a:ext cx="2031325"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制止动火作业</a:t>
            </a:r>
          </a:p>
        </p:txBody>
      </p:sp>
      <p:cxnSp>
        <p:nvCxnSpPr>
          <p:cNvPr id="31" name="直接连接符 30"/>
          <p:cNvCxnSpPr/>
          <p:nvPr/>
        </p:nvCxnSpPr>
        <p:spPr>
          <a:xfrm>
            <a:off x="2365787" y="6817102"/>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2365786" y="6109216"/>
            <a:ext cx="6622022" cy="707886"/>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当发现动火部位与工业动火许可证不相符合，或者动火安全措施不落实时，有权制止动火；</a:t>
            </a:r>
          </a:p>
        </p:txBody>
      </p:sp>
      <p:sp>
        <p:nvSpPr>
          <p:cNvPr id="56" name="矩形 55"/>
          <p:cNvSpPr/>
          <p:nvPr/>
        </p:nvSpPr>
        <p:spPr>
          <a:xfrm>
            <a:off x="2307325" y="7120176"/>
            <a:ext cx="2031325"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现场实时监督</a:t>
            </a:r>
          </a:p>
        </p:txBody>
      </p:sp>
      <p:cxnSp>
        <p:nvCxnSpPr>
          <p:cNvPr id="57" name="直接连接符 56"/>
          <p:cNvCxnSpPr/>
          <p:nvPr/>
        </p:nvCxnSpPr>
        <p:spPr>
          <a:xfrm>
            <a:off x="2434898" y="8574186"/>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58" name="矩形 57"/>
          <p:cNvSpPr/>
          <p:nvPr/>
        </p:nvSpPr>
        <p:spPr>
          <a:xfrm>
            <a:off x="2331832" y="7557355"/>
            <a:ext cx="6725087" cy="1015663"/>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发现有违反动火许可证、动火作业方案的行为，马上提出停止作业，并立即报告安全部门，待隐患整改后，方准许继续作业；</a:t>
            </a:r>
          </a:p>
        </p:txBody>
      </p:sp>
      <p:sp>
        <p:nvSpPr>
          <p:cNvPr id="22"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3" name="文本框 22"/>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156298" y="3558814"/>
            <a:ext cx="7358652" cy="5370294"/>
          </a:xfrm>
          <a:prstGeom prst="rect">
            <a:avLst/>
          </a:prstGeom>
          <a:solidFill>
            <a:srgbClr val="BB1B22"/>
          </a:solidFill>
        </p:spPr>
        <p:txBody>
          <a:bodyPr wrap="square" rtlCol="0" anchor="ctr">
            <a:spAutoFit/>
          </a:bodyPr>
          <a:lstStyle/>
          <a:p>
            <a:pPr algn="l"/>
            <a:endParaRPr lang="zh-CN" altLang="en-US" dirty="0"/>
          </a:p>
        </p:txBody>
      </p:sp>
      <p:pic>
        <p:nvPicPr>
          <p:cNvPr id="6146" name="Picture 2" descr="https://timgsa.baidu.com/timg?image&amp;quality=80&amp;size=b9999_10000&amp;sec=1502898315761&amp;di=8532fc8e3f7ffb26a9f896f461d51373&amp;imgtype=0&amp;src=http%3A%2F%2Fwww.nxgov.com%2Fxxgkpt%2Fuploadfiles%2F201508%2F20150806110117769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469" y="3525890"/>
            <a:ext cx="7244829" cy="5403218"/>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11469" y="3525890"/>
            <a:ext cx="7244829" cy="5403218"/>
          </a:xfrm>
          <a:prstGeom prst="rect">
            <a:avLst/>
          </a:prstGeom>
          <a:solidFill>
            <a:schemeClr val="tx1">
              <a:alpha val="46000"/>
            </a:schemeClr>
          </a:solidFill>
        </p:spPr>
        <p:txBody>
          <a:bodyPr wrap="square" rtlCol="0" anchor="ctr">
            <a:spAutoFit/>
          </a:bodyPr>
          <a:lstStyle/>
          <a:p>
            <a:pPr algn="l"/>
            <a:endParaRPr lang="zh-CN" altLang="en-US" dirty="0"/>
          </a:p>
        </p:txBody>
      </p:sp>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2" name="矩形 1"/>
          <p:cNvSpPr/>
          <p:nvPr/>
        </p:nvSpPr>
        <p:spPr>
          <a:xfrm>
            <a:off x="2806270" y="5904333"/>
            <a:ext cx="5724644" cy="1200329"/>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现场安全监督人的安全责任</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（三）</a:t>
            </a:r>
            <a:endParaRPr lang="zh-CN" altLang="en-US" dirty="0">
              <a:solidFill>
                <a:schemeClr val="bg1"/>
              </a:solidFill>
            </a:endParaRPr>
          </a:p>
        </p:txBody>
      </p:sp>
      <p:sp>
        <p:nvSpPr>
          <p:cNvPr id="5" name="矩形 4"/>
          <p:cNvSpPr/>
          <p:nvPr/>
        </p:nvSpPr>
        <p:spPr>
          <a:xfrm>
            <a:off x="9322416" y="4087526"/>
            <a:ext cx="2040943"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命令停止动火</a:t>
            </a:r>
          </a:p>
        </p:txBody>
      </p:sp>
      <p:cxnSp>
        <p:nvCxnSpPr>
          <p:cNvPr id="12" name="直接连接符 11"/>
          <p:cNvCxnSpPr/>
          <p:nvPr/>
        </p:nvCxnSpPr>
        <p:spPr>
          <a:xfrm>
            <a:off x="9391128" y="5067266"/>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矩形 13"/>
          <p:cNvSpPr/>
          <p:nvPr/>
        </p:nvSpPr>
        <p:spPr>
          <a:xfrm>
            <a:off x="9322416" y="4532504"/>
            <a:ext cx="6179568"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发现异常情况时，现场安全监督人有权停止动火；</a:t>
            </a:r>
          </a:p>
        </p:txBody>
      </p:sp>
      <p:sp>
        <p:nvSpPr>
          <p:cNvPr id="30" name="矩形 29"/>
          <p:cNvSpPr/>
          <p:nvPr/>
        </p:nvSpPr>
        <p:spPr>
          <a:xfrm>
            <a:off x="9322416" y="5478757"/>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全程监督</a:t>
            </a:r>
          </a:p>
        </p:txBody>
      </p:sp>
      <p:cxnSp>
        <p:nvCxnSpPr>
          <p:cNvPr id="31" name="直接连接符 30"/>
          <p:cNvCxnSpPr/>
          <p:nvPr/>
        </p:nvCxnSpPr>
        <p:spPr>
          <a:xfrm>
            <a:off x="9391128" y="6437232"/>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9322416" y="5923735"/>
            <a:ext cx="6179568"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动火过程中不得离开现场</a:t>
            </a:r>
            <a:endParaRPr lang="zh-CN" altLang="en-US" sz="2000" dirty="0">
              <a:solidFill>
                <a:schemeClr val="bg1"/>
              </a:solidFill>
            </a:endParaRPr>
          </a:p>
        </p:txBody>
      </p:sp>
      <p:sp>
        <p:nvSpPr>
          <p:cNvPr id="39" name="矩形 38"/>
          <p:cNvSpPr/>
          <p:nvPr/>
        </p:nvSpPr>
        <p:spPr>
          <a:xfrm>
            <a:off x="9322416" y="6766854"/>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检查确认</a:t>
            </a:r>
          </a:p>
        </p:txBody>
      </p:sp>
      <p:sp>
        <p:nvSpPr>
          <p:cNvPr id="43" name="矩形 42"/>
          <p:cNvSpPr/>
          <p:nvPr/>
        </p:nvSpPr>
        <p:spPr>
          <a:xfrm>
            <a:off x="9322416" y="7294197"/>
            <a:ext cx="6690733" cy="1015663"/>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动火完工后，应对现场进行检查，确认无火种存在并在</a:t>
            </a:r>
            <a:r>
              <a:rPr lang="en-US" altLang="zh-CN" sz="2000" dirty="0">
                <a:solidFill>
                  <a:schemeClr val="bg1"/>
                </a:solidFill>
                <a:latin typeface="微软雅黑" panose="020B0503020204020204" pitchFamily="34" charset="-122"/>
                <a:ea typeface="微软雅黑" panose="020B0503020204020204" pitchFamily="34" charset="-122"/>
              </a:rPr>
              <a:t>30</a:t>
            </a:r>
            <a:r>
              <a:rPr lang="zh-CN" altLang="en-US" sz="2000" dirty="0">
                <a:solidFill>
                  <a:schemeClr val="bg1"/>
                </a:solidFill>
                <a:latin typeface="微软雅黑" panose="020B0503020204020204" pitchFamily="34" charset="-122"/>
                <a:ea typeface="微软雅黑" panose="020B0503020204020204" pitchFamily="34" charset="-122"/>
              </a:rPr>
              <a:t>分钟后在动火许可证上签字，并对作业过程中任何不符合安全要求的情况，记录注明后方可撤离。</a:t>
            </a:r>
            <a:endParaRPr lang="zh-CN" altLang="en-US" sz="2000" dirty="0">
              <a:solidFill>
                <a:schemeClr val="bg1"/>
              </a:solidFill>
            </a:endParaRPr>
          </a:p>
        </p:txBody>
      </p:sp>
      <p:cxnSp>
        <p:nvCxnSpPr>
          <p:cNvPr id="57" name="直接连接符 56"/>
          <p:cNvCxnSpPr/>
          <p:nvPr/>
        </p:nvCxnSpPr>
        <p:spPr>
          <a:xfrm>
            <a:off x="9391128" y="8462845"/>
            <a:ext cx="6622021" cy="0"/>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22"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3" name="文本框 22"/>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工业动火安全管理标准</a:t>
            </a:r>
          </a:p>
        </p:txBody>
      </p:sp>
      <p:sp>
        <p:nvSpPr>
          <p:cNvPr id="22" name="agenda_232559"/>
          <p:cNvSpPr>
            <a:spLocks noChangeAspect="1"/>
          </p:cNvSpPr>
          <p:nvPr/>
        </p:nvSpPr>
        <p:spPr bwMode="auto">
          <a:xfrm>
            <a:off x="1050670" y="2223450"/>
            <a:ext cx="784902" cy="773972"/>
          </a:xfrm>
          <a:custGeom>
            <a:avLst/>
            <a:gdLst>
              <a:gd name="T0" fmla="*/ 216 w 472"/>
              <a:gd name="T1" fmla="*/ 329 h 466"/>
              <a:gd name="T2" fmla="*/ 130 w 472"/>
              <a:gd name="T3" fmla="*/ 362 h 466"/>
              <a:gd name="T4" fmla="*/ 164 w 472"/>
              <a:gd name="T5" fmla="*/ 276 h 466"/>
              <a:gd name="T6" fmla="*/ 216 w 472"/>
              <a:gd name="T7" fmla="*/ 329 h 466"/>
              <a:gd name="T8" fmla="*/ 472 w 472"/>
              <a:gd name="T9" fmla="*/ 77 h 466"/>
              <a:gd name="T10" fmla="*/ 449 w 472"/>
              <a:gd name="T11" fmla="*/ 54 h 466"/>
              <a:gd name="T12" fmla="*/ 203 w 472"/>
              <a:gd name="T13" fmla="*/ 298 h 466"/>
              <a:gd name="T14" fmla="*/ 225 w 472"/>
              <a:gd name="T15" fmla="*/ 321 h 466"/>
              <a:gd name="T16" fmla="*/ 358 w 472"/>
              <a:gd name="T17" fmla="*/ 190 h 466"/>
              <a:gd name="T18" fmla="*/ 358 w 472"/>
              <a:gd name="T19" fmla="*/ 426 h 466"/>
              <a:gd name="T20" fmla="*/ 40 w 472"/>
              <a:gd name="T21" fmla="*/ 426 h 466"/>
              <a:gd name="T22" fmla="*/ 40 w 472"/>
              <a:gd name="T23" fmla="*/ 40 h 466"/>
              <a:gd name="T24" fmla="*/ 358 w 472"/>
              <a:gd name="T25" fmla="*/ 40 h 466"/>
              <a:gd name="T26" fmla="*/ 358 w 472"/>
              <a:gd name="T27" fmla="*/ 83 h 466"/>
              <a:gd name="T28" fmla="*/ 358 w 472"/>
              <a:gd name="T29" fmla="*/ 83 h 466"/>
              <a:gd name="T30" fmla="*/ 172 w 472"/>
              <a:gd name="T31" fmla="*/ 267 h 466"/>
              <a:gd name="T32" fmla="*/ 195 w 472"/>
              <a:gd name="T33" fmla="*/ 290 h 466"/>
              <a:gd name="T34" fmla="*/ 442 w 472"/>
              <a:gd name="T35" fmla="*/ 46 h 466"/>
              <a:gd name="T36" fmla="*/ 419 w 472"/>
              <a:gd name="T37" fmla="*/ 23 h 466"/>
              <a:gd name="T38" fmla="*/ 398 w 472"/>
              <a:gd name="T39" fmla="*/ 44 h 466"/>
              <a:gd name="T40" fmla="*/ 398 w 472"/>
              <a:gd name="T41" fmla="*/ 20 h 466"/>
              <a:gd name="T42" fmla="*/ 378 w 472"/>
              <a:gd name="T43" fmla="*/ 0 h 466"/>
              <a:gd name="T44" fmla="*/ 20 w 472"/>
              <a:gd name="T45" fmla="*/ 0 h 466"/>
              <a:gd name="T46" fmla="*/ 0 w 472"/>
              <a:gd name="T47" fmla="*/ 20 h 466"/>
              <a:gd name="T48" fmla="*/ 0 w 472"/>
              <a:gd name="T49" fmla="*/ 446 h 466"/>
              <a:gd name="T50" fmla="*/ 20 w 472"/>
              <a:gd name="T51" fmla="*/ 466 h 466"/>
              <a:gd name="T52" fmla="*/ 378 w 472"/>
              <a:gd name="T53" fmla="*/ 466 h 466"/>
              <a:gd name="T54" fmla="*/ 398 w 472"/>
              <a:gd name="T55" fmla="*/ 446 h 466"/>
              <a:gd name="T56" fmla="*/ 398 w 472"/>
              <a:gd name="T57" fmla="*/ 155 h 466"/>
              <a:gd name="T58" fmla="*/ 393 w 472"/>
              <a:gd name="T59" fmla="*/ 155 h 466"/>
              <a:gd name="T60" fmla="*/ 472 w 472"/>
              <a:gd name="T61" fmla="*/ 77 h 466"/>
              <a:gd name="T62" fmla="*/ 96 w 472"/>
              <a:gd name="T63" fmla="*/ 111 h 466"/>
              <a:gd name="T64" fmla="*/ 289 w 472"/>
              <a:gd name="T65" fmla="*/ 111 h 466"/>
              <a:gd name="T66" fmla="*/ 302 w 472"/>
              <a:gd name="T67" fmla="*/ 97 h 466"/>
              <a:gd name="T68" fmla="*/ 289 w 472"/>
              <a:gd name="T69" fmla="*/ 84 h 466"/>
              <a:gd name="T70" fmla="*/ 96 w 472"/>
              <a:gd name="T71" fmla="*/ 84 h 466"/>
              <a:gd name="T72" fmla="*/ 82 w 472"/>
              <a:gd name="T73" fmla="*/ 97 h 466"/>
              <a:gd name="T74" fmla="*/ 96 w 472"/>
              <a:gd name="T75" fmla="*/ 111 h 466"/>
              <a:gd name="T76" fmla="*/ 96 w 472"/>
              <a:gd name="T77" fmla="*/ 186 h 466"/>
              <a:gd name="T78" fmla="*/ 209 w 472"/>
              <a:gd name="T79" fmla="*/ 186 h 466"/>
              <a:gd name="T80" fmla="*/ 222 w 472"/>
              <a:gd name="T81" fmla="*/ 173 h 466"/>
              <a:gd name="T82" fmla="*/ 209 w 472"/>
              <a:gd name="T83" fmla="*/ 160 h 466"/>
              <a:gd name="T84" fmla="*/ 96 w 472"/>
              <a:gd name="T85" fmla="*/ 160 h 466"/>
              <a:gd name="T86" fmla="*/ 82 w 472"/>
              <a:gd name="T87" fmla="*/ 173 h 466"/>
              <a:gd name="T88" fmla="*/ 96 w 472"/>
              <a:gd name="T89" fmla="*/ 18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466">
                <a:moveTo>
                  <a:pt x="216" y="329"/>
                </a:moveTo>
                <a:lnTo>
                  <a:pt x="130" y="362"/>
                </a:lnTo>
                <a:lnTo>
                  <a:pt x="164" y="276"/>
                </a:lnTo>
                <a:lnTo>
                  <a:pt x="216" y="329"/>
                </a:lnTo>
                <a:close/>
                <a:moveTo>
                  <a:pt x="472" y="77"/>
                </a:moveTo>
                <a:lnTo>
                  <a:pt x="449" y="54"/>
                </a:lnTo>
                <a:lnTo>
                  <a:pt x="203" y="298"/>
                </a:lnTo>
                <a:lnTo>
                  <a:pt x="225" y="321"/>
                </a:lnTo>
                <a:lnTo>
                  <a:pt x="358" y="190"/>
                </a:lnTo>
                <a:lnTo>
                  <a:pt x="358" y="426"/>
                </a:lnTo>
                <a:lnTo>
                  <a:pt x="40" y="426"/>
                </a:lnTo>
                <a:lnTo>
                  <a:pt x="40" y="40"/>
                </a:lnTo>
                <a:lnTo>
                  <a:pt x="358" y="40"/>
                </a:lnTo>
                <a:lnTo>
                  <a:pt x="358" y="83"/>
                </a:lnTo>
                <a:lnTo>
                  <a:pt x="358" y="83"/>
                </a:lnTo>
                <a:lnTo>
                  <a:pt x="172" y="267"/>
                </a:lnTo>
                <a:lnTo>
                  <a:pt x="195" y="290"/>
                </a:lnTo>
                <a:lnTo>
                  <a:pt x="442" y="46"/>
                </a:lnTo>
                <a:lnTo>
                  <a:pt x="419" y="23"/>
                </a:lnTo>
                <a:lnTo>
                  <a:pt x="398" y="44"/>
                </a:lnTo>
                <a:lnTo>
                  <a:pt x="398" y="20"/>
                </a:lnTo>
                <a:cubicBezTo>
                  <a:pt x="398" y="9"/>
                  <a:pt x="389" y="0"/>
                  <a:pt x="378" y="0"/>
                </a:cubicBezTo>
                <a:lnTo>
                  <a:pt x="20" y="0"/>
                </a:lnTo>
                <a:cubicBezTo>
                  <a:pt x="9" y="0"/>
                  <a:pt x="0" y="9"/>
                  <a:pt x="0" y="20"/>
                </a:cubicBezTo>
                <a:lnTo>
                  <a:pt x="0" y="446"/>
                </a:lnTo>
                <a:cubicBezTo>
                  <a:pt x="0" y="457"/>
                  <a:pt x="9" y="466"/>
                  <a:pt x="20" y="466"/>
                </a:cubicBezTo>
                <a:lnTo>
                  <a:pt x="378" y="466"/>
                </a:lnTo>
                <a:cubicBezTo>
                  <a:pt x="389" y="466"/>
                  <a:pt x="398" y="457"/>
                  <a:pt x="398" y="446"/>
                </a:cubicBezTo>
                <a:lnTo>
                  <a:pt x="398" y="155"/>
                </a:lnTo>
                <a:lnTo>
                  <a:pt x="393" y="155"/>
                </a:lnTo>
                <a:lnTo>
                  <a:pt x="472" y="77"/>
                </a:lnTo>
                <a:close/>
                <a:moveTo>
                  <a:pt x="96" y="111"/>
                </a:moveTo>
                <a:lnTo>
                  <a:pt x="289" y="111"/>
                </a:lnTo>
                <a:cubicBezTo>
                  <a:pt x="296" y="111"/>
                  <a:pt x="302" y="105"/>
                  <a:pt x="302" y="97"/>
                </a:cubicBezTo>
                <a:cubicBezTo>
                  <a:pt x="302" y="90"/>
                  <a:pt x="296" y="84"/>
                  <a:pt x="289" y="84"/>
                </a:cubicBezTo>
                <a:lnTo>
                  <a:pt x="96" y="84"/>
                </a:lnTo>
                <a:cubicBezTo>
                  <a:pt x="88" y="84"/>
                  <a:pt x="82" y="90"/>
                  <a:pt x="82" y="97"/>
                </a:cubicBezTo>
                <a:cubicBezTo>
                  <a:pt x="82" y="105"/>
                  <a:pt x="88" y="111"/>
                  <a:pt x="96" y="111"/>
                </a:cubicBezTo>
                <a:close/>
                <a:moveTo>
                  <a:pt x="96" y="186"/>
                </a:moveTo>
                <a:lnTo>
                  <a:pt x="209" y="186"/>
                </a:lnTo>
                <a:cubicBezTo>
                  <a:pt x="216" y="186"/>
                  <a:pt x="222" y="180"/>
                  <a:pt x="222" y="173"/>
                </a:cubicBezTo>
                <a:cubicBezTo>
                  <a:pt x="222" y="166"/>
                  <a:pt x="216" y="160"/>
                  <a:pt x="209" y="160"/>
                </a:cubicBezTo>
                <a:lnTo>
                  <a:pt x="96" y="160"/>
                </a:lnTo>
                <a:cubicBezTo>
                  <a:pt x="88" y="160"/>
                  <a:pt x="82" y="166"/>
                  <a:pt x="82" y="173"/>
                </a:cubicBezTo>
                <a:cubicBezTo>
                  <a:pt x="82" y="180"/>
                  <a:pt x="88" y="186"/>
                  <a:pt x="96" y="18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11" name="矩形: 圆角 10"/>
          <p:cNvSpPr/>
          <p:nvPr/>
        </p:nvSpPr>
        <p:spPr bwMode="auto">
          <a:xfrm>
            <a:off x="2939208" y="3947532"/>
            <a:ext cx="3168738" cy="1032259"/>
          </a:xfrm>
          <a:prstGeom prst="roundRect">
            <a:avLst/>
          </a:prstGeom>
          <a:solidFill>
            <a:srgbClr val="BB1B22"/>
          </a:solidFill>
          <a:ln>
            <a:noFill/>
          </a:ln>
        </p:spPr>
        <p:txBody>
          <a:bodyPr rtlCol="0" anchor="ctr"/>
          <a:lstStyle/>
          <a:p>
            <a:pPr algn="ctr"/>
            <a:endParaRPr lang="zh-CN" altLang="en-US"/>
          </a:p>
        </p:txBody>
      </p:sp>
      <p:sp>
        <p:nvSpPr>
          <p:cNvPr id="28" name="矩形: 圆角 27"/>
          <p:cNvSpPr/>
          <p:nvPr/>
        </p:nvSpPr>
        <p:spPr bwMode="auto">
          <a:xfrm>
            <a:off x="2921139" y="5906081"/>
            <a:ext cx="3168738" cy="1032259"/>
          </a:xfrm>
          <a:prstGeom prst="roundRect">
            <a:avLst/>
          </a:prstGeom>
          <a:solidFill>
            <a:srgbClr val="BB1B22"/>
          </a:solidFill>
          <a:ln>
            <a:noFill/>
          </a:ln>
        </p:spPr>
        <p:txBody>
          <a:bodyPr rtlCol="0" anchor="ctr"/>
          <a:lstStyle/>
          <a:p>
            <a:pPr algn="ctr"/>
            <a:endParaRPr lang="zh-CN" altLang="en-US"/>
          </a:p>
        </p:txBody>
      </p:sp>
      <p:sp>
        <p:nvSpPr>
          <p:cNvPr id="29" name="矩形: 圆角 28"/>
          <p:cNvSpPr/>
          <p:nvPr/>
        </p:nvSpPr>
        <p:spPr bwMode="auto">
          <a:xfrm>
            <a:off x="2921139" y="7864630"/>
            <a:ext cx="3168738" cy="1032259"/>
          </a:xfrm>
          <a:prstGeom prst="roundRect">
            <a:avLst/>
          </a:prstGeom>
          <a:solidFill>
            <a:srgbClr val="BB1B22"/>
          </a:solidFill>
          <a:ln>
            <a:noFill/>
          </a:ln>
        </p:spPr>
        <p:txBody>
          <a:bodyPr rtlCol="0" anchor="ctr"/>
          <a:lstStyle/>
          <a:p>
            <a:pPr algn="ctr"/>
            <a:endParaRPr lang="zh-CN" altLang="en-US"/>
          </a:p>
        </p:txBody>
      </p:sp>
      <p:sp>
        <p:nvSpPr>
          <p:cNvPr id="4" name="矩形 3"/>
          <p:cNvSpPr/>
          <p:nvPr/>
        </p:nvSpPr>
        <p:spPr>
          <a:xfrm>
            <a:off x="3489845" y="3992569"/>
            <a:ext cx="2031325" cy="825419"/>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工业动火</a:t>
            </a:r>
          </a:p>
        </p:txBody>
      </p:sp>
      <p:sp>
        <p:nvSpPr>
          <p:cNvPr id="6" name="矩形 5"/>
          <p:cNvSpPr/>
          <p:nvPr/>
        </p:nvSpPr>
        <p:spPr>
          <a:xfrm>
            <a:off x="3277082" y="6101766"/>
            <a:ext cx="2492990" cy="646331"/>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动火批准人</a:t>
            </a:r>
            <a:endParaRPr lang="zh-CN" altLang="en-US" dirty="0">
              <a:solidFill>
                <a:schemeClr val="bg1"/>
              </a:solidFill>
            </a:endParaRPr>
          </a:p>
        </p:txBody>
      </p:sp>
      <p:sp>
        <p:nvSpPr>
          <p:cNvPr id="7" name="矩形 6"/>
          <p:cNvSpPr/>
          <p:nvPr/>
        </p:nvSpPr>
        <p:spPr>
          <a:xfrm>
            <a:off x="3259012" y="8086308"/>
            <a:ext cx="2492990" cy="646331"/>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动火负责人</a:t>
            </a:r>
            <a:endParaRPr lang="zh-CN" altLang="en-US" dirty="0">
              <a:solidFill>
                <a:schemeClr val="bg1"/>
              </a:solidFill>
            </a:endParaRPr>
          </a:p>
        </p:txBody>
      </p:sp>
      <p:sp>
        <p:nvSpPr>
          <p:cNvPr id="13" name="矩形 12"/>
          <p:cNvSpPr/>
          <p:nvPr/>
        </p:nvSpPr>
        <p:spPr>
          <a:xfrm>
            <a:off x="6514999" y="3947964"/>
            <a:ext cx="9694160" cy="1146083"/>
          </a:xfrm>
          <a:prstGeom prst="rect">
            <a:avLst/>
          </a:prstGeom>
        </p:spPr>
        <p:txBody>
          <a:bodyPr wrap="square">
            <a:spAutoFit/>
          </a:bodyPr>
          <a:lstStyle/>
          <a:p>
            <a:pPr>
              <a:lnSpc>
                <a:spcPts val="2800"/>
              </a:lnSpc>
            </a:pPr>
            <a:r>
              <a:rPr lang="zh-CN" altLang="en-US" sz="2000" dirty="0">
                <a:latin typeface="微软雅黑" panose="020B0503020204020204" pitchFamily="34" charset="-122"/>
                <a:ea typeface="微软雅黑" panose="020B0503020204020204" pitchFamily="34" charset="-122"/>
              </a:rPr>
              <a:t>在油气、易燃易爆危险区域内和油气容器、管线、设备或盛装过易燃易爆物品的容器上，从事任何能直接或间接产生热和火花的工作，如：</a:t>
            </a:r>
            <a:r>
              <a:rPr lang="zh-CN" altLang="en-US" sz="2000" b="1" dirty="0">
                <a:solidFill>
                  <a:srgbClr val="BB1B22"/>
                </a:solidFill>
                <a:latin typeface="微软雅黑" panose="020B0503020204020204" pitchFamily="34" charset="-122"/>
                <a:ea typeface="微软雅黑" panose="020B0503020204020204" pitchFamily="34" charset="-122"/>
              </a:rPr>
              <a:t>焊接、气割、燃烧、研磨、打磨、钻孔、破碎、锤击及使用不具备本质安全的电器设备和内燃发动机设备。</a:t>
            </a:r>
            <a:endParaRPr lang="zh-CN" altLang="en-US" sz="2000" b="1" dirty="0">
              <a:solidFill>
                <a:srgbClr val="BB1B22"/>
              </a:solidFill>
            </a:endParaRPr>
          </a:p>
        </p:txBody>
      </p:sp>
      <p:sp>
        <p:nvSpPr>
          <p:cNvPr id="33" name="矩形 32"/>
          <p:cNvSpPr/>
          <p:nvPr/>
        </p:nvSpPr>
        <p:spPr>
          <a:xfrm>
            <a:off x="6514999" y="5968111"/>
            <a:ext cx="9694160" cy="1066959"/>
          </a:xfrm>
          <a:prstGeom prst="rect">
            <a:avLst/>
          </a:prstGeom>
        </p:spPr>
        <p:txBody>
          <a:bodyPr wrap="square">
            <a:spAutoFit/>
          </a:bodyPr>
          <a:lstStyle/>
          <a:p>
            <a:pPr marL="342900" indent="-342900">
              <a:lnSpc>
                <a:spcPts val="2400"/>
              </a:lnSpc>
              <a:buFont typeface="Arial" panose="020B0604020202020204" pitchFamily="34" charset="0"/>
              <a:buChar char="•"/>
            </a:pPr>
            <a:r>
              <a:rPr lang="zh-CN" altLang="en-US" sz="2000" b="1" dirty="0">
                <a:solidFill>
                  <a:srgbClr val="BB1B22"/>
                </a:solidFill>
                <a:latin typeface="微软雅黑" panose="020B0503020204020204" pitchFamily="34" charset="-122"/>
                <a:ea typeface="微软雅黑" panose="020B0503020204020204" pitchFamily="34" charset="-122"/>
              </a:rPr>
              <a:t>一级动火批准人为</a:t>
            </a:r>
            <a:r>
              <a:rPr lang="zh-CN" altLang="en-US" sz="2000" dirty="0">
                <a:latin typeface="微软雅黑" panose="020B0503020204020204" pitchFamily="34" charset="-122"/>
                <a:ea typeface="微软雅黑" panose="020B0503020204020204" pitchFamily="34" charset="-122"/>
              </a:rPr>
              <a:t>油田公司专业主管领导或其书面授权人。</a:t>
            </a:r>
          </a:p>
          <a:p>
            <a:pPr marL="342900" indent="-342900">
              <a:lnSpc>
                <a:spcPts val="2800"/>
              </a:lnSpc>
              <a:buFont typeface="Arial" panose="020B0604020202020204" pitchFamily="34" charset="0"/>
              <a:buChar char="•"/>
            </a:pPr>
            <a:r>
              <a:rPr lang="zh-CN" altLang="en-US" sz="2000" b="1" dirty="0">
                <a:solidFill>
                  <a:srgbClr val="BB1B22"/>
                </a:solidFill>
                <a:latin typeface="微软雅黑" panose="020B0503020204020204" pitchFamily="34" charset="-122"/>
                <a:ea typeface="微软雅黑" panose="020B0503020204020204" pitchFamily="34" charset="-122"/>
              </a:rPr>
              <a:t>二级动火批准人为</a:t>
            </a:r>
            <a:r>
              <a:rPr lang="zh-CN" altLang="en-US" sz="2000" dirty="0">
                <a:latin typeface="微软雅黑" panose="020B0503020204020204" pitchFamily="34" charset="-122"/>
                <a:ea typeface="微软雅黑" panose="020B0503020204020204" pitchFamily="34" charset="-122"/>
              </a:rPr>
              <a:t>二级单位的主管生产的直线领导或其书面授权人。</a:t>
            </a:r>
          </a:p>
          <a:p>
            <a:pPr marL="342900" indent="-342900">
              <a:lnSpc>
                <a:spcPts val="2400"/>
              </a:lnSpc>
              <a:buFont typeface="Arial" panose="020B0604020202020204" pitchFamily="34" charset="0"/>
              <a:buChar char="•"/>
            </a:pPr>
            <a:r>
              <a:rPr lang="zh-CN" altLang="en-US" sz="2000" b="1" dirty="0">
                <a:solidFill>
                  <a:srgbClr val="BB1B22"/>
                </a:solidFill>
                <a:latin typeface="微软雅黑" panose="020B0503020204020204" pitchFamily="34" charset="-122"/>
                <a:ea typeface="微软雅黑" panose="020B0503020204020204" pitchFamily="34" charset="-122"/>
              </a:rPr>
              <a:t>三级动火批准人为</a:t>
            </a:r>
            <a:r>
              <a:rPr lang="zh-CN" altLang="en-US" sz="2000" dirty="0">
                <a:latin typeface="微软雅黑" panose="020B0503020204020204" pitchFamily="34" charset="-122"/>
                <a:ea typeface="微软雅黑" panose="020B0503020204020204" pitchFamily="34" charset="-122"/>
              </a:rPr>
              <a:t>作业区；基层车间、站队等基层单位的直线领导。</a:t>
            </a:r>
          </a:p>
        </p:txBody>
      </p:sp>
      <p:sp>
        <p:nvSpPr>
          <p:cNvPr id="34" name="矩形 33"/>
          <p:cNvSpPr/>
          <p:nvPr/>
        </p:nvSpPr>
        <p:spPr>
          <a:xfrm>
            <a:off x="6514999" y="8243824"/>
            <a:ext cx="9694160" cy="400110"/>
          </a:xfrm>
          <a:prstGeom prst="rect">
            <a:avLst/>
          </a:prstGeom>
        </p:spPr>
        <p:txBody>
          <a:bodyPr wrap="square">
            <a:spAutoFit/>
          </a:bodyPr>
          <a:lstStyle/>
          <a:p>
            <a:pPr>
              <a:lnSpc>
                <a:spcPts val="2400"/>
              </a:lnSpc>
            </a:pPr>
            <a:r>
              <a:rPr lang="zh-CN" altLang="en-US" sz="2000" dirty="0">
                <a:latin typeface="微软雅黑" panose="020B0503020204020204" pitchFamily="34" charset="-122"/>
                <a:ea typeface="微软雅黑" panose="020B0503020204020204" pitchFamily="34" charset="-122"/>
              </a:rPr>
              <a:t>动火负责人是</a:t>
            </a:r>
            <a:r>
              <a:rPr lang="zh-CN" altLang="en-US" sz="2000" b="1" dirty="0">
                <a:solidFill>
                  <a:srgbClr val="BB1B22"/>
                </a:solidFill>
                <a:latin typeface="微软雅黑" panose="020B0503020204020204" pitchFamily="34" charset="-122"/>
                <a:ea typeface="微软雅黑" panose="020B0503020204020204" pitchFamily="34" charset="-122"/>
              </a:rPr>
              <a:t>施工单位指定</a:t>
            </a:r>
            <a:r>
              <a:rPr lang="zh-CN" altLang="en-US" sz="2000" dirty="0">
                <a:latin typeface="微软雅黑" panose="020B0503020204020204" pitchFamily="34" charset="-122"/>
                <a:ea typeface="微软雅黑" panose="020B0503020204020204" pitchFamily="34" charset="-122"/>
              </a:rPr>
              <a:t>在现场负责动火作业的组织者。</a:t>
            </a:r>
          </a:p>
        </p:txBody>
      </p:sp>
      <p:cxnSp>
        <p:nvCxnSpPr>
          <p:cNvPr id="16" name="直接连接符 15"/>
          <p:cNvCxnSpPr/>
          <p:nvPr/>
        </p:nvCxnSpPr>
        <p:spPr>
          <a:xfrm>
            <a:off x="2921139" y="5419493"/>
            <a:ext cx="13500857"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a:xfrm>
            <a:off x="2921138" y="7467601"/>
            <a:ext cx="13500857"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a:xfrm>
            <a:off x="2984330" y="9183040"/>
            <a:ext cx="13500857"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1" name="文本框 2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22" name="agenda_232559"/>
          <p:cNvSpPr>
            <a:spLocks noChangeAspect="1"/>
          </p:cNvSpPr>
          <p:nvPr/>
        </p:nvSpPr>
        <p:spPr bwMode="auto">
          <a:xfrm>
            <a:off x="1050670" y="2223450"/>
            <a:ext cx="784902" cy="773972"/>
          </a:xfrm>
          <a:custGeom>
            <a:avLst/>
            <a:gdLst>
              <a:gd name="T0" fmla="*/ 216 w 472"/>
              <a:gd name="T1" fmla="*/ 329 h 466"/>
              <a:gd name="T2" fmla="*/ 130 w 472"/>
              <a:gd name="T3" fmla="*/ 362 h 466"/>
              <a:gd name="T4" fmla="*/ 164 w 472"/>
              <a:gd name="T5" fmla="*/ 276 h 466"/>
              <a:gd name="T6" fmla="*/ 216 w 472"/>
              <a:gd name="T7" fmla="*/ 329 h 466"/>
              <a:gd name="T8" fmla="*/ 472 w 472"/>
              <a:gd name="T9" fmla="*/ 77 h 466"/>
              <a:gd name="T10" fmla="*/ 449 w 472"/>
              <a:gd name="T11" fmla="*/ 54 h 466"/>
              <a:gd name="T12" fmla="*/ 203 w 472"/>
              <a:gd name="T13" fmla="*/ 298 h 466"/>
              <a:gd name="T14" fmla="*/ 225 w 472"/>
              <a:gd name="T15" fmla="*/ 321 h 466"/>
              <a:gd name="T16" fmla="*/ 358 w 472"/>
              <a:gd name="T17" fmla="*/ 190 h 466"/>
              <a:gd name="T18" fmla="*/ 358 w 472"/>
              <a:gd name="T19" fmla="*/ 426 h 466"/>
              <a:gd name="T20" fmla="*/ 40 w 472"/>
              <a:gd name="T21" fmla="*/ 426 h 466"/>
              <a:gd name="T22" fmla="*/ 40 w 472"/>
              <a:gd name="T23" fmla="*/ 40 h 466"/>
              <a:gd name="T24" fmla="*/ 358 w 472"/>
              <a:gd name="T25" fmla="*/ 40 h 466"/>
              <a:gd name="T26" fmla="*/ 358 w 472"/>
              <a:gd name="T27" fmla="*/ 83 h 466"/>
              <a:gd name="T28" fmla="*/ 358 w 472"/>
              <a:gd name="T29" fmla="*/ 83 h 466"/>
              <a:gd name="T30" fmla="*/ 172 w 472"/>
              <a:gd name="T31" fmla="*/ 267 h 466"/>
              <a:gd name="T32" fmla="*/ 195 w 472"/>
              <a:gd name="T33" fmla="*/ 290 h 466"/>
              <a:gd name="T34" fmla="*/ 442 w 472"/>
              <a:gd name="T35" fmla="*/ 46 h 466"/>
              <a:gd name="T36" fmla="*/ 419 w 472"/>
              <a:gd name="T37" fmla="*/ 23 h 466"/>
              <a:gd name="T38" fmla="*/ 398 w 472"/>
              <a:gd name="T39" fmla="*/ 44 h 466"/>
              <a:gd name="T40" fmla="*/ 398 w 472"/>
              <a:gd name="T41" fmla="*/ 20 h 466"/>
              <a:gd name="T42" fmla="*/ 378 w 472"/>
              <a:gd name="T43" fmla="*/ 0 h 466"/>
              <a:gd name="T44" fmla="*/ 20 w 472"/>
              <a:gd name="T45" fmla="*/ 0 h 466"/>
              <a:gd name="T46" fmla="*/ 0 w 472"/>
              <a:gd name="T47" fmla="*/ 20 h 466"/>
              <a:gd name="T48" fmla="*/ 0 w 472"/>
              <a:gd name="T49" fmla="*/ 446 h 466"/>
              <a:gd name="T50" fmla="*/ 20 w 472"/>
              <a:gd name="T51" fmla="*/ 466 h 466"/>
              <a:gd name="T52" fmla="*/ 378 w 472"/>
              <a:gd name="T53" fmla="*/ 466 h 466"/>
              <a:gd name="T54" fmla="*/ 398 w 472"/>
              <a:gd name="T55" fmla="*/ 446 h 466"/>
              <a:gd name="T56" fmla="*/ 398 w 472"/>
              <a:gd name="T57" fmla="*/ 155 h 466"/>
              <a:gd name="T58" fmla="*/ 393 w 472"/>
              <a:gd name="T59" fmla="*/ 155 h 466"/>
              <a:gd name="T60" fmla="*/ 472 w 472"/>
              <a:gd name="T61" fmla="*/ 77 h 466"/>
              <a:gd name="T62" fmla="*/ 96 w 472"/>
              <a:gd name="T63" fmla="*/ 111 h 466"/>
              <a:gd name="T64" fmla="*/ 289 w 472"/>
              <a:gd name="T65" fmla="*/ 111 h 466"/>
              <a:gd name="T66" fmla="*/ 302 w 472"/>
              <a:gd name="T67" fmla="*/ 97 h 466"/>
              <a:gd name="T68" fmla="*/ 289 w 472"/>
              <a:gd name="T69" fmla="*/ 84 h 466"/>
              <a:gd name="T70" fmla="*/ 96 w 472"/>
              <a:gd name="T71" fmla="*/ 84 h 466"/>
              <a:gd name="T72" fmla="*/ 82 w 472"/>
              <a:gd name="T73" fmla="*/ 97 h 466"/>
              <a:gd name="T74" fmla="*/ 96 w 472"/>
              <a:gd name="T75" fmla="*/ 111 h 466"/>
              <a:gd name="T76" fmla="*/ 96 w 472"/>
              <a:gd name="T77" fmla="*/ 186 h 466"/>
              <a:gd name="T78" fmla="*/ 209 w 472"/>
              <a:gd name="T79" fmla="*/ 186 h 466"/>
              <a:gd name="T80" fmla="*/ 222 w 472"/>
              <a:gd name="T81" fmla="*/ 173 h 466"/>
              <a:gd name="T82" fmla="*/ 209 w 472"/>
              <a:gd name="T83" fmla="*/ 160 h 466"/>
              <a:gd name="T84" fmla="*/ 96 w 472"/>
              <a:gd name="T85" fmla="*/ 160 h 466"/>
              <a:gd name="T86" fmla="*/ 82 w 472"/>
              <a:gd name="T87" fmla="*/ 173 h 466"/>
              <a:gd name="T88" fmla="*/ 96 w 472"/>
              <a:gd name="T89" fmla="*/ 18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466">
                <a:moveTo>
                  <a:pt x="216" y="329"/>
                </a:moveTo>
                <a:lnTo>
                  <a:pt x="130" y="362"/>
                </a:lnTo>
                <a:lnTo>
                  <a:pt x="164" y="276"/>
                </a:lnTo>
                <a:lnTo>
                  <a:pt x="216" y="329"/>
                </a:lnTo>
                <a:close/>
                <a:moveTo>
                  <a:pt x="472" y="77"/>
                </a:moveTo>
                <a:lnTo>
                  <a:pt x="449" y="54"/>
                </a:lnTo>
                <a:lnTo>
                  <a:pt x="203" y="298"/>
                </a:lnTo>
                <a:lnTo>
                  <a:pt x="225" y="321"/>
                </a:lnTo>
                <a:lnTo>
                  <a:pt x="358" y="190"/>
                </a:lnTo>
                <a:lnTo>
                  <a:pt x="358" y="426"/>
                </a:lnTo>
                <a:lnTo>
                  <a:pt x="40" y="426"/>
                </a:lnTo>
                <a:lnTo>
                  <a:pt x="40" y="40"/>
                </a:lnTo>
                <a:lnTo>
                  <a:pt x="358" y="40"/>
                </a:lnTo>
                <a:lnTo>
                  <a:pt x="358" y="83"/>
                </a:lnTo>
                <a:lnTo>
                  <a:pt x="358" y="83"/>
                </a:lnTo>
                <a:lnTo>
                  <a:pt x="172" y="267"/>
                </a:lnTo>
                <a:lnTo>
                  <a:pt x="195" y="290"/>
                </a:lnTo>
                <a:lnTo>
                  <a:pt x="442" y="46"/>
                </a:lnTo>
                <a:lnTo>
                  <a:pt x="419" y="23"/>
                </a:lnTo>
                <a:lnTo>
                  <a:pt x="398" y="44"/>
                </a:lnTo>
                <a:lnTo>
                  <a:pt x="398" y="20"/>
                </a:lnTo>
                <a:cubicBezTo>
                  <a:pt x="398" y="9"/>
                  <a:pt x="389" y="0"/>
                  <a:pt x="378" y="0"/>
                </a:cubicBezTo>
                <a:lnTo>
                  <a:pt x="20" y="0"/>
                </a:lnTo>
                <a:cubicBezTo>
                  <a:pt x="9" y="0"/>
                  <a:pt x="0" y="9"/>
                  <a:pt x="0" y="20"/>
                </a:cubicBezTo>
                <a:lnTo>
                  <a:pt x="0" y="446"/>
                </a:lnTo>
                <a:cubicBezTo>
                  <a:pt x="0" y="457"/>
                  <a:pt x="9" y="466"/>
                  <a:pt x="20" y="466"/>
                </a:cubicBezTo>
                <a:lnTo>
                  <a:pt x="378" y="466"/>
                </a:lnTo>
                <a:cubicBezTo>
                  <a:pt x="389" y="466"/>
                  <a:pt x="398" y="457"/>
                  <a:pt x="398" y="446"/>
                </a:cubicBezTo>
                <a:lnTo>
                  <a:pt x="398" y="155"/>
                </a:lnTo>
                <a:lnTo>
                  <a:pt x="393" y="155"/>
                </a:lnTo>
                <a:lnTo>
                  <a:pt x="472" y="77"/>
                </a:lnTo>
                <a:close/>
                <a:moveTo>
                  <a:pt x="96" y="111"/>
                </a:moveTo>
                <a:lnTo>
                  <a:pt x="289" y="111"/>
                </a:lnTo>
                <a:cubicBezTo>
                  <a:pt x="296" y="111"/>
                  <a:pt x="302" y="105"/>
                  <a:pt x="302" y="97"/>
                </a:cubicBezTo>
                <a:cubicBezTo>
                  <a:pt x="302" y="90"/>
                  <a:pt x="296" y="84"/>
                  <a:pt x="289" y="84"/>
                </a:cubicBezTo>
                <a:lnTo>
                  <a:pt x="96" y="84"/>
                </a:lnTo>
                <a:cubicBezTo>
                  <a:pt x="88" y="84"/>
                  <a:pt x="82" y="90"/>
                  <a:pt x="82" y="97"/>
                </a:cubicBezTo>
                <a:cubicBezTo>
                  <a:pt x="82" y="105"/>
                  <a:pt x="88" y="111"/>
                  <a:pt x="96" y="111"/>
                </a:cubicBezTo>
                <a:close/>
                <a:moveTo>
                  <a:pt x="96" y="186"/>
                </a:moveTo>
                <a:lnTo>
                  <a:pt x="209" y="186"/>
                </a:lnTo>
                <a:cubicBezTo>
                  <a:pt x="216" y="186"/>
                  <a:pt x="222" y="180"/>
                  <a:pt x="222" y="173"/>
                </a:cubicBezTo>
                <a:cubicBezTo>
                  <a:pt x="222" y="166"/>
                  <a:pt x="216" y="160"/>
                  <a:pt x="209" y="160"/>
                </a:cubicBezTo>
                <a:lnTo>
                  <a:pt x="96" y="160"/>
                </a:lnTo>
                <a:cubicBezTo>
                  <a:pt x="88" y="160"/>
                  <a:pt x="82" y="166"/>
                  <a:pt x="82" y="173"/>
                </a:cubicBezTo>
                <a:cubicBezTo>
                  <a:pt x="82" y="180"/>
                  <a:pt x="88" y="186"/>
                  <a:pt x="96" y="18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5" name="矩形 4"/>
          <p:cNvSpPr/>
          <p:nvPr/>
        </p:nvSpPr>
        <p:spPr>
          <a:xfrm>
            <a:off x="1835572" y="2270065"/>
            <a:ext cx="7286126" cy="797654"/>
          </a:xfrm>
          <a:prstGeom prst="rect">
            <a:avLst/>
          </a:prstGeom>
        </p:spPr>
        <p:txBody>
          <a:bodyPr wrap="square">
            <a:spAutoFit/>
          </a:bodyPr>
          <a:lstStyle/>
          <a:p>
            <a:pPr algn="ctr">
              <a:lnSpc>
                <a:spcPts val="5500"/>
              </a:lnSpc>
            </a:pPr>
            <a:r>
              <a:rPr lang="zh-CN" altLang="en-US" sz="4000" b="1" dirty="0">
                <a:solidFill>
                  <a:srgbClr val="BB1B22"/>
                </a:solidFill>
                <a:latin typeface="微软雅黑" panose="020B0503020204020204" pitchFamily="34" charset="-122"/>
                <a:ea typeface="微软雅黑" panose="020B0503020204020204" pitchFamily="34" charset="-122"/>
                <a:sym typeface="微软雅黑" panose="020B0503020204020204" pitchFamily="34" charset="-122"/>
              </a:rPr>
              <a:t>工业动火安全管理</a:t>
            </a:r>
            <a:r>
              <a:rPr lang="zh-CN" altLang="en-US" sz="4000" b="1" dirty="0">
                <a:solidFill>
                  <a:srgbClr val="BB1B22"/>
                </a:solidFill>
                <a:latin typeface="微软雅黑" panose="020B0503020204020204" pitchFamily="34" charset="-122"/>
                <a:ea typeface="微软雅黑" panose="020B0503020204020204" pitchFamily="34" charset="-122"/>
              </a:rPr>
              <a:t>原则（一）</a:t>
            </a:r>
            <a:endParaRPr lang="zh-CN" altLang="en-US" sz="4000" b="1" dirty="0">
              <a:solidFill>
                <a:srgbClr val="BB1B22"/>
              </a:solidFill>
            </a:endParaRPr>
          </a:p>
        </p:txBody>
      </p:sp>
      <p:sp>
        <p:nvSpPr>
          <p:cNvPr id="26" name="forbidden-sign_1104"/>
          <p:cNvSpPr>
            <a:spLocks noChangeAspect="1"/>
          </p:cNvSpPr>
          <p:nvPr/>
        </p:nvSpPr>
        <p:spPr bwMode="auto">
          <a:xfrm>
            <a:off x="1777108" y="4154709"/>
            <a:ext cx="1448385" cy="1446753"/>
          </a:xfrm>
          <a:custGeom>
            <a:avLst/>
            <a:gdLst>
              <a:gd name="T0" fmla="*/ 213 w 427"/>
              <a:gd name="T1" fmla="*/ 0 h 427"/>
              <a:gd name="T2" fmla="*/ 0 w 427"/>
              <a:gd name="T3" fmla="*/ 213 h 427"/>
              <a:gd name="T4" fmla="*/ 213 w 427"/>
              <a:gd name="T5" fmla="*/ 427 h 427"/>
              <a:gd name="T6" fmla="*/ 427 w 427"/>
              <a:gd name="T7" fmla="*/ 213 h 427"/>
              <a:gd name="T8" fmla="*/ 213 w 427"/>
              <a:gd name="T9" fmla="*/ 0 h 427"/>
              <a:gd name="T10" fmla="*/ 213 w 427"/>
              <a:gd name="T11" fmla="*/ 53 h 427"/>
              <a:gd name="T12" fmla="*/ 306 w 427"/>
              <a:gd name="T13" fmla="*/ 83 h 427"/>
              <a:gd name="T14" fmla="*/ 83 w 427"/>
              <a:gd name="T15" fmla="*/ 306 h 427"/>
              <a:gd name="T16" fmla="*/ 53 w 427"/>
              <a:gd name="T17" fmla="*/ 213 h 427"/>
              <a:gd name="T18" fmla="*/ 213 w 427"/>
              <a:gd name="T19" fmla="*/ 53 h 427"/>
              <a:gd name="T20" fmla="*/ 213 w 427"/>
              <a:gd name="T21" fmla="*/ 373 h 427"/>
              <a:gd name="T22" fmla="*/ 121 w 427"/>
              <a:gd name="T23" fmla="*/ 343 h 427"/>
              <a:gd name="T24" fmla="*/ 343 w 427"/>
              <a:gd name="T25" fmla="*/ 121 h 427"/>
              <a:gd name="T26" fmla="*/ 373 w 427"/>
              <a:gd name="T27" fmla="*/ 213 h 427"/>
              <a:gd name="T28" fmla="*/ 213 w 427"/>
              <a:gd name="T29" fmla="*/ 37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427">
                <a:moveTo>
                  <a:pt x="213" y="0"/>
                </a:moveTo>
                <a:cubicBezTo>
                  <a:pt x="96" y="0"/>
                  <a:pt x="0" y="96"/>
                  <a:pt x="0" y="213"/>
                </a:cubicBezTo>
                <a:cubicBezTo>
                  <a:pt x="0" y="331"/>
                  <a:pt x="96" y="427"/>
                  <a:pt x="213" y="427"/>
                </a:cubicBezTo>
                <a:cubicBezTo>
                  <a:pt x="331" y="427"/>
                  <a:pt x="427" y="331"/>
                  <a:pt x="427" y="213"/>
                </a:cubicBezTo>
                <a:cubicBezTo>
                  <a:pt x="427" y="96"/>
                  <a:pt x="331" y="0"/>
                  <a:pt x="213" y="0"/>
                </a:cubicBezTo>
                <a:close/>
                <a:moveTo>
                  <a:pt x="213" y="53"/>
                </a:moveTo>
                <a:cubicBezTo>
                  <a:pt x="248" y="53"/>
                  <a:pt x="280" y="65"/>
                  <a:pt x="306" y="83"/>
                </a:cubicBezTo>
                <a:lnTo>
                  <a:pt x="83" y="306"/>
                </a:lnTo>
                <a:cubicBezTo>
                  <a:pt x="65" y="280"/>
                  <a:pt x="53" y="248"/>
                  <a:pt x="53" y="213"/>
                </a:cubicBezTo>
                <a:cubicBezTo>
                  <a:pt x="53" y="125"/>
                  <a:pt x="125" y="53"/>
                  <a:pt x="213" y="53"/>
                </a:cubicBezTo>
                <a:close/>
                <a:moveTo>
                  <a:pt x="213" y="373"/>
                </a:moveTo>
                <a:cubicBezTo>
                  <a:pt x="179" y="373"/>
                  <a:pt x="147" y="362"/>
                  <a:pt x="121" y="343"/>
                </a:cubicBezTo>
                <a:lnTo>
                  <a:pt x="343" y="121"/>
                </a:lnTo>
                <a:cubicBezTo>
                  <a:pt x="362" y="147"/>
                  <a:pt x="373" y="179"/>
                  <a:pt x="373" y="213"/>
                </a:cubicBezTo>
                <a:cubicBezTo>
                  <a:pt x="373" y="302"/>
                  <a:pt x="302" y="373"/>
                  <a:pt x="213" y="373"/>
                </a:cubicBezTo>
                <a:close/>
              </a:path>
            </a:pathLst>
          </a:custGeom>
          <a:solidFill>
            <a:srgbClr val="BB1B22"/>
          </a:solidFill>
          <a:ln>
            <a:noFill/>
          </a:ln>
        </p:spPr>
      </p:sp>
      <p:sp>
        <p:nvSpPr>
          <p:cNvPr id="27" name="矩形 26"/>
          <p:cNvSpPr/>
          <p:nvPr/>
        </p:nvSpPr>
        <p:spPr>
          <a:xfrm>
            <a:off x="3156753" y="4041172"/>
            <a:ext cx="2546687" cy="797654"/>
          </a:xfrm>
          <a:prstGeom prst="rect">
            <a:avLst/>
          </a:prstGeom>
        </p:spPr>
        <p:txBody>
          <a:bodyPr wrap="square">
            <a:spAutoFit/>
          </a:bodyPr>
          <a:lstStyle/>
          <a:p>
            <a:pPr algn="ctr">
              <a:lnSpc>
                <a:spcPts val="5500"/>
              </a:lnSpc>
            </a:pPr>
            <a:r>
              <a:rPr lang="zh-CN" altLang="en-US" sz="3200" b="1" dirty="0">
                <a:solidFill>
                  <a:srgbClr val="BB1B22"/>
                </a:solidFill>
                <a:latin typeface="微软雅黑" panose="020B0503020204020204" pitchFamily="34" charset="-122"/>
                <a:ea typeface="微软雅黑" panose="020B0503020204020204" pitchFamily="34" charset="-122"/>
              </a:rPr>
              <a:t>禁止涂改</a:t>
            </a:r>
          </a:p>
        </p:txBody>
      </p:sp>
      <p:sp>
        <p:nvSpPr>
          <p:cNvPr id="30" name="calendar-with-date-number-1_31951"/>
          <p:cNvSpPr>
            <a:spLocks noChangeAspect="1"/>
          </p:cNvSpPr>
          <p:nvPr/>
        </p:nvSpPr>
        <p:spPr bwMode="auto">
          <a:xfrm>
            <a:off x="9619404" y="4121956"/>
            <a:ext cx="1243815" cy="1433740"/>
          </a:xfrm>
          <a:custGeom>
            <a:avLst/>
            <a:gdLst>
              <a:gd name="T0" fmla="*/ 4728 w 5275"/>
              <a:gd name="T1" fmla="*/ 732 h 6090"/>
              <a:gd name="T2" fmla="*/ 4276 w 5275"/>
              <a:gd name="T3" fmla="*/ 0 h 6090"/>
              <a:gd name="T4" fmla="*/ 3825 w 5275"/>
              <a:gd name="T5" fmla="*/ 732 h 6090"/>
              <a:gd name="T6" fmla="*/ 3181 w 5275"/>
              <a:gd name="T7" fmla="*/ 451 h 6090"/>
              <a:gd name="T8" fmla="*/ 2279 w 5275"/>
              <a:gd name="T9" fmla="*/ 451 h 6090"/>
              <a:gd name="T10" fmla="*/ 1572 w 5275"/>
              <a:gd name="T11" fmla="*/ 732 h 6090"/>
              <a:gd name="T12" fmla="*/ 1121 w 5275"/>
              <a:gd name="T13" fmla="*/ 0 h 6090"/>
              <a:gd name="T14" fmla="*/ 670 w 5275"/>
              <a:gd name="T15" fmla="*/ 732 h 6090"/>
              <a:gd name="T16" fmla="*/ 2 w 5275"/>
              <a:gd name="T17" fmla="*/ 883 h 6090"/>
              <a:gd name="T18" fmla="*/ 0 w 5275"/>
              <a:gd name="T19" fmla="*/ 1583 h 6090"/>
              <a:gd name="T20" fmla="*/ 393 w 5275"/>
              <a:gd name="T21" fmla="*/ 6090 h 6090"/>
              <a:gd name="T22" fmla="*/ 5273 w 5275"/>
              <a:gd name="T23" fmla="*/ 5697 h 6090"/>
              <a:gd name="T24" fmla="*/ 5275 w 5275"/>
              <a:gd name="T25" fmla="*/ 2218 h 6090"/>
              <a:gd name="T26" fmla="*/ 5036 w 5275"/>
              <a:gd name="T27" fmla="*/ 732 h 6090"/>
              <a:gd name="T28" fmla="*/ 4276 w 5275"/>
              <a:gd name="T29" fmla="*/ 224 h 6090"/>
              <a:gd name="T30" fmla="*/ 4503 w 5275"/>
              <a:gd name="T31" fmla="*/ 732 h 6090"/>
              <a:gd name="T32" fmla="*/ 4050 w 5275"/>
              <a:gd name="T33" fmla="*/ 451 h 6090"/>
              <a:gd name="T34" fmla="*/ 2730 w 5275"/>
              <a:gd name="T35" fmla="*/ 224 h 6090"/>
              <a:gd name="T36" fmla="*/ 2957 w 5275"/>
              <a:gd name="T37" fmla="*/ 732 h 6090"/>
              <a:gd name="T38" fmla="*/ 2503 w 5275"/>
              <a:gd name="T39" fmla="*/ 451 h 6090"/>
              <a:gd name="T40" fmla="*/ 1121 w 5275"/>
              <a:gd name="T41" fmla="*/ 224 h 6090"/>
              <a:gd name="T42" fmla="*/ 1348 w 5275"/>
              <a:gd name="T43" fmla="*/ 732 h 6090"/>
              <a:gd name="T44" fmla="*/ 894 w 5275"/>
              <a:gd name="T45" fmla="*/ 451 h 6090"/>
              <a:gd name="T46" fmla="*/ 4881 w 5275"/>
              <a:gd name="T47" fmla="*/ 5753 h 6090"/>
              <a:gd name="T48" fmla="*/ 337 w 5275"/>
              <a:gd name="T49" fmla="*/ 5697 h 6090"/>
              <a:gd name="T50" fmla="*/ 4937 w 5275"/>
              <a:gd name="T51" fmla="*/ 2368 h 6090"/>
              <a:gd name="T52" fmla="*/ 1798 w 5275"/>
              <a:gd name="T53" fmla="*/ 3769 h 6090"/>
              <a:gd name="T54" fmla="*/ 1797 w 5275"/>
              <a:gd name="T55" fmla="*/ 3502 h 6090"/>
              <a:gd name="T56" fmla="*/ 2334 w 5275"/>
              <a:gd name="T57" fmla="*/ 3183 h 6090"/>
              <a:gd name="T58" fmla="*/ 2687 w 5275"/>
              <a:gd name="T59" fmla="*/ 2768 h 6090"/>
              <a:gd name="T60" fmla="*/ 2948 w 5275"/>
              <a:gd name="T61" fmla="*/ 2809 h 6090"/>
              <a:gd name="T62" fmla="*/ 3004 w 5275"/>
              <a:gd name="T63" fmla="*/ 5011 h 6090"/>
              <a:gd name="T64" fmla="*/ 2592 w 5275"/>
              <a:gd name="T65" fmla="*/ 5292 h 6090"/>
              <a:gd name="T66" fmla="*/ 2528 w 5275"/>
              <a:gd name="T67" fmla="*/ 3486 h 6090"/>
              <a:gd name="T68" fmla="*/ 1798 w 5275"/>
              <a:gd name="T69" fmla="*/ 3769 h 6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75" h="6090">
                <a:moveTo>
                  <a:pt x="5036" y="732"/>
                </a:moveTo>
                <a:lnTo>
                  <a:pt x="4728" y="732"/>
                </a:lnTo>
                <a:lnTo>
                  <a:pt x="4728" y="451"/>
                </a:lnTo>
                <a:cubicBezTo>
                  <a:pt x="4728" y="202"/>
                  <a:pt x="4525" y="0"/>
                  <a:pt x="4276" y="0"/>
                </a:cubicBezTo>
                <a:cubicBezTo>
                  <a:pt x="4028" y="0"/>
                  <a:pt x="3825" y="202"/>
                  <a:pt x="3825" y="451"/>
                </a:cubicBezTo>
                <a:lnTo>
                  <a:pt x="3825" y="732"/>
                </a:lnTo>
                <a:lnTo>
                  <a:pt x="3181" y="732"/>
                </a:lnTo>
                <a:lnTo>
                  <a:pt x="3181" y="451"/>
                </a:lnTo>
                <a:cubicBezTo>
                  <a:pt x="3181" y="202"/>
                  <a:pt x="2979" y="0"/>
                  <a:pt x="2730" y="0"/>
                </a:cubicBezTo>
                <a:cubicBezTo>
                  <a:pt x="2481" y="0"/>
                  <a:pt x="2279" y="202"/>
                  <a:pt x="2279" y="451"/>
                </a:cubicBezTo>
                <a:lnTo>
                  <a:pt x="2279" y="732"/>
                </a:lnTo>
                <a:lnTo>
                  <a:pt x="1572" y="732"/>
                </a:lnTo>
                <a:lnTo>
                  <a:pt x="1572" y="451"/>
                </a:lnTo>
                <a:cubicBezTo>
                  <a:pt x="1572" y="202"/>
                  <a:pt x="1370" y="0"/>
                  <a:pt x="1121" y="0"/>
                </a:cubicBezTo>
                <a:cubicBezTo>
                  <a:pt x="872" y="0"/>
                  <a:pt x="670" y="202"/>
                  <a:pt x="670" y="451"/>
                </a:cubicBezTo>
                <a:lnTo>
                  <a:pt x="670" y="732"/>
                </a:lnTo>
                <a:lnTo>
                  <a:pt x="242" y="732"/>
                </a:lnTo>
                <a:cubicBezTo>
                  <a:pt x="109" y="732"/>
                  <a:pt x="2" y="800"/>
                  <a:pt x="2" y="883"/>
                </a:cubicBezTo>
                <a:lnTo>
                  <a:pt x="2" y="1565"/>
                </a:lnTo>
                <a:cubicBezTo>
                  <a:pt x="2" y="1571"/>
                  <a:pt x="0" y="1577"/>
                  <a:pt x="0" y="1583"/>
                </a:cubicBezTo>
                <a:lnTo>
                  <a:pt x="0" y="5697"/>
                </a:lnTo>
                <a:cubicBezTo>
                  <a:pt x="0" y="5913"/>
                  <a:pt x="176" y="6090"/>
                  <a:pt x="393" y="6090"/>
                </a:cubicBezTo>
                <a:lnTo>
                  <a:pt x="4881" y="6090"/>
                </a:lnTo>
                <a:cubicBezTo>
                  <a:pt x="5097" y="6090"/>
                  <a:pt x="5273" y="5914"/>
                  <a:pt x="5273" y="5697"/>
                </a:cubicBezTo>
                <a:lnTo>
                  <a:pt x="5273" y="2229"/>
                </a:lnTo>
                <a:cubicBezTo>
                  <a:pt x="5274" y="2225"/>
                  <a:pt x="5275" y="2222"/>
                  <a:pt x="5275" y="2218"/>
                </a:cubicBezTo>
                <a:lnTo>
                  <a:pt x="5275" y="883"/>
                </a:lnTo>
                <a:cubicBezTo>
                  <a:pt x="5275" y="800"/>
                  <a:pt x="5168" y="732"/>
                  <a:pt x="5036" y="732"/>
                </a:cubicBezTo>
                <a:close/>
                <a:moveTo>
                  <a:pt x="4050" y="451"/>
                </a:moveTo>
                <a:cubicBezTo>
                  <a:pt x="4050" y="326"/>
                  <a:pt x="4151" y="224"/>
                  <a:pt x="4276" y="224"/>
                </a:cubicBezTo>
                <a:cubicBezTo>
                  <a:pt x="4401" y="224"/>
                  <a:pt x="4503" y="326"/>
                  <a:pt x="4503" y="451"/>
                </a:cubicBezTo>
                <a:lnTo>
                  <a:pt x="4503" y="732"/>
                </a:lnTo>
                <a:lnTo>
                  <a:pt x="4050" y="732"/>
                </a:lnTo>
                <a:lnTo>
                  <a:pt x="4050" y="451"/>
                </a:lnTo>
                <a:close/>
                <a:moveTo>
                  <a:pt x="2503" y="451"/>
                </a:moveTo>
                <a:cubicBezTo>
                  <a:pt x="2503" y="326"/>
                  <a:pt x="2605" y="224"/>
                  <a:pt x="2730" y="224"/>
                </a:cubicBezTo>
                <a:cubicBezTo>
                  <a:pt x="2855" y="224"/>
                  <a:pt x="2957" y="326"/>
                  <a:pt x="2957" y="451"/>
                </a:cubicBezTo>
                <a:lnTo>
                  <a:pt x="2957" y="732"/>
                </a:lnTo>
                <a:lnTo>
                  <a:pt x="2503" y="732"/>
                </a:lnTo>
                <a:lnTo>
                  <a:pt x="2503" y="451"/>
                </a:lnTo>
                <a:close/>
                <a:moveTo>
                  <a:pt x="894" y="451"/>
                </a:moveTo>
                <a:cubicBezTo>
                  <a:pt x="894" y="326"/>
                  <a:pt x="996" y="224"/>
                  <a:pt x="1121" y="224"/>
                </a:cubicBezTo>
                <a:cubicBezTo>
                  <a:pt x="1246" y="224"/>
                  <a:pt x="1348" y="326"/>
                  <a:pt x="1348" y="451"/>
                </a:cubicBezTo>
                <a:lnTo>
                  <a:pt x="1348" y="732"/>
                </a:lnTo>
                <a:lnTo>
                  <a:pt x="894" y="732"/>
                </a:lnTo>
                <a:lnTo>
                  <a:pt x="894" y="451"/>
                </a:lnTo>
                <a:close/>
                <a:moveTo>
                  <a:pt x="4937" y="5697"/>
                </a:moveTo>
                <a:cubicBezTo>
                  <a:pt x="4937" y="5728"/>
                  <a:pt x="4912" y="5753"/>
                  <a:pt x="4881" y="5753"/>
                </a:cubicBezTo>
                <a:lnTo>
                  <a:pt x="393" y="5753"/>
                </a:lnTo>
                <a:cubicBezTo>
                  <a:pt x="362" y="5753"/>
                  <a:pt x="337" y="5728"/>
                  <a:pt x="337" y="5697"/>
                </a:cubicBezTo>
                <a:lnTo>
                  <a:pt x="337" y="2368"/>
                </a:lnTo>
                <a:lnTo>
                  <a:pt x="4937" y="2368"/>
                </a:lnTo>
                <a:lnTo>
                  <a:pt x="4937" y="5697"/>
                </a:lnTo>
                <a:close/>
                <a:moveTo>
                  <a:pt x="1798" y="3769"/>
                </a:moveTo>
                <a:cubicBezTo>
                  <a:pt x="1760" y="3730"/>
                  <a:pt x="1741" y="3685"/>
                  <a:pt x="1741" y="3633"/>
                </a:cubicBezTo>
                <a:cubicBezTo>
                  <a:pt x="1741" y="3574"/>
                  <a:pt x="1760" y="3530"/>
                  <a:pt x="1797" y="3502"/>
                </a:cubicBezTo>
                <a:cubicBezTo>
                  <a:pt x="1835" y="3474"/>
                  <a:pt x="1901" y="3438"/>
                  <a:pt x="1995" y="3394"/>
                </a:cubicBezTo>
                <a:cubicBezTo>
                  <a:pt x="2137" y="3327"/>
                  <a:pt x="2249" y="3257"/>
                  <a:pt x="2334" y="3183"/>
                </a:cubicBezTo>
                <a:cubicBezTo>
                  <a:pt x="2419" y="3110"/>
                  <a:pt x="2494" y="3028"/>
                  <a:pt x="2559" y="2936"/>
                </a:cubicBezTo>
                <a:cubicBezTo>
                  <a:pt x="2624" y="2845"/>
                  <a:pt x="2667" y="2789"/>
                  <a:pt x="2687" y="2768"/>
                </a:cubicBezTo>
                <a:cubicBezTo>
                  <a:pt x="2707" y="2747"/>
                  <a:pt x="2744" y="2737"/>
                  <a:pt x="2799" y="2737"/>
                </a:cubicBezTo>
                <a:cubicBezTo>
                  <a:pt x="2861" y="2737"/>
                  <a:pt x="2910" y="2761"/>
                  <a:pt x="2948" y="2809"/>
                </a:cubicBezTo>
                <a:cubicBezTo>
                  <a:pt x="2985" y="2857"/>
                  <a:pt x="3004" y="2922"/>
                  <a:pt x="3004" y="3006"/>
                </a:cubicBezTo>
                <a:lnTo>
                  <a:pt x="3004" y="5011"/>
                </a:lnTo>
                <a:cubicBezTo>
                  <a:pt x="3004" y="5246"/>
                  <a:pt x="2924" y="5363"/>
                  <a:pt x="2764" y="5363"/>
                </a:cubicBezTo>
                <a:cubicBezTo>
                  <a:pt x="2693" y="5363"/>
                  <a:pt x="2636" y="5339"/>
                  <a:pt x="2592" y="5292"/>
                </a:cubicBezTo>
                <a:cubicBezTo>
                  <a:pt x="2549" y="5244"/>
                  <a:pt x="2528" y="5173"/>
                  <a:pt x="2528" y="5080"/>
                </a:cubicBezTo>
                <a:lnTo>
                  <a:pt x="2528" y="3486"/>
                </a:lnTo>
                <a:cubicBezTo>
                  <a:pt x="2231" y="3714"/>
                  <a:pt x="2031" y="3828"/>
                  <a:pt x="1929" y="3828"/>
                </a:cubicBezTo>
                <a:cubicBezTo>
                  <a:pt x="1880" y="3828"/>
                  <a:pt x="1836" y="3808"/>
                  <a:pt x="1798" y="3769"/>
                </a:cubicBezTo>
                <a:close/>
              </a:path>
            </a:pathLst>
          </a:custGeom>
          <a:solidFill>
            <a:srgbClr val="BB1B22"/>
          </a:solidFill>
          <a:ln>
            <a:noFill/>
          </a:ln>
        </p:spPr>
      </p:sp>
      <p:sp>
        <p:nvSpPr>
          <p:cNvPr id="32" name="矩形 31"/>
          <p:cNvSpPr/>
          <p:nvPr/>
        </p:nvSpPr>
        <p:spPr>
          <a:xfrm>
            <a:off x="10769421" y="4092577"/>
            <a:ext cx="2546687" cy="797654"/>
          </a:xfrm>
          <a:prstGeom prst="rect">
            <a:avLst/>
          </a:prstGeom>
        </p:spPr>
        <p:txBody>
          <a:bodyPr wrap="square">
            <a:spAutoFit/>
          </a:bodyPr>
          <a:lstStyle/>
          <a:p>
            <a:pPr algn="ctr">
              <a:lnSpc>
                <a:spcPts val="5500"/>
              </a:lnSpc>
            </a:pPr>
            <a:r>
              <a:rPr lang="zh-CN" altLang="en-US" sz="3200" b="1" dirty="0">
                <a:solidFill>
                  <a:srgbClr val="BB1B22"/>
                </a:solidFill>
                <a:latin typeface="微软雅黑" panose="020B0503020204020204" pitchFamily="34" charset="-122"/>
                <a:ea typeface="微软雅黑" panose="020B0503020204020204" pitchFamily="34" charset="-122"/>
              </a:rPr>
              <a:t>一证一用</a:t>
            </a:r>
          </a:p>
        </p:txBody>
      </p:sp>
      <p:sp>
        <p:nvSpPr>
          <p:cNvPr id="37" name="circular-clock-tool_55344"/>
          <p:cNvSpPr>
            <a:spLocks noChangeAspect="1"/>
          </p:cNvSpPr>
          <p:nvPr/>
        </p:nvSpPr>
        <p:spPr bwMode="auto">
          <a:xfrm>
            <a:off x="1777108" y="6140072"/>
            <a:ext cx="1400820" cy="1398871"/>
          </a:xfrm>
          <a:custGeom>
            <a:avLst/>
            <a:gdLst>
              <a:gd name="connsiteX0" fmla="*/ 220168 w 608697"/>
              <a:gd name="connsiteY0" fmla="*/ 149793 h 607851"/>
              <a:gd name="connsiteX1" fmla="*/ 239222 w 608697"/>
              <a:gd name="connsiteY1" fmla="*/ 161748 h 607851"/>
              <a:gd name="connsiteX2" fmla="*/ 303540 w 608697"/>
              <a:gd name="connsiteY2" fmla="*/ 252175 h 607851"/>
              <a:gd name="connsiteX3" fmla="*/ 304361 w 608697"/>
              <a:gd name="connsiteY3" fmla="*/ 252026 h 607851"/>
              <a:gd name="connsiteX4" fmla="*/ 347190 w 608697"/>
              <a:gd name="connsiteY4" fmla="*/ 274596 h 607851"/>
              <a:gd name="connsiteX5" fmla="*/ 417850 w 608697"/>
              <a:gd name="connsiteY5" fmla="*/ 274596 h 607851"/>
              <a:gd name="connsiteX6" fmla="*/ 447173 w 608697"/>
              <a:gd name="connsiteY6" fmla="*/ 303943 h 607851"/>
              <a:gd name="connsiteX7" fmla="*/ 417775 w 608697"/>
              <a:gd name="connsiteY7" fmla="*/ 333291 h 607851"/>
              <a:gd name="connsiteX8" fmla="*/ 347190 w 608697"/>
              <a:gd name="connsiteY8" fmla="*/ 333291 h 607851"/>
              <a:gd name="connsiteX9" fmla="*/ 304361 w 608697"/>
              <a:gd name="connsiteY9" fmla="*/ 355861 h 607851"/>
              <a:gd name="connsiteX10" fmla="*/ 252354 w 608697"/>
              <a:gd name="connsiteY10" fmla="*/ 303943 h 607851"/>
              <a:gd name="connsiteX11" fmla="*/ 255712 w 608697"/>
              <a:gd name="connsiteY11" fmla="*/ 286216 h 607851"/>
              <a:gd name="connsiteX12" fmla="*/ 191320 w 608697"/>
              <a:gd name="connsiteY12" fmla="*/ 195714 h 607851"/>
              <a:gd name="connsiteX13" fmla="*/ 198259 w 608697"/>
              <a:gd name="connsiteY13" fmla="*/ 154820 h 607851"/>
              <a:gd name="connsiteX14" fmla="*/ 220168 w 608697"/>
              <a:gd name="connsiteY14" fmla="*/ 149793 h 607851"/>
              <a:gd name="connsiteX15" fmla="*/ 284730 w 608697"/>
              <a:gd name="connsiteY15" fmla="*/ 79259 h 607851"/>
              <a:gd name="connsiteX16" fmla="*/ 79369 w 608697"/>
              <a:gd name="connsiteY16" fmla="*/ 284409 h 607851"/>
              <a:gd name="connsiteX17" fmla="*/ 105701 w 608697"/>
              <a:gd name="connsiteY17" fmla="*/ 284409 h 607851"/>
              <a:gd name="connsiteX18" fmla="*/ 125320 w 608697"/>
              <a:gd name="connsiteY18" fmla="*/ 303925 h 607851"/>
              <a:gd name="connsiteX19" fmla="*/ 105701 w 608697"/>
              <a:gd name="connsiteY19" fmla="*/ 323517 h 607851"/>
              <a:gd name="connsiteX20" fmla="*/ 79369 w 608697"/>
              <a:gd name="connsiteY20" fmla="*/ 323517 h 607851"/>
              <a:gd name="connsiteX21" fmla="*/ 284805 w 608697"/>
              <a:gd name="connsiteY21" fmla="*/ 528592 h 607851"/>
              <a:gd name="connsiteX22" fmla="*/ 284805 w 608697"/>
              <a:gd name="connsiteY22" fmla="*/ 502296 h 607851"/>
              <a:gd name="connsiteX23" fmla="*/ 304349 w 608697"/>
              <a:gd name="connsiteY23" fmla="*/ 482705 h 607851"/>
              <a:gd name="connsiteX24" fmla="*/ 323967 w 608697"/>
              <a:gd name="connsiteY24" fmla="*/ 502296 h 607851"/>
              <a:gd name="connsiteX25" fmla="*/ 323967 w 608697"/>
              <a:gd name="connsiteY25" fmla="*/ 528592 h 607851"/>
              <a:gd name="connsiteX26" fmla="*/ 529328 w 608697"/>
              <a:gd name="connsiteY26" fmla="*/ 323442 h 607851"/>
              <a:gd name="connsiteX27" fmla="*/ 502996 w 608697"/>
              <a:gd name="connsiteY27" fmla="*/ 323442 h 607851"/>
              <a:gd name="connsiteX28" fmla="*/ 483377 w 608697"/>
              <a:gd name="connsiteY28" fmla="*/ 303925 h 607851"/>
              <a:gd name="connsiteX29" fmla="*/ 502996 w 608697"/>
              <a:gd name="connsiteY29" fmla="*/ 284334 h 607851"/>
              <a:gd name="connsiteX30" fmla="*/ 529328 w 608697"/>
              <a:gd name="connsiteY30" fmla="*/ 284334 h 607851"/>
              <a:gd name="connsiteX31" fmla="*/ 323893 w 608697"/>
              <a:gd name="connsiteY31" fmla="*/ 79259 h 607851"/>
              <a:gd name="connsiteX32" fmla="*/ 323893 w 608697"/>
              <a:gd name="connsiteY32" fmla="*/ 105555 h 607851"/>
              <a:gd name="connsiteX33" fmla="*/ 304349 w 608697"/>
              <a:gd name="connsiteY33" fmla="*/ 125146 h 607851"/>
              <a:gd name="connsiteX34" fmla="*/ 284730 w 608697"/>
              <a:gd name="connsiteY34" fmla="*/ 105555 h 607851"/>
              <a:gd name="connsiteX35" fmla="*/ 304349 w 608697"/>
              <a:gd name="connsiteY35" fmla="*/ 0 h 607851"/>
              <a:gd name="connsiteX36" fmla="*/ 608697 w 608697"/>
              <a:gd name="connsiteY36" fmla="*/ 303925 h 607851"/>
              <a:gd name="connsiteX37" fmla="*/ 304349 w 608697"/>
              <a:gd name="connsiteY37" fmla="*/ 607851 h 607851"/>
              <a:gd name="connsiteX38" fmla="*/ 0 w 608697"/>
              <a:gd name="connsiteY38" fmla="*/ 303925 h 607851"/>
              <a:gd name="connsiteX39" fmla="*/ 304349 w 608697"/>
              <a:gd name="connsiteY39"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697" h="607851">
                <a:moveTo>
                  <a:pt x="220168" y="149793"/>
                </a:moveTo>
                <a:cubicBezTo>
                  <a:pt x="227582" y="151040"/>
                  <a:pt x="234522" y="155119"/>
                  <a:pt x="239222" y="161748"/>
                </a:cubicBezTo>
                <a:lnTo>
                  <a:pt x="303540" y="252175"/>
                </a:lnTo>
                <a:cubicBezTo>
                  <a:pt x="303839" y="252101"/>
                  <a:pt x="304062" y="252026"/>
                  <a:pt x="304361" y="252026"/>
                </a:cubicBezTo>
                <a:cubicBezTo>
                  <a:pt x="322119" y="252026"/>
                  <a:pt x="337863" y="261039"/>
                  <a:pt x="347190" y="274596"/>
                </a:cubicBezTo>
                <a:lnTo>
                  <a:pt x="417850" y="274596"/>
                </a:lnTo>
                <a:cubicBezTo>
                  <a:pt x="434041" y="274596"/>
                  <a:pt x="447173" y="287705"/>
                  <a:pt x="447173" y="303943"/>
                </a:cubicBezTo>
                <a:cubicBezTo>
                  <a:pt x="447173" y="320107"/>
                  <a:pt x="434041" y="333291"/>
                  <a:pt x="417775" y="333291"/>
                </a:cubicBezTo>
                <a:lnTo>
                  <a:pt x="347190" y="333291"/>
                </a:lnTo>
                <a:cubicBezTo>
                  <a:pt x="337863" y="346848"/>
                  <a:pt x="322194" y="355861"/>
                  <a:pt x="304361" y="355861"/>
                </a:cubicBezTo>
                <a:cubicBezTo>
                  <a:pt x="275634" y="355861"/>
                  <a:pt x="252354" y="332621"/>
                  <a:pt x="252354" y="303943"/>
                </a:cubicBezTo>
                <a:cubicBezTo>
                  <a:pt x="252354" y="297687"/>
                  <a:pt x="253698" y="291802"/>
                  <a:pt x="255712" y="286216"/>
                </a:cubicBezTo>
                <a:lnTo>
                  <a:pt x="191320" y="195714"/>
                </a:lnTo>
                <a:cubicBezTo>
                  <a:pt x="181918" y="182530"/>
                  <a:pt x="184977" y="164206"/>
                  <a:pt x="198259" y="154820"/>
                </a:cubicBezTo>
                <a:cubicBezTo>
                  <a:pt x="204862" y="150128"/>
                  <a:pt x="212753" y="148545"/>
                  <a:pt x="220168" y="149793"/>
                </a:cubicBezTo>
                <a:close/>
                <a:moveTo>
                  <a:pt x="284730" y="79259"/>
                </a:moveTo>
                <a:cubicBezTo>
                  <a:pt x="175746" y="88645"/>
                  <a:pt x="88768" y="175502"/>
                  <a:pt x="79369" y="284409"/>
                </a:cubicBezTo>
                <a:lnTo>
                  <a:pt x="105701" y="284409"/>
                </a:lnTo>
                <a:cubicBezTo>
                  <a:pt x="116517" y="284409"/>
                  <a:pt x="125320" y="293124"/>
                  <a:pt x="125320" y="303925"/>
                </a:cubicBezTo>
                <a:cubicBezTo>
                  <a:pt x="125320" y="314727"/>
                  <a:pt x="116517" y="323517"/>
                  <a:pt x="105701" y="323517"/>
                </a:cubicBezTo>
                <a:lnTo>
                  <a:pt x="79369" y="323517"/>
                </a:lnTo>
                <a:cubicBezTo>
                  <a:pt x="88768" y="432349"/>
                  <a:pt x="175746" y="519206"/>
                  <a:pt x="284805" y="528592"/>
                </a:cubicBezTo>
                <a:lnTo>
                  <a:pt x="284805" y="502296"/>
                </a:lnTo>
                <a:cubicBezTo>
                  <a:pt x="284805" y="491495"/>
                  <a:pt x="293532" y="482705"/>
                  <a:pt x="304349" y="482705"/>
                </a:cubicBezTo>
                <a:cubicBezTo>
                  <a:pt x="315165" y="482705"/>
                  <a:pt x="323967" y="491495"/>
                  <a:pt x="323967" y="502296"/>
                </a:cubicBezTo>
                <a:lnTo>
                  <a:pt x="323967" y="528592"/>
                </a:lnTo>
                <a:cubicBezTo>
                  <a:pt x="432951" y="519206"/>
                  <a:pt x="519929" y="432349"/>
                  <a:pt x="529328" y="323442"/>
                </a:cubicBezTo>
                <a:lnTo>
                  <a:pt x="502996" y="323442"/>
                </a:lnTo>
                <a:cubicBezTo>
                  <a:pt x="492179" y="323442"/>
                  <a:pt x="483377" y="314727"/>
                  <a:pt x="483377" y="303925"/>
                </a:cubicBezTo>
                <a:cubicBezTo>
                  <a:pt x="483377" y="293124"/>
                  <a:pt x="492179" y="284334"/>
                  <a:pt x="502996" y="284334"/>
                </a:cubicBezTo>
                <a:lnTo>
                  <a:pt x="529328" y="284334"/>
                </a:lnTo>
                <a:cubicBezTo>
                  <a:pt x="519929" y="175502"/>
                  <a:pt x="432951" y="88645"/>
                  <a:pt x="323893" y="79259"/>
                </a:cubicBezTo>
                <a:lnTo>
                  <a:pt x="323893" y="105555"/>
                </a:lnTo>
                <a:cubicBezTo>
                  <a:pt x="323893" y="116356"/>
                  <a:pt x="315165" y="125146"/>
                  <a:pt x="304349" y="125146"/>
                </a:cubicBezTo>
                <a:cubicBezTo>
                  <a:pt x="293532" y="125146"/>
                  <a:pt x="284730" y="116356"/>
                  <a:pt x="284730" y="105555"/>
                </a:cubicBezTo>
                <a:close/>
                <a:moveTo>
                  <a:pt x="304349" y="0"/>
                </a:moveTo>
                <a:cubicBezTo>
                  <a:pt x="472412" y="0"/>
                  <a:pt x="608697" y="136096"/>
                  <a:pt x="608697" y="303925"/>
                </a:cubicBezTo>
                <a:cubicBezTo>
                  <a:pt x="608697" y="471755"/>
                  <a:pt x="472412" y="607851"/>
                  <a:pt x="304349" y="607851"/>
                </a:cubicBezTo>
                <a:cubicBezTo>
                  <a:pt x="136285" y="607851"/>
                  <a:pt x="0" y="471755"/>
                  <a:pt x="0" y="303925"/>
                </a:cubicBezTo>
                <a:cubicBezTo>
                  <a:pt x="0" y="136096"/>
                  <a:pt x="136285" y="0"/>
                  <a:pt x="304349" y="0"/>
                </a:cubicBezTo>
                <a:close/>
              </a:path>
            </a:pathLst>
          </a:custGeom>
          <a:solidFill>
            <a:srgbClr val="BB1B22"/>
          </a:solidFill>
          <a:ln>
            <a:noFill/>
          </a:ln>
        </p:spPr>
      </p:sp>
      <p:sp>
        <p:nvSpPr>
          <p:cNvPr id="38" name="矩形 37"/>
          <p:cNvSpPr/>
          <p:nvPr/>
        </p:nvSpPr>
        <p:spPr>
          <a:xfrm>
            <a:off x="3091454" y="6081877"/>
            <a:ext cx="2546687" cy="797654"/>
          </a:xfrm>
          <a:prstGeom prst="rect">
            <a:avLst/>
          </a:prstGeom>
        </p:spPr>
        <p:txBody>
          <a:bodyPr wrap="square">
            <a:spAutoFit/>
          </a:bodyPr>
          <a:lstStyle/>
          <a:p>
            <a:pPr algn="ctr">
              <a:lnSpc>
                <a:spcPts val="5500"/>
              </a:lnSpc>
            </a:pPr>
            <a:r>
              <a:rPr lang="zh-CN" altLang="en-US" sz="3200" b="1" dirty="0">
                <a:solidFill>
                  <a:srgbClr val="BB1B22"/>
                </a:solidFill>
                <a:latin typeface="微软雅黑" panose="020B0503020204020204" pitchFamily="34" charset="-122"/>
                <a:ea typeface="微软雅黑" panose="020B0503020204020204" pitchFamily="34" charset="-122"/>
              </a:rPr>
              <a:t>时间规定</a:t>
            </a:r>
          </a:p>
        </p:txBody>
      </p:sp>
      <p:sp>
        <p:nvSpPr>
          <p:cNvPr id="39" name="arrows_203624"/>
          <p:cNvSpPr>
            <a:spLocks noChangeAspect="1"/>
          </p:cNvSpPr>
          <p:nvPr/>
        </p:nvSpPr>
        <p:spPr bwMode="auto">
          <a:xfrm>
            <a:off x="9666009" y="6207724"/>
            <a:ext cx="1209506" cy="1207679"/>
          </a:xfrm>
          <a:custGeom>
            <a:avLst/>
            <a:gdLst>
              <a:gd name="connsiteX0" fmla="*/ 396277 w 607639"/>
              <a:gd name="connsiteY0" fmla="*/ 200241 h 606722"/>
              <a:gd name="connsiteX1" fmla="*/ 278771 w 607639"/>
              <a:gd name="connsiteY1" fmla="*/ 211970 h 606722"/>
              <a:gd name="connsiteX2" fmla="*/ 384526 w 607639"/>
              <a:gd name="connsiteY2" fmla="*/ 317534 h 606722"/>
              <a:gd name="connsiteX3" fmla="*/ 407315 w 607639"/>
              <a:gd name="connsiteY3" fmla="*/ 177316 h 606722"/>
              <a:gd name="connsiteX4" fmla="*/ 416039 w 607639"/>
              <a:gd name="connsiteY4" fmla="*/ 180515 h 606722"/>
              <a:gd name="connsiteX5" fmla="*/ 419155 w 607639"/>
              <a:gd name="connsiteY5" fmla="*/ 189223 h 606722"/>
              <a:gd name="connsiteX6" fmla="*/ 403844 w 607639"/>
              <a:gd name="connsiteY6" fmla="*/ 342415 h 606722"/>
              <a:gd name="connsiteX7" fmla="*/ 396722 w 607639"/>
              <a:gd name="connsiteY7" fmla="*/ 351478 h 606722"/>
              <a:gd name="connsiteX8" fmla="*/ 385328 w 607639"/>
              <a:gd name="connsiteY8" fmla="*/ 348990 h 606722"/>
              <a:gd name="connsiteX9" fmla="*/ 323993 w 607639"/>
              <a:gd name="connsiteY9" fmla="*/ 287678 h 606722"/>
              <a:gd name="connsiteX10" fmla="*/ 170523 w 607639"/>
              <a:gd name="connsiteY10" fmla="*/ 440870 h 606722"/>
              <a:gd name="connsiteX11" fmla="*/ 162868 w 607639"/>
              <a:gd name="connsiteY11" fmla="*/ 444069 h 606722"/>
              <a:gd name="connsiteX12" fmla="*/ 155123 w 607639"/>
              <a:gd name="connsiteY12" fmla="*/ 440870 h 606722"/>
              <a:gd name="connsiteX13" fmla="*/ 155123 w 607639"/>
              <a:gd name="connsiteY13" fmla="*/ 425586 h 606722"/>
              <a:gd name="connsiteX14" fmla="*/ 308593 w 607639"/>
              <a:gd name="connsiteY14" fmla="*/ 272394 h 606722"/>
              <a:gd name="connsiteX15" fmla="*/ 247258 w 607639"/>
              <a:gd name="connsiteY15" fmla="*/ 211082 h 606722"/>
              <a:gd name="connsiteX16" fmla="*/ 244677 w 607639"/>
              <a:gd name="connsiteY16" fmla="*/ 199797 h 606722"/>
              <a:gd name="connsiteX17" fmla="*/ 253846 w 607639"/>
              <a:gd name="connsiteY17" fmla="*/ 192688 h 606722"/>
              <a:gd name="connsiteX18" fmla="*/ 455707 w 607639"/>
              <a:gd name="connsiteY18" fmla="*/ 21685 h 606722"/>
              <a:gd name="connsiteX19" fmla="*/ 455707 w 607639"/>
              <a:gd name="connsiteY19" fmla="*/ 151703 h 606722"/>
              <a:gd name="connsiteX20" fmla="*/ 585922 w 607639"/>
              <a:gd name="connsiteY20" fmla="*/ 151703 h 606722"/>
              <a:gd name="connsiteX21" fmla="*/ 585922 w 607639"/>
              <a:gd name="connsiteY21" fmla="*/ 21685 h 606722"/>
              <a:gd name="connsiteX22" fmla="*/ 21717 w 607639"/>
              <a:gd name="connsiteY22" fmla="*/ 21685 h 606722"/>
              <a:gd name="connsiteX23" fmla="*/ 21717 w 607639"/>
              <a:gd name="connsiteY23" fmla="*/ 585038 h 606722"/>
              <a:gd name="connsiteX24" fmla="*/ 585922 w 607639"/>
              <a:gd name="connsiteY24" fmla="*/ 585038 h 606722"/>
              <a:gd name="connsiteX25" fmla="*/ 585922 w 607639"/>
              <a:gd name="connsiteY25" fmla="*/ 173298 h 606722"/>
              <a:gd name="connsiteX26" fmla="*/ 444848 w 607639"/>
              <a:gd name="connsiteY26" fmla="*/ 173298 h 606722"/>
              <a:gd name="connsiteX27" fmla="*/ 433990 w 607639"/>
              <a:gd name="connsiteY27" fmla="*/ 162545 h 606722"/>
              <a:gd name="connsiteX28" fmla="*/ 433990 w 607639"/>
              <a:gd name="connsiteY28" fmla="*/ 21685 h 606722"/>
              <a:gd name="connsiteX29" fmla="*/ 10859 w 607639"/>
              <a:gd name="connsiteY29" fmla="*/ 0 h 606722"/>
              <a:gd name="connsiteX30" fmla="*/ 596781 w 607639"/>
              <a:gd name="connsiteY30" fmla="*/ 0 h 606722"/>
              <a:gd name="connsiteX31" fmla="*/ 607639 w 607639"/>
              <a:gd name="connsiteY31" fmla="*/ 10842 h 606722"/>
              <a:gd name="connsiteX32" fmla="*/ 607639 w 607639"/>
              <a:gd name="connsiteY32" fmla="*/ 595880 h 606722"/>
              <a:gd name="connsiteX33" fmla="*/ 596781 w 607639"/>
              <a:gd name="connsiteY33" fmla="*/ 606722 h 606722"/>
              <a:gd name="connsiteX34" fmla="*/ 10859 w 607639"/>
              <a:gd name="connsiteY34" fmla="*/ 606722 h 606722"/>
              <a:gd name="connsiteX35" fmla="*/ 0 w 607639"/>
              <a:gd name="connsiteY35" fmla="*/ 595880 h 606722"/>
              <a:gd name="connsiteX36" fmla="*/ 0 w 607639"/>
              <a:gd name="connsiteY36" fmla="*/ 10842 h 606722"/>
              <a:gd name="connsiteX37" fmla="*/ 10859 w 607639"/>
              <a:gd name="connsiteY3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7639" h="606722">
                <a:moveTo>
                  <a:pt x="396277" y="200241"/>
                </a:moveTo>
                <a:lnTo>
                  <a:pt x="278771" y="211970"/>
                </a:lnTo>
                <a:lnTo>
                  <a:pt x="384526" y="317534"/>
                </a:lnTo>
                <a:close/>
                <a:moveTo>
                  <a:pt x="407315" y="177316"/>
                </a:moveTo>
                <a:cubicBezTo>
                  <a:pt x="410520" y="177049"/>
                  <a:pt x="413725" y="178204"/>
                  <a:pt x="416039" y="180515"/>
                </a:cubicBezTo>
                <a:cubicBezTo>
                  <a:pt x="418354" y="182736"/>
                  <a:pt x="419511" y="186024"/>
                  <a:pt x="419155" y="189223"/>
                </a:cubicBezTo>
                <a:lnTo>
                  <a:pt x="403844" y="342415"/>
                </a:lnTo>
                <a:cubicBezTo>
                  <a:pt x="403399" y="346591"/>
                  <a:pt x="400639" y="350146"/>
                  <a:pt x="396722" y="351478"/>
                </a:cubicBezTo>
                <a:cubicBezTo>
                  <a:pt x="392716" y="352989"/>
                  <a:pt x="388354" y="351923"/>
                  <a:pt x="385328" y="348990"/>
                </a:cubicBezTo>
                <a:lnTo>
                  <a:pt x="323993" y="287678"/>
                </a:lnTo>
                <a:lnTo>
                  <a:pt x="170523" y="440870"/>
                </a:lnTo>
                <a:cubicBezTo>
                  <a:pt x="168387" y="443003"/>
                  <a:pt x="165627" y="444069"/>
                  <a:pt x="162868" y="444069"/>
                </a:cubicBezTo>
                <a:cubicBezTo>
                  <a:pt x="160019" y="444069"/>
                  <a:pt x="157260" y="443003"/>
                  <a:pt x="155123" y="440870"/>
                </a:cubicBezTo>
                <a:cubicBezTo>
                  <a:pt x="150939" y="436694"/>
                  <a:pt x="150939" y="429852"/>
                  <a:pt x="155123" y="425586"/>
                </a:cubicBezTo>
                <a:lnTo>
                  <a:pt x="308593" y="272394"/>
                </a:lnTo>
                <a:lnTo>
                  <a:pt x="247258" y="211082"/>
                </a:lnTo>
                <a:cubicBezTo>
                  <a:pt x="244321" y="208150"/>
                  <a:pt x="243252" y="203707"/>
                  <a:pt x="244677" y="199797"/>
                </a:cubicBezTo>
                <a:cubicBezTo>
                  <a:pt x="246101" y="195887"/>
                  <a:pt x="249662" y="193044"/>
                  <a:pt x="253846" y="192688"/>
                </a:cubicBezTo>
                <a:close/>
                <a:moveTo>
                  <a:pt x="455707" y="21685"/>
                </a:moveTo>
                <a:lnTo>
                  <a:pt x="455707" y="151703"/>
                </a:lnTo>
                <a:lnTo>
                  <a:pt x="585922" y="151703"/>
                </a:lnTo>
                <a:lnTo>
                  <a:pt x="585922" y="21685"/>
                </a:lnTo>
                <a:close/>
                <a:moveTo>
                  <a:pt x="21717" y="21685"/>
                </a:moveTo>
                <a:lnTo>
                  <a:pt x="21717" y="585038"/>
                </a:lnTo>
                <a:lnTo>
                  <a:pt x="585922" y="585038"/>
                </a:lnTo>
                <a:lnTo>
                  <a:pt x="585922" y="173298"/>
                </a:lnTo>
                <a:lnTo>
                  <a:pt x="444848" y="173298"/>
                </a:lnTo>
                <a:cubicBezTo>
                  <a:pt x="438885" y="173298"/>
                  <a:pt x="433990" y="168499"/>
                  <a:pt x="433990" y="162545"/>
                </a:cubicBezTo>
                <a:lnTo>
                  <a:pt x="433990" y="21685"/>
                </a:lnTo>
                <a:close/>
                <a:moveTo>
                  <a:pt x="10859" y="0"/>
                </a:moveTo>
                <a:lnTo>
                  <a:pt x="596781" y="0"/>
                </a:lnTo>
                <a:cubicBezTo>
                  <a:pt x="602744" y="0"/>
                  <a:pt x="607639" y="4888"/>
                  <a:pt x="607639" y="10842"/>
                </a:cubicBezTo>
                <a:lnTo>
                  <a:pt x="607639" y="595880"/>
                </a:lnTo>
                <a:cubicBezTo>
                  <a:pt x="607639" y="601834"/>
                  <a:pt x="602744" y="606722"/>
                  <a:pt x="596781" y="606722"/>
                </a:cubicBezTo>
                <a:lnTo>
                  <a:pt x="10859" y="606722"/>
                </a:lnTo>
                <a:cubicBezTo>
                  <a:pt x="4895" y="606722"/>
                  <a:pt x="0" y="601834"/>
                  <a:pt x="0" y="595880"/>
                </a:cubicBezTo>
                <a:lnTo>
                  <a:pt x="0" y="10842"/>
                </a:lnTo>
                <a:cubicBezTo>
                  <a:pt x="0" y="4888"/>
                  <a:pt x="4895" y="0"/>
                  <a:pt x="10859" y="0"/>
                </a:cubicBezTo>
                <a:close/>
              </a:path>
            </a:pathLst>
          </a:custGeom>
          <a:solidFill>
            <a:srgbClr val="BB1B22"/>
          </a:solidFill>
          <a:ln>
            <a:noFill/>
          </a:ln>
        </p:spPr>
      </p:sp>
      <p:sp>
        <p:nvSpPr>
          <p:cNvPr id="40" name="矩形 39"/>
          <p:cNvSpPr/>
          <p:nvPr/>
        </p:nvSpPr>
        <p:spPr>
          <a:xfrm>
            <a:off x="10769420" y="6047087"/>
            <a:ext cx="2546687" cy="797654"/>
          </a:xfrm>
          <a:prstGeom prst="rect">
            <a:avLst/>
          </a:prstGeom>
        </p:spPr>
        <p:txBody>
          <a:bodyPr wrap="square">
            <a:spAutoFit/>
          </a:bodyPr>
          <a:lstStyle/>
          <a:p>
            <a:pPr algn="ctr">
              <a:lnSpc>
                <a:spcPts val="5500"/>
              </a:lnSpc>
            </a:pPr>
            <a:r>
              <a:rPr lang="zh-CN" altLang="en-US" sz="3200" b="1" dirty="0">
                <a:solidFill>
                  <a:srgbClr val="BB1B22"/>
                </a:solidFill>
                <a:latin typeface="微软雅黑" panose="020B0503020204020204" pitchFamily="34" charset="-122"/>
                <a:ea typeface="微软雅黑" panose="020B0503020204020204" pitchFamily="34" charset="-122"/>
              </a:rPr>
              <a:t>检查确认</a:t>
            </a:r>
          </a:p>
        </p:txBody>
      </p:sp>
      <p:sp>
        <p:nvSpPr>
          <p:cNvPr id="2" name="矩形 1"/>
          <p:cNvSpPr/>
          <p:nvPr/>
        </p:nvSpPr>
        <p:spPr>
          <a:xfrm>
            <a:off x="3156753" y="4822264"/>
            <a:ext cx="4460488" cy="990015"/>
          </a:xfrm>
          <a:prstGeom prst="rect">
            <a:avLst/>
          </a:prstGeom>
        </p:spPr>
        <p:txBody>
          <a:bodyPr wrap="square">
            <a:spAutoFit/>
          </a:bodyPr>
          <a:lstStyle/>
          <a:p>
            <a:pPr marL="342900" indent="-342900" algn="just">
              <a:lnSpc>
                <a:spcPts val="3500"/>
              </a:lnSpc>
              <a:buClr>
                <a:schemeClr val="bg1"/>
              </a:buClr>
              <a:buSzPct val="1500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工业动火许可证是动火现场操作依据，</a:t>
            </a:r>
            <a:r>
              <a:rPr lang="zh-CN" altLang="en-US" sz="2000" b="1" dirty="0">
                <a:solidFill>
                  <a:srgbClr val="BB1B22"/>
                </a:solidFill>
                <a:latin typeface="微软雅黑" panose="020B0503020204020204" pitchFamily="34" charset="-122"/>
                <a:ea typeface="微软雅黑" panose="020B0503020204020204" pitchFamily="34" charset="-122"/>
              </a:rPr>
              <a:t>不得涂改、代签。</a:t>
            </a:r>
          </a:p>
        </p:txBody>
      </p:sp>
      <p:sp>
        <p:nvSpPr>
          <p:cNvPr id="3" name="矩形 2"/>
          <p:cNvSpPr/>
          <p:nvPr/>
        </p:nvSpPr>
        <p:spPr>
          <a:xfrm>
            <a:off x="11223227" y="4959182"/>
            <a:ext cx="3518912"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动火许可证只限</a:t>
            </a:r>
            <a:r>
              <a:rPr lang="zh-CN" altLang="en-US" sz="2000" b="1" dirty="0">
                <a:solidFill>
                  <a:srgbClr val="BB1B22"/>
                </a:solidFill>
                <a:latin typeface="微软雅黑" panose="020B0503020204020204" pitchFamily="34" charset="-122"/>
                <a:ea typeface="微软雅黑" panose="020B0503020204020204" pitchFamily="34" charset="-122"/>
              </a:rPr>
              <a:t>一处一次使用</a:t>
            </a:r>
            <a:endParaRPr lang="zh-CN" altLang="en-US" sz="2000" dirty="0">
              <a:solidFill>
                <a:srgbClr val="BB1B22"/>
              </a:solidFill>
              <a:latin typeface="微软雅黑" panose="020B0503020204020204" pitchFamily="34" charset="-122"/>
              <a:ea typeface="微软雅黑" panose="020B0503020204020204" pitchFamily="34" charset="-122"/>
            </a:endParaRPr>
          </a:p>
        </p:txBody>
      </p:sp>
      <p:sp>
        <p:nvSpPr>
          <p:cNvPr id="4" name="矩形 3"/>
          <p:cNvSpPr/>
          <p:nvPr/>
        </p:nvSpPr>
        <p:spPr>
          <a:xfrm>
            <a:off x="3130652" y="6757978"/>
            <a:ext cx="5719060" cy="2785378"/>
          </a:xfrm>
          <a:prstGeom prst="rect">
            <a:avLst/>
          </a:prstGeom>
        </p:spPr>
        <p:txBody>
          <a:bodyPr wrap="square">
            <a:spAutoFit/>
          </a:bodyPr>
          <a:lstStyle/>
          <a:p>
            <a:pPr marL="342900" indent="-342900" algn="just">
              <a:lnSpc>
                <a:spcPts val="3500"/>
              </a:lnSpc>
              <a:buClr>
                <a:schemeClr val="bg1"/>
              </a:buClr>
              <a:buSzPct val="150000"/>
              <a:buFont typeface="Arial" panose="020B0604020202020204" pitchFamily="34" charset="0"/>
              <a:buChar char="•"/>
            </a:pPr>
            <a:r>
              <a:rPr lang="zh-CN" altLang="en-US" sz="2000" b="1" dirty="0">
                <a:solidFill>
                  <a:srgbClr val="BB1B22"/>
                </a:solidFill>
                <a:latin typeface="微软雅黑" panose="020B0503020204020204" pitchFamily="34" charset="-122"/>
                <a:ea typeface="微软雅黑" panose="020B0503020204020204" pitchFamily="34" charset="-122"/>
              </a:rPr>
              <a:t>一级工业动火许可证有效时间不超过</a:t>
            </a:r>
            <a:r>
              <a:rPr lang="en-US" altLang="zh-CN" sz="2000" b="1" dirty="0">
                <a:solidFill>
                  <a:srgbClr val="BB1B22"/>
                </a:solidFill>
                <a:latin typeface="微软雅黑" panose="020B0503020204020204" pitchFamily="34" charset="-122"/>
                <a:ea typeface="微软雅黑" panose="020B0503020204020204" pitchFamily="34" charset="-122"/>
              </a:rPr>
              <a:t>8h</a:t>
            </a:r>
            <a:r>
              <a:rPr lang="zh-CN" altLang="en-US" sz="2000" dirty="0">
                <a:latin typeface="微软雅黑" panose="020B0503020204020204" pitchFamily="34" charset="-122"/>
                <a:ea typeface="微软雅黑" panose="020B0503020204020204" pitchFamily="34" charset="-122"/>
              </a:rPr>
              <a:t>，如在动火作业本班不能完成，作业应在交接班时重新确认，进行技术交底，并由接班相应人员签字后方可持续有效。</a:t>
            </a:r>
            <a:r>
              <a:rPr lang="zh-CN" altLang="en-US" sz="2000" b="1" dirty="0">
                <a:solidFill>
                  <a:srgbClr val="BB1B22"/>
                </a:solidFill>
                <a:latin typeface="微软雅黑" panose="020B0503020204020204" pitchFamily="34" charset="-122"/>
                <a:ea typeface="微软雅黑" panose="020B0503020204020204" pitchFamily="34" charset="-122"/>
              </a:rPr>
              <a:t>二级工业动火许可证有效时间不超过</a:t>
            </a:r>
            <a:r>
              <a:rPr lang="en-US" altLang="zh-CN" sz="2000" b="1" dirty="0">
                <a:solidFill>
                  <a:srgbClr val="BB1B22"/>
                </a:solidFill>
                <a:latin typeface="微软雅黑" panose="020B0503020204020204" pitchFamily="34" charset="-122"/>
                <a:ea typeface="微软雅黑" panose="020B0503020204020204" pitchFamily="34" charset="-122"/>
              </a:rPr>
              <a:t>3d;</a:t>
            </a:r>
            <a:r>
              <a:rPr lang="zh-CN" altLang="en-US" sz="2000" b="1" dirty="0">
                <a:solidFill>
                  <a:srgbClr val="BB1B22"/>
                </a:solidFill>
                <a:latin typeface="微软雅黑" panose="020B0503020204020204" pitchFamily="34" charset="-122"/>
                <a:ea typeface="微软雅黑" panose="020B0503020204020204" pitchFamily="34" charset="-122"/>
              </a:rPr>
              <a:t>三级工业动火许可证有效时间不超过</a:t>
            </a:r>
            <a:r>
              <a:rPr lang="en-US" altLang="zh-CN" sz="2000" b="1" dirty="0">
                <a:solidFill>
                  <a:srgbClr val="BB1B22"/>
                </a:solidFill>
                <a:latin typeface="微软雅黑" panose="020B0503020204020204" pitchFamily="34" charset="-122"/>
                <a:ea typeface="微软雅黑" panose="020B0503020204020204" pitchFamily="34" charset="-122"/>
              </a:rPr>
              <a:t>5d</a:t>
            </a:r>
            <a:r>
              <a:rPr lang="zh-CN" altLang="en-US" sz="2000" b="1" dirty="0">
                <a:solidFill>
                  <a:srgbClr val="BB1B22"/>
                </a:solidFill>
                <a:latin typeface="微软雅黑" panose="020B0503020204020204" pitchFamily="34" charset="-122"/>
                <a:ea typeface="微软雅黑" panose="020B0503020204020204" pitchFamily="34" charset="-122"/>
              </a:rPr>
              <a:t>；</a:t>
            </a:r>
          </a:p>
        </p:txBody>
      </p:sp>
      <p:sp>
        <p:nvSpPr>
          <p:cNvPr id="6" name="矩形 5"/>
          <p:cNvSpPr/>
          <p:nvPr/>
        </p:nvSpPr>
        <p:spPr>
          <a:xfrm>
            <a:off x="10737647" y="6757978"/>
            <a:ext cx="5735499" cy="2785378"/>
          </a:xfrm>
          <a:prstGeom prst="rect">
            <a:avLst/>
          </a:prstGeom>
        </p:spPr>
        <p:txBody>
          <a:bodyPr wrap="square">
            <a:spAutoFit/>
          </a:bodyPr>
          <a:lstStyle/>
          <a:p>
            <a:pPr marL="342900" indent="-342900" algn="just">
              <a:lnSpc>
                <a:spcPts val="3500"/>
              </a:lnSpc>
              <a:buClr>
                <a:schemeClr val="bg1"/>
              </a:buClr>
              <a:buSzPct val="1500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二级、三级动火作业超过一天时，每天在开工前，</a:t>
            </a:r>
            <a:r>
              <a:rPr lang="zh-CN" altLang="en-US" sz="2000" b="1" dirty="0">
                <a:solidFill>
                  <a:srgbClr val="BB1B22"/>
                </a:solidFill>
                <a:latin typeface="微软雅黑" panose="020B0503020204020204" pitchFamily="34" charset="-122"/>
                <a:ea typeface="微软雅黑" panose="020B0503020204020204" pitchFamily="34" charset="-122"/>
              </a:rPr>
              <a:t>应由动火人、监护人共同检查动火现场，核对安全措施，合格后经签字确认方可动火</a:t>
            </a:r>
            <a:r>
              <a:rPr lang="zh-CN" altLang="en-US" sz="2000" dirty="0">
                <a:latin typeface="微软雅黑" panose="020B0503020204020204" pitchFamily="34" charset="-122"/>
                <a:ea typeface="微软雅黑" panose="020B0503020204020204" pitchFamily="34" charset="-122"/>
              </a:rPr>
              <a:t>。施工单位应与生产单位配合，进行危害识别、制定动火方案及控制措施、做好变更管理及应急预案。</a:t>
            </a:r>
          </a:p>
        </p:txBody>
      </p:sp>
      <p:sp>
        <p:nvSpPr>
          <p:cNvPr id="20"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1" name="文本框 2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矩形 3"/>
          <p:cNvSpPr/>
          <p:nvPr/>
        </p:nvSpPr>
        <p:spPr>
          <a:xfrm>
            <a:off x="-1" y="32386"/>
            <a:ext cx="18288000" cy="10287000"/>
          </a:xfrm>
          <a:prstGeom prst="rect">
            <a:avLst/>
          </a:prstGeom>
          <a:noFill/>
          <a:ln w="9525">
            <a:noFill/>
          </a:ln>
        </p:spPr>
        <p:txBody>
          <a:bodyPr anchor="ctr"/>
          <a:lstStyle/>
          <a:p>
            <a:pPr algn="ctr"/>
            <a:endParaRPr lang="zh-CN" altLang="zh-CN" sz="5400" dirty="0">
              <a:solidFill>
                <a:srgbClr val="FFFFFF"/>
              </a:solidFill>
              <a:latin typeface="Arial" panose="020B0604020202020204" pitchFamily="34" charset="0"/>
              <a:ea typeface="宋体" panose="02010600030101010101" pitchFamily="2" charset="-122"/>
            </a:endParaRPr>
          </a:p>
        </p:txBody>
      </p:sp>
      <p:sp>
        <p:nvSpPr>
          <p:cNvPr id="4098" name="任意多边形 14"/>
          <p:cNvSpPr/>
          <p:nvPr/>
        </p:nvSpPr>
        <p:spPr>
          <a:xfrm rot="5400000">
            <a:off x="-3348038" y="3352800"/>
            <a:ext cx="10287000" cy="3590925"/>
          </a:xfrm>
          <a:custGeom>
            <a:avLst/>
            <a:gdLst/>
            <a:ahLst/>
            <a:cxnLst>
              <a:cxn ang="0">
                <a:pos x="761999" y="870199"/>
              </a:cxn>
              <a:cxn ang="0">
                <a:pos x="1691081" y="83"/>
              </a:cxn>
              <a:cxn ang="0">
                <a:pos x="5166920" y="83"/>
              </a:cxn>
              <a:cxn ang="0">
                <a:pos x="6096000" y="870199"/>
              </a:cxn>
              <a:cxn ang="0">
                <a:pos x="0" y="2393044"/>
              </a:cxn>
              <a:cxn ang="0">
                <a:pos x="0" y="870200"/>
              </a:cxn>
              <a:cxn ang="0">
                <a:pos x="6858000" y="870200"/>
              </a:cxn>
              <a:cxn ang="0">
                <a:pos x="6858000" y="2393044"/>
              </a:cxn>
            </a:cxnLst>
            <a:rect l="0" t="0" r="0" b="0"/>
            <a:pathLst>
              <a:path w="6858000" h="2394857">
                <a:moveTo>
                  <a:pt x="761999" y="870858"/>
                </a:moveTo>
                <a:cubicBezTo>
                  <a:pt x="1316531" y="631447"/>
                  <a:pt x="1066594" y="-8391"/>
                  <a:pt x="1691081" y="83"/>
                </a:cubicBezTo>
                <a:lnTo>
                  <a:pt x="5166920" y="83"/>
                </a:lnTo>
                <a:cubicBezTo>
                  <a:pt x="5826383" y="-2035"/>
                  <a:pt x="5523980" y="612379"/>
                  <a:pt x="6096001" y="870858"/>
                </a:cubicBezTo>
                <a:lnTo>
                  <a:pt x="761999" y="870858"/>
                </a:lnTo>
                <a:close/>
                <a:moveTo>
                  <a:pt x="0" y="2394857"/>
                </a:moveTo>
                <a:lnTo>
                  <a:pt x="0" y="870859"/>
                </a:lnTo>
                <a:lnTo>
                  <a:pt x="6858000" y="870859"/>
                </a:lnTo>
                <a:lnTo>
                  <a:pt x="6858000" y="2394857"/>
                </a:lnTo>
                <a:lnTo>
                  <a:pt x="0" y="2394857"/>
                </a:lnTo>
                <a:close/>
              </a:path>
            </a:pathLst>
          </a:custGeom>
          <a:solidFill>
            <a:srgbClr val="BB1B22"/>
          </a:solidFill>
          <a:ln w="9525">
            <a:noFill/>
          </a:ln>
        </p:spPr>
        <p:txBody>
          <a:bodyPr/>
          <a:lstStyle/>
          <a:p>
            <a:endParaRPr lang="zh-CN" altLang="en-US" sz="5400"/>
          </a:p>
        </p:txBody>
      </p:sp>
      <p:sp>
        <p:nvSpPr>
          <p:cNvPr id="4099" name="TextBox 44"/>
          <p:cNvSpPr/>
          <p:nvPr/>
        </p:nvSpPr>
        <p:spPr>
          <a:xfrm rot="5400000">
            <a:off x="35720" y="4316076"/>
            <a:ext cx="3921918" cy="1661993"/>
          </a:xfrm>
          <a:prstGeom prst="rect">
            <a:avLst/>
          </a:prstGeom>
          <a:noFill/>
          <a:ln w="9525">
            <a:noFill/>
          </a:ln>
        </p:spPr>
        <p:txBody>
          <a:bodyPr anchor="t">
            <a:spAutoFit/>
          </a:bodyPr>
          <a:lstStyle/>
          <a:p>
            <a:pPr algn="ctr"/>
            <a:r>
              <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en-US" altLang="zh-CN" sz="5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48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CONTENTE</a:t>
            </a:r>
          </a:p>
        </p:txBody>
      </p:sp>
      <p:sp>
        <p:nvSpPr>
          <p:cNvPr id="4100" name="矩形 6"/>
          <p:cNvSpPr/>
          <p:nvPr/>
        </p:nvSpPr>
        <p:spPr>
          <a:xfrm>
            <a:off x="7522370" y="3186113"/>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动火计划的制定和批准</a:t>
            </a:r>
          </a:p>
        </p:txBody>
      </p:sp>
      <p:sp>
        <p:nvSpPr>
          <p:cNvPr id="4101" name="矩形 7"/>
          <p:cNvSpPr/>
          <p:nvPr/>
        </p:nvSpPr>
        <p:spPr>
          <a:xfrm>
            <a:off x="6410325" y="3205164"/>
            <a:ext cx="992982" cy="633413"/>
          </a:xfrm>
          <a:prstGeom prst="rect">
            <a:avLst/>
          </a:prstGeom>
          <a:solidFill>
            <a:srgbClr val="BB1B22"/>
          </a:solidFill>
          <a:ln w="9525">
            <a:noFill/>
          </a:ln>
        </p:spPr>
        <p:txBody>
          <a:bodyPr anchor="ctr"/>
          <a:lstStyle/>
          <a:p>
            <a:pPr algn="ctr"/>
            <a:r>
              <a:rPr lang="en-US" altLang="zh-CN" sz="4200" dirty="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01</a:t>
            </a:r>
            <a:endParaRPr lang="zh-CN" altLang="en-US" sz="4200" dirty="0">
              <a:solidFill>
                <a:schemeClr val="bg1"/>
              </a:solidFill>
              <a:latin typeface="Arial" panose="020B0604020202020204" pitchFamily="34" charset="0"/>
              <a:ea typeface="宋体" panose="02010600030101010101" pitchFamily="2" charset="-122"/>
            </a:endParaRPr>
          </a:p>
        </p:txBody>
      </p:sp>
      <p:sp>
        <p:nvSpPr>
          <p:cNvPr id="4102" name="矩形 8"/>
          <p:cNvSpPr/>
          <p:nvPr/>
        </p:nvSpPr>
        <p:spPr>
          <a:xfrm>
            <a:off x="7522370" y="4767262"/>
            <a:ext cx="6109365"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设备及人员的要求和检查</a:t>
            </a:r>
          </a:p>
        </p:txBody>
      </p:sp>
      <p:sp>
        <p:nvSpPr>
          <p:cNvPr id="4103" name="矩形 9"/>
          <p:cNvSpPr/>
          <p:nvPr/>
        </p:nvSpPr>
        <p:spPr>
          <a:xfrm>
            <a:off x="6410325" y="4862513"/>
            <a:ext cx="992982" cy="633413"/>
          </a:xfrm>
          <a:prstGeom prst="rect">
            <a:avLst/>
          </a:prstGeom>
          <a:solidFill>
            <a:srgbClr val="BB1B22"/>
          </a:solidFill>
          <a:ln w="9525">
            <a:noFill/>
          </a:ln>
        </p:spPr>
        <p:txBody>
          <a:bodyPr anchor="ctr"/>
          <a:lstStyle/>
          <a:p>
            <a:pPr algn="ctr"/>
            <a:r>
              <a:rPr lang="en-US" altLang="zh-CN" sz="4200" dirty="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02</a:t>
            </a:r>
            <a:endParaRPr lang="zh-CN" altLang="en-US" sz="4200" dirty="0">
              <a:solidFill>
                <a:schemeClr val="bg1"/>
              </a:solidFill>
              <a:latin typeface="Arial" panose="020B0604020202020204" pitchFamily="34" charset="0"/>
              <a:ea typeface="宋体" panose="02010600030101010101" pitchFamily="2" charset="-122"/>
            </a:endParaRPr>
          </a:p>
        </p:txBody>
      </p:sp>
      <p:sp>
        <p:nvSpPr>
          <p:cNvPr id="4104" name="矩形 10"/>
          <p:cNvSpPr/>
          <p:nvPr/>
        </p:nvSpPr>
        <p:spPr>
          <a:xfrm>
            <a:off x="7522370" y="6272691"/>
            <a:ext cx="5032147" cy="738664"/>
          </a:xfrm>
          <a:prstGeom prst="rect">
            <a:avLst/>
          </a:prstGeom>
          <a:noFill/>
          <a:ln w="9525">
            <a:noFill/>
          </a:ln>
        </p:spPr>
        <p:txBody>
          <a:bodyPr wrap="none" anchor="t">
            <a:spAutoFit/>
          </a:bodyPr>
          <a:lstStyle/>
          <a:p>
            <a:pPr algn="ctr"/>
            <a:r>
              <a:rPr lang="zh-CN" altLang="en-US" sz="4200" dirty="0">
                <a:solidFill>
                  <a:srgbClr val="C00000"/>
                </a:solidFill>
                <a:latin typeface="微软雅黑" panose="020B0503020204020204" pitchFamily="34" charset="-122"/>
                <a:ea typeface="微软雅黑" panose="020B0503020204020204" pitchFamily="34" charset="-122"/>
              </a:rPr>
              <a:t>动火作业和用具离场</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4105" name="矩形 11"/>
          <p:cNvSpPr/>
          <p:nvPr/>
        </p:nvSpPr>
        <p:spPr>
          <a:xfrm>
            <a:off x="6410325" y="6367942"/>
            <a:ext cx="992982" cy="633413"/>
          </a:xfrm>
          <a:prstGeom prst="rect">
            <a:avLst/>
          </a:prstGeom>
          <a:solidFill>
            <a:srgbClr val="BB1B22"/>
          </a:solidFill>
          <a:ln w="9525">
            <a:noFill/>
          </a:ln>
        </p:spPr>
        <p:txBody>
          <a:bodyPr anchor="ctr"/>
          <a:lstStyle/>
          <a:p>
            <a:pPr algn="ctr"/>
            <a:r>
              <a:rPr lang="en-US" altLang="zh-CN" sz="4200" dirty="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03</a:t>
            </a:r>
            <a:endParaRPr lang="zh-CN" altLang="en-US" sz="4200" dirty="0">
              <a:solidFill>
                <a:schemeClr val="bg1"/>
              </a:solidFill>
              <a:latin typeface="Arial" panose="020B0604020202020204" pitchFamily="34" charset="0"/>
              <a:ea typeface="宋体" panose="02010600030101010101" pitchFamily="2" charset="-122"/>
            </a:endParaRPr>
          </a:p>
        </p:txBody>
      </p:sp>
      <p:sp>
        <p:nvSpPr>
          <p:cNvPr id="13"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22" name="agenda_232559"/>
          <p:cNvSpPr>
            <a:spLocks noChangeAspect="1"/>
          </p:cNvSpPr>
          <p:nvPr/>
        </p:nvSpPr>
        <p:spPr bwMode="auto">
          <a:xfrm>
            <a:off x="1050670" y="2223450"/>
            <a:ext cx="784902" cy="773972"/>
          </a:xfrm>
          <a:custGeom>
            <a:avLst/>
            <a:gdLst>
              <a:gd name="T0" fmla="*/ 216 w 472"/>
              <a:gd name="T1" fmla="*/ 329 h 466"/>
              <a:gd name="T2" fmla="*/ 130 w 472"/>
              <a:gd name="T3" fmla="*/ 362 h 466"/>
              <a:gd name="T4" fmla="*/ 164 w 472"/>
              <a:gd name="T5" fmla="*/ 276 h 466"/>
              <a:gd name="T6" fmla="*/ 216 w 472"/>
              <a:gd name="T7" fmla="*/ 329 h 466"/>
              <a:gd name="T8" fmla="*/ 472 w 472"/>
              <a:gd name="T9" fmla="*/ 77 h 466"/>
              <a:gd name="T10" fmla="*/ 449 w 472"/>
              <a:gd name="T11" fmla="*/ 54 h 466"/>
              <a:gd name="T12" fmla="*/ 203 w 472"/>
              <a:gd name="T13" fmla="*/ 298 h 466"/>
              <a:gd name="T14" fmla="*/ 225 w 472"/>
              <a:gd name="T15" fmla="*/ 321 h 466"/>
              <a:gd name="T16" fmla="*/ 358 w 472"/>
              <a:gd name="T17" fmla="*/ 190 h 466"/>
              <a:gd name="T18" fmla="*/ 358 w 472"/>
              <a:gd name="T19" fmla="*/ 426 h 466"/>
              <a:gd name="T20" fmla="*/ 40 w 472"/>
              <a:gd name="T21" fmla="*/ 426 h 466"/>
              <a:gd name="T22" fmla="*/ 40 w 472"/>
              <a:gd name="T23" fmla="*/ 40 h 466"/>
              <a:gd name="T24" fmla="*/ 358 w 472"/>
              <a:gd name="T25" fmla="*/ 40 h 466"/>
              <a:gd name="T26" fmla="*/ 358 w 472"/>
              <a:gd name="T27" fmla="*/ 83 h 466"/>
              <a:gd name="T28" fmla="*/ 358 w 472"/>
              <a:gd name="T29" fmla="*/ 83 h 466"/>
              <a:gd name="T30" fmla="*/ 172 w 472"/>
              <a:gd name="T31" fmla="*/ 267 h 466"/>
              <a:gd name="T32" fmla="*/ 195 w 472"/>
              <a:gd name="T33" fmla="*/ 290 h 466"/>
              <a:gd name="T34" fmla="*/ 442 w 472"/>
              <a:gd name="T35" fmla="*/ 46 h 466"/>
              <a:gd name="T36" fmla="*/ 419 w 472"/>
              <a:gd name="T37" fmla="*/ 23 h 466"/>
              <a:gd name="T38" fmla="*/ 398 w 472"/>
              <a:gd name="T39" fmla="*/ 44 h 466"/>
              <a:gd name="T40" fmla="*/ 398 w 472"/>
              <a:gd name="T41" fmla="*/ 20 h 466"/>
              <a:gd name="T42" fmla="*/ 378 w 472"/>
              <a:gd name="T43" fmla="*/ 0 h 466"/>
              <a:gd name="T44" fmla="*/ 20 w 472"/>
              <a:gd name="T45" fmla="*/ 0 h 466"/>
              <a:gd name="T46" fmla="*/ 0 w 472"/>
              <a:gd name="T47" fmla="*/ 20 h 466"/>
              <a:gd name="T48" fmla="*/ 0 w 472"/>
              <a:gd name="T49" fmla="*/ 446 h 466"/>
              <a:gd name="T50" fmla="*/ 20 w 472"/>
              <a:gd name="T51" fmla="*/ 466 h 466"/>
              <a:gd name="T52" fmla="*/ 378 w 472"/>
              <a:gd name="T53" fmla="*/ 466 h 466"/>
              <a:gd name="T54" fmla="*/ 398 w 472"/>
              <a:gd name="T55" fmla="*/ 446 h 466"/>
              <a:gd name="T56" fmla="*/ 398 w 472"/>
              <a:gd name="T57" fmla="*/ 155 h 466"/>
              <a:gd name="T58" fmla="*/ 393 w 472"/>
              <a:gd name="T59" fmla="*/ 155 h 466"/>
              <a:gd name="T60" fmla="*/ 472 w 472"/>
              <a:gd name="T61" fmla="*/ 77 h 466"/>
              <a:gd name="T62" fmla="*/ 96 w 472"/>
              <a:gd name="T63" fmla="*/ 111 h 466"/>
              <a:gd name="T64" fmla="*/ 289 w 472"/>
              <a:gd name="T65" fmla="*/ 111 h 466"/>
              <a:gd name="T66" fmla="*/ 302 w 472"/>
              <a:gd name="T67" fmla="*/ 97 h 466"/>
              <a:gd name="T68" fmla="*/ 289 w 472"/>
              <a:gd name="T69" fmla="*/ 84 h 466"/>
              <a:gd name="T70" fmla="*/ 96 w 472"/>
              <a:gd name="T71" fmla="*/ 84 h 466"/>
              <a:gd name="T72" fmla="*/ 82 w 472"/>
              <a:gd name="T73" fmla="*/ 97 h 466"/>
              <a:gd name="T74" fmla="*/ 96 w 472"/>
              <a:gd name="T75" fmla="*/ 111 h 466"/>
              <a:gd name="T76" fmla="*/ 96 w 472"/>
              <a:gd name="T77" fmla="*/ 186 h 466"/>
              <a:gd name="T78" fmla="*/ 209 w 472"/>
              <a:gd name="T79" fmla="*/ 186 h 466"/>
              <a:gd name="T80" fmla="*/ 222 w 472"/>
              <a:gd name="T81" fmla="*/ 173 h 466"/>
              <a:gd name="T82" fmla="*/ 209 w 472"/>
              <a:gd name="T83" fmla="*/ 160 h 466"/>
              <a:gd name="T84" fmla="*/ 96 w 472"/>
              <a:gd name="T85" fmla="*/ 160 h 466"/>
              <a:gd name="T86" fmla="*/ 82 w 472"/>
              <a:gd name="T87" fmla="*/ 173 h 466"/>
              <a:gd name="T88" fmla="*/ 96 w 472"/>
              <a:gd name="T89" fmla="*/ 18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466">
                <a:moveTo>
                  <a:pt x="216" y="329"/>
                </a:moveTo>
                <a:lnTo>
                  <a:pt x="130" y="362"/>
                </a:lnTo>
                <a:lnTo>
                  <a:pt x="164" y="276"/>
                </a:lnTo>
                <a:lnTo>
                  <a:pt x="216" y="329"/>
                </a:lnTo>
                <a:close/>
                <a:moveTo>
                  <a:pt x="472" y="77"/>
                </a:moveTo>
                <a:lnTo>
                  <a:pt x="449" y="54"/>
                </a:lnTo>
                <a:lnTo>
                  <a:pt x="203" y="298"/>
                </a:lnTo>
                <a:lnTo>
                  <a:pt x="225" y="321"/>
                </a:lnTo>
                <a:lnTo>
                  <a:pt x="358" y="190"/>
                </a:lnTo>
                <a:lnTo>
                  <a:pt x="358" y="426"/>
                </a:lnTo>
                <a:lnTo>
                  <a:pt x="40" y="426"/>
                </a:lnTo>
                <a:lnTo>
                  <a:pt x="40" y="40"/>
                </a:lnTo>
                <a:lnTo>
                  <a:pt x="358" y="40"/>
                </a:lnTo>
                <a:lnTo>
                  <a:pt x="358" y="83"/>
                </a:lnTo>
                <a:lnTo>
                  <a:pt x="358" y="83"/>
                </a:lnTo>
                <a:lnTo>
                  <a:pt x="172" y="267"/>
                </a:lnTo>
                <a:lnTo>
                  <a:pt x="195" y="290"/>
                </a:lnTo>
                <a:lnTo>
                  <a:pt x="442" y="46"/>
                </a:lnTo>
                <a:lnTo>
                  <a:pt x="419" y="23"/>
                </a:lnTo>
                <a:lnTo>
                  <a:pt x="398" y="44"/>
                </a:lnTo>
                <a:lnTo>
                  <a:pt x="398" y="20"/>
                </a:lnTo>
                <a:cubicBezTo>
                  <a:pt x="398" y="9"/>
                  <a:pt x="389" y="0"/>
                  <a:pt x="378" y="0"/>
                </a:cubicBezTo>
                <a:lnTo>
                  <a:pt x="20" y="0"/>
                </a:lnTo>
                <a:cubicBezTo>
                  <a:pt x="9" y="0"/>
                  <a:pt x="0" y="9"/>
                  <a:pt x="0" y="20"/>
                </a:cubicBezTo>
                <a:lnTo>
                  <a:pt x="0" y="446"/>
                </a:lnTo>
                <a:cubicBezTo>
                  <a:pt x="0" y="457"/>
                  <a:pt x="9" y="466"/>
                  <a:pt x="20" y="466"/>
                </a:cubicBezTo>
                <a:lnTo>
                  <a:pt x="378" y="466"/>
                </a:lnTo>
                <a:cubicBezTo>
                  <a:pt x="389" y="466"/>
                  <a:pt x="398" y="457"/>
                  <a:pt x="398" y="446"/>
                </a:cubicBezTo>
                <a:lnTo>
                  <a:pt x="398" y="155"/>
                </a:lnTo>
                <a:lnTo>
                  <a:pt x="393" y="155"/>
                </a:lnTo>
                <a:lnTo>
                  <a:pt x="472" y="77"/>
                </a:lnTo>
                <a:close/>
                <a:moveTo>
                  <a:pt x="96" y="111"/>
                </a:moveTo>
                <a:lnTo>
                  <a:pt x="289" y="111"/>
                </a:lnTo>
                <a:cubicBezTo>
                  <a:pt x="296" y="111"/>
                  <a:pt x="302" y="105"/>
                  <a:pt x="302" y="97"/>
                </a:cubicBezTo>
                <a:cubicBezTo>
                  <a:pt x="302" y="90"/>
                  <a:pt x="296" y="84"/>
                  <a:pt x="289" y="84"/>
                </a:cubicBezTo>
                <a:lnTo>
                  <a:pt x="96" y="84"/>
                </a:lnTo>
                <a:cubicBezTo>
                  <a:pt x="88" y="84"/>
                  <a:pt x="82" y="90"/>
                  <a:pt x="82" y="97"/>
                </a:cubicBezTo>
                <a:cubicBezTo>
                  <a:pt x="82" y="105"/>
                  <a:pt x="88" y="111"/>
                  <a:pt x="96" y="111"/>
                </a:cubicBezTo>
                <a:close/>
                <a:moveTo>
                  <a:pt x="96" y="186"/>
                </a:moveTo>
                <a:lnTo>
                  <a:pt x="209" y="186"/>
                </a:lnTo>
                <a:cubicBezTo>
                  <a:pt x="216" y="186"/>
                  <a:pt x="222" y="180"/>
                  <a:pt x="222" y="173"/>
                </a:cubicBezTo>
                <a:cubicBezTo>
                  <a:pt x="222" y="166"/>
                  <a:pt x="216" y="160"/>
                  <a:pt x="209" y="160"/>
                </a:cubicBezTo>
                <a:lnTo>
                  <a:pt x="96" y="160"/>
                </a:lnTo>
                <a:cubicBezTo>
                  <a:pt x="88" y="160"/>
                  <a:pt x="82" y="166"/>
                  <a:pt x="82" y="173"/>
                </a:cubicBezTo>
                <a:cubicBezTo>
                  <a:pt x="82" y="180"/>
                  <a:pt x="88" y="186"/>
                  <a:pt x="96" y="18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41" name="add-goods_69943"/>
          <p:cNvSpPr>
            <a:spLocks noChangeAspect="1"/>
          </p:cNvSpPr>
          <p:nvPr/>
        </p:nvSpPr>
        <p:spPr bwMode="auto">
          <a:xfrm>
            <a:off x="2396154" y="4050879"/>
            <a:ext cx="1527582" cy="1562710"/>
          </a:xfrm>
          <a:custGeom>
            <a:avLst/>
            <a:gdLst>
              <a:gd name="connsiteX0" fmla="*/ 203033 w 591428"/>
              <a:gd name="connsiteY0" fmla="*/ 524380 h 605028"/>
              <a:gd name="connsiteX1" fmla="*/ 182886 w 591428"/>
              <a:gd name="connsiteY1" fmla="*/ 544496 h 605028"/>
              <a:gd name="connsiteX2" fmla="*/ 203033 w 591428"/>
              <a:gd name="connsiteY2" fmla="*/ 564704 h 605028"/>
              <a:gd name="connsiteX3" fmla="*/ 388258 w 591428"/>
              <a:gd name="connsiteY3" fmla="*/ 564704 h 605028"/>
              <a:gd name="connsiteX4" fmla="*/ 408405 w 591428"/>
              <a:gd name="connsiteY4" fmla="*/ 544496 h 605028"/>
              <a:gd name="connsiteX5" fmla="*/ 388258 w 591428"/>
              <a:gd name="connsiteY5" fmla="*/ 524380 h 605028"/>
              <a:gd name="connsiteX6" fmla="*/ 162646 w 591428"/>
              <a:gd name="connsiteY6" fmla="*/ 423524 h 605028"/>
              <a:gd name="connsiteX7" fmla="*/ 142499 w 591428"/>
              <a:gd name="connsiteY7" fmla="*/ 443639 h 605028"/>
              <a:gd name="connsiteX8" fmla="*/ 162646 w 591428"/>
              <a:gd name="connsiteY8" fmla="*/ 463848 h 605028"/>
              <a:gd name="connsiteX9" fmla="*/ 428645 w 591428"/>
              <a:gd name="connsiteY9" fmla="*/ 463848 h 605028"/>
              <a:gd name="connsiteX10" fmla="*/ 448793 w 591428"/>
              <a:gd name="connsiteY10" fmla="*/ 443639 h 605028"/>
              <a:gd name="connsiteX11" fmla="*/ 428645 w 591428"/>
              <a:gd name="connsiteY11" fmla="*/ 423524 h 605028"/>
              <a:gd name="connsiteX12" fmla="*/ 97631 w 591428"/>
              <a:gd name="connsiteY12" fmla="*/ 81001 h 605028"/>
              <a:gd name="connsiteX13" fmla="*/ 125322 w 591428"/>
              <a:gd name="connsiteY13" fmla="*/ 95833 h 605028"/>
              <a:gd name="connsiteX14" fmla="*/ 268488 w 591428"/>
              <a:gd name="connsiteY14" fmla="*/ 270570 h 605028"/>
              <a:gd name="connsiteX15" fmla="*/ 278330 w 591428"/>
              <a:gd name="connsiteY15" fmla="*/ 270570 h 605028"/>
              <a:gd name="connsiteX16" fmla="*/ 335151 w 591428"/>
              <a:gd name="connsiteY16" fmla="*/ 322667 h 605028"/>
              <a:gd name="connsiteX17" fmla="*/ 122258 w 591428"/>
              <a:gd name="connsiteY17" fmla="*/ 322667 h 605028"/>
              <a:gd name="connsiteX18" fmla="*/ 102018 w 591428"/>
              <a:gd name="connsiteY18" fmla="*/ 342876 h 605028"/>
              <a:gd name="connsiteX19" fmla="*/ 122258 w 591428"/>
              <a:gd name="connsiteY19" fmla="*/ 362991 h 605028"/>
              <a:gd name="connsiteX20" fmla="*/ 469033 w 591428"/>
              <a:gd name="connsiteY20" fmla="*/ 362991 h 605028"/>
              <a:gd name="connsiteX21" fmla="*/ 487880 w 591428"/>
              <a:gd name="connsiteY21" fmla="*/ 349457 h 605028"/>
              <a:gd name="connsiteX22" fmla="*/ 591216 w 591428"/>
              <a:gd name="connsiteY22" fmla="*/ 293282 h 605028"/>
              <a:gd name="connsiteX23" fmla="*/ 590380 w 591428"/>
              <a:gd name="connsiteY23" fmla="*/ 298009 h 605028"/>
              <a:gd name="connsiteX24" fmla="*/ 502178 w 591428"/>
              <a:gd name="connsiteY24" fmla="*/ 589918 h 605028"/>
              <a:gd name="connsiteX25" fmla="*/ 481752 w 591428"/>
              <a:gd name="connsiteY25" fmla="*/ 605028 h 605028"/>
              <a:gd name="connsiteX26" fmla="*/ 109446 w 591428"/>
              <a:gd name="connsiteY26" fmla="*/ 605028 h 605028"/>
              <a:gd name="connsiteX27" fmla="*/ 89020 w 591428"/>
              <a:gd name="connsiteY27" fmla="*/ 589918 h 605028"/>
              <a:gd name="connsiteX28" fmla="*/ 911 w 591428"/>
              <a:gd name="connsiteY28" fmla="*/ 298009 h 605028"/>
              <a:gd name="connsiteX29" fmla="*/ 4253 w 591428"/>
              <a:gd name="connsiteY29" fmla="*/ 279191 h 605028"/>
              <a:gd name="connsiteX30" fmla="*/ 21336 w 591428"/>
              <a:gd name="connsiteY30" fmla="*/ 270570 h 605028"/>
              <a:gd name="connsiteX31" fmla="*/ 162460 w 591428"/>
              <a:gd name="connsiteY31" fmla="*/ 270570 h 605028"/>
              <a:gd name="connsiteX32" fmla="*/ 61817 w 591428"/>
              <a:gd name="connsiteY32" fmla="*/ 147744 h 605028"/>
              <a:gd name="connsiteX33" fmla="*/ 52718 w 591428"/>
              <a:gd name="connsiteY33" fmla="*/ 117710 h 605028"/>
              <a:gd name="connsiteX34" fmla="*/ 67573 w 591428"/>
              <a:gd name="connsiteY34" fmla="*/ 90086 h 605028"/>
              <a:gd name="connsiteX35" fmla="*/ 97631 w 591428"/>
              <a:gd name="connsiteY35" fmla="*/ 81001 h 605028"/>
              <a:gd name="connsiteX36" fmla="*/ 444441 w 591428"/>
              <a:gd name="connsiteY36" fmla="*/ 62010 h 605028"/>
              <a:gd name="connsiteX37" fmla="*/ 414170 w 591428"/>
              <a:gd name="connsiteY37" fmla="*/ 92320 h 605028"/>
              <a:gd name="connsiteX38" fmla="*/ 414170 w 591428"/>
              <a:gd name="connsiteY38" fmla="*/ 116513 h 605028"/>
              <a:gd name="connsiteX39" fmla="*/ 389843 w 591428"/>
              <a:gd name="connsiteY39" fmla="*/ 116513 h 605028"/>
              <a:gd name="connsiteX40" fmla="*/ 359572 w 591428"/>
              <a:gd name="connsiteY40" fmla="*/ 146823 h 605028"/>
              <a:gd name="connsiteX41" fmla="*/ 389843 w 591428"/>
              <a:gd name="connsiteY41" fmla="*/ 177040 h 605028"/>
              <a:gd name="connsiteX42" fmla="*/ 414170 w 591428"/>
              <a:gd name="connsiteY42" fmla="*/ 177040 h 605028"/>
              <a:gd name="connsiteX43" fmla="*/ 414170 w 591428"/>
              <a:gd name="connsiteY43" fmla="*/ 201232 h 605028"/>
              <a:gd name="connsiteX44" fmla="*/ 444441 w 591428"/>
              <a:gd name="connsiteY44" fmla="*/ 231542 h 605028"/>
              <a:gd name="connsiteX45" fmla="*/ 474711 w 591428"/>
              <a:gd name="connsiteY45" fmla="*/ 201232 h 605028"/>
              <a:gd name="connsiteX46" fmla="*/ 474711 w 591428"/>
              <a:gd name="connsiteY46" fmla="*/ 177040 h 605028"/>
              <a:gd name="connsiteX47" fmla="*/ 499039 w 591428"/>
              <a:gd name="connsiteY47" fmla="*/ 177040 h 605028"/>
              <a:gd name="connsiteX48" fmla="*/ 529309 w 591428"/>
              <a:gd name="connsiteY48" fmla="*/ 146823 h 605028"/>
              <a:gd name="connsiteX49" fmla="*/ 499039 w 591428"/>
              <a:gd name="connsiteY49" fmla="*/ 116513 h 605028"/>
              <a:gd name="connsiteX50" fmla="*/ 474711 w 591428"/>
              <a:gd name="connsiteY50" fmla="*/ 116513 h 605028"/>
              <a:gd name="connsiteX51" fmla="*/ 474711 w 591428"/>
              <a:gd name="connsiteY51" fmla="*/ 92320 h 605028"/>
              <a:gd name="connsiteX52" fmla="*/ 444441 w 591428"/>
              <a:gd name="connsiteY52" fmla="*/ 62010 h 605028"/>
              <a:gd name="connsiteX53" fmla="*/ 444441 w 591428"/>
              <a:gd name="connsiteY53" fmla="*/ 0 h 605028"/>
              <a:gd name="connsiteX54" fmla="*/ 591428 w 591428"/>
              <a:gd name="connsiteY54" fmla="*/ 146823 h 605028"/>
              <a:gd name="connsiteX55" fmla="*/ 444441 w 591428"/>
              <a:gd name="connsiteY55" fmla="*/ 293552 h 605028"/>
              <a:gd name="connsiteX56" fmla="*/ 297453 w 591428"/>
              <a:gd name="connsiteY56" fmla="*/ 146823 h 605028"/>
              <a:gd name="connsiteX57" fmla="*/ 444441 w 591428"/>
              <a:gd name="connsiteY57"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1428" h="605028">
                <a:moveTo>
                  <a:pt x="203033" y="524380"/>
                </a:moveTo>
                <a:cubicBezTo>
                  <a:pt x="191892" y="524380"/>
                  <a:pt x="182886" y="533372"/>
                  <a:pt x="182886" y="544496"/>
                </a:cubicBezTo>
                <a:cubicBezTo>
                  <a:pt x="182886" y="555620"/>
                  <a:pt x="191892" y="564704"/>
                  <a:pt x="203033" y="564704"/>
                </a:cubicBezTo>
                <a:lnTo>
                  <a:pt x="388258" y="564704"/>
                </a:lnTo>
                <a:cubicBezTo>
                  <a:pt x="399399" y="564704"/>
                  <a:pt x="408405" y="555620"/>
                  <a:pt x="408405" y="544496"/>
                </a:cubicBezTo>
                <a:cubicBezTo>
                  <a:pt x="408405" y="533372"/>
                  <a:pt x="399399" y="524380"/>
                  <a:pt x="388258" y="524380"/>
                </a:cubicBezTo>
                <a:close/>
                <a:moveTo>
                  <a:pt x="162646" y="423524"/>
                </a:moveTo>
                <a:cubicBezTo>
                  <a:pt x="151504" y="423524"/>
                  <a:pt x="142499" y="432515"/>
                  <a:pt x="142499" y="443639"/>
                </a:cubicBezTo>
                <a:cubicBezTo>
                  <a:pt x="142499" y="454856"/>
                  <a:pt x="151504" y="463848"/>
                  <a:pt x="162646" y="463848"/>
                </a:cubicBezTo>
                <a:lnTo>
                  <a:pt x="428645" y="463848"/>
                </a:lnTo>
                <a:cubicBezTo>
                  <a:pt x="439787" y="463848"/>
                  <a:pt x="448793" y="454856"/>
                  <a:pt x="448793" y="443639"/>
                </a:cubicBezTo>
                <a:cubicBezTo>
                  <a:pt x="448793" y="432515"/>
                  <a:pt x="439787" y="423524"/>
                  <a:pt x="428645" y="423524"/>
                </a:cubicBezTo>
                <a:close/>
                <a:moveTo>
                  <a:pt x="97631" y="81001"/>
                </a:moveTo>
                <a:cubicBezTo>
                  <a:pt x="108076" y="82044"/>
                  <a:pt x="118127" y="87073"/>
                  <a:pt x="125322" y="95833"/>
                </a:cubicBezTo>
                <a:lnTo>
                  <a:pt x="268488" y="270570"/>
                </a:lnTo>
                <a:lnTo>
                  <a:pt x="278330" y="270570"/>
                </a:lnTo>
                <a:cubicBezTo>
                  <a:pt x="293835" y="291242"/>
                  <a:pt x="313054" y="308948"/>
                  <a:pt x="335151" y="322667"/>
                </a:cubicBezTo>
                <a:lnTo>
                  <a:pt x="122258" y="322667"/>
                </a:lnTo>
                <a:cubicBezTo>
                  <a:pt x="111117" y="322667"/>
                  <a:pt x="102018" y="331659"/>
                  <a:pt x="102018" y="342876"/>
                </a:cubicBezTo>
                <a:cubicBezTo>
                  <a:pt x="102018" y="353999"/>
                  <a:pt x="111117" y="362991"/>
                  <a:pt x="122258" y="362991"/>
                </a:cubicBezTo>
                <a:lnTo>
                  <a:pt x="469033" y="362991"/>
                </a:lnTo>
                <a:cubicBezTo>
                  <a:pt x="477853" y="362991"/>
                  <a:pt x="485188" y="357244"/>
                  <a:pt x="487880" y="349457"/>
                </a:cubicBezTo>
                <a:cubicBezTo>
                  <a:pt x="527710" y="340929"/>
                  <a:pt x="563363" y="320999"/>
                  <a:pt x="591216" y="293282"/>
                </a:cubicBezTo>
                <a:cubicBezTo>
                  <a:pt x="591123" y="294858"/>
                  <a:pt x="590845" y="296433"/>
                  <a:pt x="590380" y="298009"/>
                </a:cubicBezTo>
                <a:lnTo>
                  <a:pt x="502178" y="589918"/>
                </a:lnTo>
                <a:cubicBezTo>
                  <a:pt x="499486" y="598910"/>
                  <a:pt x="491223" y="605028"/>
                  <a:pt x="481752" y="605028"/>
                </a:cubicBezTo>
                <a:lnTo>
                  <a:pt x="109446" y="605028"/>
                </a:lnTo>
                <a:cubicBezTo>
                  <a:pt x="100069" y="605028"/>
                  <a:pt x="91805" y="598910"/>
                  <a:pt x="89020" y="589918"/>
                </a:cubicBezTo>
                <a:lnTo>
                  <a:pt x="911" y="298009"/>
                </a:lnTo>
                <a:cubicBezTo>
                  <a:pt x="-1039" y="291520"/>
                  <a:pt x="168" y="284568"/>
                  <a:pt x="4253" y="279191"/>
                </a:cubicBezTo>
                <a:cubicBezTo>
                  <a:pt x="8245" y="273722"/>
                  <a:pt x="14559" y="270570"/>
                  <a:pt x="21336" y="270570"/>
                </a:cubicBezTo>
                <a:lnTo>
                  <a:pt x="162460" y="270570"/>
                </a:lnTo>
                <a:lnTo>
                  <a:pt x="61817" y="147744"/>
                </a:lnTo>
                <a:cubicBezTo>
                  <a:pt x="54853" y="139309"/>
                  <a:pt x="51604" y="128556"/>
                  <a:pt x="52718" y="117710"/>
                </a:cubicBezTo>
                <a:cubicBezTo>
                  <a:pt x="53832" y="106864"/>
                  <a:pt x="59124" y="96945"/>
                  <a:pt x="67573" y="90086"/>
                </a:cubicBezTo>
                <a:cubicBezTo>
                  <a:pt x="76347" y="82902"/>
                  <a:pt x="87186" y="79958"/>
                  <a:pt x="97631" y="81001"/>
                </a:cubicBezTo>
                <a:close/>
                <a:moveTo>
                  <a:pt x="444441" y="62010"/>
                </a:moveTo>
                <a:cubicBezTo>
                  <a:pt x="427727" y="62010"/>
                  <a:pt x="414170" y="75543"/>
                  <a:pt x="414170" y="92320"/>
                </a:cubicBezTo>
                <a:lnTo>
                  <a:pt x="414170" y="116513"/>
                </a:lnTo>
                <a:lnTo>
                  <a:pt x="389843" y="116513"/>
                </a:lnTo>
                <a:cubicBezTo>
                  <a:pt x="373129" y="116513"/>
                  <a:pt x="359572" y="130046"/>
                  <a:pt x="359572" y="146823"/>
                </a:cubicBezTo>
                <a:cubicBezTo>
                  <a:pt x="359572" y="163507"/>
                  <a:pt x="373129" y="177040"/>
                  <a:pt x="389843" y="177040"/>
                </a:cubicBezTo>
                <a:lnTo>
                  <a:pt x="414170" y="177040"/>
                </a:lnTo>
                <a:lnTo>
                  <a:pt x="414170" y="201232"/>
                </a:lnTo>
                <a:cubicBezTo>
                  <a:pt x="414170" y="218009"/>
                  <a:pt x="427727" y="231542"/>
                  <a:pt x="444441" y="231542"/>
                </a:cubicBezTo>
                <a:cubicBezTo>
                  <a:pt x="461154" y="231542"/>
                  <a:pt x="474711" y="218009"/>
                  <a:pt x="474711" y="201232"/>
                </a:cubicBezTo>
                <a:lnTo>
                  <a:pt x="474711" y="177040"/>
                </a:lnTo>
                <a:lnTo>
                  <a:pt x="499039" y="177040"/>
                </a:lnTo>
                <a:cubicBezTo>
                  <a:pt x="515752" y="177040"/>
                  <a:pt x="529309" y="163507"/>
                  <a:pt x="529309" y="146823"/>
                </a:cubicBezTo>
                <a:cubicBezTo>
                  <a:pt x="529309" y="130046"/>
                  <a:pt x="515752" y="116513"/>
                  <a:pt x="499039" y="116513"/>
                </a:cubicBezTo>
                <a:lnTo>
                  <a:pt x="474711" y="116513"/>
                </a:lnTo>
                <a:lnTo>
                  <a:pt x="474711" y="92320"/>
                </a:lnTo>
                <a:cubicBezTo>
                  <a:pt x="474711" y="75543"/>
                  <a:pt x="461154" y="62010"/>
                  <a:pt x="444441" y="62010"/>
                </a:cubicBezTo>
                <a:close/>
                <a:moveTo>
                  <a:pt x="444441" y="0"/>
                </a:moveTo>
                <a:cubicBezTo>
                  <a:pt x="525688" y="0"/>
                  <a:pt x="591428" y="65718"/>
                  <a:pt x="591428" y="146823"/>
                </a:cubicBezTo>
                <a:cubicBezTo>
                  <a:pt x="591428" y="227834"/>
                  <a:pt x="525688" y="293552"/>
                  <a:pt x="444441" y="293552"/>
                </a:cubicBezTo>
                <a:cubicBezTo>
                  <a:pt x="363194" y="293552"/>
                  <a:pt x="297453" y="227834"/>
                  <a:pt x="297453" y="146823"/>
                </a:cubicBezTo>
                <a:cubicBezTo>
                  <a:pt x="297453" y="65718"/>
                  <a:pt x="363194" y="0"/>
                  <a:pt x="444441" y="0"/>
                </a:cubicBezTo>
                <a:close/>
              </a:path>
            </a:pathLst>
          </a:custGeom>
          <a:solidFill>
            <a:srgbClr val="BB1B22"/>
          </a:solidFill>
          <a:ln>
            <a:noFill/>
          </a:ln>
        </p:spPr>
      </p:sp>
      <p:sp>
        <p:nvSpPr>
          <p:cNvPr id="43" name="矩形 42"/>
          <p:cNvSpPr/>
          <p:nvPr/>
        </p:nvSpPr>
        <p:spPr>
          <a:xfrm>
            <a:off x="3813293" y="3921980"/>
            <a:ext cx="2546687" cy="729687"/>
          </a:xfrm>
          <a:prstGeom prst="rect">
            <a:avLst/>
          </a:prstGeom>
        </p:spPr>
        <p:txBody>
          <a:bodyPr wrap="square">
            <a:spAutoFit/>
          </a:bodyPr>
          <a:lstStyle/>
          <a:p>
            <a:pPr algn="ctr">
              <a:lnSpc>
                <a:spcPts val="5500"/>
              </a:lnSpc>
            </a:pPr>
            <a:r>
              <a:rPr lang="zh-CN" altLang="en-US" sz="3200" b="1" dirty="0">
                <a:solidFill>
                  <a:srgbClr val="BB1B22"/>
                </a:solidFill>
              </a:rPr>
              <a:t>应急预案</a:t>
            </a:r>
          </a:p>
        </p:txBody>
      </p:sp>
      <p:sp>
        <p:nvSpPr>
          <p:cNvPr id="44" name="cogwheels-symbols_38439"/>
          <p:cNvSpPr>
            <a:spLocks noChangeAspect="1"/>
          </p:cNvSpPr>
          <p:nvPr/>
        </p:nvSpPr>
        <p:spPr bwMode="auto">
          <a:xfrm>
            <a:off x="10163569" y="4050879"/>
            <a:ext cx="1483850" cy="1720790"/>
          </a:xfrm>
          <a:custGeom>
            <a:avLst/>
            <a:gdLst>
              <a:gd name="T0" fmla="*/ 330 w 440"/>
              <a:gd name="T1" fmla="*/ 215 h 511"/>
              <a:gd name="T2" fmla="*/ 269 w 440"/>
              <a:gd name="T3" fmla="*/ 209 h 511"/>
              <a:gd name="T4" fmla="*/ 207 w 440"/>
              <a:gd name="T5" fmla="*/ 144 h 511"/>
              <a:gd name="T6" fmla="*/ 160 w 440"/>
              <a:gd name="T7" fmla="*/ 183 h 511"/>
              <a:gd name="T8" fmla="*/ 71 w 440"/>
              <a:gd name="T9" fmla="*/ 181 h 511"/>
              <a:gd name="T10" fmla="*/ 65 w 440"/>
              <a:gd name="T11" fmla="*/ 242 h 511"/>
              <a:gd name="T12" fmla="*/ 0 w 440"/>
              <a:gd name="T13" fmla="*/ 304 h 511"/>
              <a:gd name="T14" fmla="*/ 39 w 440"/>
              <a:gd name="T15" fmla="*/ 351 h 511"/>
              <a:gd name="T16" fmla="*/ 37 w 440"/>
              <a:gd name="T17" fmla="*/ 440 h 511"/>
              <a:gd name="T18" fmla="*/ 98 w 440"/>
              <a:gd name="T19" fmla="*/ 446 h 511"/>
              <a:gd name="T20" fmla="*/ 160 w 440"/>
              <a:gd name="T21" fmla="*/ 511 h 511"/>
              <a:gd name="T22" fmla="*/ 207 w 440"/>
              <a:gd name="T23" fmla="*/ 472 h 511"/>
              <a:gd name="T24" fmla="*/ 296 w 440"/>
              <a:gd name="T25" fmla="*/ 474 h 511"/>
              <a:gd name="T26" fmla="*/ 302 w 440"/>
              <a:gd name="T27" fmla="*/ 413 h 511"/>
              <a:gd name="T28" fmla="*/ 367 w 440"/>
              <a:gd name="T29" fmla="*/ 351 h 511"/>
              <a:gd name="T30" fmla="*/ 328 w 440"/>
              <a:gd name="T31" fmla="*/ 304 h 511"/>
              <a:gd name="T32" fmla="*/ 184 w 440"/>
              <a:gd name="T33" fmla="*/ 412 h 511"/>
              <a:gd name="T34" fmla="*/ 184 w 440"/>
              <a:gd name="T35" fmla="*/ 243 h 511"/>
              <a:gd name="T36" fmla="*/ 184 w 440"/>
              <a:gd name="T37" fmla="*/ 412 h 511"/>
              <a:gd name="T38" fmla="*/ 440 w 440"/>
              <a:gd name="T39" fmla="*/ 77 h 511"/>
              <a:gd name="T40" fmla="*/ 415 w 440"/>
              <a:gd name="T41" fmla="*/ 47 h 511"/>
              <a:gd name="T42" fmla="*/ 402 w 440"/>
              <a:gd name="T43" fmla="*/ 16 h 511"/>
              <a:gd name="T44" fmla="*/ 363 w 440"/>
              <a:gd name="T45" fmla="*/ 13 h 511"/>
              <a:gd name="T46" fmla="*/ 332 w 440"/>
              <a:gd name="T47" fmla="*/ 0 h 511"/>
              <a:gd name="T48" fmla="*/ 302 w 440"/>
              <a:gd name="T49" fmla="*/ 25 h 511"/>
              <a:gd name="T50" fmla="*/ 271 w 440"/>
              <a:gd name="T51" fmla="*/ 38 h 511"/>
              <a:gd name="T52" fmla="*/ 268 w 440"/>
              <a:gd name="T53" fmla="*/ 77 h 511"/>
              <a:gd name="T54" fmla="*/ 255 w 440"/>
              <a:gd name="T55" fmla="*/ 108 h 511"/>
              <a:gd name="T56" fmla="*/ 280 w 440"/>
              <a:gd name="T57" fmla="*/ 138 h 511"/>
              <a:gd name="T58" fmla="*/ 293 w 440"/>
              <a:gd name="T59" fmla="*/ 169 h 511"/>
              <a:gd name="T60" fmla="*/ 332 w 440"/>
              <a:gd name="T61" fmla="*/ 172 h 511"/>
              <a:gd name="T62" fmla="*/ 363 w 440"/>
              <a:gd name="T63" fmla="*/ 185 h 511"/>
              <a:gd name="T64" fmla="*/ 393 w 440"/>
              <a:gd name="T65" fmla="*/ 160 h 511"/>
              <a:gd name="T66" fmla="*/ 424 w 440"/>
              <a:gd name="T67" fmla="*/ 147 h 511"/>
              <a:gd name="T68" fmla="*/ 427 w 440"/>
              <a:gd name="T69" fmla="*/ 108 h 511"/>
              <a:gd name="T70" fmla="*/ 440 w 440"/>
              <a:gd name="T71" fmla="*/ 108 h 511"/>
              <a:gd name="T72" fmla="*/ 298 w 440"/>
              <a:gd name="T73" fmla="*/ 92 h 511"/>
              <a:gd name="T74" fmla="*/ 398 w 440"/>
              <a:gd name="T75" fmla="*/ 92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0" h="511">
                <a:moveTo>
                  <a:pt x="302" y="242"/>
                </a:moveTo>
                <a:lnTo>
                  <a:pt x="330" y="215"/>
                </a:lnTo>
                <a:lnTo>
                  <a:pt x="296" y="181"/>
                </a:lnTo>
                <a:lnTo>
                  <a:pt x="269" y="209"/>
                </a:lnTo>
                <a:cubicBezTo>
                  <a:pt x="251" y="196"/>
                  <a:pt x="230" y="187"/>
                  <a:pt x="207" y="183"/>
                </a:cubicBezTo>
                <a:lnTo>
                  <a:pt x="207" y="144"/>
                </a:lnTo>
                <a:lnTo>
                  <a:pt x="160" y="144"/>
                </a:lnTo>
                <a:lnTo>
                  <a:pt x="160" y="183"/>
                </a:lnTo>
                <a:cubicBezTo>
                  <a:pt x="137" y="187"/>
                  <a:pt x="116" y="196"/>
                  <a:pt x="98" y="209"/>
                </a:cubicBezTo>
                <a:lnTo>
                  <a:pt x="71" y="181"/>
                </a:lnTo>
                <a:lnTo>
                  <a:pt x="37" y="215"/>
                </a:lnTo>
                <a:lnTo>
                  <a:pt x="65" y="242"/>
                </a:lnTo>
                <a:cubicBezTo>
                  <a:pt x="52" y="260"/>
                  <a:pt x="43" y="281"/>
                  <a:pt x="39" y="304"/>
                </a:cubicBezTo>
                <a:lnTo>
                  <a:pt x="0" y="304"/>
                </a:lnTo>
                <a:lnTo>
                  <a:pt x="0" y="351"/>
                </a:lnTo>
                <a:lnTo>
                  <a:pt x="39" y="351"/>
                </a:lnTo>
                <a:cubicBezTo>
                  <a:pt x="43" y="374"/>
                  <a:pt x="52" y="395"/>
                  <a:pt x="65" y="413"/>
                </a:cubicBezTo>
                <a:lnTo>
                  <a:pt x="37" y="440"/>
                </a:lnTo>
                <a:lnTo>
                  <a:pt x="71" y="474"/>
                </a:lnTo>
                <a:lnTo>
                  <a:pt x="98" y="446"/>
                </a:lnTo>
                <a:cubicBezTo>
                  <a:pt x="116" y="459"/>
                  <a:pt x="137" y="468"/>
                  <a:pt x="160" y="472"/>
                </a:cubicBezTo>
                <a:lnTo>
                  <a:pt x="160" y="511"/>
                </a:lnTo>
                <a:lnTo>
                  <a:pt x="207" y="511"/>
                </a:lnTo>
                <a:lnTo>
                  <a:pt x="207" y="472"/>
                </a:lnTo>
                <a:cubicBezTo>
                  <a:pt x="230" y="468"/>
                  <a:pt x="251" y="459"/>
                  <a:pt x="269" y="446"/>
                </a:cubicBezTo>
                <a:lnTo>
                  <a:pt x="296" y="474"/>
                </a:lnTo>
                <a:lnTo>
                  <a:pt x="330" y="440"/>
                </a:lnTo>
                <a:lnTo>
                  <a:pt x="302" y="413"/>
                </a:lnTo>
                <a:cubicBezTo>
                  <a:pt x="316" y="395"/>
                  <a:pt x="325" y="374"/>
                  <a:pt x="328" y="351"/>
                </a:cubicBezTo>
                <a:lnTo>
                  <a:pt x="367" y="351"/>
                </a:lnTo>
                <a:lnTo>
                  <a:pt x="367" y="304"/>
                </a:lnTo>
                <a:lnTo>
                  <a:pt x="328" y="304"/>
                </a:lnTo>
                <a:cubicBezTo>
                  <a:pt x="325" y="281"/>
                  <a:pt x="316" y="260"/>
                  <a:pt x="302" y="242"/>
                </a:cubicBezTo>
                <a:close/>
                <a:moveTo>
                  <a:pt x="184" y="412"/>
                </a:moveTo>
                <a:cubicBezTo>
                  <a:pt x="137" y="412"/>
                  <a:pt x="99" y="374"/>
                  <a:pt x="99" y="327"/>
                </a:cubicBezTo>
                <a:cubicBezTo>
                  <a:pt x="99" y="281"/>
                  <a:pt x="137" y="243"/>
                  <a:pt x="184" y="243"/>
                </a:cubicBezTo>
                <a:cubicBezTo>
                  <a:pt x="230" y="243"/>
                  <a:pt x="268" y="281"/>
                  <a:pt x="268" y="327"/>
                </a:cubicBezTo>
                <a:cubicBezTo>
                  <a:pt x="268" y="374"/>
                  <a:pt x="230" y="412"/>
                  <a:pt x="184" y="412"/>
                </a:cubicBezTo>
                <a:close/>
                <a:moveTo>
                  <a:pt x="440" y="108"/>
                </a:moveTo>
                <a:lnTo>
                  <a:pt x="440" y="77"/>
                </a:lnTo>
                <a:lnTo>
                  <a:pt x="427" y="77"/>
                </a:lnTo>
                <a:cubicBezTo>
                  <a:pt x="425" y="66"/>
                  <a:pt x="421" y="56"/>
                  <a:pt x="415" y="47"/>
                </a:cubicBezTo>
                <a:lnTo>
                  <a:pt x="424" y="38"/>
                </a:lnTo>
                <a:lnTo>
                  <a:pt x="402" y="16"/>
                </a:lnTo>
                <a:lnTo>
                  <a:pt x="393" y="25"/>
                </a:lnTo>
                <a:cubicBezTo>
                  <a:pt x="384" y="19"/>
                  <a:pt x="374" y="15"/>
                  <a:pt x="363" y="13"/>
                </a:cubicBezTo>
                <a:lnTo>
                  <a:pt x="363" y="0"/>
                </a:lnTo>
                <a:lnTo>
                  <a:pt x="332" y="0"/>
                </a:lnTo>
                <a:lnTo>
                  <a:pt x="332" y="13"/>
                </a:lnTo>
                <a:cubicBezTo>
                  <a:pt x="321" y="15"/>
                  <a:pt x="311" y="19"/>
                  <a:pt x="302" y="25"/>
                </a:cubicBezTo>
                <a:lnTo>
                  <a:pt x="293" y="16"/>
                </a:lnTo>
                <a:lnTo>
                  <a:pt x="271" y="38"/>
                </a:lnTo>
                <a:lnTo>
                  <a:pt x="280" y="47"/>
                </a:lnTo>
                <a:cubicBezTo>
                  <a:pt x="274" y="56"/>
                  <a:pt x="270" y="66"/>
                  <a:pt x="268" y="77"/>
                </a:cubicBezTo>
                <a:lnTo>
                  <a:pt x="255" y="77"/>
                </a:lnTo>
                <a:lnTo>
                  <a:pt x="255" y="108"/>
                </a:lnTo>
                <a:lnTo>
                  <a:pt x="268" y="108"/>
                </a:lnTo>
                <a:cubicBezTo>
                  <a:pt x="270" y="119"/>
                  <a:pt x="274" y="129"/>
                  <a:pt x="280" y="138"/>
                </a:cubicBezTo>
                <a:lnTo>
                  <a:pt x="271" y="147"/>
                </a:lnTo>
                <a:lnTo>
                  <a:pt x="293" y="169"/>
                </a:lnTo>
                <a:lnTo>
                  <a:pt x="302" y="160"/>
                </a:lnTo>
                <a:cubicBezTo>
                  <a:pt x="311" y="166"/>
                  <a:pt x="321" y="170"/>
                  <a:pt x="332" y="172"/>
                </a:cubicBezTo>
                <a:lnTo>
                  <a:pt x="332" y="185"/>
                </a:lnTo>
                <a:lnTo>
                  <a:pt x="363" y="185"/>
                </a:lnTo>
                <a:lnTo>
                  <a:pt x="363" y="172"/>
                </a:lnTo>
                <a:cubicBezTo>
                  <a:pt x="374" y="170"/>
                  <a:pt x="384" y="166"/>
                  <a:pt x="393" y="160"/>
                </a:cubicBezTo>
                <a:lnTo>
                  <a:pt x="402" y="169"/>
                </a:lnTo>
                <a:lnTo>
                  <a:pt x="424" y="147"/>
                </a:lnTo>
                <a:lnTo>
                  <a:pt x="415" y="138"/>
                </a:lnTo>
                <a:cubicBezTo>
                  <a:pt x="421" y="129"/>
                  <a:pt x="425" y="119"/>
                  <a:pt x="427" y="108"/>
                </a:cubicBezTo>
                <a:lnTo>
                  <a:pt x="440" y="108"/>
                </a:lnTo>
                <a:lnTo>
                  <a:pt x="440" y="108"/>
                </a:lnTo>
                <a:close/>
                <a:moveTo>
                  <a:pt x="348" y="142"/>
                </a:moveTo>
                <a:cubicBezTo>
                  <a:pt x="320" y="142"/>
                  <a:pt x="298" y="120"/>
                  <a:pt x="298" y="92"/>
                </a:cubicBezTo>
                <a:cubicBezTo>
                  <a:pt x="298" y="65"/>
                  <a:pt x="320" y="43"/>
                  <a:pt x="348" y="43"/>
                </a:cubicBezTo>
                <a:cubicBezTo>
                  <a:pt x="375" y="43"/>
                  <a:pt x="398" y="65"/>
                  <a:pt x="398" y="92"/>
                </a:cubicBezTo>
                <a:cubicBezTo>
                  <a:pt x="398" y="120"/>
                  <a:pt x="375" y="142"/>
                  <a:pt x="348" y="142"/>
                </a:cubicBezTo>
                <a:close/>
              </a:path>
            </a:pathLst>
          </a:custGeom>
          <a:solidFill>
            <a:srgbClr val="BB1B22"/>
          </a:solidFill>
          <a:ln>
            <a:noFill/>
          </a:ln>
        </p:spPr>
      </p:sp>
      <p:sp>
        <p:nvSpPr>
          <p:cNvPr id="45" name="矩形 44"/>
          <p:cNvSpPr/>
          <p:nvPr/>
        </p:nvSpPr>
        <p:spPr>
          <a:xfrm>
            <a:off x="11530913" y="3921981"/>
            <a:ext cx="2546687" cy="729687"/>
          </a:xfrm>
          <a:prstGeom prst="rect">
            <a:avLst/>
          </a:prstGeom>
        </p:spPr>
        <p:txBody>
          <a:bodyPr wrap="square">
            <a:spAutoFit/>
          </a:bodyPr>
          <a:lstStyle/>
          <a:p>
            <a:pPr algn="ctr">
              <a:lnSpc>
                <a:spcPts val="5500"/>
              </a:lnSpc>
            </a:pPr>
            <a:r>
              <a:rPr lang="zh-CN" altLang="en-US" sz="3200" b="1" dirty="0">
                <a:solidFill>
                  <a:srgbClr val="BB1B22"/>
                </a:solidFill>
              </a:rPr>
              <a:t>严格管理</a:t>
            </a:r>
          </a:p>
        </p:txBody>
      </p:sp>
      <p:sp>
        <p:nvSpPr>
          <p:cNvPr id="46" name="hand-stopping-gesture_33329"/>
          <p:cNvSpPr>
            <a:spLocks noChangeAspect="1"/>
          </p:cNvSpPr>
          <p:nvPr/>
        </p:nvSpPr>
        <p:spPr bwMode="auto">
          <a:xfrm>
            <a:off x="2396154" y="6680839"/>
            <a:ext cx="1322755" cy="1689676"/>
          </a:xfrm>
          <a:custGeom>
            <a:avLst/>
            <a:gdLst>
              <a:gd name="T0" fmla="*/ 895 w 895"/>
              <a:gd name="T1" fmla="*/ 662 h 1145"/>
              <a:gd name="T2" fmla="*/ 814 w 895"/>
              <a:gd name="T3" fmla="*/ 262 h 1145"/>
              <a:gd name="T4" fmla="*/ 764 w 895"/>
              <a:gd name="T5" fmla="*/ 274 h 1145"/>
              <a:gd name="T6" fmla="*/ 662 w 895"/>
              <a:gd name="T7" fmla="*/ 107 h 1145"/>
              <a:gd name="T8" fmla="*/ 614 w 895"/>
              <a:gd name="T9" fmla="*/ 102 h 1145"/>
              <a:gd name="T10" fmla="*/ 411 w 895"/>
              <a:gd name="T11" fmla="*/ 102 h 1145"/>
              <a:gd name="T12" fmla="*/ 356 w 895"/>
              <a:gd name="T13" fmla="*/ 125 h 1145"/>
              <a:gd name="T14" fmla="*/ 257 w 895"/>
              <a:gd name="T15" fmla="*/ 587 h 1145"/>
              <a:gd name="T16" fmla="*/ 40 w 895"/>
              <a:gd name="T17" fmla="*/ 585 h 1145"/>
              <a:gd name="T18" fmla="*/ 96 w 895"/>
              <a:gd name="T19" fmla="*/ 763 h 1145"/>
              <a:gd name="T20" fmla="*/ 261 w 895"/>
              <a:gd name="T21" fmla="*/ 967 h 1145"/>
              <a:gd name="T22" fmla="*/ 222 w 895"/>
              <a:gd name="T23" fmla="*/ 1105 h 1145"/>
              <a:gd name="T24" fmla="*/ 826 w 895"/>
              <a:gd name="T25" fmla="*/ 1145 h 1145"/>
              <a:gd name="T26" fmla="*/ 865 w 895"/>
              <a:gd name="T27" fmla="*/ 1007 h 1145"/>
              <a:gd name="T28" fmla="*/ 821 w 895"/>
              <a:gd name="T29" fmla="*/ 967 h 1145"/>
              <a:gd name="T30" fmla="*/ 877 w 895"/>
              <a:gd name="T31" fmla="*/ 824 h 1145"/>
              <a:gd name="T32" fmla="*/ 895 w 895"/>
              <a:gd name="T33" fmla="*/ 703 h 1145"/>
              <a:gd name="T34" fmla="*/ 895 w 895"/>
              <a:gd name="T35" fmla="*/ 690 h 1145"/>
              <a:gd name="T36" fmla="*/ 807 w 895"/>
              <a:gd name="T37" fmla="*/ 871 h 1145"/>
              <a:gd name="T38" fmla="*/ 310 w 895"/>
              <a:gd name="T39" fmla="*/ 967 h 1145"/>
              <a:gd name="T40" fmla="*/ 113 w 895"/>
              <a:gd name="T41" fmla="*/ 724 h 1145"/>
              <a:gd name="T42" fmla="*/ 43 w 895"/>
              <a:gd name="T43" fmla="*/ 654 h 1145"/>
              <a:gd name="T44" fmla="*/ 254 w 895"/>
              <a:gd name="T45" fmla="*/ 673 h 1145"/>
              <a:gd name="T46" fmla="*/ 282 w 895"/>
              <a:gd name="T47" fmla="*/ 667 h 1145"/>
              <a:gd name="T48" fmla="*/ 300 w 895"/>
              <a:gd name="T49" fmla="*/ 223 h 1145"/>
              <a:gd name="T50" fmla="*/ 411 w 895"/>
              <a:gd name="T51" fmla="*/ 223 h 1145"/>
              <a:gd name="T52" fmla="*/ 454 w 895"/>
              <a:gd name="T53" fmla="*/ 468 h 1145"/>
              <a:gd name="T54" fmla="*/ 512 w 895"/>
              <a:gd name="T55" fmla="*/ 43 h 1145"/>
              <a:gd name="T56" fmla="*/ 571 w 895"/>
              <a:gd name="T57" fmla="*/ 426 h 1145"/>
              <a:gd name="T58" fmla="*/ 614 w 895"/>
              <a:gd name="T59" fmla="*/ 194 h 1145"/>
              <a:gd name="T60" fmla="*/ 721 w 895"/>
              <a:gd name="T61" fmla="*/ 194 h 1145"/>
              <a:gd name="T62" fmla="*/ 721 w 895"/>
              <a:gd name="T63" fmla="*/ 503 h 1145"/>
              <a:gd name="T64" fmla="*/ 768 w 895"/>
              <a:gd name="T65" fmla="*/ 499 h 1145"/>
              <a:gd name="T66" fmla="*/ 807 w 895"/>
              <a:gd name="T67" fmla="*/ 304 h 1145"/>
              <a:gd name="T68" fmla="*/ 852 w 895"/>
              <a:gd name="T69" fmla="*/ 343 h 1145"/>
              <a:gd name="T70" fmla="*/ 852 w 895"/>
              <a:gd name="T71" fmla="*/ 665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5" h="1145">
                <a:moveTo>
                  <a:pt x="895" y="690"/>
                </a:moveTo>
                <a:cubicBezTo>
                  <a:pt x="895" y="681"/>
                  <a:pt x="895" y="671"/>
                  <a:pt x="895" y="662"/>
                </a:cubicBezTo>
                <a:lnTo>
                  <a:pt x="895" y="343"/>
                </a:lnTo>
                <a:cubicBezTo>
                  <a:pt x="895" y="298"/>
                  <a:pt x="858" y="262"/>
                  <a:pt x="814" y="262"/>
                </a:cubicBezTo>
                <a:lnTo>
                  <a:pt x="807" y="262"/>
                </a:lnTo>
                <a:cubicBezTo>
                  <a:pt x="791" y="262"/>
                  <a:pt x="777" y="266"/>
                  <a:pt x="764" y="274"/>
                </a:cubicBezTo>
                <a:lnTo>
                  <a:pt x="764" y="194"/>
                </a:lnTo>
                <a:cubicBezTo>
                  <a:pt x="764" y="147"/>
                  <a:pt x="717" y="107"/>
                  <a:pt x="662" y="107"/>
                </a:cubicBezTo>
                <a:cubicBezTo>
                  <a:pt x="646" y="107"/>
                  <a:pt x="629" y="112"/>
                  <a:pt x="614" y="122"/>
                </a:cubicBezTo>
                <a:lnTo>
                  <a:pt x="614" y="102"/>
                </a:lnTo>
                <a:cubicBezTo>
                  <a:pt x="614" y="46"/>
                  <a:pt x="569" y="0"/>
                  <a:pt x="512" y="0"/>
                </a:cubicBezTo>
                <a:cubicBezTo>
                  <a:pt x="456" y="0"/>
                  <a:pt x="411" y="46"/>
                  <a:pt x="411" y="102"/>
                </a:cubicBezTo>
                <a:lnTo>
                  <a:pt x="411" y="142"/>
                </a:lnTo>
                <a:cubicBezTo>
                  <a:pt x="395" y="131"/>
                  <a:pt x="376" y="125"/>
                  <a:pt x="356" y="125"/>
                </a:cubicBezTo>
                <a:cubicBezTo>
                  <a:pt x="301" y="125"/>
                  <a:pt x="257" y="169"/>
                  <a:pt x="257" y="223"/>
                </a:cubicBezTo>
                <a:lnTo>
                  <a:pt x="257" y="587"/>
                </a:lnTo>
                <a:cubicBezTo>
                  <a:pt x="257" y="603"/>
                  <a:pt x="255" y="615"/>
                  <a:pt x="253" y="624"/>
                </a:cubicBezTo>
                <a:cubicBezTo>
                  <a:pt x="155" y="572"/>
                  <a:pt x="84" y="559"/>
                  <a:pt x="40" y="585"/>
                </a:cubicBezTo>
                <a:cubicBezTo>
                  <a:pt x="8" y="604"/>
                  <a:pt x="0" y="637"/>
                  <a:pt x="0" y="654"/>
                </a:cubicBezTo>
                <a:cubicBezTo>
                  <a:pt x="0" y="727"/>
                  <a:pt x="84" y="759"/>
                  <a:pt x="96" y="763"/>
                </a:cubicBezTo>
                <a:cubicBezTo>
                  <a:pt x="254" y="837"/>
                  <a:pt x="271" y="923"/>
                  <a:pt x="266" y="967"/>
                </a:cubicBezTo>
                <a:lnTo>
                  <a:pt x="261" y="967"/>
                </a:lnTo>
                <a:cubicBezTo>
                  <a:pt x="240" y="967"/>
                  <a:pt x="222" y="985"/>
                  <a:pt x="222" y="1007"/>
                </a:cubicBezTo>
                <a:lnTo>
                  <a:pt x="222" y="1105"/>
                </a:lnTo>
                <a:cubicBezTo>
                  <a:pt x="222" y="1127"/>
                  <a:pt x="240" y="1145"/>
                  <a:pt x="261" y="1145"/>
                </a:cubicBezTo>
                <a:lnTo>
                  <a:pt x="826" y="1145"/>
                </a:lnTo>
                <a:cubicBezTo>
                  <a:pt x="848" y="1145"/>
                  <a:pt x="865" y="1127"/>
                  <a:pt x="865" y="1105"/>
                </a:cubicBezTo>
                <a:lnTo>
                  <a:pt x="865" y="1007"/>
                </a:lnTo>
                <a:cubicBezTo>
                  <a:pt x="865" y="985"/>
                  <a:pt x="848" y="967"/>
                  <a:pt x="826" y="967"/>
                </a:cubicBezTo>
                <a:lnTo>
                  <a:pt x="821" y="967"/>
                </a:lnTo>
                <a:cubicBezTo>
                  <a:pt x="824" y="927"/>
                  <a:pt x="832" y="914"/>
                  <a:pt x="844" y="893"/>
                </a:cubicBezTo>
                <a:cubicBezTo>
                  <a:pt x="853" y="877"/>
                  <a:pt x="864" y="858"/>
                  <a:pt x="877" y="824"/>
                </a:cubicBezTo>
                <a:cubicBezTo>
                  <a:pt x="889" y="792"/>
                  <a:pt x="893" y="748"/>
                  <a:pt x="895" y="703"/>
                </a:cubicBezTo>
                <a:lnTo>
                  <a:pt x="895" y="703"/>
                </a:lnTo>
                <a:lnTo>
                  <a:pt x="895" y="690"/>
                </a:lnTo>
                <a:lnTo>
                  <a:pt x="895" y="690"/>
                </a:lnTo>
                <a:close/>
                <a:moveTo>
                  <a:pt x="836" y="809"/>
                </a:moveTo>
                <a:cubicBezTo>
                  <a:pt x="825" y="840"/>
                  <a:pt x="815" y="856"/>
                  <a:pt x="807" y="871"/>
                </a:cubicBezTo>
                <a:cubicBezTo>
                  <a:pt x="791" y="898"/>
                  <a:pt x="781" y="917"/>
                  <a:pt x="777" y="967"/>
                </a:cubicBezTo>
                <a:lnTo>
                  <a:pt x="310" y="967"/>
                </a:lnTo>
                <a:cubicBezTo>
                  <a:pt x="311" y="947"/>
                  <a:pt x="309" y="922"/>
                  <a:pt x="299" y="894"/>
                </a:cubicBezTo>
                <a:cubicBezTo>
                  <a:pt x="275" y="827"/>
                  <a:pt x="212" y="769"/>
                  <a:pt x="113" y="724"/>
                </a:cubicBezTo>
                <a:lnTo>
                  <a:pt x="111" y="723"/>
                </a:lnTo>
                <a:cubicBezTo>
                  <a:pt x="110" y="722"/>
                  <a:pt x="43" y="699"/>
                  <a:pt x="43" y="654"/>
                </a:cubicBezTo>
                <a:cubicBezTo>
                  <a:pt x="43" y="654"/>
                  <a:pt x="43" y="633"/>
                  <a:pt x="62" y="622"/>
                </a:cubicBezTo>
                <a:cubicBezTo>
                  <a:pt x="80" y="612"/>
                  <a:pt x="130" y="604"/>
                  <a:pt x="254" y="673"/>
                </a:cubicBezTo>
                <a:lnTo>
                  <a:pt x="271" y="683"/>
                </a:lnTo>
                <a:lnTo>
                  <a:pt x="282" y="667"/>
                </a:lnTo>
                <a:cubicBezTo>
                  <a:pt x="284" y="664"/>
                  <a:pt x="300" y="639"/>
                  <a:pt x="300" y="587"/>
                </a:cubicBezTo>
                <a:lnTo>
                  <a:pt x="300" y="223"/>
                </a:lnTo>
                <a:cubicBezTo>
                  <a:pt x="300" y="193"/>
                  <a:pt x="325" y="168"/>
                  <a:pt x="356" y="168"/>
                </a:cubicBezTo>
                <a:cubicBezTo>
                  <a:pt x="386" y="168"/>
                  <a:pt x="411" y="193"/>
                  <a:pt x="411" y="223"/>
                </a:cubicBezTo>
                <a:lnTo>
                  <a:pt x="411" y="468"/>
                </a:lnTo>
                <a:lnTo>
                  <a:pt x="454" y="468"/>
                </a:lnTo>
                <a:lnTo>
                  <a:pt x="454" y="102"/>
                </a:lnTo>
                <a:cubicBezTo>
                  <a:pt x="454" y="70"/>
                  <a:pt x="480" y="43"/>
                  <a:pt x="512" y="43"/>
                </a:cubicBezTo>
                <a:cubicBezTo>
                  <a:pt x="545" y="43"/>
                  <a:pt x="571" y="70"/>
                  <a:pt x="571" y="102"/>
                </a:cubicBezTo>
                <a:lnTo>
                  <a:pt x="571" y="426"/>
                </a:lnTo>
                <a:lnTo>
                  <a:pt x="614" y="426"/>
                </a:lnTo>
                <a:lnTo>
                  <a:pt x="614" y="194"/>
                </a:lnTo>
                <a:cubicBezTo>
                  <a:pt x="614" y="171"/>
                  <a:pt x="641" y="150"/>
                  <a:pt x="662" y="150"/>
                </a:cubicBezTo>
                <a:cubicBezTo>
                  <a:pt x="692" y="150"/>
                  <a:pt x="721" y="171"/>
                  <a:pt x="721" y="194"/>
                </a:cubicBezTo>
                <a:lnTo>
                  <a:pt x="721" y="473"/>
                </a:lnTo>
                <a:lnTo>
                  <a:pt x="721" y="503"/>
                </a:lnTo>
                <a:lnTo>
                  <a:pt x="733" y="499"/>
                </a:lnTo>
                <a:lnTo>
                  <a:pt x="768" y="499"/>
                </a:lnTo>
                <a:lnTo>
                  <a:pt x="768" y="343"/>
                </a:lnTo>
                <a:cubicBezTo>
                  <a:pt x="768" y="322"/>
                  <a:pt x="786" y="304"/>
                  <a:pt x="807" y="304"/>
                </a:cubicBezTo>
                <a:lnTo>
                  <a:pt x="814" y="304"/>
                </a:lnTo>
                <a:cubicBezTo>
                  <a:pt x="835" y="304"/>
                  <a:pt x="852" y="322"/>
                  <a:pt x="852" y="343"/>
                </a:cubicBezTo>
                <a:lnTo>
                  <a:pt x="852" y="665"/>
                </a:lnTo>
                <a:cubicBezTo>
                  <a:pt x="852" y="665"/>
                  <a:pt x="852" y="665"/>
                  <a:pt x="852" y="665"/>
                </a:cubicBezTo>
                <a:cubicBezTo>
                  <a:pt x="852" y="717"/>
                  <a:pt x="849" y="774"/>
                  <a:pt x="836" y="809"/>
                </a:cubicBezTo>
                <a:close/>
              </a:path>
            </a:pathLst>
          </a:custGeom>
          <a:solidFill>
            <a:srgbClr val="BB1B22"/>
          </a:solidFill>
          <a:ln>
            <a:noFill/>
          </a:ln>
        </p:spPr>
      </p:sp>
      <p:sp>
        <p:nvSpPr>
          <p:cNvPr id="47" name="矩形 46"/>
          <p:cNvSpPr/>
          <p:nvPr/>
        </p:nvSpPr>
        <p:spPr>
          <a:xfrm>
            <a:off x="3773156" y="6671029"/>
            <a:ext cx="2546687" cy="729687"/>
          </a:xfrm>
          <a:prstGeom prst="rect">
            <a:avLst/>
          </a:prstGeom>
        </p:spPr>
        <p:txBody>
          <a:bodyPr wrap="square">
            <a:spAutoFit/>
          </a:bodyPr>
          <a:lstStyle/>
          <a:p>
            <a:pPr algn="ctr">
              <a:lnSpc>
                <a:spcPts val="5500"/>
              </a:lnSpc>
            </a:pPr>
            <a:r>
              <a:rPr lang="zh-CN" altLang="en-US" sz="3200" b="1" dirty="0">
                <a:solidFill>
                  <a:srgbClr val="BB1B22"/>
                </a:solidFill>
              </a:rPr>
              <a:t>随时制止</a:t>
            </a:r>
          </a:p>
        </p:txBody>
      </p:sp>
      <p:sp>
        <p:nvSpPr>
          <p:cNvPr id="48" name="reload-user_24824"/>
          <p:cNvSpPr>
            <a:spLocks noChangeAspect="1"/>
          </p:cNvSpPr>
          <p:nvPr/>
        </p:nvSpPr>
        <p:spPr bwMode="auto">
          <a:xfrm>
            <a:off x="10102178" y="6810393"/>
            <a:ext cx="1606633" cy="1560122"/>
          </a:xfrm>
          <a:custGeom>
            <a:avLst/>
            <a:gdLst>
              <a:gd name="connsiteX0" fmla="*/ 402703 w 581831"/>
              <a:gd name="connsiteY0" fmla="*/ 478705 h 564988"/>
              <a:gd name="connsiteX1" fmla="*/ 430122 w 581831"/>
              <a:gd name="connsiteY1" fmla="*/ 523802 h 564988"/>
              <a:gd name="connsiteX2" fmla="*/ 375284 w 581831"/>
              <a:gd name="connsiteY2" fmla="*/ 549571 h 564988"/>
              <a:gd name="connsiteX3" fmla="*/ 358349 w 581831"/>
              <a:gd name="connsiteY3" fmla="*/ 499643 h 564988"/>
              <a:gd name="connsiteX4" fmla="*/ 402703 w 581831"/>
              <a:gd name="connsiteY4" fmla="*/ 478705 h 564988"/>
              <a:gd name="connsiteX5" fmla="*/ 306459 w 581831"/>
              <a:gd name="connsiteY5" fmla="*/ 152485 h 564988"/>
              <a:gd name="connsiteX6" fmla="*/ 326021 w 581831"/>
              <a:gd name="connsiteY6" fmla="*/ 157925 h 564988"/>
              <a:gd name="connsiteX7" fmla="*/ 357481 w 581831"/>
              <a:gd name="connsiteY7" fmla="*/ 160342 h 564988"/>
              <a:gd name="connsiteX8" fmla="*/ 346994 w 581831"/>
              <a:gd name="connsiteY8" fmla="*/ 241734 h 564988"/>
              <a:gd name="connsiteX9" fmla="*/ 327634 w 581831"/>
              <a:gd name="connsiteY9" fmla="*/ 256240 h 564988"/>
              <a:gd name="connsiteX10" fmla="*/ 366355 w 581831"/>
              <a:gd name="connsiteY10" fmla="*/ 294115 h 564988"/>
              <a:gd name="connsiteX11" fmla="*/ 384908 w 581831"/>
              <a:gd name="connsiteY11" fmla="*/ 392430 h 564988"/>
              <a:gd name="connsiteX12" fmla="*/ 374421 w 581831"/>
              <a:gd name="connsiteY12" fmla="*/ 406936 h 564988"/>
              <a:gd name="connsiteX13" fmla="*/ 280847 w 581831"/>
              <a:gd name="connsiteY13" fmla="*/ 420635 h 564988"/>
              <a:gd name="connsiteX14" fmla="*/ 166300 w 581831"/>
              <a:gd name="connsiteY14" fmla="*/ 410159 h 564988"/>
              <a:gd name="connsiteX15" fmla="*/ 154200 w 581831"/>
              <a:gd name="connsiteY15" fmla="*/ 396459 h 564988"/>
              <a:gd name="connsiteX16" fmla="*/ 167106 w 581831"/>
              <a:gd name="connsiteY16" fmla="*/ 305397 h 564988"/>
              <a:gd name="connsiteX17" fmla="*/ 243740 w 581831"/>
              <a:gd name="connsiteY17" fmla="*/ 259463 h 564988"/>
              <a:gd name="connsiteX18" fmla="*/ 250194 w 581831"/>
              <a:gd name="connsiteY18" fmla="*/ 240122 h 564988"/>
              <a:gd name="connsiteX19" fmla="*/ 263100 w 581831"/>
              <a:gd name="connsiteY19" fmla="*/ 233676 h 564988"/>
              <a:gd name="connsiteX20" fmla="*/ 263100 w 581831"/>
              <a:gd name="connsiteY20" fmla="*/ 206276 h 564988"/>
              <a:gd name="connsiteX21" fmla="*/ 259874 w 581831"/>
              <a:gd name="connsiteY21" fmla="*/ 190965 h 564988"/>
              <a:gd name="connsiteX22" fmla="*/ 277621 w 581831"/>
              <a:gd name="connsiteY22" fmla="*/ 186936 h 564988"/>
              <a:gd name="connsiteX23" fmla="*/ 292947 w 581831"/>
              <a:gd name="connsiteY23" fmla="*/ 173236 h 564988"/>
              <a:gd name="connsiteX24" fmla="*/ 297787 w 581831"/>
              <a:gd name="connsiteY24" fmla="*/ 155507 h 564988"/>
              <a:gd name="connsiteX25" fmla="*/ 306459 w 581831"/>
              <a:gd name="connsiteY25" fmla="*/ 152485 h 564988"/>
              <a:gd name="connsiteX26" fmla="*/ 269604 w 581831"/>
              <a:gd name="connsiteY26" fmla="*/ 123336 h 564988"/>
              <a:gd name="connsiteX27" fmla="*/ 290592 w 581831"/>
              <a:gd name="connsiteY27" fmla="*/ 148314 h 564988"/>
              <a:gd name="connsiteX28" fmla="*/ 289785 w 581831"/>
              <a:gd name="connsiteY28" fmla="*/ 149119 h 564988"/>
              <a:gd name="connsiteX29" fmla="*/ 281712 w 581831"/>
              <a:gd name="connsiteY29" fmla="*/ 174097 h 564988"/>
              <a:gd name="connsiteX30" fmla="*/ 280905 w 581831"/>
              <a:gd name="connsiteY30" fmla="*/ 178931 h 564988"/>
              <a:gd name="connsiteX31" fmla="*/ 276869 w 581831"/>
              <a:gd name="connsiteY31" fmla="*/ 178931 h 564988"/>
              <a:gd name="connsiteX32" fmla="*/ 266375 w 581831"/>
              <a:gd name="connsiteY32" fmla="*/ 176514 h 564988"/>
              <a:gd name="connsiteX33" fmla="*/ 253459 w 581831"/>
              <a:gd name="connsiteY33" fmla="*/ 182154 h 564988"/>
              <a:gd name="connsiteX34" fmla="*/ 269604 w 581831"/>
              <a:gd name="connsiteY34" fmla="*/ 123336 h 564988"/>
              <a:gd name="connsiteX35" fmla="*/ 305717 w 581831"/>
              <a:gd name="connsiteY35" fmla="*/ 105370 h 564988"/>
              <a:gd name="connsiteX36" fmla="*/ 322809 w 581831"/>
              <a:gd name="connsiteY36" fmla="*/ 108060 h 564988"/>
              <a:gd name="connsiteX37" fmla="*/ 358356 w 581831"/>
              <a:gd name="connsiteY37" fmla="*/ 150693 h 564988"/>
              <a:gd name="connsiteX38" fmla="*/ 351893 w 581831"/>
              <a:gd name="connsiteY38" fmla="*/ 153107 h 564988"/>
              <a:gd name="connsiteX39" fmla="*/ 343814 w 581831"/>
              <a:gd name="connsiteY39" fmla="*/ 153911 h 564988"/>
              <a:gd name="connsiteX40" fmla="*/ 325233 w 581831"/>
              <a:gd name="connsiteY40" fmla="*/ 150693 h 564988"/>
              <a:gd name="connsiteX41" fmla="*/ 301804 w 581831"/>
              <a:gd name="connsiteY41" fmla="*/ 144258 h 564988"/>
              <a:gd name="connsiteX42" fmla="*/ 299381 w 581831"/>
              <a:gd name="connsiteY42" fmla="*/ 144258 h 564988"/>
              <a:gd name="connsiteX43" fmla="*/ 275952 w 581831"/>
              <a:gd name="connsiteY43" fmla="*/ 116908 h 564988"/>
              <a:gd name="connsiteX44" fmla="*/ 305717 w 581831"/>
              <a:gd name="connsiteY44" fmla="*/ 105370 h 564988"/>
              <a:gd name="connsiteX45" fmla="*/ 283249 w 581831"/>
              <a:gd name="connsiteY45" fmla="*/ 0 h 564988"/>
              <a:gd name="connsiteX46" fmla="*/ 530184 w 581831"/>
              <a:gd name="connsiteY46" fmla="*/ 144269 h 564988"/>
              <a:gd name="connsiteX47" fmla="*/ 581831 w 581831"/>
              <a:gd name="connsiteY47" fmla="*/ 131374 h 564988"/>
              <a:gd name="connsiteX48" fmla="*/ 539868 w 581831"/>
              <a:gd name="connsiteY48" fmla="*/ 282091 h 564988"/>
              <a:gd name="connsiteX49" fmla="*/ 430119 w 581831"/>
              <a:gd name="connsiteY49" fmla="*/ 170867 h 564988"/>
              <a:gd name="connsiteX50" fmla="*/ 476924 w 581831"/>
              <a:gd name="connsiteY50" fmla="*/ 158777 h 564988"/>
              <a:gd name="connsiteX51" fmla="*/ 283249 w 581831"/>
              <a:gd name="connsiteY51" fmla="*/ 52388 h 564988"/>
              <a:gd name="connsiteX52" fmla="*/ 52454 w 581831"/>
              <a:gd name="connsiteY52" fmla="*/ 282091 h 564988"/>
              <a:gd name="connsiteX53" fmla="*/ 283249 w 581831"/>
              <a:gd name="connsiteY53" fmla="*/ 512600 h 564988"/>
              <a:gd name="connsiteX54" fmla="*/ 325212 w 581831"/>
              <a:gd name="connsiteY54" fmla="*/ 508570 h 564988"/>
              <a:gd name="connsiteX55" fmla="*/ 334896 w 581831"/>
              <a:gd name="connsiteY55" fmla="*/ 560152 h 564988"/>
              <a:gd name="connsiteX56" fmla="*/ 283249 w 581831"/>
              <a:gd name="connsiteY56" fmla="*/ 564988 h 564988"/>
              <a:gd name="connsiteX57" fmla="*/ 0 w 581831"/>
              <a:gd name="connsiteY57" fmla="*/ 282091 h 564988"/>
              <a:gd name="connsiteX58" fmla="*/ 283249 w 581831"/>
              <a:gd name="connsiteY58" fmla="*/ 0 h 56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81831" h="564988">
                <a:moveTo>
                  <a:pt x="402703" y="478705"/>
                </a:moveTo>
                <a:lnTo>
                  <a:pt x="430122" y="523802"/>
                </a:lnTo>
                <a:cubicBezTo>
                  <a:pt x="413187" y="534270"/>
                  <a:pt x="394639" y="543129"/>
                  <a:pt x="375284" y="549571"/>
                </a:cubicBezTo>
                <a:lnTo>
                  <a:pt x="358349" y="499643"/>
                </a:lnTo>
                <a:cubicBezTo>
                  <a:pt x="373671" y="494811"/>
                  <a:pt x="388994" y="487563"/>
                  <a:pt x="402703" y="478705"/>
                </a:cubicBezTo>
                <a:close/>
                <a:moveTo>
                  <a:pt x="306459" y="152485"/>
                </a:moveTo>
                <a:cubicBezTo>
                  <a:pt x="310291" y="152888"/>
                  <a:pt x="315937" y="154702"/>
                  <a:pt x="326021" y="157925"/>
                </a:cubicBezTo>
                <a:cubicBezTo>
                  <a:pt x="345381" y="165177"/>
                  <a:pt x="357481" y="160342"/>
                  <a:pt x="357481" y="160342"/>
                </a:cubicBezTo>
                <a:cubicBezTo>
                  <a:pt x="359094" y="179683"/>
                  <a:pt x="352641" y="218364"/>
                  <a:pt x="346994" y="241734"/>
                </a:cubicBezTo>
                <a:cubicBezTo>
                  <a:pt x="341348" y="265910"/>
                  <a:pt x="327634" y="256240"/>
                  <a:pt x="327634" y="256240"/>
                </a:cubicBezTo>
                <a:cubicBezTo>
                  <a:pt x="330861" y="265910"/>
                  <a:pt x="347801" y="281221"/>
                  <a:pt x="366355" y="294115"/>
                </a:cubicBezTo>
                <a:cubicBezTo>
                  <a:pt x="381681" y="303785"/>
                  <a:pt x="384101" y="366643"/>
                  <a:pt x="384908" y="392430"/>
                </a:cubicBezTo>
                <a:cubicBezTo>
                  <a:pt x="384908" y="398877"/>
                  <a:pt x="380068" y="405324"/>
                  <a:pt x="374421" y="406936"/>
                </a:cubicBezTo>
                <a:cubicBezTo>
                  <a:pt x="359094" y="411771"/>
                  <a:pt x="326828" y="419829"/>
                  <a:pt x="280847" y="420635"/>
                </a:cubicBezTo>
                <a:cubicBezTo>
                  <a:pt x="231640" y="421441"/>
                  <a:pt x="186467" y="413382"/>
                  <a:pt x="166300" y="410159"/>
                </a:cubicBezTo>
                <a:cubicBezTo>
                  <a:pt x="159846" y="408547"/>
                  <a:pt x="155006" y="402906"/>
                  <a:pt x="154200" y="396459"/>
                </a:cubicBezTo>
                <a:cubicBezTo>
                  <a:pt x="153393" y="365837"/>
                  <a:pt x="160653" y="326349"/>
                  <a:pt x="167106" y="305397"/>
                </a:cubicBezTo>
                <a:cubicBezTo>
                  <a:pt x="175173" y="281221"/>
                  <a:pt x="243740" y="259463"/>
                  <a:pt x="243740" y="259463"/>
                </a:cubicBezTo>
                <a:cubicBezTo>
                  <a:pt x="243740" y="253016"/>
                  <a:pt x="246160" y="248987"/>
                  <a:pt x="250194" y="240122"/>
                </a:cubicBezTo>
                <a:cubicBezTo>
                  <a:pt x="255034" y="230452"/>
                  <a:pt x="263100" y="233676"/>
                  <a:pt x="263100" y="233676"/>
                </a:cubicBezTo>
                <a:lnTo>
                  <a:pt x="263100" y="206276"/>
                </a:lnTo>
                <a:cubicBezTo>
                  <a:pt x="263100" y="206276"/>
                  <a:pt x="255034" y="202247"/>
                  <a:pt x="259874" y="190965"/>
                </a:cubicBezTo>
                <a:cubicBezTo>
                  <a:pt x="265520" y="178877"/>
                  <a:pt x="277621" y="186936"/>
                  <a:pt x="277621" y="186936"/>
                </a:cubicBezTo>
                <a:cubicBezTo>
                  <a:pt x="295367" y="190965"/>
                  <a:pt x="292947" y="173236"/>
                  <a:pt x="292947" y="173236"/>
                </a:cubicBezTo>
                <a:cubicBezTo>
                  <a:pt x="292947" y="173236"/>
                  <a:pt x="290527" y="161954"/>
                  <a:pt x="297787" y="155507"/>
                </a:cubicBezTo>
                <a:cubicBezTo>
                  <a:pt x="300611" y="153090"/>
                  <a:pt x="302627" y="152082"/>
                  <a:pt x="306459" y="152485"/>
                </a:cubicBezTo>
                <a:close/>
                <a:moveTo>
                  <a:pt x="269604" y="123336"/>
                </a:moveTo>
                <a:cubicBezTo>
                  <a:pt x="273640" y="130588"/>
                  <a:pt x="280098" y="140256"/>
                  <a:pt x="290592" y="148314"/>
                </a:cubicBezTo>
                <a:cubicBezTo>
                  <a:pt x="290592" y="148314"/>
                  <a:pt x="289785" y="148314"/>
                  <a:pt x="289785" y="149119"/>
                </a:cubicBezTo>
                <a:cubicBezTo>
                  <a:pt x="280905" y="156371"/>
                  <a:pt x="280905" y="168457"/>
                  <a:pt x="281712" y="174097"/>
                </a:cubicBezTo>
                <a:cubicBezTo>
                  <a:pt x="281712" y="174902"/>
                  <a:pt x="281712" y="178125"/>
                  <a:pt x="280905" y="178931"/>
                </a:cubicBezTo>
                <a:cubicBezTo>
                  <a:pt x="280905" y="178931"/>
                  <a:pt x="279291" y="179737"/>
                  <a:pt x="276869" y="178931"/>
                </a:cubicBezTo>
                <a:cubicBezTo>
                  <a:pt x="275255" y="178125"/>
                  <a:pt x="271218" y="176514"/>
                  <a:pt x="266375" y="176514"/>
                </a:cubicBezTo>
                <a:cubicBezTo>
                  <a:pt x="260724" y="176514"/>
                  <a:pt x="256688" y="178125"/>
                  <a:pt x="253459" y="182154"/>
                </a:cubicBezTo>
                <a:cubicBezTo>
                  <a:pt x="250230" y="167651"/>
                  <a:pt x="248616" y="141062"/>
                  <a:pt x="269604" y="123336"/>
                </a:cubicBezTo>
                <a:close/>
                <a:moveTo>
                  <a:pt x="305717" y="105370"/>
                </a:moveTo>
                <a:cubicBezTo>
                  <a:pt x="310842" y="105295"/>
                  <a:pt x="316548" y="106049"/>
                  <a:pt x="322809" y="108060"/>
                </a:cubicBezTo>
                <a:cubicBezTo>
                  <a:pt x="359972" y="120126"/>
                  <a:pt x="361588" y="138627"/>
                  <a:pt x="358356" y="150693"/>
                </a:cubicBezTo>
                <a:lnTo>
                  <a:pt x="351893" y="153107"/>
                </a:lnTo>
                <a:cubicBezTo>
                  <a:pt x="351893" y="153107"/>
                  <a:pt x="348662" y="153911"/>
                  <a:pt x="343814" y="153911"/>
                </a:cubicBezTo>
                <a:cubicBezTo>
                  <a:pt x="338159" y="153911"/>
                  <a:pt x="331696" y="152302"/>
                  <a:pt x="325233" y="150693"/>
                </a:cubicBezTo>
                <a:cubicBezTo>
                  <a:pt x="313115" y="145867"/>
                  <a:pt x="307460" y="144258"/>
                  <a:pt x="301804" y="144258"/>
                </a:cubicBezTo>
                <a:cubicBezTo>
                  <a:pt x="300996" y="144258"/>
                  <a:pt x="300189" y="144258"/>
                  <a:pt x="299381" y="144258"/>
                </a:cubicBezTo>
                <a:cubicBezTo>
                  <a:pt x="285647" y="136214"/>
                  <a:pt x="279184" y="124952"/>
                  <a:pt x="275952" y="116908"/>
                </a:cubicBezTo>
                <a:cubicBezTo>
                  <a:pt x="280193" y="113289"/>
                  <a:pt x="290342" y="105597"/>
                  <a:pt x="305717" y="105370"/>
                </a:cubicBezTo>
                <a:close/>
                <a:moveTo>
                  <a:pt x="283249" y="0"/>
                </a:moveTo>
                <a:cubicBezTo>
                  <a:pt x="385735" y="0"/>
                  <a:pt x="480152" y="56418"/>
                  <a:pt x="530184" y="144269"/>
                </a:cubicBezTo>
                <a:lnTo>
                  <a:pt x="581831" y="131374"/>
                </a:lnTo>
                <a:lnTo>
                  <a:pt x="539868" y="282091"/>
                </a:lnTo>
                <a:lnTo>
                  <a:pt x="430119" y="170867"/>
                </a:lnTo>
                <a:lnTo>
                  <a:pt x="476924" y="158777"/>
                </a:lnTo>
                <a:cubicBezTo>
                  <a:pt x="434961" y="92687"/>
                  <a:pt x="361526" y="52388"/>
                  <a:pt x="283249" y="52388"/>
                </a:cubicBezTo>
                <a:cubicBezTo>
                  <a:pt x="155747" y="52388"/>
                  <a:pt x="52454" y="155553"/>
                  <a:pt x="52454" y="282091"/>
                </a:cubicBezTo>
                <a:cubicBezTo>
                  <a:pt x="52454" y="409435"/>
                  <a:pt x="155747" y="512600"/>
                  <a:pt x="283249" y="512600"/>
                </a:cubicBezTo>
                <a:cubicBezTo>
                  <a:pt x="296968" y="512600"/>
                  <a:pt x="311493" y="510988"/>
                  <a:pt x="325212" y="508570"/>
                </a:cubicBezTo>
                <a:lnTo>
                  <a:pt x="334896" y="560152"/>
                </a:lnTo>
                <a:cubicBezTo>
                  <a:pt x="317949" y="563376"/>
                  <a:pt x="300196" y="564988"/>
                  <a:pt x="283249" y="564988"/>
                </a:cubicBezTo>
                <a:cubicBezTo>
                  <a:pt x="126696" y="564988"/>
                  <a:pt x="0" y="438450"/>
                  <a:pt x="0" y="282091"/>
                </a:cubicBezTo>
                <a:cubicBezTo>
                  <a:pt x="0" y="126538"/>
                  <a:pt x="126696" y="0"/>
                  <a:pt x="283249" y="0"/>
                </a:cubicBezTo>
                <a:close/>
              </a:path>
            </a:pathLst>
          </a:custGeom>
          <a:solidFill>
            <a:srgbClr val="BB1B22"/>
          </a:solidFill>
          <a:ln>
            <a:noFill/>
          </a:ln>
        </p:spPr>
      </p:sp>
      <p:sp>
        <p:nvSpPr>
          <p:cNvPr id="49" name="矩形 48"/>
          <p:cNvSpPr/>
          <p:nvPr/>
        </p:nvSpPr>
        <p:spPr>
          <a:xfrm>
            <a:off x="11429768" y="6552139"/>
            <a:ext cx="2546687" cy="729687"/>
          </a:xfrm>
          <a:prstGeom prst="rect">
            <a:avLst/>
          </a:prstGeom>
        </p:spPr>
        <p:txBody>
          <a:bodyPr wrap="square">
            <a:spAutoFit/>
          </a:bodyPr>
          <a:lstStyle/>
          <a:p>
            <a:pPr algn="ctr">
              <a:lnSpc>
                <a:spcPts val="5500"/>
              </a:lnSpc>
            </a:pPr>
            <a:r>
              <a:rPr lang="zh-CN" altLang="en-US" sz="3200" b="1" dirty="0">
                <a:solidFill>
                  <a:srgbClr val="BB1B22"/>
                </a:solidFill>
              </a:rPr>
              <a:t>现场一致</a:t>
            </a:r>
          </a:p>
        </p:txBody>
      </p:sp>
      <p:sp>
        <p:nvSpPr>
          <p:cNvPr id="50" name="矩形 49"/>
          <p:cNvSpPr/>
          <p:nvPr/>
        </p:nvSpPr>
        <p:spPr>
          <a:xfrm>
            <a:off x="2147627" y="2270065"/>
            <a:ext cx="6550145" cy="797654"/>
          </a:xfrm>
          <a:prstGeom prst="rect">
            <a:avLst/>
          </a:prstGeom>
        </p:spPr>
        <p:txBody>
          <a:bodyPr wrap="square">
            <a:spAutoFit/>
          </a:bodyPr>
          <a:lstStyle/>
          <a:p>
            <a:pPr algn="ctr">
              <a:lnSpc>
                <a:spcPts val="5500"/>
              </a:lnSpc>
            </a:pPr>
            <a:r>
              <a:rPr lang="zh-CN" altLang="en-US" sz="4000" b="1" dirty="0">
                <a:solidFill>
                  <a:srgbClr val="BB1B22"/>
                </a:solidFill>
                <a:latin typeface="微软雅黑" panose="020B0503020204020204" pitchFamily="34" charset="-122"/>
                <a:ea typeface="微软雅黑" panose="020B0503020204020204" pitchFamily="34" charset="-122"/>
                <a:sym typeface="微软雅黑" panose="020B0503020204020204" pitchFamily="34" charset="-122"/>
              </a:rPr>
              <a:t>工业动火安全管理</a:t>
            </a:r>
            <a:r>
              <a:rPr lang="zh-CN" altLang="en-US" sz="4000" b="1" dirty="0">
                <a:solidFill>
                  <a:srgbClr val="BB1B22"/>
                </a:solidFill>
                <a:latin typeface="微软雅黑" panose="020B0503020204020204" pitchFamily="34" charset="-122"/>
                <a:ea typeface="微软雅黑" panose="020B0503020204020204" pitchFamily="34" charset="-122"/>
              </a:rPr>
              <a:t>原则（二）</a:t>
            </a:r>
            <a:endParaRPr lang="zh-CN" altLang="en-US" sz="4000" b="1" dirty="0">
              <a:solidFill>
                <a:srgbClr val="BB1B22"/>
              </a:solidFill>
            </a:endParaRPr>
          </a:p>
        </p:txBody>
      </p:sp>
      <p:sp>
        <p:nvSpPr>
          <p:cNvPr id="12" name="矩形 11"/>
          <p:cNvSpPr/>
          <p:nvPr/>
        </p:nvSpPr>
        <p:spPr>
          <a:xfrm>
            <a:off x="11530913" y="7402749"/>
            <a:ext cx="4891083" cy="541174"/>
          </a:xfrm>
          <a:prstGeom prst="rect">
            <a:avLst/>
          </a:prstGeom>
        </p:spPr>
        <p:txBody>
          <a:bodyPr wrap="none">
            <a:spAutoFit/>
          </a:bodyPr>
          <a:lstStyle/>
          <a:p>
            <a:pPr marL="342900" indent="-342900" algn="just">
              <a:lnSpc>
                <a:spcPts val="3500"/>
              </a:lnSpc>
              <a:buClr>
                <a:schemeClr val="bg1"/>
              </a:buClr>
              <a:buSzPct val="1500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严禁与动火方案和动火票不符的动火。</a:t>
            </a:r>
          </a:p>
        </p:txBody>
      </p:sp>
      <p:sp>
        <p:nvSpPr>
          <p:cNvPr id="14" name="矩形 13"/>
          <p:cNvSpPr/>
          <p:nvPr/>
        </p:nvSpPr>
        <p:spPr>
          <a:xfrm>
            <a:off x="3841114" y="7525702"/>
            <a:ext cx="4974727" cy="707886"/>
          </a:xfrm>
          <a:prstGeom prst="rect">
            <a:avLst/>
          </a:prstGeom>
        </p:spPr>
        <p:txBody>
          <a:bodyPr wrap="square">
            <a:spAutoFit/>
          </a:bodyPr>
          <a:lstStyle/>
          <a:p>
            <a:pPr marL="342900" indent="-342900" algn="just">
              <a:buClr>
                <a:schemeClr val="bg1"/>
              </a:buClr>
              <a:buSzPct val="1500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动火作业期间，如发现异常情况，应立即停止动火作业。</a:t>
            </a:r>
          </a:p>
        </p:txBody>
      </p:sp>
      <p:sp>
        <p:nvSpPr>
          <p:cNvPr id="15" name="矩形 14"/>
          <p:cNvSpPr/>
          <p:nvPr/>
        </p:nvSpPr>
        <p:spPr>
          <a:xfrm>
            <a:off x="11849996" y="4729009"/>
            <a:ext cx="4572000" cy="1323439"/>
          </a:xfrm>
          <a:prstGeom prst="rect">
            <a:avLst/>
          </a:prstGeom>
        </p:spPr>
        <p:txBody>
          <a:bodyPr wrap="square">
            <a:spAutoFit/>
          </a:bodyPr>
          <a:lstStyle/>
          <a:p>
            <a:r>
              <a:rPr lang="zh-CN" altLang="en-US" sz="2000" dirty="0">
                <a:solidFill>
                  <a:srgbClr val="404040"/>
                </a:solidFill>
                <a:latin typeface="微软雅黑" panose="020B0503020204020204" pitchFamily="34" charset="-122"/>
                <a:ea typeface="微软雅黑" panose="020B0503020204020204" pitchFamily="34" charset="-122"/>
              </a:rPr>
              <a:t>凡是没有办理动火手续、没有落实动火安全措施、未设现场动火监护人以及动火方案有重大变动且未经批准的，一律禁止动火作业。</a:t>
            </a:r>
            <a:endParaRPr lang="zh-CN" altLang="en-US" sz="2000" dirty="0"/>
          </a:p>
        </p:txBody>
      </p:sp>
      <p:sp>
        <p:nvSpPr>
          <p:cNvPr id="17" name="矩形 16"/>
          <p:cNvSpPr/>
          <p:nvPr/>
        </p:nvSpPr>
        <p:spPr>
          <a:xfrm>
            <a:off x="4235936" y="4597926"/>
            <a:ext cx="5040351" cy="1015663"/>
          </a:xfrm>
          <a:prstGeom prst="rect">
            <a:avLst/>
          </a:prstGeom>
        </p:spPr>
        <p:txBody>
          <a:bodyPr wrap="square">
            <a:spAutoFit/>
          </a:bodyPr>
          <a:lstStyle/>
          <a:p>
            <a:r>
              <a:rPr lang="zh-CN" altLang="en-US" sz="2000" dirty="0">
                <a:solidFill>
                  <a:srgbClr val="404040"/>
                </a:solidFill>
                <a:latin typeface="微软雅黑" panose="020B0503020204020204" pitchFamily="34" charset="-122"/>
                <a:ea typeface="微软雅黑" panose="020B0503020204020204" pitchFamily="34" charset="-122"/>
              </a:rPr>
              <a:t>施工单位应与生产单位配合，进行危害识别、制定动火方案及控制措施、做好变更管理及应急预案。</a:t>
            </a:r>
            <a:endParaRPr lang="zh-CN" altLang="en-US" sz="2000" dirty="0"/>
          </a:p>
        </p:txBody>
      </p:sp>
      <p:sp>
        <p:nvSpPr>
          <p:cNvPr id="20"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1" name="文本框 2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工业动火等级划分</a:t>
            </a:r>
          </a:p>
        </p:txBody>
      </p:sp>
      <p:sp>
        <p:nvSpPr>
          <p:cNvPr id="22" name="agenda_232559"/>
          <p:cNvSpPr>
            <a:spLocks noChangeAspect="1"/>
          </p:cNvSpPr>
          <p:nvPr/>
        </p:nvSpPr>
        <p:spPr bwMode="auto">
          <a:xfrm>
            <a:off x="1050670" y="2223450"/>
            <a:ext cx="784902" cy="773972"/>
          </a:xfrm>
          <a:custGeom>
            <a:avLst/>
            <a:gdLst>
              <a:gd name="T0" fmla="*/ 216 w 472"/>
              <a:gd name="T1" fmla="*/ 329 h 466"/>
              <a:gd name="T2" fmla="*/ 130 w 472"/>
              <a:gd name="T3" fmla="*/ 362 h 466"/>
              <a:gd name="T4" fmla="*/ 164 w 472"/>
              <a:gd name="T5" fmla="*/ 276 h 466"/>
              <a:gd name="T6" fmla="*/ 216 w 472"/>
              <a:gd name="T7" fmla="*/ 329 h 466"/>
              <a:gd name="T8" fmla="*/ 472 w 472"/>
              <a:gd name="T9" fmla="*/ 77 h 466"/>
              <a:gd name="T10" fmla="*/ 449 w 472"/>
              <a:gd name="T11" fmla="*/ 54 h 466"/>
              <a:gd name="T12" fmla="*/ 203 w 472"/>
              <a:gd name="T13" fmla="*/ 298 h 466"/>
              <a:gd name="T14" fmla="*/ 225 w 472"/>
              <a:gd name="T15" fmla="*/ 321 h 466"/>
              <a:gd name="T16" fmla="*/ 358 w 472"/>
              <a:gd name="T17" fmla="*/ 190 h 466"/>
              <a:gd name="T18" fmla="*/ 358 w 472"/>
              <a:gd name="T19" fmla="*/ 426 h 466"/>
              <a:gd name="T20" fmla="*/ 40 w 472"/>
              <a:gd name="T21" fmla="*/ 426 h 466"/>
              <a:gd name="T22" fmla="*/ 40 w 472"/>
              <a:gd name="T23" fmla="*/ 40 h 466"/>
              <a:gd name="T24" fmla="*/ 358 w 472"/>
              <a:gd name="T25" fmla="*/ 40 h 466"/>
              <a:gd name="T26" fmla="*/ 358 w 472"/>
              <a:gd name="T27" fmla="*/ 83 h 466"/>
              <a:gd name="T28" fmla="*/ 358 w 472"/>
              <a:gd name="T29" fmla="*/ 83 h 466"/>
              <a:gd name="T30" fmla="*/ 172 w 472"/>
              <a:gd name="T31" fmla="*/ 267 h 466"/>
              <a:gd name="T32" fmla="*/ 195 w 472"/>
              <a:gd name="T33" fmla="*/ 290 h 466"/>
              <a:gd name="T34" fmla="*/ 442 w 472"/>
              <a:gd name="T35" fmla="*/ 46 h 466"/>
              <a:gd name="T36" fmla="*/ 419 w 472"/>
              <a:gd name="T37" fmla="*/ 23 h 466"/>
              <a:gd name="T38" fmla="*/ 398 w 472"/>
              <a:gd name="T39" fmla="*/ 44 h 466"/>
              <a:gd name="T40" fmla="*/ 398 w 472"/>
              <a:gd name="T41" fmla="*/ 20 h 466"/>
              <a:gd name="T42" fmla="*/ 378 w 472"/>
              <a:gd name="T43" fmla="*/ 0 h 466"/>
              <a:gd name="T44" fmla="*/ 20 w 472"/>
              <a:gd name="T45" fmla="*/ 0 h 466"/>
              <a:gd name="T46" fmla="*/ 0 w 472"/>
              <a:gd name="T47" fmla="*/ 20 h 466"/>
              <a:gd name="T48" fmla="*/ 0 w 472"/>
              <a:gd name="T49" fmla="*/ 446 h 466"/>
              <a:gd name="T50" fmla="*/ 20 w 472"/>
              <a:gd name="T51" fmla="*/ 466 h 466"/>
              <a:gd name="T52" fmla="*/ 378 w 472"/>
              <a:gd name="T53" fmla="*/ 466 h 466"/>
              <a:gd name="T54" fmla="*/ 398 w 472"/>
              <a:gd name="T55" fmla="*/ 446 h 466"/>
              <a:gd name="T56" fmla="*/ 398 w 472"/>
              <a:gd name="T57" fmla="*/ 155 h 466"/>
              <a:gd name="T58" fmla="*/ 393 w 472"/>
              <a:gd name="T59" fmla="*/ 155 h 466"/>
              <a:gd name="T60" fmla="*/ 472 w 472"/>
              <a:gd name="T61" fmla="*/ 77 h 466"/>
              <a:gd name="T62" fmla="*/ 96 w 472"/>
              <a:gd name="T63" fmla="*/ 111 h 466"/>
              <a:gd name="T64" fmla="*/ 289 w 472"/>
              <a:gd name="T65" fmla="*/ 111 h 466"/>
              <a:gd name="T66" fmla="*/ 302 w 472"/>
              <a:gd name="T67" fmla="*/ 97 h 466"/>
              <a:gd name="T68" fmla="*/ 289 w 472"/>
              <a:gd name="T69" fmla="*/ 84 h 466"/>
              <a:gd name="T70" fmla="*/ 96 w 472"/>
              <a:gd name="T71" fmla="*/ 84 h 466"/>
              <a:gd name="T72" fmla="*/ 82 w 472"/>
              <a:gd name="T73" fmla="*/ 97 h 466"/>
              <a:gd name="T74" fmla="*/ 96 w 472"/>
              <a:gd name="T75" fmla="*/ 111 h 466"/>
              <a:gd name="T76" fmla="*/ 96 w 472"/>
              <a:gd name="T77" fmla="*/ 186 h 466"/>
              <a:gd name="T78" fmla="*/ 209 w 472"/>
              <a:gd name="T79" fmla="*/ 186 h 466"/>
              <a:gd name="T80" fmla="*/ 222 w 472"/>
              <a:gd name="T81" fmla="*/ 173 h 466"/>
              <a:gd name="T82" fmla="*/ 209 w 472"/>
              <a:gd name="T83" fmla="*/ 160 h 466"/>
              <a:gd name="T84" fmla="*/ 96 w 472"/>
              <a:gd name="T85" fmla="*/ 160 h 466"/>
              <a:gd name="T86" fmla="*/ 82 w 472"/>
              <a:gd name="T87" fmla="*/ 173 h 466"/>
              <a:gd name="T88" fmla="*/ 96 w 472"/>
              <a:gd name="T89" fmla="*/ 18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466">
                <a:moveTo>
                  <a:pt x="216" y="329"/>
                </a:moveTo>
                <a:lnTo>
                  <a:pt x="130" y="362"/>
                </a:lnTo>
                <a:lnTo>
                  <a:pt x="164" y="276"/>
                </a:lnTo>
                <a:lnTo>
                  <a:pt x="216" y="329"/>
                </a:lnTo>
                <a:close/>
                <a:moveTo>
                  <a:pt x="472" y="77"/>
                </a:moveTo>
                <a:lnTo>
                  <a:pt x="449" y="54"/>
                </a:lnTo>
                <a:lnTo>
                  <a:pt x="203" y="298"/>
                </a:lnTo>
                <a:lnTo>
                  <a:pt x="225" y="321"/>
                </a:lnTo>
                <a:lnTo>
                  <a:pt x="358" y="190"/>
                </a:lnTo>
                <a:lnTo>
                  <a:pt x="358" y="426"/>
                </a:lnTo>
                <a:lnTo>
                  <a:pt x="40" y="426"/>
                </a:lnTo>
                <a:lnTo>
                  <a:pt x="40" y="40"/>
                </a:lnTo>
                <a:lnTo>
                  <a:pt x="358" y="40"/>
                </a:lnTo>
                <a:lnTo>
                  <a:pt x="358" y="83"/>
                </a:lnTo>
                <a:lnTo>
                  <a:pt x="358" y="83"/>
                </a:lnTo>
                <a:lnTo>
                  <a:pt x="172" y="267"/>
                </a:lnTo>
                <a:lnTo>
                  <a:pt x="195" y="290"/>
                </a:lnTo>
                <a:lnTo>
                  <a:pt x="442" y="46"/>
                </a:lnTo>
                <a:lnTo>
                  <a:pt x="419" y="23"/>
                </a:lnTo>
                <a:lnTo>
                  <a:pt x="398" y="44"/>
                </a:lnTo>
                <a:lnTo>
                  <a:pt x="398" y="20"/>
                </a:lnTo>
                <a:cubicBezTo>
                  <a:pt x="398" y="9"/>
                  <a:pt x="389" y="0"/>
                  <a:pt x="378" y="0"/>
                </a:cubicBezTo>
                <a:lnTo>
                  <a:pt x="20" y="0"/>
                </a:lnTo>
                <a:cubicBezTo>
                  <a:pt x="9" y="0"/>
                  <a:pt x="0" y="9"/>
                  <a:pt x="0" y="20"/>
                </a:cubicBezTo>
                <a:lnTo>
                  <a:pt x="0" y="446"/>
                </a:lnTo>
                <a:cubicBezTo>
                  <a:pt x="0" y="457"/>
                  <a:pt x="9" y="466"/>
                  <a:pt x="20" y="466"/>
                </a:cubicBezTo>
                <a:lnTo>
                  <a:pt x="378" y="466"/>
                </a:lnTo>
                <a:cubicBezTo>
                  <a:pt x="389" y="466"/>
                  <a:pt x="398" y="457"/>
                  <a:pt x="398" y="446"/>
                </a:cubicBezTo>
                <a:lnTo>
                  <a:pt x="398" y="155"/>
                </a:lnTo>
                <a:lnTo>
                  <a:pt x="393" y="155"/>
                </a:lnTo>
                <a:lnTo>
                  <a:pt x="472" y="77"/>
                </a:lnTo>
                <a:close/>
                <a:moveTo>
                  <a:pt x="96" y="111"/>
                </a:moveTo>
                <a:lnTo>
                  <a:pt x="289" y="111"/>
                </a:lnTo>
                <a:cubicBezTo>
                  <a:pt x="296" y="111"/>
                  <a:pt x="302" y="105"/>
                  <a:pt x="302" y="97"/>
                </a:cubicBezTo>
                <a:cubicBezTo>
                  <a:pt x="302" y="90"/>
                  <a:pt x="296" y="84"/>
                  <a:pt x="289" y="84"/>
                </a:cubicBezTo>
                <a:lnTo>
                  <a:pt x="96" y="84"/>
                </a:lnTo>
                <a:cubicBezTo>
                  <a:pt x="88" y="84"/>
                  <a:pt x="82" y="90"/>
                  <a:pt x="82" y="97"/>
                </a:cubicBezTo>
                <a:cubicBezTo>
                  <a:pt x="82" y="105"/>
                  <a:pt x="88" y="111"/>
                  <a:pt x="96" y="111"/>
                </a:cubicBezTo>
                <a:close/>
                <a:moveTo>
                  <a:pt x="96" y="186"/>
                </a:moveTo>
                <a:lnTo>
                  <a:pt x="209" y="186"/>
                </a:lnTo>
                <a:cubicBezTo>
                  <a:pt x="216" y="186"/>
                  <a:pt x="222" y="180"/>
                  <a:pt x="222" y="173"/>
                </a:cubicBezTo>
                <a:cubicBezTo>
                  <a:pt x="222" y="166"/>
                  <a:pt x="216" y="160"/>
                  <a:pt x="209" y="160"/>
                </a:cubicBezTo>
                <a:lnTo>
                  <a:pt x="96" y="160"/>
                </a:lnTo>
                <a:cubicBezTo>
                  <a:pt x="88" y="160"/>
                  <a:pt x="82" y="166"/>
                  <a:pt x="82" y="173"/>
                </a:cubicBezTo>
                <a:cubicBezTo>
                  <a:pt x="82" y="180"/>
                  <a:pt x="88" y="186"/>
                  <a:pt x="96" y="18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grpSp>
        <p:nvGrpSpPr>
          <p:cNvPr id="34" name="组合 33"/>
          <p:cNvGrpSpPr/>
          <p:nvPr/>
        </p:nvGrpSpPr>
        <p:grpSpPr>
          <a:xfrm>
            <a:off x="3609498" y="4052956"/>
            <a:ext cx="11424138" cy="5533009"/>
            <a:chOff x="4678224" y="4387115"/>
            <a:chExt cx="9513153" cy="4607469"/>
          </a:xfrm>
        </p:grpSpPr>
        <p:grpSp>
          <p:nvGrpSpPr>
            <p:cNvPr id="7" name="组合 6"/>
            <p:cNvGrpSpPr/>
            <p:nvPr/>
          </p:nvGrpSpPr>
          <p:grpSpPr>
            <a:xfrm>
              <a:off x="7853901" y="6588743"/>
              <a:ext cx="3168738" cy="1032259"/>
              <a:chOff x="5004310" y="5707844"/>
              <a:chExt cx="3168738" cy="1032259"/>
            </a:xfrm>
          </p:grpSpPr>
          <p:sp>
            <p:nvSpPr>
              <p:cNvPr id="21" name="矩形: 圆角 20"/>
              <p:cNvSpPr/>
              <p:nvPr/>
            </p:nvSpPr>
            <p:spPr bwMode="auto">
              <a:xfrm>
                <a:off x="5004310" y="5707844"/>
                <a:ext cx="3168738" cy="1032259"/>
              </a:xfrm>
              <a:prstGeom prst="roundRect">
                <a:avLst/>
              </a:prstGeom>
              <a:solidFill>
                <a:srgbClr val="BB1B22"/>
              </a:solidFill>
              <a:ln>
                <a:noFill/>
              </a:ln>
            </p:spPr>
            <p:txBody>
              <a:bodyPr rtlCol="0" anchor="ctr"/>
              <a:lstStyle/>
              <a:p>
                <a:pPr algn="ctr"/>
                <a:endParaRPr lang="zh-CN" altLang="en-US"/>
              </a:p>
            </p:txBody>
          </p:sp>
          <p:sp>
            <p:nvSpPr>
              <p:cNvPr id="23" name="矩形 22"/>
              <p:cNvSpPr/>
              <p:nvPr/>
            </p:nvSpPr>
            <p:spPr>
              <a:xfrm>
                <a:off x="5554947" y="5752881"/>
                <a:ext cx="2031325" cy="825419"/>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二级动火</a:t>
                </a:r>
              </a:p>
            </p:txBody>
          </p:sp>
        </p:grpSp>
        <p:sp>
          <p:nvSpPr>
            <p:cNvPr id="24" name="矩形: 圆角 23"/>
            <p:cNvSpPr/>
            <p:nvPr/>
          </p:nvSpPr>
          <p:spPr bwMode="auto">
            <a:xfrm>
              <a:off x="4685163" y="7621002"/>
              <a:ext cx="3168738" cy="1032259"/>
            </a:xfrm>
            <a:prstGeom prst="roundRect">
              <a:avLst/>
            </a:prstGeom>
            <a:solidFill>
              <a:srgbClr val="BB1B22"/>
            </a:solidFill>
            <a:ln>
              <a:noFill/>
            </a:ln>
          </p:spPr>
          <p:txBody>
            <a:bodyPr rtlCol="0" anchor="ctr"/>
            <a:lstStyle/>
            <a:p>
              <a:pPr algn="ctr"/>
              <a:endParaRPr lang="zh-CN" altLang="en-US"/>
            </a:p>
          </p:txBody>
        </p:sp>
        <p:sp>
          <p:nvSpPr>
            <p:cNvPr id="25" name="矩形 24"/>
            <p:cNvSpPr/>
            <p:nvPr/>
          </p:nvSpPr>
          <p:spPr>
            <a:xfrm>
              <a:off x="5235800" y="7666039"/>
              <a:ext cx="2031325" cy="825419"/>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三级动火</a:t>
              </a:r>
            </a:p>
          </p:txBody>
        </p:sp>
        <p:grpSp>
          <p:nvGrpSpPr>
            <p:cNvPr id="10" name="组合 9"/>
            <p:cNvGrpSpPr/>
            <p:nvPr/>
          </p:nvGrpSpPr>
          <p:grpSpPr>
            <a:xfrm>
              <a:off x="11022639" y="5544153"/>
              <a:ext cx="3168738" cy="1032259"/>
              <a:chOff x="1835572" y="4675585"/>
              <a:chExt cx="3168738" cy="1032259"/>
            </a:xfrm>
          </p:grpSpPr>
          <p:sp>
            <p:nvSpPr>
              <p:cNvPr id="18" name="矩形: 圆角 17"/>
              <p:cNvSpPr/>
              <p:nvPr/>
            </p:nvSpPr>
            <p:spPr bwMode="auto">
              <a:xfrm>
                <a:off x="1835572" y="4675585"/>
                <a:ext cx="3168738" cy="1032259"/>
              </a:xfrm>
              <a:prstGeom prst="roundRect">
                <a:avLst/>
              </a:prstGeom>
              <a:solidFill>
                <a:srgbClr val="BB1B22"/>
              </a:solidFill>
              <a:ln>
                <a:noFill/>
              </a:ln>
            </p:spPr>
            <p:txBody>
              <a:bodyPr rtlCol="0" anchor="ctr"/>
              <a:lstStyle/>
              <a:p>
                <a:pPr algn="ctr"/>
                <a:endParaRPr lang="zh-CN" altLang="en-US"/>
              </a:p>
            </p:txBody>
          </p:sp>
          <p:sp>
            <p:nvSpPr>
              <p:cNvPr id="26" name="矩形 25"/>
              <p:cNvSpPr/>
              <p:nvPr/>
            </p:nvSpPr>
            <p:spPr>
              <a:xfrm>
                <a:off x="2404278" y="4712098"/>
                <a:ext cx="2031325" cy="825419"/>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一级动火</a:t>
                </a:r>
              </a:p>
            </p:txBody>
          </p:sp>
        </p:grpSp>
        <p:grpSp>
          <p:nvGrpSpPr>
            <p:cNvPr id="32" name="组合 31"/>
            <p:cNvGrpSpPr/>
            <p:nvPr/>
          </p:nvGrpSpPr>
          <p:grpSpPr>
            <a:xfrm>
              <a:off x="4678224" y="6846112"/>
              <a:ext cx="9513153" cy="2148472"/>
              <a:chOff x="4410595" y="6585119"/>
              <a:chExt cx="9513153" cy="2148472"/>
            </a:xfrm>
          </p:grpSpPr>
          <p:cxnSp>
            <p:nvCxnSpPr>
              <p:cNvPr id="12" name="直接连接符 11"/>
              <p:cNvCxnSpPr/>
              <p:nvPr/>
            </p:nvCxnSpPr>
            <p:spPr>
              <a:xfrm>
                <a:off x="4410595" y="8733591"/>
                <a:ext cx="3279013"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a:xfrm>
                <a:off x="7696547" y="7659355"/>
                <a:ext cx="3321138"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直接连接符 32"/>
              <p:cNvCxnSpPr/>
              <p:nvPr/>
            </p:nvCxnSpPr>
            <p:spPr>
              <a:xfrm>
                <a:off x="11017685" y="6629726"/>
                <a:ext cx="2906063"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5" name="直接连接符 14"/>
              <p:cNvCxnSpPr/>
              <p:nvPr/>
            </p:nvCxnSpPr>
            <p:spPr>
              <a:xfrm flipV="1">
                <a:off x="7696547" y="7659355"/>
                <a:ext cx="0" cy="1074236"/>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直接连接符 36"/>
              <p:cNvCxnSpPr/>
              <p:nvPr/>
            </p:nvCxnSpPr>
            <p:spPr>
              <a:xfrm flipV="1">
                <a:off x="11017685" y="6585119"/>
                <a:ext cx="0" cy="1074236"/>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30" name="箭头: 下 29"/>
            <p:cNvSpPr/>
            <p:nvPr/>
          </p:nvSpPr>
          <p:spPr bwMode="auto">
            <a:xfrm rot="14825664">
              <a:off x="8285474" y="3456301"/>
              <a:ext cx="605872" cy="3794434"/>
            </a:xfrm>
            <a:prstGeom prst="downArrow">
              <a:avLst/>
            </a:prstGeom>
            <a:solidFill>
              <a:srgbClr val="BB1B22"/>
            </a:solidFill>
            <a:ln>
              <a:noFill/>
            </a:ln>
          </p:spPr>
          <p:txBody>
            <a:bodyPr rtlCol="0" anchor="ctr"/>
            <a:lstStyle/>
            <a:p>
              <a:pPr algn="ctr"/>
              <a:endParaRPr lang="zh-CN" altLang="en-US"/>
            </a:p>
          </p:txBody>
        </p:sp>
        <p:sp>
          <p:nvSpPr>
            <p:cNvPr id="41" name="矩形 40"/>
            <p:cNvSpPr/>
            <p:nvPr/>
          </p:nvSpPr>
          <p:spPr>
            <a:xfrm rot="20201212">
              <a:off x="7182670" y="4387115"/>
              <a:ext cx="2031325" cy="825419"/>
            </a:xfrm>
            <a:prstGeom prst="rect">
              <a:avLst/>
            </a:prstGeom>
          </p:spPr>
          <p:txBody>
            <a:bodyPr wrap="none">
              <a:spAutoFit/>
            </a:bodyPr>
            <a:lstStyle/>
            <a:p>
              <a:pPr algn="just">
                <a:lnSpc>
                  <a:spcPct val="150000"/>
                </a:lnSpc>
              </a:pPr>
              <a:r>
                <a:rPr lang="zh-CN" altLang="en-US" dirty="0">
                  <a:solidFill>
                    <a:srgbClr val="BB1B22"/>
                  </a:solidFill>
                  <a:latin typeface="微软雅黑" panose="020B0503020204020204" pitchFamily="34" charset="-122"/>
                  <a:ea typeface="微软雅黑" panose="020B0503020204020204" pitchFamily="34" charset="-122"/>
                </a:rPr>
                <a:t>级别越高</a:t>
              </a:r>
            </a:p>
          </p:txBody>
        </p:sp>
      </p:grpSp>
      <p:sp>
        <p:nvSpPr>
          <p:cNvPr id="27"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8" name="文本框 27"/>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0.bdstatic.com/70cFvHSh_Q1YnxGkpoWK1HF6hhy/it/u=2947381496,1381827992&amp;fm=26&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572" y="3748912"/>
            <a:ext cx="7065570" cy="4675303"/>
          </a:xfrm>
          <a:prstGeom prst="rect">
            <a:avLst/>
          </a:prstGeom>
          <a:noFill/>
          <a:extLst>
            <a:ext uri="{909E8E84-426E-40DD-AFC4-6F175D3DCCD1}">
              <a14:hiddenFill xmlns:a14="http://schemas.microsoft.com/office/drawing/2010/main">
                <a:solidFill>
                  <a:srgbClr val="FFFFFF"/>
                </a:solidFill>
              </a14:hiddenFill>
            </a:ext>
          </a:extLst>
        </p:spPr>
      </p:pic>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工业动火等级划分</a:t>
            </a:r>
          </a:p>
        </p:txBody>
      </p:sp>
      <p:sp>
        <p:nvSpPr>
          <p:cNvPr id="22" name="agenda_232559"/>
          <p:cNvSpPr>
            <a:spLocks noChangeAspect="1"/>
          </p:cNvSpPr>
          <p:nvPr/>
        </p:nvSpPr>
        <p:spPr bwMode="auto">
          <a:xfrm>
            <a:off x="1050670" y="2223450"/>
            <a:ext cx="784902" cy="773972"/>
          </a:xfrm>
          <a:custGeom>
            <a:avLst/>
            <a:gdLst>
              <a:gd name="T0" fmla="*/ 216 w 472"/>
              <a:gd name="T1" fmla="*/ 329 h 466"/>
              <a:gd name="T2" fmla="*/ 130 w 472"/>
              <a:gd name="T3" fmla="*/ 362 h 466"/>
              <a:gd name="T4" fmla="*/ 164 w 472"/>
              <a:gd name="T5" fmla="*/ 276 h 466"/>
              <a:gd name="T6" fmla="*/ 216 w 472"/>
              <a:gd name="T7" fmla="*/ 329 h 466"/>
              <a:gd name="T8" fmla="*/ 472 w 472"/>
              <a:gd name="T9" fmla="*/ 77 h 466"/>
              <a:gd name="T10" fmla="*/ 449 w 472"/>
              <a:gd name="T11" fmla="*/ 54 h 466"/>
              <a:gd name="T12" fmla="*/ 203 w 472"/>
              <a:gd name="T13" fmla="*/ 298 h 466"/>
              <a:gd name="T14" fmla="*/ 225 w 472"/>
              <a:gd name="T15" fmla="*/ 321 h 466"/>
              <a:gd name="T16" fmla="*/ 358 w 472"/>
              <a:gd name="T17" fmla="*/ 190 h 466"/>
              <a:gd name="T18" fmla="*/ 358 w 472"/>
              <a:gd name="T19" fmla="*/ 426 h 466"/>
              <a:gd name="T20" fmla="*/ 40 w 472"/>
              <a:gd name="T21" fmla="*/ 426 h 466"/>
              <a:gd name="T22" fmla="*/ 40 w 472"/>
              <a:gd name="T23" fmla="*/ 40 h 466"/>
              <a:gd name="T24" fmla="*/ 358 w 472"/>
              <a:gd name="T25" fmla="*/ 40 h 466"/>
              <a:gd name="T26" fmla="*/ 358 w 472"/>
              <a:gd name="T27" fmla="*/ 83 h 466"/>
              <a:gd name="T28" fmla="*/ 358 w 472"/>
              <a:gd name="T29" fmla="*/ 83 h 466"/>
              <a:gd name="T30" fmla="*/ 172 w 472"/>
              <a:gd name="T31" fmla="*/ 267 h 466"/>
              <a:gd name="T32" fmla="*/ 195 w 472"/>
              <a:gd name="T33" fmla="*/ 290 h 466"/>
              <a:gd name="T34" fmla="*/ 442 w 472"/>
              <a:gd name="T35" fmla="*/ 46 h 466"/>
              <a:gd name="T36" fmla="*/ 419 w 472"/>
              <a:gd name="T37" fmla="*/ 23 h 466"/>
              <a:gd name="T38" fmla="*/ 398 w 472"/>
              <a:gd name="T39" fmla="*/ 44 h 466"/>
              <a:gd name="T40" fmla="*/ 398 w 472"/>
              <a:gd name="T41" fmla="*/ 20 h 466"/>
              <a:gd name="T42" fmla="*/ 378 w 472"/>
              <a:gd name="T43" fmla="*/ 0 h 466"/>
              <a:gd name="T44" fmla="*/ 20 w 472"/>
              <a:gd name="T45" fmla="*/ 0 h 466"/>
              <a:gd name="T46" fmla="*/ 0 w 472"/>
              <a:gd name="T47" fmla="*/ 20 h 466"/>
              <a:gd name="T48" fmla="*/ 0 w 472"/>
              <a:gd name="T49" fmla="*/ 446 h 466"/>
              <a:gd name="T50" fmla="*/ 20 w 472"/>
              <a:gd name="T51" fmla="*/ 466 h 466"/>
              <a:gd name="T52" fmla="*/ 378 w 472"/>
              <a:gd name="T53" fmla="*/ 466 h 466"/>
              <a:gd name="T54" fmla="*/ 398 w 472"/>
              <a:gd name="T55" fmla="*/ 446 h 466"/>
              <a:gd name="T56" fmla="*/ 398 w 472"/>
              <a:gd name="T57" fmla="*/ 155 h 466"/>
              <a:gd name="T58" fmla="*/ 393 w 472"/>
              <a:gd name="T59" fmla="*/ 155 h 466"/>
              <a:gd name="T60" fmla="*/ 472 w 472"/>
              <a:gd name="T61" fmla="*/ 77 h 466"/>
              <a:gd name="T62" fmla="*/ 96 w 472"/>
              <a:gd name="T63" fmla="*/ 111 h 466"/>
              <a:gd name="T64" fmla="*/ 289 w 472"/>
              <a:gd name="T65" fmla="*/ 111 h 466"/>
              <a:gd name="T66" fmla="*/ 302 w 472"/>
              <a:gd name="T67" fmla="*/ 97 h 466"/>
              <a:gd name="T68" fmla="*/ 289 w 472"/>
              <a:gd name="T69" fmla="*/ 84 h 466"/>
              <a:gd name="T70" fmla="*/ 96 w 472"/>
              <a:gd name="T71" fmla="*/ 84 h 466"/>
              <a:gd name="T72" fmla="*/ 82 w 472"/>
              <a:gd name="T73" fmla="*/ 97 h 466"/>
              <a:gd name="T74" fmla="*/ 96 w 472"/>
              <a:gd name="T75" fmla="*/ 111 h 466"/>
              <a:gd name="T76" fmla="*/ 96 w 472"/>
              <a:gd name="T77" fmla="*/ 186 h 466"/>
              <a:gd name="T78" fmla="*/ 209 w 472"/>
              <a:gd name="T79" fmla="*/ 186 h 466"/>
              <a:gd name="T80" fmla="*/ 222 w 472"/>
              <a:gd name="T81" fmla="*/ 173 h 466"/>
              <a:gd name="T82" fmla="*/ 209 w 472"/>
              <a:gd name="T83" fmla="*/ 160 h 466"/>
              <a:gd name="T84" fmla="*/ 96 w 472"/>
              <a:gd name="T85" fmla="*/ 160 h 466"/>
              <a:gd name="T86" fmla="*/ 82 w 472"/>
              <a:gd name="T87" fmla="*/ 173 h 466"/>
              <a:gd name="T88" fmla="*/ 96 w 472"/>
              <a:gd name="T89" fmla="*/ 18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466">
                <a:moveTo>
                  <a:pt x="216" y="329"/>
                </a:moveTo>
                <a:lnTo>
                  <a:pt x="130" y="362"/>
                </a:lnTo>
                <a:lnTo>
                  <a:pt x="164" y="276"/>
                </a:lnTo>
                <a:lnTo>
                  <a:pt x="216" y="329"/>
                </a:lnTo>
                <a:close/>
                <a:moveTo>
                  <a:pt x="472" y="77"/>
                </a:moveTo>
                <a:lnTo>
                  <a:pt x="449" y="54"/>
                </a:lnTo>
                <a:lnTo>
                  <a:pt x="203" y="298"/>
                </a:lnTo>
                <a:lnTo>
                  <a:pt x="225" y="321"/>
                </a:lnTo>
                <a:lnTo>
                  <a:pt x="358" y="190"/>
                </a:lnTo>
                <a:lnTo>
                  <a:pt x="358" y="426"/>
                </a:lnTo>
                <a:lnTo>
                  <a:pt x="40" y="426"/>
                </a:lnTo>
                <a:lnTo>
                  <a:pt x="40" y="40"/>
                </a:lnTo>
                <a:lnTo>
                  <a:pt x="358" y="40"/>
                </a:lnTo>
                <a:lnTo>
                  <a:pt x="358" y="83"/>
                </a:lnTo>
                <a:lnTo>
                  <a:pt x="358" y="83"/>
                </a:lnTo>
                <a:lnTo>
                  <a:pt x="172" y="267"/>
                </a:lnTo>
                <a:lnTo>
                  <a:pt x="195" y="290"/>
                </a:lnTo>
                <a:lnTo>
                  <a:pt x="442" y="46"/>
                </a:lnTo>
                <a:lnTo>
                  <a:pt x="419" y="23"/>
                </a:lnTo>
                <a:lnTo>
                  <a:pt x="398" y="44"/>
                </a:lnTo>
                <a:lnTo>
                  <a:pt x="398" y="20"/>
                </a:lnTo>
                <a:cubicBezTo>
                  <a:pt x="398" y="9"/>
                  <a:pt x="389" y="0"/>
                  <a:pt x="378" y="0"/>
                </a:cubicBezTo>
                <a:lnTo>
                  <a:pt x="20" y="0"/>
                </a:lnTo>
                <a:cubicBezTo>
                  <a:pt x="9" y="0"/>
                  <a:pt x="0" y="9"/>
                  <a:pt x="0" y="20"/>
                </a:cubicBezTo>
                <a:lnTo>
                  <a:pt x="0" y="446"/>
                </a:lnTo>
                <a:cubicBezTo>
                  <a:pt x="0" y="457"/>
                  <a:pt x="9" y="466"/>
                  <a:pt x="20" y="466"/>
                </a:cubicBezTo>
                <a:lnTo>
                  <a:pt x="378" y="466"/>
                </a:lnTo>
                <a:cubicBezTo>
                  <a:pt x="389" y="466"/>
                  <a:pt x="398" y="457"/>
                  <a:pt x="398" y="446"/>
                </a:cubicBezTo>
                <a:lnTo>
                  <a:pt x="398" y="155"/>
                </a:lnTo>
                <a:lnTo>
                  <a:pt x="393" y="155"/>
                </a:lnTo>
                <a:lnTo>
                  <a:pt x="472" y="77"/>
                </a:lnTo>
                <a:close/>
                <a:moveTo>
                  <a:pt x="96" y="111"/>
                </a:moveTo>
                <a:lnTo>
                  <a:pt x="289" y="111"/>
                </a:lnTo>
                <a:cubicBezTo>
                  <a:pt x="296" y="111"/>
                  <a:pt x="302" y="105"/>
                  <a:pt x="302" y="97"/>
                </a:cubicBezTo>
                <a:cubicBezTo>
                  <a:pt x="302" y="90"/>
                  <a:pt x="296" y="84"/>
                  <a:pt x="289" y="84"/>
                </a:cubicBezTo>
                <a:lnTo>
                  <a:pt x="96" y="84"/>
                </a:lnTo>
                <a:cubicBezTo>
                  <a:pt x="88" y="84"/>
                  <a:pt x="82" y="90"/>
                  <a:pt x="82" y="97"/>
                </a:cubicBezTo>
                <a:cubicBezTo>
                  <a:pt x="82" y="105"/>
                  <a:pt x="88" y="111"/>
                  <a:pt x="96" y="111"/>
                </a:cubicBezTo>
                <a:close/>
                <a:moveTo>
                  <a:pt x="96" y="186"/>
                </a:moveTo>
                <a:lnTo>
                  <a:pt x="209" y="186"/>
                </a:lnTo>
                <a:cubicBezTo>
                  <a:pt x="216" y="186"/>
                  <a:pt x="222" y="180"/>
                  <a:pt x="222" y="173"/>
                </a:cubicBezTo>
                <a:cubicBezTo>
                  <a:pt x="222" y="166"/>
                  <a:pt x="216" y="160"/>
                  <a:pt x="209" y="160"/>
                </a:cubicBezTo>
                <a:lnTo>
                  <a:pt x="96" y="160"/>
                </a:lnTo>
                <a:cubicBezTo>
                  <a:pt x="88" y="160"/>
                  <a:pt x="82" y="166"/>
                  <a:pt x="82" y="173"/>
                </a:cubicBezTo>
                <a:cubicBezTo>
                  <a:pt x="82" y="180"/>
                  <a:pt x="88" y="186"/>
                  <a:pt x="96" y="18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grpSp>
        <p:nvGrpSpPr>
          <p:cNvPr id="10" name="组合 9"/>
          <p:cNvGrpSpPr/>
          <p:nvPr/>
        </p:nvGrpSpPr>
        <p:grpSpPr>
          <a:xfrm>
            <a:off x="3465723" y="5494001"/>
            <a:ext cx="3291916" cy="1072386"/>
            <a:chOff x="1835572" y="4675585"/>
            <a:chExt cx="3168738" cy="1032259"/>
          </a:xfrm>
        </p:grpSpPr>
        <p:sp>
          <p:nvSpPr>
            <p:cNvPr id="18" name="矩形: 圆角 17"/>
            <p:cNvSpPr/>
            <p:nvPr/>
          </p:nvSpPr>
          <p:spPr bwMode="auto">
            <a:xfrm>
              <a:off x="1835572" y="4675585"/>
              <a:ext cx="3168738" cy="1032259"/>
            </a:xfrm>
            <a:prstGeom prst="roundRect">
              <a:avLst/>
            </a:prstGeom>
            <a:solidFill>
              <a:srgbClr val="BB1B22"/>
            </a:solidFill>
            <a:ln>
              <a:noFill/>
            </a:ln>
          </p:spPr>
          <p:txBody>
            <a:bodyPr rtlCol="0" anchor="ctr"/>
            <a:lstStyle/>
            <a:p>
              <a:pPr algn="ctr"/>
              <a:endParaRPr lang="zh-CN" altLang="en-US"/>
            </a:p>
          </p:txBody>
        </p:sp>
        <p:sp>
          <p:nvSpPr>
            <p:cNvPr id="26" name="矩形 25"/>
            <p:cNvSpPr/>
            <p:nvPr/>
          </p:nvSpPr>
          <p:spPr>
            <a:xfrm>
              <a:off x="2404278" y="4712098"/>
              <a:ext cx="2031325" cy="825419"/>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一级动火</a:t>
              </a:r>
            </a:p>
          </p:txBody>
        </p:sp>
      </p:grpSp>
      <p:sp>
        <p:nvSpPr>
          <p:cNvPr id="2" name="矩形 1"/>
          <p:cNvSpPr/>
          <p:nvPr/>
        </p:nvSpPr>
        <p:spPr bwMode="auto">
          <a:xfrm>
            <a:off x="8901142" y="3748912"/>
            <a:ext cx="7714175" cy="4675303"/>
          </a:xfrm>
          <a:prstGeom prst="rect">
            <a:avLst/>
          </a:prstGeom>
          <a:solidFill>
            <a:srgbClr val="BB1B22"/>
          </a:solidFill>
          <a:ln>
            <a:noFill/>
          </a:ln>
        </p:spPr>
        <p:txBody>
          <a:bodyPr rtlCol="0" anchor="ctr"/>
          <a:lstStyle/>
          <a:p>
            <a:pPr algn="ctr"/>
            <a:endParaRPr lang="zh-CN" altLang="en-US"/>
          </a:p>
        </p:txBody>
      </p:sp>
      <p:sp>
        <p:nvSpPr>
          <p:cNvPr id="3" name="矩形 2"/>
          <p:cNvSpPr/>
          <p:nvPr/>
        </p:nvSpPr>
        <p:spPr>
          <a:xfrm>
            <a:off x="8901141" y="3766028"/>
            <a:ext cx="7714175" cy="4722447"/>
          </a:xfrm>
          <a:prstGeom prst="rect">
            <a:avLst/>
          </a:prstGeom>
        </p:spPr>
        <p:txBody>
          <a:bodyPr wrap="square">
            <a:spAutoFit/>
          </a:bodyPr>
          <a:lstStyle/>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原油储量在</a:t>
            </a:r>
            <a:r>
              <a:rPr lang="en-US" altLang="zh-CN" sz="1800" dirty="0">
                <a:solidFill>
                  <a:schemeClr val="bg1"/>
                </a:solidFill>
                <a:latin typeface="微软雅黑" panose="020B0503020204020204" pitchFamily="34" charset="-122"/>
                <a:ea typeface="微软雅黑" panose="020B0503020204020204" pitchFamily="34" charset="-122"/>
              </a:rPr>
              <a:t>10000m3</a:t>
            </a:r>
            <a:r>
              <a:rPr lang="zh-CN" altLang="en-US" sz="1800" dirty="0">
                <a:solidFill>
                  <a:schemeClr val="bg1"/>
                </a:solidFill>
                <a:latin typeface="微软雅黑" panose="020B0503020204020204" pitchFamily="34" charset="-122"/>
                <a:ea typeface="微软雅黑" panose="020B0503020204020204" pitchFamily="34" charset="-122"/>
              </a:rPr>
              <a:t>以上</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含</a:t>
            </a:r>
            <a:r>
              <a:rPr lang="en-US" altLang="zh-CN" sz="1800" dirty="0">
                <a:solidFill>
                  <a:schemeClr val="bg1"/>
                </a:solidFill>
                <a:latin typeface="微软雅黑" panose="020B0503020204020204" pitchFamily="34" charset="-122"/>
                <a:ea typeface="微软雅黑" panose="020B0503020204020204" pitchFamily="34" charset="-122"/>
              </a:rPr>
              <a:t>10000m3)</a:t>
            </a:r>
            <a:r>
              <a:rPr lang="zh-CN" altLang="en-US" sz="1800" dirty="0">
                <a:solidFill>
                  <a:schemeClr val="bg1"/>
                </a:solidFill>
                <a:latin typeface="微软雅黑" panose="020B0503020204020204" pitchFamily="34" charset="-122"/>
                <a:ea typeface="微软雅黑" panose="020B0503020204020204" pitchFamily="34" charset="-122"/>
              </a:rPr>
              <a:t>的油库、联合站，围墙以内爆 炸危险范围内的在用油气管线及容器本体动火；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容量大于</a:t>
            </a:r>
            <a:r>
              <a:rPr lang="en-US" altLang="zh-CN" sz="1800" dirty="0">
                <a:solidFill>
                  <a:schemeClr val="bg1"/>
                </a:solidFill>
                <a:latin typeface="微软雅黑" panose="020B0503020204020204" pitchFamily="34" charset="-122"/>
                <a:ea typeface="微软雅黑" panose="020B0503020204020204" pitchFamily="34" charset="-122"/>
              </a:rPr>
              <a:t>5000m3(</a:t>
            </a:r>
            <a:r>
              <a:rPr lang="zh-CN" altLang="en-US" sz="1800" dirty="0">
                <a:solidFill>
                  <a:schemeClr val="bg1"/>
                </a:solidFill>
                <a:latin typeface="微软雅黑" panose="020B0503020204020204" pitchFamily="34" charset="-122"/>
                <a:ea typeface="微软雅黑" panose="020B0503020204020204" pitchFamily="34" charset="-122"/>
              </a:rPr>
              <a:t>含</a:t>
            </a:r>
            <a:r>
              <a:rPr lang="en-US" altLang="zh-CN" sz="1800" dirty="0">
                <a:solidFill>
                  <a:schemeClr val="bg1"/>
                </a:solidFill>
                <a:latin typeface="微软雅黑" panose="020B0503020204020204" pitchFamily="34" charset="-122"/>
                <a:ea typeface="微软雅黑" panose="020B0503020204020204" pitchFamily="34" charset="-122"/>
              </a:rPr>
              <a:t>5000m3</a:t>
            </a:r>
            <a:r>
              <a:rPr lang="zh-CN" altLang="en-US" sz="1800" dirty="0">
                <a:solidFill>
                  <a:schemeClr val="bg1"/>
                </a:solidFill>
                <a:latin typeface="微软雅黑" panose="020B0503020204020204" pitchFamily="34" charset="-122"/>
                <a:ea typeface="微软雅黑" panose="020B0503020204020204" pitchFamily="34" charset="-122"/>
              </a:rPr>
              <a:t>，包括原油罐、污油罐、含油污水罐、含天然气水罐等</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的容器本体及附件动火；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天然气气柜和容量大于</a:t>
            </a:r>
            <a:r>
              <a:rPr lang="en-US" altLang="zh-CN" sz="1800" dirty="0">
                <a:solidFill>
                  <a:schemeClr val="bg1"/>
                </a:solidFill>
                <a:latin typeface="微软雅黑" panose="020B0503020204020204" pitchFamily="34" charset="-122"/>
                <a:ea typeface="微软雅黑" panose="020B0503020204020204" pitchFamily="34" charset="-122"/>
              </a:rPr>
              <a:t>400m3(</a:t>
            </a:r>
            <a:r>
              <a:rPr lang="zh-CN" altLang="en-US" sz="1800" dirty="0">
                <a:solidFill>
                  <a:schemeClr val="bg1"/>
                </a:solidFill>
                <a:latin typeface="微软雅黑" panose="020B0503020204020204" pitchFamily="34" charset="-122"/>
                <a:ea typeface="微软雅黑" panose="020B0503020204020204" pitchFamily="34" charset="-122"/>
              </a:rPr>
              <a:t>含</a:t>
            </a:r>
            <a:r>
              <a:rPr lang="en-US" altLang="zh-CN" sz="1800" dirty="0">
                <a:solidFill>
                  <a:schemeClr val="bg1"/>
                </a:solidFill>
                <a:latin typeface="微软雅黑" panose="020B0503020204020204" pitchFamily="34" charset="-122"/>
                <a:ea typeface="微软雅黑" panose="020B0503020204020204" pitchFamily="34" charset="-122"/>
              </a:rPr>
              <a:t>400m3)</a:t>
            </a:r>
            <a:r>
              <a:rPr lang="zh-CN" altLang="en-US" sz="1800" dirty="0">
                <a:solidFill>
                  <a:schemeClr val="bg1"/>
                </a:solidFill>
                <a:latin typeface="微软雅黑" panose="020B0503020204020204" pitchFamily="34" charset="-122"/>
                <a:ea typeface="微软雅黑" panose="020B0503020204020204" pitchFamily="34" charset="-122"/>
              </a:rPr>
              <a:t>的石油液化气储罐动火；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容量大于</a:t>
            </a:r>
            <a:r>
              <a:rPr lang="en-US" altLang="zh-CN" sz="1800" dirty="0">
                <a:solidFill>
                  <a:schemeClr val="bg1"/>
                </a:solidFill>
                <a:latin typeface="微软雅黑" panose="020B0503020204020204" pitchFamily="34" charset="-122"/>
                <a:ea typeface="微软雅黑" panose="020B0503020204020204" pitchFamily="34" charset="-122"/>
              </a:rPr>
              <a:t>1000m3(</a:t>
            </a:r>
            <a:r>
              <a:rPr lang="zh-CN" altLang="en-US" sz="1800" dirty="0">
                <a:solidFill>
                  <a:schemeClr val="bg1"/>
                </a:solidFill>
                <a:latin typeface="微软雅黑" panose="020B0503020204020204" pitchFamily="34" charset="-122"/>
                <a:ea typeface="微软雅黑" panose="020B0503020204020204" pitchFamily="34" charset="-122"/>
              </a:rPr>
              <a:t>含</a:t>
            </a:r>
            <a:r>
              <a:rPr lang="en-US" altLang="zh-CN" sz="1800" dirty="0">
                <a:solidFill>
                  <a:schemeClr val="bg1"/>
                </a:solidFill>
                <a:latin typeface="微软雅黑" panose="020B0503020204020204" pitchFamily="34" charset="-122"/>
                <a:ea typeface="微软雅黑" panose="020B0503020204020204" pitchFamily="34" charset="-122"/>
              </a:rPr>
              <a:t>1000m3)</a:t>
            </a:r>
            <a:r>
              <a:rPr lang="zh-CN" altLang="en-US" sz="1800" dirty="0">
                <a:solidFill>
                  <a:schemeClr val="bg1"/>
                </a:solidFill>
                <a:latin typeface="微软雅黑" panose="020B0503020204020204" pitchFamily="34" charset="-122"/>
                <a:ea typeface="微软雅黑" panose="020B0503020204020204" pitchFamily="34" charset="-122"/>
              </a:rPr>
              <a:t>的成品油罐和轻烃储罐动火；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直径大于</a:t>
            </a:r>
            <a:r>
              <a:rPr lang="en-US" altLang="zh-CN" sz="1800" dirty="0">
                <a:solidFill>
                  <a:schemeClr val="bg1"/>
                </a:solidFill>
                <a:latin typeface="微软雅黑" panose="020B0503020204020204" pitchFamily="34" charset="-122"/>
                <a:ea typeface="微软雅黑" panose="020B0503020204020204" pitchFamily="34" charset="-122"/>
              </a:rPr>
              <a:t>426mm(</a:t>
            </a:r>
            <a:r>
              <a:rPr lang="zh-CN" altLang="en-US" sz="1800" dirty="0">
                <a:solidFill>
                  <a:schemeClr val="bg1"/>
                </a:solidFill>
                <a:latin typeface="微软雅黑" panose="020B0503020204020204" pitchFamily="34" charset="-122"/>
                <a:ea typeface="微软雅黑" panose="020B0503020204020204" pitchFamily="34" charset="-122"/>
              </a:rPr>
              <a:t>含</a:t>
            </a:r>
            <a:r>
              <a:rPr lang="en-US" altLang="zh-CN" sz="1800" dirty="0">
                <a:solidFill>
                  <a:schemeClr val="bg1"/>
                </a:solidFill>
                <a:latin typeface="微软雅黑" panose="020B0503020204020204" pitchFamily="34" charset="-122"/>
                <a:ea typeface="微软雅黑" panose="020B0503020204020204" pitchFamily="34" charset="-122"/>
              </a:rPr>
              <a:t>426mm)</a:t>
            </a:r>
            <a:r>
              <a:rPr lang="zh-CN" altLang="en-US" sz="1800" dirty="0">
                <a:solidFill>
                  <a:schemeClr val="bg1"/>
                </a:solidFill>
                <a:latin typeface="微软雅黑" panose="020B0503020204020204" pitchFamily="34" charset="-122"/>
                <a:ea typeface="微软雅黑" panose="020B0503020204020204" pitchFamily="34" charset="-122"/>
              </a:rPr>
              <a:t>的集输气管线、在输油</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气</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干线上停输动火或带压不停输更换管线设备动火；</a:t>
            </a:r>
            <a:endParaRPr lang="en-US" altLang="zh-CN" sz="1800" dirty="0">
              <a:solidFill>
                <a:schemeClr val="bg1"/>
              </a:solidFill>
              <a:latin typeface="微软雅黑" panose="020B0503020204020204" pitchFamily="34" charset="-122"/>
              <a:ea typeface="微软雅黑" panose="020B0503020204020204" pitchFamily="34" charset="-122"/>
            </a:endParaRP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rPr>
              <a:t>天然气净化装置、集输站及场内的加热炉、溶剂塔、分离器罐、换热设备动火；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rPr>
              <a:t>天然气压缩机厂房、流量计间、阀组间、仪表间、天然气管道的管件和仪表处动火；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rPr>
              <a:t>天然气井井口无控制部分动火；</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4"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5" name="文本框 14"/>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工业动火等级划分</a:t>
            </a:r>
          </a:p>
        </p:txBody>
      </p:sp>
      <p:sp>
        <p:nvSpPr>
          <p:cNvPr id="22" name="agenda_232559"/>
          <p:cNvSpPr>
            <a:spLocks noChangeAspect="1"/>
          </p:cNvSpPr>
          <p:nvPr/>
        </p:nvSpPr>
        <p:spPr bwMode="auto">
          <a:xfrm>
            <a:off x="1050670" y="2223450"/>
            <a:ext cx="784902" cy="773972"/>
          </a:xfrm>
          <a:custGeom>
            <a:avLst/>
            <a:gdLst>
              <a:gd name="T0" fmla="*/ 216 w 472"/>
              <a:gd name="T1" fmla="*/ 329 h 466"/>
              <a:gd name="T2" fmla="*/ 130 w 472"/>
              <a:gd name="T3" fmla="*/ 362 h 466"/>
              <a:gd name="T4" fmla="*/ 164 w 472"/>
              <a:gd name="T5" fmla="*/ 276 h 466"/>
              <a:gd name="T6" fmla="*/ 216 w 472"/>
              <a:gd name="T7" fmla="*/ 329 h 466"/>
              <a:gd name="T8" fmla="*/ 472 w 472"/>
              <a:gd name="T9" fmla="*/ 77 h 466"/>
              <a:gd name="T10" fmla="*/ 449 w 472"/>
              <a:gd name="T11" fmla="*/ 54 h 466"/>
              <a:gd name="T12" fmla="*/ 203 w 472"/>
              <a:gd name="T13" fmla="*/ 298 h 466"/>
              <a:gd name="T14" fmla="*/ 225 w 472"/>
              <a:gd name="T15" fmla="*/ 321 h 466"/>
              <a:gd name="T16" fmla="*/ 358 w 472"/>
              <a:gd name="T17" fmla="*/ 190 h 466"/>
              <a:gd name="T18" fmla="*/ 358 w 472"/>
              <a:gd name="T19" fmla="*/ 426 h 466"/>
              <a:gd name="T20" fmla="*/ 40 w 472"/>
              <a:gd name="T21" fmla="*/ 426 h 466"/>
              <a:gd name="T22" fmla="*/ 40 w 472"/>
              <a:gd name="T23" fmla="*/ 40 h 466"/>
              <a:gd name="T24" fmla="*/ 358 w 472"/>
              <a:gd name="T25" fmla="*/ 40 h 466"/>
              <a:gd name="T26" fmla="*/ 358 w 472"/>
              <a:gd name="T27" fmla="*/ 83 h 466"/>
              <a:gd name="T28" fmla="*/ 358 w 472"/>
              <a:gd name="T29" fmla="*/ 83 h 466"/>
              <a:gd name="T30" fmla="*/ 172 w 472"/>
              <a:gd name="T31" fmla="*/ 267 h 466"/>
              <a:gd name="T32" fmla="*/ 195 w 472"/>
              <a:gd name="T33" fmla="*/ 290 h 466"/>
              <a:gd name="T34" fmla="*/ 442 w 472"/>
              <a:gd name="T35" fmla="*/ 46 h 466"/>
              <a:gd name="T36" fmla="*/ 419 w 472"/>
              <a:gd name="T37" fmla="*/ 23 h 466"/>
              <a:gd name="T38" fmla="*/ 398 w 472"/>
              <a:gd name="T39" fmla="*/ 44 h 466"/>
              <a:gd name="T40" fmla="*/ 398 w 472"/>
              <a:gd name="T41" fmla="*/ 20 h 466"/>
              <a:gd name="T42" fmla="*/ 378 w 472"/>
              <a:gd name="T43" fmla="*/ 0 h 466"/>
              <a:gd name="T44" fmla="*/ 20 w 472"/>
              <a:gd name="T45" fmla="*/ 0 h 466"/>
              <a:gd name="T46" fmla="*/ 0 w 472"/>
              <a:gd name="T47" fmla="*/ 20 h 466"/>
              <a:gd name="T48" fmla="*/ 0 w 472"/>
              <a:gd name="T49" fmla="*/ 446 h 466"/>
              <a:gd name="T50" fmla="*/ 20 w 472"/>
              <a:gd name="T51" fmla="*/ 466 h 466"/>
              <a:gd name="T52" fmla="*/ 378 w 472"/>
              <a:gd name="T53" fmla="*/ 466 h 466"/>
              <a:gd name="T54" fmla="*/ 398 w 472"/>
              <a:gd name="T55" fmla="*/ 446 h 466"/>
              <a:gd name="T56" fmla="*/ 398 w 472"/>
              <a:gd name="T57" fmla="*/ 155 h 466"/>
              <a:gd name="T58" fmla="*/ 393 w 472"/>
              <a:gd name="T59" fmla="*/ 155 h 466"/>
              <a:gd name="T60" fmla="*/ 472 w 472"/>
              <a:gd name="T61" fmla="*/ 77 h 466"/>
              <a:gd name="T62" fmla="*/ 96 w 472"/>
              <a:gd name="T63" fmla="*/ 111 h 466"/>
              <a:gd name="T64" fmla="*/ 289 w 472"/>
              <a:gd name="T65" fmla="*/ 111 h 466"/>
              <a:gd name="T66" fmla="*/ 302 w 472"/>
              <a:gd name="T67" fmla="*/ 97 h 466"/>
              <a:gd name="T68" fmla="*/ 289 w 472"/>
              <a:gd name="T69" fmla="*/ 84 h 466"/>
              <a:gd name="T70" fmla="*/ 96 w 472"/>
              <a:gd name="T71" fmla="*/ 84 h 466"/>
              <a:gd name="T72" fmla="*/ 82 w 472"/>
              <a:gd name="T73" fmla="*/ 97 h 466"/>
              <a:gd name="T74" fmla="*/ 96 w 472"/>
              <a:gd name="T75" fmla="*/ 111 h 466"/>
              <a:gd name="T76" fmla="*/ 96 w 472"/>
              <a:gd name="T77" fmla="*/ 186 h 466"/>
              <a:gd name="T78" fmla="*/ 209 w 472"/>
              <a:gd name="T79" fmla="*/ 186 h 466"/>
              <a:gd name="T80" fmla="*/ 222 w 472"/>
              <a:gd name="T81" fmla="*/ 173 h 466"/>
              <a:gd name="T82" fmla="*/ 209 w 472"/>
              <a:gd name="T83" fmla="*/ 160 h 466"/>
              <a:gd name="T84" fmla="*/ 96 w 472"/>
              <a:gd name="T85" fmla="*/ 160 h 466"/>
              <a:gd name="T86" fmla="*/ 82 w 472"/>
              <a:gd name="T87" fmla="*/ 173 h 466"/>
              <a:gd name="T88" fmla="*/ 96 w 472"/>
              <a:gd name="T89" fmla="*/ 18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466">
                <a:moveTo>
                  <a:pt x="216" y="329"/>
                </a:moveTo>
                <a:lnTo>
                  <a:pt x="130" y="362"/>
                </a:lnTo>
                <a:lnTo>
                  <a:pt x="164" y="276"/>
                </a:lnTo>
                <a:lnTo>
                  <a:pt x="216" y="329"/>
                </a:lnTo>
                <a:close/>
                <a:moveTo>
                  <a:pt x="472" y="77"/>
                </a:moveTo>
                <a:lnTo>
                  <a:pt x="449" y="54"/>
                </a:lnTo>
                <a:lnTo>
                  <a:pt x="203" y="298"/>
                </a:lnTo>
                <a:lnTo>
                  <a:pt x="225" y="321"/>
                </a:lnTo>
                <a:lnTo>
                  <a:pt x="358" y="190"/>
                </a:lnTo>
                <a:lnTo>
                  <a:pt x="358" y="426"/>
                </a:lnTo>
                <a:lnTo>
                  <a:pt x="40" y="426"/>
                </a:lnTo>
                <a:lnTo>
                  <a:pt x="40" y="40"/>
                </a:lnTo>
                <a:lnTo>
                  <a:pt x="358" y="40"/>
                </a:lnTo>
                <a:lnTo>
                  <a:pt x="358" y="83"/>
                </a:lnTo>
                <a:lnTo>
                  <a:pt x="358" y="83"/>
                </a:lnTo>
                <a:lnTo>
                  <a:pt x="172" y="267"/>
                </a:lnTo>
                <a:lnTo>
                  <a:pt x="195" y="290"/>
                </a:lnTo>
                <a:lnTo>
                  <a:pt x="442" y="46"/>
                </a:lnTo>
                <a:lnTo>
                  <a:pt x="419" y="23"/>
                </a:lnTo>
                <a:lnTo>
                  <a:pt x="398" y="44"/>
                </a:lnTo>
                <a:lnTo>
                  <a:pt x="398" y="20"/>
                </a:lnTo>
                <a:cubicBezTo>
                  <a:pt x="398" y="9"/>
                  <a:pt x="389" y="0"/>
                  <a:pt x="378" y="0"/>
                </a:cubicBezTo>
                <a:lnTo>
                  <a:pt x="20" y="0"/>
                </a:lnTo>
                <a:cubicBezTo>
                  <a:pt x="9" y="0"/>
                  <a:pt x="0" y="9"/>
                  <a:pt x="0" y="20"/>
                </a:cubicBezTo>
                <a:lnTo>
                  <a:pt x="0" y="446"/>
                </a:lnTo>
                <a:cubicBezTo>
                  <a:pt x="0" y="457"/>
                  <a:pt x="9" y="466"/>
                  <a:pt x="20" y="466"/>
                </a:cubicBezTo>
                <a:lnTo>
                  <a:pt x="378" y="466"/>
                </a:lnTo>
                <a:cubicBezTo>
                  <a:pt x="389" y="466"/>
                  <a:pt x="398" y="457"/>
                  <a:pt x="398" y="446"/>
                </a:cubicBezTo>
                <a:lnTo>
                  <a:pt x="398" y="155"/>
                </a:lnTo>
                <a:lnTo>
                  <a:pt x="393" y="155"/>
                </a:lnTo>
                <a:lnTo>
                  <a:pt x="472" y="77"/>
                </a:lnTo>
                <a:close/>
                <a:moveTo>
                  <a:pt x="96" y="111"/>
                </a:moveTo>
                <a:lnTo>
                  <a:pt x="289" y="111"/>
                </a:lnTo>
                <a:cubicBezTo>
                  <a:pt x="296" y="111"/>
                  <a:pt x="302" y="105"/>
                  <a:pt x="302" y="97"/>
                </a:cubicBezTo>
                <a:cubicBezTo>
                  <a:pt x="302" y="90"/>
                  <a:pt x="296" y="84"/>
                  <a:pt x="289" y="84"/>
                </a:cubicBezTo>
                <a:lnTo>
                  <a:pt x="96" y="84"/>
                </a:lnTo>
                <a:cubicBezTo>
                  <a:pt x="88" y="84"/>
                  <a:pt x="82" y="90"/>
                  <a:pt x="82" y="97"/>
                </a:cubicBezTo>
                <a:cubicBezTo>
                  <a:pt x="82" y="105"/>
                  <a:pt x="88" y="111"/>
                  <a:pt x="96" y="111"/>
                </a:cubicBezTo>
                <a:close/>
                <a:moveTo>
                  <a:pt x="96" y="186"/>
                </a:moveTo>
                <a:lnTo>
                  <a:pt x="209" y="186"/>
                </a:lnTo>
                <a:cubicBezTo>
                  <a:pt x="216" y="186"/>
                  <a:pt x="222" y="180"/>
                  <a:pt x="222" y="173"/>
                </a:cubicBezTo>
                <a:cubicBezTo>
                  <a:pt x="222" y="166"/>
                  <a:pt x="216" y="160"/>
                  <a:pt x="209" y="160"/>
                </a:cubicBezTo>
                <a:lnTo>
                  <a:pt x="96" y="160"/>
                </a:lnTo>
                <a:cubicBezTo>
                  <a:pt x="88" y="160"/>
                  <a:pt x="82" y="166"/>
                  <a:pt x="82" y="173"/>
                </a:cubicBezTo>
                <a:cubicBezTo>
                  <a:pt x="82" y="180"/>
                  <a:pt x="88" y="186"/>
                  <a:pt x="96" y="18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pic>
        <p:nvPicPr>
          <p:cNvPr id="3074" name="Picture 2" descr="https://timgsa.baidu.com/timg?image&amp;quality=80&amp;size=b9999_10000&amp;sec=1502992133792&amp;di=92172514bb556bc2c1618913075dd40e&amp;imgtype=0&amp;src=http%3A%2F%2Fnews.cnpc.com.cn%2Fepaper%2Fsysb%2F2015%2F20150522%2Fimage%2F0105825004.jpeg"/>
          <p:cNvPicPr>
            <a:picLocks noChangeAspect="1" noChangeArrowheads="1"/>
          </p:cNvPicPr>
          <p:nvPr/>
        </p:nvPicPr>
        <p:blipFill rotWithShape="1">
          <a:blip r:embed="rId4">
            <a:extLst>
              <a:ext uri="{28A0092B-C50C-407E-A947-70E740481C1C}">
                <a14:useLocalDpi xmlns:a14="http://schemas.microsoft.com/office/drawing/2010/main" val="0"/>
              </a:ext>
            </a:extLst>
          </a:blip>
          <a:srcRect t="18721" b="52851"/>
          <a:stretch>
            <a:fillRect/>
          </a:stretch>
        </p:blipFill>
        <p:spPr bwMode="auto">
          <a:xfrm>
            <a:off x="2705733" y="3509942"/>
            <a:ext cx="12876533" cy="274320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705733" y="6253144"/>
            <a:ext cx="12876533" cy="2708466"/>
          </a:xfrm>
          <a:prstGeom prst="rect">
            <a:avLst/>
          </a:prstGeom>
          <a:solidFill>
            <a:srgbClr val="BB1B22"/>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 name="组合 15"/>
          <p:cNvGrpSpPr/>
          <p:nvPr/>
        </p:nvGrpSpPr>
        <p:grpSpPr>
          <a:xfrm>
            <a:off x="7178669" y="4494795"/>
            <a:ext cx="3291916" cy="1072386"/>
            <a:chOff x="1835572" y="4675585"/>
            <a:chExt cx="3168738" cy="1032259"/>
          </a:xfrm>
        </p:grpSpPr>
        <p:sp>
          <p:nvSpPr>
            <p:cNvPr id="17" name="矩形: 圆角 16"/>
            <p:cNvSpPr/>
            <p:nvPr/>
          </p:nvSpPr>
          <p:spPr bwMode="auto">
            <a:xfrm>
              <a:off x="1835572" y="4675585"/>
              <a:ext cx="3168738" cy="1032259"/>
            </a:xfrm>
            <a:prstGeom prst="roundRect">
              <a:avLst/>
            </a:prstGeom>
            <a:solidFill>
              <a:srgbClr val="BB1B22"/>
            </a:solidFill>
            <a:ln>
              <a:noFill/>
            </a:ln>
          </p:spPr>
          <p:txBody>
            <a:bodyPr rtlCol="0" anchor="ctr"/>
            <a:lstStyle/>
            <a:p>
              <a:pPr algn="ctr"/>
              <a:endParaRPr lang="zh-CN" altLang="en-US"/>
            </a:p>
          </p:txBody>
        </p:sp>
        <p:sp>
          <p:nvSpPr>
            <p:cNvPr id="19" name="矩形 18"/>
            <p:cNvSpPr/>
            <p:nvPr/>
          </p:nvSpPr>
          <p:spPr>
            <a:xfrm>
              <a:off x="2442282" y="4712098"/>
              <a:ext cx="1955316" cy="888780"/>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二级动火</a:t>
              </a:r>
            </a:p>
          </p:txBody>
        </p:sp>
      </p:grpSp>
      <p:sp>
        <p:nvSpPr>
          <p:cNvPr id="5" name="矩形 4"/>
          <p:cNvSpPr/>
          <p:nvPr/>
        </p:nvSpPr>
        <p:spPr>
          <a:xfrm>
            <a:off x="2906454" y="6458013"/>
            <a:ext cx="5918172" cy="2523768"/>
          </a:xfrm>
          <a:prstGeom prst="rect">
            <a:avLst/>
          </a:prstGeom>
        </p:spPr>
        <p:txBody>
          <a:bodyPr wrap="square">
            <a:spAutoFit/>
          </a:bodyPr>
          <a:lstStyle/>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原油储量在</a:t>
            </a:r>
            <a:r>
              <a:rPr lang="en-US" altLang="zh-CN" sz="1800" dirty="0">
                <a:solidFill>
                  <a:schemeClr val="bg1"/>
                </a:solidFill>
                <a:latin typeface="微软雅黑" panose="020B0503020204020204" pitchFamily="34" charset="-122"/>
                <a:ea typeface="微软雅黑" panose="020B0503020204020204" pitchFamily="34" charset="-122"/>
              </a:rPr>
              <a:t>1000m3</a:t>
            </a: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10000m3</a:t>
            </a:r>
            <a:r>
              <a:rPr lang="zh-CN" altLang="en-US" sz="1800" dirty="0">
                <a:solidFill>
                  <a:schemeClr val="bg1"/>
                </a:solidFill>
                <a:latin typeface="微软雅黑" panose="020B0503020204020204" pitchFamily="34" charset="-122"/>
                <a:ea typeface="微软雅黑" panose="020B0503020204020204" pitchFamily="34" charset="-122"/>
              </a:rPr>
              <a:t>的油库、联合站，围墙以内爆炸危险区域范围内的在用油气管线及容器本体动火；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容量小于</a:t>
            </a:r>
            <a:r>
              <a:rPr lang="en-US" altLang="zh-CN" sz="1800" dirty="0">
                <a:solidFill>
                  <a:schemeClr val="bg1"/>
                </a:solidFill>
                <a:latin typeface="微软雅黑" panose="020B0503020204020204" pitchFamily="34" charset="-122"/>
                <a:ea typeface="微软雅黑" panose="020B0503020204020204" pitchFamily="34" charset="-122"/>
              </a:rPr>
              <a:t>5000m3</a:t>
            </a:r>
            <a:r>
              <a:rPr lang="zh-CN" altLang="en-US" sz="1800" dirty="0">
                <a:solidFill>
                  <a:schemeClr val="bg1"/>
                </a:solidFill>
                <a:latin typeface="微软雅黑" panose="020B0503020204020204" pitchFamily="34" charset="-122"/>
                <a:ea typeface="微软雅黑" panose="020B0503020204020204" pitchFamily="34" charset="-122"/>
              </a:rPr>
              <a:t>储罐、容器本体及附件动火；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容量小于</a:t>
            </a:r>
            <a:r>
              <a:rPr lang="en-US" altLang="zh-CN" sz="1800" dirty="0">
                <a:solidFill>
                  <a:schemeClr val="bg1"/>
                </a:solidFill>
                <a:latin typeface="微软雅黑" panose="020B0503020204020204" pitchFamily="34" charset="-122"/>
                <a:ea typeface="微软雅黑" panose="020B0503020204020204" pitchFamily="34" charset="-122"/>
              </a:rPr>
              <a:t>400m3</a:t>
            </a:r>
            <a:r>
              <a:rPr lang="zh-CN" altLang="en-US" sz="1800" dirty="0">
                <a:solidFill>
                  <a:schemeClr val="bg1"/>
                </a:solidFill>
                <a:latin typeface="微软雅黑" panose="020B0503020204020204" pitchFamily="34" charset="-122"/>
                <a:ea typeface="微软雅黑" panose="020B0503020204020204" pitchFamily="34" charset="-122"/>
              </a:rPr>
              <a:t>石油液化气储罐动火；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容量小于</a:t>
            </a:r>
            <a:r>
              <a:rPr lang="en-US" altLang="zh-CN" sz="1800" dirty="0">
                <a:solidFill>
                  <a:schemeClr val="bg1"/>
                </a:solidFill>
                <a:latin typeface="微软雅黑" panose="020B0503020204020204" pitchFamily="34" charset="-122"/>
                <a:ea typeface="微软雅黑" panose="020B0503020204020204" pitchFamily="34" charset="-122"/>
              </a:rPr>
              <a:t>1000m3</a:t>
            </a:r>
            <a:r>
              <a:rPr lang="zh-CN" altLang="en-US" sz="1800" dirty="0">
                <a:solidFill>
                  <a:schemeClr val="bg1"/>
                </a:solidFill>
                <a:latin typeface="微软雅黑" panose="020B0503020204020204" pitchFamily="34" charset="-122"/>
                <a:ea typeface="微软雅黑" panose="020B0503020204020204" pitchFamily="34" charset="-122"/>
              </a:rPr>
              <a:t>成品油罐和轻烃储罐动火；</a:t>
            </a:r>
          </a:p>
          <a:p>
            <a:pPr marL="285750" indent="-285750" algn="just">
              <a:buFont typeface="Arial" panose="020B0604020202020204" pitchFamily="34" charset="0"/>
              <a:buChar char="•"/>
            </a:pP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9426794" y="6514097"/>
            <a:ext cx="5985984" cy="2246769"/>
          </a:xfrm>
          <a:prstGeom prst="rect">
            <a:avLst/>
          </a:prstGeom>
        </p:spPr>
        <p:txBody>
          <a:bodyPr wrap="square">
            <a:spAutoFit/>
          </a:bodyPr>
          <a:lstStyle/>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容量</a:t>
            </a:r>
            <a:r>
              <a:rPr lang="en-US" altLang="zh-CN" sz="1800" dirty="0">
                <a:solidFill>
                  <a:schemeClr val="bg1"/>
                </a:solidFill>
                <a:latin typeface="微软雅黑" panose="020B0503020204020204" pitchFamily="34" charset="-122"/>
                <a:ea typeface="微软雅黑" panose="020B0503020204020204" pitchFamily="34" charset="-122"/>
              </a:rPr>
              <a:t>1000m3</a:t>
            </a:r>
            <a:r>
              <a:rPr lang="zh-CN" altLang="en-US" sz="1800" dirty="0">
                <a:solidFill>
                  <a:schemeClr val="bg1"/>
                </a:solidFill>
                <a:latin typeface="微软雅黑" panose="020B0503020204020204" pitchFamily="34" charset="-122"/>
                <a:ea typeface="微软雅黑" panose="020B0503020204020204" pitchFamily="34" charset="-122"/>
              </a:rPr>
              <a:t>～</a:t>
            </a:r>
            <a:r>
              <a:rPr lang="en-US" altLang="zh-CN" sz="1800" dirty="0">
                <a:solidFill>
                  <a:schemeClr val="bg1"/>
                </a:solidFill>
                <a:latin typeface="微软雅黑" panose="020B0503020204020204" pitchFamily="34" charset="-122"/>
                <a:ea typeface="微软雅黑" panose="020B0503020204020204" pitchFamily="34" charset="-122"/>
              </a:rPr>
              <a:t>10000m3</a:t>
            </a:r>
            <a:r>
              <a:rPr lang="zh-CN" altLang="en-US" sz="1800" dirty="0">
                <a:solidFill>
                  <a:schemeClr val="bg1"/>
                </a:solidFill>
                <a:latin typeface="微软雅黑" panose="020B0503020204020204" pitchFamily="34" charset="-122"/>
                <a:ea typeface="微软雅黑" panose="020B0503020204020204" pitchFamily="34" charset="-122"/>
              </a:rPr>
              <a:t>原油库的原油计量标定间、计量间、阀组间、仪表间及原油、污油泵房动火；</a:t>
            </a:r>
            <a:endParaRPr lang="en-US" altLang="zh-CN" sz="1800" dirty="0">
              <a:solidFill>
                <a:schemeClr val="bg1"/>
              </a:solidFill>
              <a:latin typeface="微软雅黑" panose="020B0503020204020204" pitchFamily="34" charset="-122"/>
              <a:ea typeface="微软雅黑" panose="020B0503020204020204" pitchFamily="34" charset="-122"/>
            </a:endParaRP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铁路槽车油料装卸栈桥、汽车罐车油料灌装油台及卸油台内外设备及管线上动火；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输油</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气</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站、石油液化气站站内外设备及管线上以及液化气充装间、气瓶库、残液回收库等动火。</a:t>
            </a:r>
          </a:p>
        </p:txBody>
      </p:sp>
      <p:cxnSp>
        <p:nvCxnSpPr>
          <p:cNvPr id="9" name="直接连接符 8"/>
          <p:cNvCxnSpPr/>
          <p:nvPr/>
        </p:nvCxnSpPr>
        <p:spPr>
          <a:xfrm>
            <a:off x="8913835" y="6232972"/>
            <a:ext cx="0" cy="2748809"/>
          </a:xfrm>
          <a:prstGeom prst="line">
            <a:avLst/>
          </a:prstGeom>
          <a:ln>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sp>
        <p:nvSpPr>
          <p:cNvPr id="18"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0" name="文本框 19"/>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工业动火等级划分</a:t>
            </a:r>
          </a:p>
        </p:txBody>
      </p:sp>
      <p:sp>
        <p:nvSpPr>
          <p:cNvPr id="22" name="agenda_232559"/>
          <p:cNvSpPr>
            <a:spLocks noChangeAspect="1"/>
          </p:cNvSpPr>
          <p:nvPr/>
        </p:nvSpPr>
        <p:spPr bwMode="auto">
          <a:xfrm>
            <a:off x="1050670" y="2223450"/>
            <a:ext cx="784902" cy="773972"/>
          </a:xfrm>
          <a:custGeom>
            <a:avLst/>
            <a:gdLst>
              <a:gd name="T0" fmla="*/ 216 w 472"/>
              <a:gd name="T1" fmla="*/ 329 h 466"/>
              <a:gd name="T2" fmla="*/ 130 w 472"/>
              <a:gd name="T3" fmla="*/ 362 h 466"/>
              <a:gd name="T4" fmla="*/ 164 w 472"/>
              <a:gd name="T5" fmla="*/ 276 h 466"/>
              <a:gd name="T6" fmla="*/ 216 w 472"/>
              <a:gd name="T7" fmla="*/ 329 h 466"/>
              <a:gd name="T8" fmla="*/ 472 w 472"/>
              <a:gd name="T9" fmla="*/ 77 h 466"/>
              <a:gd name="T10" fmla="*/ 449 w 472"/>
              <a:gd name="T11" fmla="*/ 54 h 466"/>
              <a:gd name="T12" fmla="*/ 203 w 472"/>
              <a:gd name="T13" fmla="*/ 298 h 466"/>
              <a:gd name="T14" fmla="*/ 225 w 472"/>
              <a:gd name="T15" fmla="*/ 321 h 466"/>
              <a:gd name="T16" fmla="*/ 358 w 472"/>
              <a:gd name="T17" fmla="*/ 190 h 466"/>
              <a:gd name="T18" fmla="*/ 358 w 472"/>
              <a:gd name="T19" fmla="*/ 426 h 466"/>
              <a:gd name="T20" fmla="*/ 40 w 472"/>
              <a:gd name="T21" fmla="*/ 426 h 466"/>
              <a:gd name="T22" fmla="*/ 40 w 472"/>
              <a:gd name="T23" fmla="*/ 40 h 466"/>
              <a:gd name="T24" fmla="*/ 358 w 472"/>
              <a:gd name="T25" fmla="*/ 40 h 466"/>
              <a:gd name="T26" fmla="*/ 358 w 472"/>
              <a:gd name="T27" fmla="*/ 83 h 466"/>
              <a:gd name="T28" fmla="*/ 358 w 472"/>
              <a:gd name="T29" fmla="*/ 83 h 466"/>
              <a:gd name="T30" fmla="*/ 172 w 472"/>
              <a:gd name="T31" fmla="*/ 267 h 466"/>
              <a:gd name="T32" fmla="*/ 195 w 472"/>
              <a:gd name="T33" fmla="*/ 290 h 466"/>
              <a:gd name="T34" fmla="*/ 442 w 472"/>
              <a:gd name="T35" fmla="*/ 46 h 466"/>
              <a:gd name="T36" fmla="*/ 419 w 472"/>
              <a:gd name="T37" fmla="*/ 23 h 466"/>
              <a:gd name="T38" fmla="*/ 398 w 472"/>
              <a:gd name="T39" fmla="*/ 44 h 466"/>
              <a:gd name="T40" fmla="*/ 398 w 472"/>
              <a:gd name="T41" fmla="*/ 20 h 466"/>
              <a:gd name="T42" fmla="*/ 378 w 472"/>
              <a:gd name="T43" fmla="*/ 0 h 466"/>
              <a:gd name="T44" fmla="*/ 20 w 472"/>
              <a:gd name="T45" fmla="*/ 0 h 466"/>
              <a:gd name="T46" fmla="*/ 0 w 472"/>
              <a:gd name="T47" fmla="*/ 20 h 466"/>
              <a:gd name="T48" fmla="*/ 0 w 472"/>
              <a:gd name="T49" fmla="*/ 446 h 466"/>
              <a:gd name="T50" fmla="*/ 20 w 472"/>
              <a:gd name="T51" fmla="*/ 466 h 466"/>
              <a:gd name="T52" fmla="*/ 378 w 472"/>
              <a:gd name="T53" fmla="*/ 466 h 466"/>
              <a:gd name="T54" fmla="*/ 398 w 472"/>
              <a:gd name="T55" fmla="*/ 446 h 466"/>
              <a:gd name="T56" fmla="*/ 398 w 472"/>
              <a:gd name="T57" fmla="*/ 155 h 466"/>
              <a:gd name="T58" fmla="*/ 393 w 472"/>
              <a:gd name="T59" fmla="*/ 155 h 466"/>
              <a:gd name="T60" fmla="*/ 472 w 472"/>
              <a:gd name="T61" fmla="*/ 77 h 466"/>
              <a:gd name="T62" fmla="*/ 96 w 472"/>
              <a:gd name="T63" fmla="*/ 111 h 466"/>
              <a:gd name="T64" fmla="*/ 289 w 472"/>
              <a:gd name="T65" fmla="*/ 111 h 466"/>
              <a:gd name="T66" fmla="*/ 302 w 472"/>
              <a:gd name="T67" fmla="*/ 97 h 466"/>
              <a:gd name="T68" fmla="*/ 289 w 472"/>
              <a:gd name="T69" fmla="*/ 84 h 466"/>
              <a:gd name="T70" fmla="*/ 96 w 472"/>
              <a:gd name="T71" fmla="*/ 84 h 466"/>
              <a:gd name="T72" fmla="*/ 82 w 472"/>
              <a:gd name="T73" fmla="*/ 97 h 466"/>
              <a:gd name="T74" fmla="*/ 96 w 472"/>
              <a:gd name="T75" fmla="*/ 111 h 466"/>
              <a:gd name="T76" fmla="*/ 96 w 472"/>
              <a:gd name="T77" fmla="*/ 186 h 466"/>
              <a:gd name="T78" fmla="*/ 209 w 472"/>
              <a:gd name="T79" fmla="*/ 186 h 466"/>
              <a:gd name="T80" fmla="*/ 222 w 472"/>
              <a:gd name="T81" fmla="*/ 173 h 466"/>
              <a:gd name="T82" fmla="*/ 209 w 472"/>
              <a:gd name="T83" fmla="*/ 160 h 466"/>
              <a:gd name="T84" fmla="*/ 96 w 472"/>
              <a:gd name="T85" fmla="*/ 160 h 466"/>
              <a:gd name="T86" fmla="*/ 82 w 472"/>
              <a:gd name="T87" fmla="*/ 173 h 466"/>
              <a:gd name="T88" fmla="*/ 96 w 472"/>
              <a:gd name="T89" fmla="*/ 18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466">
                <a:moveTo>
                  <a:pt x="216" y="329"/>
                </a:moveTo>
                <a:lnTo>
                  <a:pt x="130" y="362"/>
                </a:lnTo>
                <a:lnTo>
                  <a:pt x="164" y="276"/>
                </a:lnTo>
                <a:lnTo>
                  <a:pt x="216" y="329"/>
                </a:lnTo>
                <a:close/>
                <a:moveTo>
                  <a:pt x="472" y="77"/>
                </a:moveTo>
                <a:lnTo>
                  <a:pt x="449" y="54"/>
                </a:lnTo>
                <a:lnTo>
                  <a:pt x="203" y="298"/>
                </a:lnTo>
                <a:lnTo>
                  <a:pt x="225" y="321"/>
                </a:lnTo>
                <a:lnTo>
                  <a:pt x="358" y="190"/>
                </a:lnTo>
                <a:lnTo>
                  <a:pt x="358" y="426"/>
                </a:lnTo>
                <a:lnTo>
                  <a:pt x="40" y="426"/>
                </a:lnTo>
                <a:lnTo>
                  <a:pt x="40" y="40"/>
                </a:lnTo>
                <a:lnTo>
                  <a:pt x="358" y="40"/>
                </a:lnTo>
                <a:lnTo>
                  <a:pt x="358" y="83"/>
                </a:lnTo>
                <a:lnTo>
                  <a:pt x="358" y="83"/>
                </a:lnTo>
                <a:lnTo>
                  <a:pt x="172" y="267"/>
                </a:lnTo>
                <a:lnTo>
                  <a:pt x="195" y="290"/>
                </a:lnTo>
                <a:lnTo>
                  <a:pt x="442" y="46"/>
                </a:lnTo>
                <a:lnTo>
                  <a:pt x="419" y="23"/>
                </a:lnTo>
                <a:lnTo>
                  <a:pt x="398" y="44"/>
                </a:lnTo>
                <a:lnTo>
                  <a:pt x="398" y="20"/>
                </a:lnTo>
                <a:cubicBezTo>
                  <a:pt x="398" y="9"/>
                  <a:pt x="389" y="0"/>
                  <a:pt x="378" y="0"/>
                </a:cubicBezTo>
                <a:lnTo>
                  <a:pt x="20" y="0"/>
                </a:lnTo>
                <a:cubicBezTo>
                  <a:pt x="9" y="0"/>
                  <a:pt x="0" y="9"/>
                  <a:pt x="0" y="20"/>
                </a:cubicBezTo>
                <a:lnTo>
                  <a:pt x="0" y="446"/>
                </a:lnTo>
                <a:cubicBezTo>
                  <a:pt x="0" y="457"/>
                  <a:pt x="9" y="466"/>
                  <a:pt x="20" y="466"/>
                </a:cubicBezTo>
                <a:lnTo>
                  <a:pt x="378" y="466"/>
                </a:lnTo>
                <a:cubicBezTo>
                  <a:pt x="389" y="466"/>
                  <a:pt x="398" y="457"/>
                  <a:pt x="398" y="446"/>
                </a:cubicBezTo>
                <a:lnTo>
                  <a:pt x="398" y="155"/>
                </a:lnTo>
                <a:lnTo>
                  <a:pt x="393" y="155"/>
                </a:lnTo>
                <a:lnTo>
                  <a:pt x="472" y="77"/>
                </a:lnTo>
                <a:close/>
                <a:moveTo>
                  <a:pt x="96" y="111"/>
                </a:moveTo>
                <a:lnTo>
                  <a:pt x="289" y="111"/>
                </a:lnTo>
                <a:cubicBezTo>
                  <a:pt x="296" y="111"/>
                  <a:pt x="302" y="105"/>
                  <a:pt x="302" y="97"/>
                </a:cubicBezTo>
                <a:cubicBezTo>
                  <a:pt x="302" y="90"/>
                  <a:pt x="296" y="84"/>
                  <a:pt x="289" y="84"/>
                </a:cubicBezTo>
                <a:lnTo>
                  <a:pt x="96" y="84"/>
                </a:lnTo>
                <a:cubicBezTo>
                  <a:pt x="88" y="84"/>
                  <a:pt x="82" y="90"/>
                  <a:pt x="82" y="97"/>
                </a:cubicBezTo>
                <a:cubicBezTo>
                  <a:pt x="82" y="105"/>
                  <a:pt x="88" y="111"/>
                  <a:pt x="96" y="111"/>
                </a:cubicBezTo>
                <a:close/>
                <a:moveTo>
                  <a:pt x="96" y="186"/>
                </a:moveTo>
                <a:lnTo>
                  <a:pt x="209" y="186"/>
                </a:lnTo>
                <a:cubicBezTo>
                  <a:pt x="216" y="186"/>
                  <a:pt x="222" y="180"/>
                  <a:pt x="222" y="173"/>
                </a:cubicBezTo>
                <a:cubicBezTo>
                  <a:pt x="222" y="166"/>
                  <a:pt x="216" y="160"/>
                  <a:pt x="209" y="160"/>
                </a:cubicBezTo>
                <a:lnTo>
                  <a:pt x="96" y="160"/>
                </a:lnTo>
                <a:cubicBezTo>
                  <a:pt x="88" y="160"/>
                  <a:pt x="82" y="166"/>
                  <a:pt x="82" y="173"/>
                </a:cubicBezTo>
                <a:cubicBezTo>
                  <a:pt x="82" y="180"/>
                  <a:pt x="88" y="186"/>
                  <a:pt x="96" y="18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grpSp>
        <p:nvGrpSpPr>
          <p:cNvPr id="7" name="组合 6"/>
          <p:cNvGrpSpPr/>
          <p:nvPr/>
        </p:nvGrpSpPr>
        <p:grpSpPr>
          <a:xfrm>
            <a:off x="3090750" y="3294773"/>
            <a:ext cx="11465247" cy="6276584"/>
            <a:chOff x="3568389" y="3246283"/>
            <a:chExt cx="11465247" cy="6276584"/>
          </a:xfrm>
        </p:grpSpPr>
        <p:pic>
          <p:nvPicPr>
            <p:cNvPr id="4098" name="Picture 2" descr="https://timgsa.baidu.com/timg?image&amp;quality=80&amp;size=b9999_10000&amp;sec=1502992451365&amp;di=29a7651023b2f015f3b62048af81d9bf&amp;imgtype=0&amp;src=http%3A%2F%2Fwww.esafety.cn%2Fblog%2FUploadFiles%2F2015-7%2F2322299247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4458" y="3328965"/>
              <a:ext cx="4879178" cy="568323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bwMode="auto">
            <a:xfrm>
              <a:off x="3568389" y="3246283"/>
              <a:ext cx="6586069" cy="5759879"/>
            </a:xfrm>
            <a:prstGeom prst="rect">
              <a:avLst/>
            </a:prstGeom>
            <a:solidFill>
              <a:srgbClr val="BB1B22"/>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3744712" y="3490446"/>
              <a:ext cx="6233424" cy="6032421"/>
            </a:xfrm>
            <a:prstGeom prst="rect">
              <a:avLst/>
            </a:prstGeom>
          </p:spPr>
          <p:txBody>
            <a:bodyPr wrap="square">
              <a:spAutoFit/>
            </a:bodyPr>
            <a:lstStyle/>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原油储量小于</a:t>
              </a:r>
              <a:r>
                <a:rPr lang="en-US" altLang="zh-CN" sz="1800" dirty="0">
                  <a:solidFill>
                    <a:schemeClr val="bg1"/>
                  </a:solidFill>
                  <a:latin typeface="微软雅黑" panose="020B0503020204020204" pitchFamily="34" charset="-122"/>
                  <a:ea typeface="微软雅黑" panose="020B0503020204020204" pitchFamily="34" charset="-122"/>
                </a:rPr>
                <a:t>1000m3(</a:t>
              </a:r>
              <a:r>
                <a:rPr lang="zh-CN" altLang="en-US" sz="1800" dirty="0">
                  <a:solidFill>
                    <a:schemeClr val="bg1"/>
                  </a:solidFill>
                  <a:latin typeface="微软雅黑" panose="020B0503020204020204" pitchFamily="34" charset="-122"/>
                  <a:ea typeface="微软雅黑" panose="020B0503020204020204" pitchFamily="34" charset="-122"/>
                </a:rPr>
                <a:t>含</a:t>
              </a:r>
              <a:r>
                <a:rPr lang="en-US" altLang="zh-CN" sz="1800" dirty="0">
                  <a:solidFill>
                    <a:schemeClr val="bg1"/>
                  </a:solidFill>
                  <a:latin typeface="微软雅黑" panose="020B0503020204020204" pitchFamily="34" charset="-122"/>
                  <a:ea typeface="微软雅黑" panose="020B0503020204020204" pitchFamily="34" charset="-122"/>
                </a:rPr>
                <a:t>1000m3)</a:t>
              </a:r>
              <a:r>
                <a:rPr lang="zh-CN" altLang="en-US" sz="1800" dirty="0">
                  <a:solidFill>
                    <a:schemeClr val="bg1"/>
                  </a:solidFill>
                  <a:latin typeface="微软雅黑" panose="020B0503020204020204" pitchFamily="34" charset="-122"/>
                  <a:ea typeface="微软雅黑" panose="020B0503020204020204" pitchFamily="34" charset="-122"/>
                </a:rPr>
                <a:t>的油库、集输站围墙以内爆炸危险区域范围内的在用油气管线及容器动火；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容量小于</a:t>
              </a:r>
              <a:r>
                <a:rPr lang="en-US" altLang="zh-CN" sz="1800" dirty="0">
                  <a:solidFill>
                    <a:schemeClr val="bg1"/>
                  </a:solidFill>
                  <a:latin typeface="微软雅黑" panose="020B0503020204020204" pitchFamily="34" charset="-122"/>
                  <a:ea typeface="微软雅黑" panose="020B0503020204020204" pitchFamily="34" charset="-122"/>
                </a:rPr>
                <a:t>1000m3(</a:t>
              </a:r>
              <a:r>
                <a:rPr lang="zh-CN" altLang="en-US" sz="1800" dirty="0">
                  <a:solidFill>
                    <a:schemeClr val="bg1"/>
                  </a:solidFill>
                  <a:latin typeface="微软雅黑" panose="020B0503020204020204" pitchFamily="34" charset="-122"/>
                  <a:ea typeface="微软雅黑" panose="020B0503020204020204" pitchFamily="34" charset="-122"/>
                </a:rPr>
                <a:t>含</a:t>
              </a:r>
              <a:r>
                <a:rPr lang="en-US" altLang="zh-CN" sz="1800" dirty="0">
                  <a:solidFill>
                    <a:schemeClr val="bg1"/>
                  </a:solidFill>
                  <a:latin typeface="微软雅黑" panose="020B0503020204020204" pitchFamily="34" charset="-122"/>
                  <a:ea typeface="微软雅黑" panose="020B0503020204020204" pitchFamily="34" charset="-122"/>
                </a:rPr>
                <a:t>1000m3)</a:t>
              </a:r>
              <a:r>
                <a:rPr lang="zh-CN" altLang="en-US" sz="1800" dirty="0">
                  <a:solidFill>
                    <a:schemeClr val="bg1"/>
                  </a:solidFill>
                  <a:latin typeface="微软雅黑" panose="020B0503020204020204" pitchFamily="34" charset="-122"/>
                  <a:ea typeface="微软雅黑" panose="020B0503020204020204" pitchFamily="34" charset="-122"/>
                </a:rPr>
                <a:t>的油罐和原油库的计量标定间、计量间、阀组间、仪表间、污油泵房动火；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在油气生产区域内的油气管线穿孔正压补漏动火；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采油井单井联头和采油井井口处动火；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钻穿油气层时没有发生井涌、气侵条件下的井口处动火；</a:t>
              </a:r>
              <a:endParaRPr lang="en-US" altLang="zh-CN" sz="1800" dirty="0">
                <a:solidFill>
                  <a:schemeClr val="bg1"/>
                </a:solidFill>
                <a:latin typeface="微软雅黑" panose="020B0503020204020204" pitchFamily="34" charset="-122"/>
                <a:ea typeface="微软雅黑" panose="020B0503020204020204" pitchFamily="34" charset="-122"/>
              </a:endParaRP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输油</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气</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干线穿孔微正压补漏、腐蚀穿孔部位补焊加固动火；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焊割盛装过油、气及其他易燃易爆介质的桶、箱、槽、瓶动火；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制作和防腐作业中，使用有挥发性易燃介质为稀释剂的容器、槽、罐等处动火；</a:t>
              </a:r>
            </a:p>
            <a:p>
              <a:pPr marL="285750" indent="-285750" algn="just">
                <a:lnSpc>
                  <a:spcPts val="2800"/>
                </a:lnSpc>
                <a:buFont typeface="Arial" panose="020B0604020202020204" pitchFamily="34" charset="0"/>
                <a:buChar char="•"/>
              </a:pPr>
              <a:r>
                <a:rPr lang="zh-CN" altLang="en-US" sz="1800" dirty="0">
                  <a:solidFill>
                    <a:schemeClr val="bg1"/>
                  </a:solidFill>
                  <a:latin typeface="微软雅黑" panose="020B0503020204020204" pitchFamily="34" charset="-122"/>
                  <a:ea typeface="微软雅黑" panose="020B0503020204020204" pitchFamily="34" charset="-122"/>
                </a:rPr>
                <a:t>除一级、二级动火外其他油气区生产和严禁烟火区域生产动火。</a:t>
              </a:r>
            </a:p>
            <a:p>
              <a:pPr marL="363855" indent="-363855" algn="just">
                <a:buFont typeface="Wingdings" panose="05000000000000000000" charset="0"/>
                <a:buChar char="Ø"/>
              </a:pPr>
              <a:endParaRPr lang="zh-CN" altLang="en-US" sz="1800" dirty="0">
                <a:solidFill>
                  <a:schemeClr val="bg1"/>
                </a:solidFill>
                <a:latin typeface="微软雅黑" panose="020B0503020204020204" pitchFamily="34" charset="-122"/>
                <a:ea typeface="微软雅黑" panose="020B0503020204020204" pitchFamily="34" charset="-122"/>
              </a:endParaRPr>
            </a:p>
            <a:p>
              <a:pPr marL="363855" indent="-363855" algn="just">
                <a:buFont typeface="Wingdings" panose="05000000000000000000" charset="0"/>
                <a:buChar char="Ø"/>
              </a:pP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0513293" y="5682881"/>
            <a:ext cx="3291916" cy="1072386"/>
            <a:chOff x="1835572" y="4675585"/>
            <a:chExt cx="3168738" cy="1032259"/>
          </a:xfrm>
        </p:grpSpPr>
        <p:sp>
          <p:nvSpPr>
            <p:cNvPr id="23" name="矩形: 圆角 22"/>
            <p:cNvSpPr/>
            <p:nvPr/>
          </p:nvSpPr>
          <p:spPr bwMode="auto">
            <a:xfrm>
              <a:off x="1835572" y="4675585"/>
              <a:ext cx="3168738" cy="1032259"/>
            </a:xfrm>
            <a:prstGeom prst="roundRect">
              <a:avLst/>
            </a:prstGeom>
            <a:solidFill>
              <a:srgbClr val="BB1B22"/>
            </a:solidFill>
            <a:ln>
              <a:noFill/>
            </a:ln>
          </p:spPr>
          <p:txBody>
            <a:bodyPr rtlCol="0" anchor="ctr"/>
            <a:lstStyle/>
            <a:p>
              <a:pPr algn="ctr"/>
              <a:endParaRPr lang="zh-CN" altLang="en-US"/>
            </a:p>
          </p:txBody>
        </p:sp>
        <p:sp>
          <p:nvSpPr>
            <p:cNvPr id="24" name="矩形 23"/>
            <p:cNvSpPr/>
            <p:nvPr/>
          </p:nvSpPr>
          <p:spPr>
            <a:xfrm>
              <a:off x="2442281" y="4712098"/>
              <a:ext cx="1955316" cy="888780"/>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三级动火</a:t>
              </a:r>
            </a:p>
          </p:txBody>
        </p:sp>
      </p:grpSp>
      <p:sp>
        <p:nvSpPr>
          <p:cNvPr id="15"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6" name="文本框 15"/>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1975064"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工业动火等级划分</a:t>
            </a:r>
          </a:p>
        </p:txBody>
      </p:sp>
      <p:sp>
        <p:nvSpPr>
          <p:cNvPr id="22" name="agenda_232559"/>
          <p:cNvSpPr>
            <a:spLocks noChangeAspect="1"/>
          </p:cNvSpPr>
          <p:nvPr/>
        </p:nvSpPr>
        <p:spPr bwMode="auto">
          <a:xfrm>
            <a:off x="1050670" y="2223450"/>
            <a:ext cx="784902" cy="773972"/>
          </a:xfrm>
          <a:custGeom>
            <a:avLst/>
            <a:gdLst>
              <a:gd name="T0" fmla="*/ 216 w 472"/>
              <a:gd name="T1" fmla="*/ 329 h 466"/>
              <a:gd name="T2" fmla="*/ 130 w 472"/>
              <a:gd name="T3" fmla="*/ 362 h 466"/>
              <a:gd name="T4" fmla="*/ 164 w 472"/>
              <a:gd name="T5" fmla="*/ 276 h 466"/>
              <a:gd name="T6" fmla="*/ 216 w 472"/>
              <a:gd name="T7" fmla="*/ 329 h 466"/>
              <a:gd name="T8" fmla="*/ 472 w 472"/>
              <a:gd name="T9" fmla="*/ 77 h 466"/>
              <a:gd name="T10" fmla="*/ 449 w 472"/>
              <a:gd name="T11" fmla="*/ 54 h 466"/>
              <a:gd name="T12" fmla="*/ 203 w 472"/>
              <a:gd name="T13" fmla="*/ 298 h 466"/>
              <a:gd name="T14" fmla="*/ 225 w 472"/>
              <a:gd name="T15" fmla="*/ 321 h 466"/>
              <a:gd name="T16" fmla="*/ 358 w 472"/>
              <a:gd name="T17" fmla="*/ 190 h 466"/>
              <a:gd name="T18" fmla="*/ 358 w 472"/>
              <a:gd name="T19" fmla="*/ 426 h 466"/>
              <a:gd name="T20" fmla="*/ 40 w 472"/>
              <a:gd name="T21" fmla="*/ 426 h 466"/>
              <a:gd name="T22" fmla="*/ 40 w 472"/>
              <a:gd name="T23" fmla="*/ 40 h 466"/>
              <a:gd name="T24" fmla="*/ 358 w 472"/>
              <a:gd name="T25" fmla="*/ 40 h 466"/>
              <a:gd name="T26" fmla="*/ 358 w 472"/>
              <a:gd name="T27" fmla="*/ 83 h 466"/>
              <a:gd name="T28" fmla="*/ 358 w 472"/>
              <a:gd name="T29" fmla="*/ 83 h 466"/>
              <a:gd name="T30" fmla="*/ 172 w 472"/>
              <a:gd name="T31" fmla="*/ 267 h 466"/>
              <a:gd name="T32" fmla="*/ 195 w 472"/>
              <a:gd name="T33" fmla="*/ 290 h 466"/>
              <a:gd name="T34" fmla="*/ 442 w 472"/>
              <a:gd name="T35" fmla="*/ 46 h 466"/>
              <a:gd name="T36" fmla="*/ 419 w 472"/>
              <a:gd name="T37" fmla="*/ 23 h 466"/>
              <a:gd name="T38" fmla="*/ 398 w 472"/>
              <a:gd name="T39" fmla="*/ 44 h 466"/>
              <a:gd name="T40" fmla="*/ 398 w 472"/>
              <a:gd name="T41" fmla="*/ 20 h 466"/>
              <a:gd name="T42" fmla="*/ 378 w 472"/>
              <a:gd name="T43" fmla="*/ 0 h 466"/>
              <a:gd name="T44" fmla="*/ 20 w 472"/>
              <a:gd name="T45" fmla="*/ 0 h 466"/>
              <a:gd name="T46" fmla="*/ 0 w 472"/>
              <a:gd name="T47" fmla="*/ 20 h 466"/>
              <a:gd name="T48" fmla="*/ 0 w 472"/>
              <a:gd name="T49" fmla="*/ 446 h 466"/>
              <a:gd name="T50" fmla="*/ 20 w 472"/>
              <a:gd name="T51" fmla="*/ 466 h 466"/>
              <a:gd name="T52" fmla="*/ 378 w 472"/>
              <a:gd name="T53" fmla="*/ 466 h 466"/>
              <a:gd name="T54" fmla="*/ 398 w 472"/>
              <a:gd name="T55" fmla="*/ 446 h 466"/>
              <a:gd name="T56" fmla="*/ 398 w 472"/>
              <a:gd name="T57" fmla="*/ 155 h 466"/>
              <a:gd name="T58" fmla="*/ 393 w 472"/>
              <a:gd name="T59" fmla="*/ 155 h 466"/>
              <a:gd name="T60" fmla="*/ 472 w 472"/>
              <a:gd name="T61" fmla="*/ 77 h 466"/>
              <a:gd name="T62" fmla="*/ 96 w 472"/>
              <a:gd name="T63" fmla="*/ 111 h 466"/>
              <a:gd name="T64" fmla="*/ 289 w 472"/>
              <a:gd name="T65" fmla="*/ 111 h 466"/>
              <a:gd name="T66" fmla="*/ 302 w 472"/>
              <a:gd name="T67" fmla="*/ 97 h 466"/>
              <a:gd name="T68" fmla="*/ 289 w 472"/>
              <a:gd name="T69" fmla="*/ 84 h 466"/>
              <a:gd name="T70" fmla="*/ 96 w 472"/>
              <a:gd name="T71" fmla="*/ 84 h 466"/>
              <a:gd name="T72" fmla="*/ 82 w 472"/>
              <a:gd name="T73" fmla="*/ 97 h 466"/>
              <a:gd name="T74" fmla="*/ 96 w 472"/>
              <a:gd name="T75" fmla="*/ 111 h 466"/>
              <a:gd name="T76" fmla="*/ 96 w 472"/>
              <a:gd name="T77" fmla="*/ 186 h 466"/>
              <a:gd name="T78" fmla="*/ 209 w 472"/>
              <a:gd name="T79" fmla="*/ 186 h 466"/>
              <a:gd name="T80" fmla="*/ 222 w 472"/>
              <a:gd name="T81" fmla="*/ 173 h 466"/>
              <a:gd name="T82" fmla="*/ 209 w 472"/>
              <a:gd name="T83" fmla="*/ 160 h 466"/>
              <a:gd name="T84" fmla="*/ 96 w 472"/>
              <a:gd name="T85" fmla="*/ 160 h 466"/>
              <a:gd name="T86" fmla="*/ 82 w 472"/>
              <a:gd name="T87" fmla="*/ 173 h 466"/>
              <a:gd name="T88" fmla="*/ 96 w 472"/>
              <a:gd name="T89" fmla="*/ 186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466">
                <a:moveTo>
                  <a:pt x="216" y="329"/>
                </a:moveTo>
                <a:lnTo>
                  <a:pt x="130" y="362"/>
                </a:lnTo>
                <a:lnTo>
                  <a:pt x="164" y="276"/>
                </a:lnTo>
                <a:lnTo>
                  <a:pt x="216" y="329"/>
                </a:lnTo>
                <a:close/>
                <a:moveTo>
                  <a:pt x="472" y="77"/>
                </a:moveTo>
                <a:lnTo>
                  <a:pt x="449" y="54"/>
                </a:lnTo>
                <a:lnTo>
                  <a:pt x="203" y="298"/>
                </a:lnTo>
                <a:lnTo>
                  <a:pt x="225" y="321"/>
                </a:lnTo>
                <a:lnTo>
                  <a:pt x="358" y="190"/>
                </a:lnTo>
                <a:lnTo>
                  <a:pt x="358" y="426"/>
                </a:lnTo>
                <a:lnTo>
                  <a:pt x="40" y="426"/>
                </a:lnTo>
                <a:lnTo>
                  <a:pt x="40" y="40"/>
                </a:lnTo>
                <a:lnTo>
                  <a:pt x="358" y="40"/>
                </a:lnTo>
                <a:lnTo>
                  <a:pt x="358" y="83"/>
                </a:lnTo>
                <a:lnTo>
                  <a:pt x="358" y="83"/>
                </a:lnTo>
                <a:lnTo>
                  <a:pt x="172" y="267"/>
                </a:lnTo>
                <a:lnTo>
                  <a:pt x="195" y="290"/>
                </a:lnTo>
                <a:lnTo>
                  <a:pt x="442" y="46"/>
                </a:lnTo>
                <a:lnTo>
                  <a:pt x="419" y="23"/>
                </a:lnTo>
                <a:lnTo>
                  <a:pt x="398" y="44"/>
                </a:lnTo>
                <a:lnTo>
                  <a:pt x="398" y="20"/>
                </a:lnTo>
                <a:cubicBezTo>
                  <a:pt x="398" y="9"/>
                  <a:pt x="389" y="0"/>
                  <a:pt x="378" y="0"/>
                </a:cubicBezTo>
                <a:lnTo>
                  <a:pt x="20" y="0"/>
                </a:lnTo>
                <a:cubicBezTo>
                  <a:pt x="9" y="0"/>
                  <a:pt x="0" y="9"/>
                  <a:pt x="0" y="20"/>
                </a:cubicBezTo>
                <a:lnTo>
                  <a:pt x="0" y="446"/>
                </a:lnTo>
                <a:cubicBezTo>
                  <a:pt x="0" y="457"/>
                  <a:pt x="9" y="466"/>
                  <a:pt x="20" y="466"/>
                </a:cubicBezTo>
                <a:lnTo>
                  <a:pt x="378" y="466"/>
                </a:lnTo>
                <a:cubicBezTo>
                  <a:pt x="389" y="466"/>
                  <a:pt x="398" y="457"/>
                  <a:pt x="398" y="446"/>
                </a:cubicBezTo>
                <a:lnTo>
                  <a:pt x="398" y="155"/>
                </a:lnTo>
                <a:lnTo>
                  <a:pt x="393" y="155"/>
                </a:lnTo>
                <a:lnTo>
                  <a:pt x="472" y="77"/>
                </a:lnTo>
                <a:close/>
                <a:moveTo>
                  <a:pt x="96" y="111"/>
                </a:moveTo>
                <a:lnTo>
                  <a:pt x="289" y="111"/>
                </a:lnTo>
                <a:cubicBezTo>
                  <a:pt x="296" y="111"/>
                  <a:pt x="302" y="105"/>
                  <a:pt x="302" y="97"/>
                </a:cubicBezTo>
                <a:cubicBezTo>
                  <a:pt x="302" y="90"/>
                  <a:pt x="296" y="84"/>
                  <a:pt x="289" y="84"/>
                </a:cubicBezTo>
                <a:lnTo>
                  <a:pt x="96" y="84"/>
                </a:lnTo>
                <a:cubicBezTo>
                  <a:pt x="88" y="84"/>
                  <a:pt x="82" y="90"/>
                  <a:pt x="82" y="97"/>
                </a:cubicBezTo>
                <a:cubicBezTo>
                  <a:pt x="82" y="105"/>
                  <a:pt x="88" y="111"/>
                  <a:pt x="96" y="111"/>
                </a:cubicBezTo>
                <a:close/>
                <a:moveTo>
                  <a:pt x="96" y="186"/>
                </a:moveTo>
                <a:lnTo>
                  <a:pt x="209" y="186"/>
                </a:lnTo>
                <a:cubicBezTo>
                  <a:pt x="216" y="186"/>
                  <a:pt x="222" y="180"/>
                  <a:pt x="222" y="173"/>
                </a:cubicBezTo>
                <a:cubicBezTo>
                  <a:pt x="222" y="166"/>
                  <a:pt x="216" y="160"/>
                  <a:pt x="209" y="160"/>
                </a:cubicBezTo>
                <a:lnTo>
                  <a:pt x="96" y="160"/>
                </a:lnTo>
                <a:cubicBezTo>
                  <a:pt x="88" y="160"/>
                  <a:pt x="82" y="166"/>
                  <a:pt x="82" y="173"/>
                </a:cubicBezTo>
                <a:cubicBezTo>
                  <a:pt x="82" y="180"/>
                  <a:pt x="88" y="186"/>
                  <a:pt x="96" y="18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4" name="矩形: 圆角 3"/>
          <p:cNvSpPr/>
          <p:nvPr/>
        </p:nvSpPr>
        <p:spPr bwMode="auto">
          <a:xfrm>
            <a:off x="2773317" y="4931043"/>
            <a:ext cx="13069229" cy="2240535"/>
          </a:xfrm>
          <a:prstGeom prst="roundRect">
            <a:avLst/>
          </a:prstGeom>
          <a:solidFill>
            <a:srgbClr val="BB1B22"/>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矩形 4"/>
          <p:cNvSpPr/>
          <p:nvPr/>
        </p:nvSpPr>
        <p:spPr>
          <a:xfrm>
            <a:off x="5210955" y="5359783"/>
            <a:ext cx="10631591" cy="1323439"/>
          </a:xfrm>
          <a:prstGeom prst="rect">
            <a:avLst/>
          </a:prstGeom>
        </p:spPr>
        <p:txBody>
          <a:bodyPr wrap="square">
            <a:spAutoFit/>
          </a:bodyPr>
          <a:lstStyle/>
          <a:p>
            <a:pPr marL="457200" indent="-457200">
              <a:spcBef>
                <a:spcPct val="50000"/>
              </a:spcBef>
              <a:buFont typeface="Arial" panose="020B0604020202020204" pitchFamily="34" charset="0"/>
              <a:buChar char="•"/>
            </a:pPr>
            <a:r>
              <a:rPr lang="zh-CN" altLang="en-US" sz="3200" b="1" dirty="0">
                <a:solidFill>
                  <a:schemeClr val="bg1"/>
                </a:solidFill>
                <a:latin typeface="微软雅黑" panose="020B0503020204020204" pitchFamily="34" charset="-122"/>
                <a:ea typeface="微软雅黑" panose="020B0503020204020204" pitchFamily="34" charset="-122"/>
              </a:rPr>
              <a:t>如装置、管道内有轻烃、凝析油，动火等级</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上调一级</a:t>
            </a:r>
            <a:endParaRPr lang="en-US" altLang="zh-CN" sz="3200" b="1" dirty="0">
              <a:solidFill>
                <a:schemeClr val="bg1"/>
              </a:solidFill>
              <a:latin typeface="微软雅黑" panose="020B0503020204020204" pitchFamily="34" charset="-122"/>
              <a:ea typeface="微软雅黑" panose="020B0503020204020204" pitchFamily="34" charset="-122"/>
            </a:endParaRPr>
          </a:p>
          <a:p>
            <a:pPr marL="457200" indent="-457200">
              <a:spcBef>
                <a:spcPct val="50000"/>
              </a:spcBef>
              <a:buFont typeface="Arial" panose="020B0604020202020204" pitchFamily="34" charset="0"/>
              <a:buChar char="•"/>
            </a:pPr>
            <a:r>
              <a:rPr lang="zh-CN" altLang="en-US" sz="3200" b="1" dirty="0">
                <a:solidFill>
                  <a:schemeClr val="bg1"/>
                </a:solidFill>
                <a:latin typeface="微软雅黑" panose="020B0503020204020204" pitchFamily="34" charset="-122"/>
                <a:ea typeface="微软雅黑" panose="020B0503020204020204" pitchFamily="34" charset="-122"/>
              </a:rPr>
              <a:t>同时不确定是否采取动火控制的采取动火控制</a:t>
            </a:r>
          </a:p>
        </p:txBody>
      </p:sp>
      <p:sp>
        <p:nvSpPr>
          <p:cNvPr id="17" name="attention-hand-drawn-symbol-of-an-exclamation-sign-inside-bald-head-from-side-view_35634"/>
          <p:cNvSpPr>
            <a:spLocks noChangeAspect="1"/>
          </p:cNvSpPr>
          <p:nvPr/>
        </p:nvSpPr>
        <p:spPr bwMode="auto">
          <a:xfrm flipH="1">
            <a:off x="3354588" y="5281581"/>
            <a:ext cx="1348252" cy="1479844"/>
          </a:xfrm>
          <a:custGeom>
            <a:avLst/>
            <a:gdLst>
              <a:gd name="connsiteX0" fmla="*/ 316673 w 554347"/>
              <a:gd name="connsiteY0" fmla="*/ 384225 h 608452"/>
              <a:gd name="connsiteX1" fmla="*/ 317433 w 554347"/>
              <a:gd name="connsiteY1" fmla="*/ 414179 h 608452"/>
              <a:gd name="connsiteX2" fmla="*/ 319710 w 554347"/>
              <a:gd name="connsiteY2" fmla="*/ 413799 h 608452"/>
              <a:gd name="connsiteX3" fmla="*/ 316673 w 554347"/>
              <a:gd name="connsiteY3" fmla="*/ 384225 h 608452"/>
              <a:gd name="connsiteX4" fmla="*/ 323328 w 554347"/>
              <a:gd name="connsiteY4" fmla="*/ 359769 h 608452"/>
              <a:gd name="connsiteX5" fmla="*/ 357763 w 554347"/>
              <a:gd name="connsiteY5" fmla="*/ 387543 h 608452"/>
              <a:gd name="connsiteX6" fmla="*/ 349032 w 554347"/>
              <a:gd name="connsiteY6" fmla="*/ 423468 h 608452"/>
              <a:gd name="connsiteX7" fmla="*/ 279285 w 554347"/>
              <a:gd name="connsiteY7" fmla="*/ 377779 h 608452"/>
              <a:gd name="connsiteX8" fmla="*/ 323328 w 554347"/>
              <a:gd name="connsiteY8" fmla="*/ 359769 h 608452"/>
              <a:gd name="connsiteX9" fmla="*/ 281830 w 554347"/>
              <a:gd name="connsiteY9" fmla="*/ 101461 h 608452"/>
              <a:gd name="connsiteX10" fmla="*/ 307258 w 554347"/>
              <a:gd name="connsiteY10" fmla="*/ 315060 h 608452"/>
              <a:gd name="connsiteX11" fmla="*/ 326424 w 554347"/>
              <a:gd name="connsiteY11" fmla="*/ 315060 h 608452"/>
              <a:gd name="connsiteX12" fmla="*/ 350903 w 554347"/>
              <a:gd name="connsiteY12" fmla="*/ 101461 h 608452"/>
              <a:gd name="connsiteX13" fmla="*/ 271394 w 554347"/>
              <a:gd name="connsiteY13" fmla="*/ 75212 h 608452"/>
              <a:gd name="connsiteX14" fmla="*/ 365135 w 554347"/>
              <a:gd name="connsiteY14" fmla="*/ 75212 h 608452"/>
              <a:gd name="connsiteX15" fmla="*/ 377659 w 554347"/>
              <a:gd name="connsiteY15" fmla="*/ 85920 h 608452"/>
              <a:gd name="connsiteX16" fmla="*/ 378323 w 554347"/>
              <a:gd name="connsiteY16" fmla="*/ 91606 h 608452"/>
              <a:gd name="connsiteX17" fmla="*/ 352042 w 554347"/>
              <a:gd name="connsiteY17" fmla="*/ 324916 h 608452"/>
              <a:gd name="connsiteX18" fmla="*/ 351567 w 554347"/>
              <a:gd name="connsiteY18" fmla="*/ 327664 h 608452"/>
              <a:gd name="connsiteX19" fmla="*/ 338853 w 554347"/>
              <a:gd name="connsiteY19" fmla="*/ 341310 h 608452"/>
              <a:gd name="connsiteX20" fmla="*/ 299383 w 554347"/>
              <a:gd name="connsiteY20" fmla="*/ 341310 h 608452"/>
              <a:gd name="connsiteX21" fmla="*/ 296347 w 554347"/>
              <a:gd name="connsiteY21" fmla="*/ 341026 h 608452"/>
              <a:gd name="connsiteX22" fmla="*/ 283443 w 554347"/>
              <a:gd name="connsiteY22" fmla="*/ 331644 h 608452"/>
              <a:gd name="connsiteX23" fmla="*/ 254980 w 554347"/>
              <a:gd name="connsiteY23" fmla="*/ 94923 h 608452"/>
              <a:gd name="connsiteX24" fmla="*/ 259154 w 554347"/>
              <a:gd name="connsiteY24" fmla="*/ 84783 h 608452"/>
              <a:gd name="connsiteX25" fmla="*/ 271394 w 554347"/>
              <a:gd name="connsiteY25" fmla="*/ 75212 h 608452"/>
              <a:gd name="connsiteX26" fmla="*/ 331654 w 554347"/>
              <a:gd name="connsiteY26" fmla="*/ 31100 h 608452"/>
              <a:gd name="connsiteX27" fmla="*/ 330516 w 554347"/>
              <a:gd name="connsiteY27" fmla="*/ 31195 h 608452"/>
              <a:gd name="connsiteX28" fmla="*/ 77893 w 554347"/>
              <a:gd name="connsiteY28" fmla="*/ 241631 h 608452"/>
              <a:gd name="connsiteX29" fmla="*/ 77893 w 554347"/>
              <a:gd name="connsiteY29" fmla="*/ 243526 h 608452"/>
              <a:gd name="connsiteX30" fmla="*/ 31108 w 554347"/>
              <a:gd name="connsiteY30" fmla="*/ 365752 h 608452"/>
              <a:gd name="connsiteX31" fmla="*/ 30823 w 554347"/>
              <a:gd name="connsiteY31" fmla="*/ 367079 h 608452"/>
              <a:gd name="connsiteX32" fmla="*/ 30823 w 554347"/>
              <a:gd name="connsiteY32" fmla="*/ 369258 h 608452"/>
              <a:gd name="connsiteX33" fmla="*/ 31013 w 554347"/>
              <a:gd name="connsiteY33" fmla="*/ 370111 h 608452"/>
              <a:gd name="connsiteX34" fmla="*/ 31203 w 554347"/>
              <a:gd name="connsiteY34" fmla="*/ 370679 h 608452"/>
              <a:gd name="connsiteX35" fmla="*/ 32531 w 554347"/>
              <a:gd name="connsiteY35" fmla="*/ 372858 h 608452"/>
              <a:gd name="connsiteX36" fmla="*/ 34524 w 554347"/>
              <a:gd name="connsiteY36" fmla="*/ 373806 h 608452"/>
              <a:gd name="connsiteX37" fmla="*/ 65461 w 554347"/>
              <a:gd name="connsiteY37" fmla="*/ 384039 h 608452"/>
              <a:gd name="connsiteX38" fmla="*/ 65841 w 554347"/>
              <a:gd name="connsiteY38" fmla="*/ 384133 h 608452"/>
              <a:gd name="connsiteX39" fmla="*/ 81974 w 554347"/>
              <a:gd name="connsiteY39" fmla="*/ 407347 h 608452"/>
              <a:gd name="connsiteX40" fmla="*/ 81974 w 554347"/>
              <a:gd name="connsiteY40" fmla="*/ 431981 h 608452"/>
              <a:gd name="connsiteX41" fmla="*/ 83872 w 554347"/>
              <a:gd name="connsiteY41" fmla="*/ 442025 h 608452"/>
              <a:gd name="connsiteX42" fmla="*/ 81974 w 554347"/>
              <a:gd name="connsiteY42" fmla="*/ 452258 h 608452"/>
              <a:gd name="connsiteX43" fmla="*/ 78842 w 554347"/>
              <a:gd name="connsiteY43" fmla="*/ 456900 h 608452"/>
              <a:gd name="connsiteX44" fmla="*/ 78273 w 554347"/>
              <a:gd name="connsiteY44" fmla="*/ 459364 h 608452"/>
              <a:gd name="connsiteX45" fmla="*/ 78273 w 554347"/>
              <a:gd name="connsiteY45" fmla="*/ 459837 h 608452"/>
              <a:gd name="connsiteX46" fmla="*/ 78557 w 554347"/>
              <a:gd name="connsiteY46" fmla="*/ 460406 h 608452"/>
              <a:gd name="connsiteX47" fmla="*/ 79981 w 554347"/>
              <a:gd name="connsiteY47" fmla="*/ 461638 h 608452"/>
              <a:gd name="connsiteX48" fmla="*/ 84156 w 554347"/>
              <a:gd name="connsiteY48" fmla="*/ 463533 h 608452"/>
              <a:gd name="connsiteX49" fmla="*/ 102662 w 554347"/>
              <a:gd name="connsiteY49" fmla="*/ 511096 h 608452"/>
              <a:gd name="connsiteX50" fmla="*/ 104845 w 554347"/>
              <a:gd name="connsiteY50" fmla="*/ 516876 h 608452"/>
              <a:gd name="connsiteX51" fmla="*/ 105604 w 554347"/>
              <a:gd name="connsiteY51" fmla="*/ 518297 h 608452"/>
              <a:gd name="connsiteX52" fmla="*/ 106458 w 554347"/>
              <a:gd name="connsiteY52" fmla="*/ 519150 h 608452"/>
              <a:gd name="connsiteX53" fmla="*/ 108830 w 554347"/>
              <a:gd name="connsiteY53" fmla="*/ 521234 h 608452"/>
              <a:gd name="connsiteX54" fmla="*/ 122781 w 554347"/>
              <a:gd name="connsiteY54" fmla="*/ 524835 h 608452"/>
              <a:gd name="connsiteX55" fmla="*/ 124394 w 554347"/>
              <a:gd name="connsiteY55" fmla="*/ 525024 h 608452"/>
              <a:gd name="connsiteX56" fmla="*/ 254786 w 554347"/>
              <a:gd name="connsiteY56" fmla="*/ 577704 h 608452"/>
              <a:gd name="connsiteX57" fmla="*/ 256114 w 554347"/>
              <a:gd name="connsiteY57" fmla="*/ 577515 h 608452"/>
              <a:gd name="connsiteX58" fmla="*/ 449615 w 554347"/>
              <a:gd name="connsiteY58" fmla="*/ 555249 h 608452"/>
              <a:gd name="connsiteX59" fmla="*/ 521643 w 554347"/>
              <a:gd name="connsiteY59" fmla="*/ 283036 h 608452"/>
              <a:gd name="connsiteX60" fmla="*/ 521738 w 554347"/>
              <a:gd name="connsiteY60" fmla="*/ 279341 h 608452"/>
              <a:gd name="connsiteX61" fmla="*/ 332129 w 554347"/>
              <a:gd name="connsiteY61" fmla="*/ 31195 h 608452"/>
              <a:gd name="connsiteX62" fmla="*/ 331654 w 554347"/>
              <a:gd name="connsiteY62" fmla="*/ 31100 h 608452"/>
              <a:gd name="connsiteX63" fmla="*/ 330516 w 554347"/>
              <a:gd name="connsiteY63" fmla="*/ 212 h 608452"/>
              <a:gd name="connsiteX64" fmla="*/ 330611 w 554347"/>
              <a:gd name="connsiteY64" fmla="*/ 212 h 608452"/>
              <a:gd name="connsiteX65" fmla="*/ 332129 w 554347"/>
              <a:gd name="connsiteY65" fmla="*/ 212 h 608452"/>
              <a:gd name="connsiteX66" fmla="*/ 551916 w 554347"/>
              <a:gd name="connsiteY66" fmla="*/ 285500 h 608452"/>
              <a:gd name="connsiteX67" fmla="*/ 551632 w 554347"/>
              <a:gd name="connsiteY67" fmla="*/ 290616 h 608452"/>
              <a:gd name="connsiteX68" fmla="*/ 485012 w 554347"/>
              <a:gd name="connsiteY68" fmla="*/ 558850 h 608452"/>
              <a:gd name="connsiteX69" fmla="*/ 475048 w 554347"/>
              <a:gd name="connsiteY69" fmla="*/ 581400 h 608452"/>
              <a:gd name="connsiteX70" fmla="*/ 468500 w 554347"/>
              <a:gd name="connsiteY70" fmla="*/ 583674 h 608452"/>
              <a:gd name="connsiteX71" fmla="*/ 256114 w 554347"/>
              <a:gd name="connsiteY71" fmla="*/ 608403 h 608452"/>
              <a:gd name="connsiteX72" fmla="*/ 246719 w 554347"/>
              <a:gd name="connsiteY72" fmla="*/ 605940 h 608452"/>
              <a:gd name="connsiteX73" fmla="*/ 228783 w 554347"/>
              <a:gd name="connsiteY73" fmla="*/ 595517 h 608452"/>
              <a:gd name="connsiteX74" fmla="*/ 130088 w 554347"/>
              <a:gd name="connsiteY74" fmla="*/ 555249 h 608452"/>
              <a:gd name="connsiteX75" fmla="*/ 126482 w 554347"/>
              <a:gd name="connsiteY75" fmla="*/ 555439 h 608452"/>
              <a:gd name="connsiteX76" fmla="*/ 122875 w 554347"/>
              <a:gd name="connsiteY76" fmla="*/ 555818 h 608452"/>
              <a:gd name="connsiteX77" fmla="*/ 72199 w 554347"/>
              <a:gd name="connsiteY77" fmla="*/ 516592 h 608452"/>
              <a:gd name="connsiteX78" fmla="*/ 72009 w 554347"/>
              <a:gd name="connsiteY78" fmla="*/ 511949 h 608452"/>
              <a:gd name="connsiteX79" fmla="*/ 72199 w 554347"/>
              <a:gd name="connsiteY79" fmla="*/ 506833 h 608452"/>
              <a:gd name="connsiteX80" fmla="*/ 70016 w 554347"/>
              <a:gd name="connsiteY80" fmla="*/ 491673 h 608452"/>
              <a:gd name="connsiteX81" fmla="*/ 66980 w 554347"/>
              <a:gd name="connsiteY81" fmla="*/ 490252 h 608452"/>
              <a:gd name="connsiteX82" fmla="*/ 51986 w 554347"/>
              <a:gd name="connsiteY82" fmla="*/ 442025 h 608452"/>
              <a:gd name="connsiteX83" fmla="*/ 48000 w 554347"/>
              <a:gd name="connsiteY83" fmla="*/ 411895 h 608452"/>
              <a:gd name="connsiteX84" fmla="*/ 21523 w 554347"/>
              <a:gd name="connsiteY84" fmla="*/ 401946 h 608452"/>
              <a:gd name="connsiteX85" fmla="*/ 14216 w 554347"/>
              <a:gd name="connsiteY85" fmla="*/ 398062 h 608452"/>
              <a:gd name="connsiteX86" fmla="*/ 2448 w 554347"/>
              <a:gd name="connsiteY86" fmla="*/ 353624 h 608452"/>
              <a:gd name="connsiteX87" fmla="*/ 9281 w 554347"/>
              <a:gd name="connsiteY87" fmla="*/ 344718 h 608452"/>
              <a:gd name="connsiteX88" fmla="*/ 12697 w 554347"/>
              <a:gd name="connsiteY88" fmla="*/ 341307 h 608452"/>
              <a:gd name="connsiteX89" fmla="*/ 47430 w 554347"/>
              <a:gd name="connsiteY89" fmla="*/ 248832 h 608452"/>
              <a:gd name="connsiteX90" fmla="*/ 47241 w 554347"/>
              <a:gd name="connsiteY90" fmla="*/ 243526 h 608452"/>
              <a:gd name="connsiteX91" fmla="*/ 46861 w 554347"/>
              <a:gd name="connsiteY91" fmla="*/ 241631 h 608452"/>
              <a:gd name="connsiteX92" fmla="*/ 330516 w 554347"/>
              <a:gd name="connsiteY92" fmla="*/ 212 h 60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54347" h="608452">
                <a:moveTo>
                  <a:pt x="316673" y="384225"/>
                </a:moveTo>
                <a:cubicBezTo>
                  <a:pt x="295891" y="385268"/>
                  <a:pt x="299592" y="415790"/>
                  <a:pt x="317433" y="414179"/>
                </a:cubicBezTo>
                <a:cubicBezTo>
                  <a:pt x="318192" y="414084"/>
                  <a:pt x="318951" y="413989"/>
                  <a:pt x="319710" y="413799"/>
                </a:cubicBezTo>
                <a:cubicBezTo>
                  <a:pt x="335557" y="410103"/>
                  <a:pt x="334514" y="383277"/>
                  <a:pt x="316673" y="384225"/>
                </a:cubicBezTo>
                <a:close/>
                <a:moveTo>
                  <a:pt x="323328" y="359769"/>
                </a:moveTo>
                <a:cubicBezTo>
                  <a:pt x="339093" y="362708"/>
                  <a:pt x="353255" y="373277"/>
                  <a:pt x="357763" y="387543"/>
                </a:cubicBezTo>
                <a:cubicBezTo>
                  <a:pt x="361084" y="398064"/>
                  <a:pt x="359281" y="410577"/>
                  <a:pt x="349032" y="423468"/>
                </a:cubicBezTo>
                <a:cubicBezTo>
                  <a:pt x="318097" y="462616"/>
                  <a:pt x="250437" y="420719"/>
                  <a:pt x="279285" y="377779"/>
                </a:cubicBezTo>
                <a:cubicBezTo>
                  <a:pt x="290198" y="361523"/>
                  <a:pt x="307564" y="356831"/>
                  <a:pt x="323328" y="359769"/>
                </a:cubicBezTo>
                <a:close/>
                <a:moveTo>
                  <a:pt x="281830" y="101461"/>
                </a:moveTo>
                <a:cubicBezTo>
                  <a:pt x="288093" y="172914"/>
                  <a:pt x="295778" y="244177"/>
                  <a:pt x="307258" y="315060"/>
                </a:cubicBezTo>
                <a:lnTo>
                  <a:pt x="326424" y="315060"/>
                </a:lnTo>
                <a:cubicBezTo>
                  <a:pt x="331832" y="243513"/>
                  <a:pt x="342743" y="172724"/>
                  <a:pt x="350903" y="101461"/>
                </a:cubicBezTo>
                <a:close/>
                <a:moveTo>
                  <a:pt x="271394" y="75212"/>
                </a:moveTo>
                <a:lnTo>
                  <a:pt x="365135" y="75212"/>
                </a:lnTo>
                <a:cubicBezTo>
                  <a:pt x="372536" y="75212"/>
                  <a:pt x="376805" y="80234"/>
                  <a:pt x="377659" y="85920"/>
                </a:cubicBezTo>
                <a:cubicBezTo>
                  <a:pt x="378323" y="87531"/>
                  <a:pt x="378513" y="89426"/>
                  <a:pt x="378323" y="91606"/>
                </a:cubicBezTo>
                <a:cubicBezTo>
                  <a:pt x="369784" y="169408"/>
                  <a:pt x="357355" y="246735"/>
                  <a:pt x="352042" y="324916"/>
                </a:cubicBezTo>
                <a:cubicBezTo>
                  <a:pt x="351947" y="325864"/>
                  <a:pt x="351757" y="326811"/>
                  <a:pt x="351567" y="327664"/>
                </a:cubicBezTo>
                <a:cubicBezTo>
                  <a:pt x="351757" y="334392"/>
                  <a:pt x="347582" y="341310"/>
                  <a:pt x="338853" y="341310"/>
                </a:cubicBezTo>
                <a:lnTo>
                  <a:pt x="299383" y="341310"/>
                </a:lnTo>
                <a:cubicBezTo>
                  <a:pt x="298245" y="341310"/>
                  <a:pt x="297296" y="341215"/>
                  <a:pt x="296347" y="341026"/>
                </a:cubicBezTo>
                <a:cubicBezTo>
                  <a:pt x="290559" y="341879"/>
                  <a:pt x="284677" y="339225"/>
                  <a:pt x="283443" y="331644"/>
                </a:cubicBezTo>
                <a:cubicBezTo>
                  <a:pt x="270350" y="253179"/>
                  <a:pt x="261811" y="174146"/>
                  <a:pt x="254980" y="94923"/>
                </a:cubicBezTo>
                <a:cubicBezTo>
                  <a:pt x="254600" y="90185"/>
                  <a:pt x="256403" y="86868"/>
                  <a:pt x="259154" y="84783"/>
                </a:cubicBezTo>
                <a:cubicBezTo>
                  <a:pt x="260483" y="79571"/>
                  <a:pt x="264467" y="75212"/>
                  <a:pt x="271394" y="75212"/>
                </a:cubicBezTo>
                <a:close/>
                <a:moveTo>
                  <a:pt x="331654" y="31100"/>
                </a:moveTo>
                <a:cubicBezTo>
                  <a:pt x="331275" y="31100"/>
                  <a:pt x="330990" y="31195"/>
                  <a:pt x="330516" y="31195"/>
                </a:cubicBezTo>
                <a:cubicBezTo>
                  <a:pt x="202117" y="26742"/>
                  <a:pt x="66031" y="95624"/>
                  <a:pt x="77893" y="241631"/>
                </a:cubicBezTo>
                <a:cubicBezTo>
                  <a:pt x="77893" y="242295"/>
                  <a:pt x="77893" y="242863"/>
                  <a:pt x="77893" y="243526"/>
                </a:cubicBezTo>
                <a:cubicBezTo>
                  <a:pt x="87478" y="292890"/>
                  <a:pt x="70491" y="335053"/>
                  <a:pt x="31108" y="365752"/>
                </a:cubicBezTo>
                <a:cubicBezTo>
                  <a:pt x="31013" y="366510"/>
                  <a:pt x="30918" y="366889"/>
                  <a:pt x="30823" y="367079"/>
                </a:cubicBezTo>
                <a:cubicBezTo>
                  <a:pt x="30823" y="367837"/>
                  <a:pt x="30823" y="368500"/>
                  <a:pt x="30823" y="369258"/>
                </a:cubicBezTo>
                <a:cubicBezTo>
                  <a:pt x="30918" y="369447"/>
                  <a:pt x="30918" y="369732"/>
                  <a:pt x="31013" y="370111"/>
                </a:cubicBezTo>
                <a:cubicBezTo>
                  <a:pt x="31108" y="370395"/>
                  <a:pt x="31203" y="370490"/>
                  <a:pt x="31203" y="370679"/>
                </a:cubicBezTo>
                <a:cubicBezTo>
                  <a:pt x="31677" y="371437"/>
                  <a:pt x="32057" y="372195"/>
                  <a:pt x="32531" y="372858"/>
                </a:cubicBezTo>
                <a:cubicBezTo>
                  <a:pt x="33195" y="373143"/>
                  <a:pt x="33860" y="373427"/>
                  <a:pt x="34524" y="373806"/>
                </a:cubicBezTo>
                <a:cubicBezTo>
                  <a:pt x="44014" y="379396"/>
                  <a:pt x="54548" y="382618"/>
                  <a:pt x="65461" y="384039"/>
                </a:cubicBezTo>
                <a:cubicBezTo>
                  <a:pt x="65556" y="384039"/>
                  <a:pt x="65651" y="384133"/>
                  <a:pt x="65841" y="384133"/>
                </a:cubicBezTo>
                <a:cubicBezTo>
                  <a:pt x="76565" y="382902"/>
                  <a:pt x="88712" y="394556"/>
                  <a:pt x="81974" y="407347"/>
                </a:cubicBezTo>
                <a:cubicBezTo>
                  <a:pt x="77229" y="416253"/>
                  <a:pt x="76090" y="423454"/>
                  <a:pt x="81974" y="431981"/>
                </a:cubicBezTo>
                <a:cubicBezTo>
                  <a:pt x="84062" y="435013"/>
                  <a:pt x="84536" y="438614"/>
                  <a:pt x="83872" y="442025"/>
                </a:cubicBezTo>
                <a:cubicBezTo>
                  <a:pt x="84536" y="445530"/>
                  <a:pt x="84062" y="449226"/>
                  <a:pt x="81974" y="452258"/>
                </a:cubicBezTo>
                <a:cubicBezTo>
                  <a:pt x="81215" y="453300"/>
                  <a:pt x="78937" y="456900"/>
                  <a:pt x="78842" y="456900"/>
                </a:cubicBezTo>
                <a:cubicBezTo>
                  <a:pt x="78557" y="457658"/>
                  <a:pt x="78463" y="458511"/>
                  <a:pt x="78273" y="459364"/>
                </a:cubicBezTo>
                <a:cubicBezTo>
                  <a:pt x="78273" y="459269"/>
                  <a:pt x="78273" y="459458"/>
                  <a:pt x="78273" y="459837"/>
                </a:cubicBezTo>
                <a:cubicBezTo>
                  <a:pt x="78557" y="460311"/>
                  <a:pt x="78652" y="460501"/>
                  <a:pt x="78557" y="460406"/>
                </a:cubicBezTo>
                <a:cubicBezTo>
                  <a:pt x="79032" y="460880"/>
                  <a:pt x="79506" y="461259"/>
                  <a:pt x="79981" y="461638"/>
                </a:cubicBezTo>
                <a:cubicBezTo>
                  <a:pt x="81404" y="462017"/>
                  <a:pt x="82828" y="462585"/>
                  <a:pt x="84156" y="463533"/>
                </a:cubicBezTo>
                <a:cubicBezTo>
                  <a:pt x="100100" y="475660"/>
                  <a:pt x="105414" y="492147"/>
                  <a:pt x="102662" y="511096"/>
                </a:cubicBezTo>
                <a:cubicBezTo>
                  <a:pt x="103231" y="513370"/>
                  <a:pt x="103896" y="515455"/>
                  <a:pt x="104845" y="516876"/>
                </a:cubicBezTo>
                <a:cubicBezTo>
                  <a:pt x="105414" y="517824"/>
                  <a:pt x="105604" y="518202"/>
                  <a:pt x="105604" y="518297"/>
                </a:cubicBezTo>
                <a:cubicBezTo>
                  <a:pt x="105794" y="518487"/>
                  <a:pt x="105983" y="518771"/>
                  <a:pt x="106458" y="519150"/>
                </a:cubicBezTo>
                <a:cubicBezTo>
                  <a:pt x="106458" y="519150"/>
                  <a:pt x="109305" y="521424"/>
                  <a:pt x="108830" y="521234"/>
                </a:cubicBezTo>
                <a:cubicBezTo>
                  <a:pt x="113575" y="524172"/>
                  <a:pt x="116802" y="524740"/>
                  <a:pt x="122781" y="524835"/>
                </a:cubicBezTo>
                <a:cubicBezTo>
                  <a:pt x="123445" y="524930"/>
                  <a:pt x="123919" y="525024"/>
                  <a:pt x="124394" y="525024"/>
                </a:cubicBezTo>
                <a:cubicBezTo>
                  <a:pt x="177727" y="516971"/>
                  <a:pt x="231630" y="526256"/>
                  <a:pt x="254786" y="577704"/>
                </a:cubicBezTo>
                <a:cubicBezTo>
                  <a:pt x="255260" y="577610"/>
                  <a:pt x="255640" y="577515"/>
                  <a:pt x="256114" y="577515"/>
                </a:cubicBezTo>
                <a:cubicBezTo>
                  <a:pt x="320931" y="572967"/>
                  <a:pt x="385273" y="563966"/>
                  <a:pt x="449615" y="555249"/>
                </a:cubicBezTo>
                <a:cubicBezTo>
                  <a:pt x="415356" y="460690"/>
                  <a:pt x="501904" y="373332"/>
                  <a:pt x="521643" y="283036"/>
                </a:cubicBezTo>
                <a:cubicBezTo>
                  <a:pt x="521548" y="281805"/>
                  <a:pt x="521548" y="280573"/>
                  <a:pt x="521738" y="279341"/>
                </a:cubicBezTo>
                <a:cubicBezTo>
                  <a:pt x="539105" y="160811"/>
                  <a:pt x="453980" y="42186"/>
                  <a:pt x="332129" y="31195"/>
                </a:cubicBezTo>
                <a:cubicBezTo>
                  <a:pt x="331939" y="31195"/>
                  <a:pt x="331844" y="31100"/>
                  <a:pt x="331654" y="31100"/>
                </a:cubicBezTo>
                <a:close/>
                <a:moveTo>
                  <a:pt x="330516" y="212"/>
                </a:moveTo>
                <a:cubicBezTo>
                  <a:pt x="330611" y="212"/>
                  <a:pt x="330611" y="212"/>
                  <a:pt x="330611" y="212"/>
                </a:cubicBezTo>
                <a:cubicBezTo>
                  <a:pt x="331180" y="212"/>
                  <a:pt x="331560" y="212"/>
                  <a:pt x="332129" y="212"/>
                </a:cubicBezTo>
                <a:cubicBezTo>
                  <a:pt x="474953" y="13098"/>
                  <a:pt x="571086" y="146883"/>
                  <a:pt x="551916" y="285500"/>
                </a:cubicBezTo>
                <a:cubicBezTo>
                  <a:pt x="552011" y="287111"/>
                  <a:pt x="552011" y="288816"/>
                  <a:pt x="551632" y="290616"/>
                </a:cubicBezTo>
                <a:cubicBezTo>
                  <a:pt x="533506" y="375038"/>
                  <a:pt x="437752" y="470923"/>
                  <a:pt x="485012" y="558850"/>
                </a:cubicBezTo>
                <a:cubicBezTo>
                  <a:pt x="490516" y="569177"/>
                  <a:pt x="483589" y="578747"/>
                  <a:pt x="475048" y="581400"/>
                </a:cubicBezTo>
                <a:cubicBezTo>
                  <a:pt x="473150" y="582537"/>
                  <a:pt x="470967" y="583389"/>
                  <a:pt x="468500" y="583674"/>
                </a:cubicBezTo>
                <a:cubicBezTo>
                  <a:pt x="397799" y="593148"/>
                  <a:pt x="327289" y="603476"/>
                  <a:pt x="256114" y="608403"/>
                </a:cubicBezTo>
                <a:cubicBezTo>
                  <a:pt x="252224" y="608687"/>
                  <a:pt x="249092" y="607740"/>
                  <a:pt x="246719" y="605940"/>
                </a:cubicBezTo>
                <a:cubicBezTo>
                  <a:pt x="239602" y="607076"/>
                  <a:pt x="231725" y="604139"/>
                  <a:pt x="228783" y="595517"/>
                </a:cubicBezTo>
                <a:cubicBezTo>
                  <a:pt x="214074" y="552501"/>
                  <a:pt x="169281" y="548901"/>
                  <a:pt x="130088" y="555249"/>
                </a:cubicBezTo>
                <a:cubicBezTo>
                  <a:pt x="128854" y="555439"/>
                  <a:pt x="127620" y="555533"/>
                  <a:pt x="126482" y="555439"/>
                </a:cubicBezTo>
                <a:cubicBezTo>
                  <a:pt x="125343" y="555723"/>
                  <a:pt x="124109" y="555818"/>
                  <a:pt x="122875" y="555818"/>
                </a:cubicBezTo>
                <a:cubicBezTo>
                  <a:pt x="98391" y="555344"/>
                  <a:pt x="77039" y="541605"/>
                  <a:pt x="72199" y="516592"/>
                </a:cubicBezTo>
                <a:cubicBezTo>
                  <a:pt x="71914" y="515076"/>
                  <a:pt x="71914" y="513465"/>
                  <a:pt x="72009" y="511949"/>
                </a:cubicBezTo>
                <a:cubicBezTo>
                  <a:pt x="71820" y="510244"/>
                  <a:pt x="71914" y="508538"/>
                  <a:pt x="72199" y="506833"/>
                </a:cubicBezTo>
                <a:cubicBezTo>
                  <a:pt x="73338" y="501148"/>
                  <a:pt x="73053" y="495368"/>
                  <a:pt x="70016" y="491673"/>
                </a:cubicBezTo>
                <a:cubicBezTo>
                  <a:pt x="68973" y="491294"/>
                  <a:pt x="68024" y="490820"/>
                  <a:pt x="66980" y="490252"/>
                </a:cubicBezTo>
                <a:cubicBezTo>
                  <a:pt x="48854" y="479545"/>
                  <a:pt x="42780" y="459837"/>
                  <a:pt x="51986" y="442025"/>
                </a:cubicBezTo>
                <a:cubicBezTo>
                  <a:pt x="47051" y="432360"/>
                  <a:pt x="46102" y="422033"/>
                  <a:pt x="48000" y="411895"/>
                </a:cubicBezTo>
                <a:cubicBezTo>
                  <a:pt x="38794" y="409716"/>
                  <a:pt x="29969" y="406589"/>
                  <a:pt x="21523" y="401946"/>
                </a:cubicBezTo>
                <a:cubicBezTo>
                  <a:pt x="18866" y="401188"/>
                  <a:pt x="16398" y="399956"/>
                  <a:pt x="14216" y="398062"/>
                </a:cubicBezTo>
                <a:cubicBezTo>
                  <a:pt x="1119" y="386692"/>
                  <a:pt x="-3246" y="370016"/>
                  <a:pt x="2448" y="353624"/>
                </a:cubicBezTo>
                <a:cubicBezTo>
                  <a:pt x="3777" y="349835"/>
                  <a:pt x="6244" y="346803"/>
                  <a:pt x="9281" y="344718"/>
                </a:cubicBezTo>
                <a:cubicBezTo>
                  <a:pt x="10230" y="343486"/>
                  <a:pt x="11274" y="342349"/>
                  <a:pt x="12697" y="341307"/>
                </a:cubicBezTo>
                <a:cubicBezTo>
                  <a:pt x="43160" y="318567"/>
                  <a:pt x="55402" y="285974"/>
                  <a:pt x="47430" y="248832"/>
                </a:cubicBezTo>
                <a:cubicBezTo>
                  <a:pt x="47051" y="246937"/>
                  <a:pt x="47051" y="245232"/>
                  <a:pt x="47241" y="243526"/>
                </a:cubicBezTo>
                <a:cubicBezTo>
                  <a:pt x="47051" y="242863"/>
                  <a:pt x="46956" y="242295"/>
                  <a:pt x="46861" y="241631"/>
                </a:cubicBezTo>
                <a:cubicBezTo>
                  <a:pt x="33765" y="79233"/>
                  <a:pt x="185794" y="-4809"/>
                  <a:pt x="330516" y="212"/>
                </a:cubicBezTo>
                <a:close/>
              </a:path>
            </a:pathLst>
          </a:custGeom>
          <a:solidFill>
            <a:schemeClr val="bg1"/>
          </a:solidFill>
          <a:ln>
            <a:noFill/>
          </a:ln>
        </p:spPr>
      </p:sp>
      <p:sp>
        <p:nvSpPr>
          <p:cNvPr id="11"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2" name="文本框 11"/>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动火计划的制定和批准</a:t>
            </a:r>
          </a:p>
        </p:txBody>
      </p:sp>
      <p:sp>
        <p:nvSpPr>
          <p:cNvPr id="12" name="agenda_232559"/>
          <p:cNvSpPr>
            <a:spLocks noChangeAspect="1"/>
          </p:cNvSpPr>
          <p:nvPr/>
        </p:nvSpPr>
        <p:spPr bwMode="auto">
          <a:xfrm>
            <a:off x="1050671" y="2218673"/>
            <a:ext cx="784902" cy="783527"/>
          </a:xfrm>
          <a:custGeom>
            <a:avLst/>
            <a:gdLst>
              <a:gd name="connsiteX0" fmla="*/ 302121 w 604110"/>
              <a:gd name="connsiteY0" fmla="*/ 146212 h 603052"/>
              <a:gd name="connsiteX1" fmla="*/ 404834 w 604110"/>
              <a:gd name="connsiteY1" fmla="*/ 355769 h 603052"/>
              <a:gd name="connsiteX2" fmla="*/ 344523 w 604110"/>
              <a:gd name="connsiteY2" fmla="*/ 355769 h 603052"/>
              <a:gd name="connsiteX3" fmla="*/ 335042 w 604110"/>
              <a:gd name="connsiteY3" fmla="*/ 365103 h 603052"/>
              <a:gd name="connsiteX4" fmla="*/ 335042 w 604110"/>
              <a:gd name="connsiteY4" fmla="*/ 416901 h 603052"/>
              <a:gd name="connsiteX5" fmla="*/ 269069 w 604110"/>
              <a:gd name="connsiteY5" fmla="*/ 416901 h 603052"/>
              <a:gd name="connsiteX6" fmla="*/ 269069 w 604110"/>
              <a:gd name="connsiteY6" fmla="*/ 365103 h 603052"/>
              <a:gd name="connsiteX7" fmla="*/ 259588 w 604110"/>
              <a:gd name="connsiteY7" fmla="*/ 355769 h 603052"/>
              <a:gd name="connsiteX8" fmla="*/ 199277 w 604110"/>
              <a:gd name="connsiteY8" fmla="*/ 355769 h 603052"/>
              <a:gd name="connsiteX9" fmla="*/ 302055 w 604110"/>
              <a:gd name="connsiteY9" fmla="*/ 115858 h 603052"/>
              <a:gd name="connsiteX10" fmla="*/ 293560 w 604110"/>
              <a:gd name="connsiteY10" fmla="*/ 120689 h 603052"/>
              <a:gd name="connsiteX11" fmla="*/ 175557 w 604110"/>
              <a:gd name="connsiteY11" fmla="*/ 361016 h 603052"/>
              <a:gd name="connsiteX12" fmla="*/ 176084 w 604110"/>
              <a:gd name="connsiteY12" fmla="*/ 370088 h 603052"/>
              <a:gd name="connsiteX13" fmla="*/ 184117 w 604110"/>
              <a:gd name="connsiteY13" fmla="*/ 374558 h 603052"/>
              <a:gd name="connsiteX14" fmla="*/ 250099 w 604110"/>
              <a:gd name="connsiteY14" fmla="*/ 374558 h 603052"/>
              <a:gd name="connsiteX15" fmla="*/ 250099 w 604110"/>
              <a:gd name="connsiteY15" fmla="*/ 426357 h 603052"/>
              <a:gd name="connsiteX16" fmla="*/ 259582 w 604110"/>
              <a:gd name="connsiteY16" fmla="*/ 435823 h 603052"/>
              <a:gd name="connsiteX17" fmla="*/ 344528 w 604110"/>
              <a:gd name="connsiteY17" fmla="*/ 435823 h 603052"/>
              <a:gd name="connsiteX18" fmla="*/ 354011 w 604110"/>
              <a:gd name="connsiteY18" fmla="*/ 426357 h 603052"/>
              <a:gd name="connsiteX19" fmla="*/ 354011 w 604110"/>
              <a:gd name="connsiteY19" fmla="*/ 374558 h 603052"/>
              <a:gd name="connsiteX20" fmla="*/ 419993 w 604110"/>
              <a:gd name="connsiteY20" fmla="*/ 374558 h 603052"/>
              <a:gd name="connsiteX21" fmla="*/ 428026 w 604110"/>
              <a:gd name="connsiteY21" fmla="*/ 370088 h 603052"/>
              <a:gd name="connsiteX22" fmla="*/ 428553 w 604110"/>
              <a:gd name="connsiteY22" fmla="*/ 361016 h 603052"/>
              <a:gd name="connsiteX23" fmla="*/ 310550 w 604110"/>
              <a:gd name="connsiteY23" fmla="*/ 120689 h 603052"/>
              <a:gd name="connsiteX24" fmla="*/ 302055 w 604110"/>
              <a:gd name="connsiteY24" fmla="*/ 115858 h 603052"/>
              <a:gd name="connsiteX25" fmla="*/ 302121 w 604110"/>
              <a:gd name="connsiteY25" fmla="*/ 0 h 603052"/>
              <a:gd name="connsiteX26" fmla="*/ 604110 w 604110"/>
              <a:gd name="connsiteY26" fmla="*/ 301592 h 603052"/>
              <a:gd name="connsiteX27" fmla="*/ 302121 w 604110"/>
              <a:gd name="connsiteY27" fmla="*/ 603052 h 603052"/>
              <a:gd name="connsiteX28" fmla="*/ 0 w 604110"/>
              <a:gd name="connsiteY28" fmla="*/ 301592 h 603052"/>
              <a:gd name="connsiteX29" fmla="*/ 302121 w 604110"/>
              <a:gd name="connsiteY29"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110" h="603052">
                <a:moveTo>
                  <a:pt x="302121" y="146212"/>
                </a:moveTo>
                <a:lnTo>
                  <a:pt x="404834" y="355769"/>
                </a:lnTo>
                <a:lnTo>
                  <a:pt x="344523" y="355769"/>
                </a:lnTo>
                <a:cubicBezTo>
                  <a:pt x="339256" y="355769"/>
                  <a:pt x="335042" y="359976"/>
                  <a:pt x="335042" y="365103"/>
                </a:cubicBezTo>
                <a:lnTo>
                  <a:pt x="335042" y="416901"/>
                </a:lnTo>
                <a:lnTo>
                  <a:pt x="269069" y="416901"/>
                </a:lnTo>
                <a:lnTo>
                  <a:pt x="269069" y="365103"/>
                </a:lnTo>
                <a:cubicBezTo>
                  <a:pt x="269069" y="359976"/>
                  <a:pt x="264855" y="355769"/>
                  <a:pt x="259588" y="355769"/>
                </a:cubicBezTo>
                <a:lnTo>
                  <a:pt x="199277" y="355769"/>
                </a:lnTo>
                <a:close/>
                <a:moveTo>
                  <a:pt x="302055" y="115858"/>
                </a:moveTo>
                <a:cubicBezTo>
                  <a:pt x="298598" y="115858"/>
                  <a:pt x="295141" y="117468"/>
                  <a:pt x="293560" y="120689"/>
                </a:cubicBezTo>
                <a:lnTo>
                  <a:pt x="175557" y="361016"/>
                </a:lnTo>
                <a:cubicBezTo>
                  <a:pt x="174108" y="363909"/>
                  <a:pt x="174371" y="367327"/>
                  <a:pt x="176084" y="370088"/>
                </a:cubicBezTo>
                <a:cubicBezTo>
                  <a:pt x="177796" y="372849"/>
                  <a:pt x="180825" y="374558"/>
                  <a:pt x="184117" y="374558"/>
                </a:cubicBezTo>
                <a:lnTo>
                  <a:pt x="250099" y="374558"/>
                </a:lnTo>
                <a:lnTo>
                  <a:pt x="250099" y="426357"/>
                </a:lnTo>
                <a:cubicBezTo>
                  <a:pt x="250099" y="431616"/>
                  <a:pt x="254314" y="435823"/>
                  <a:pt x="259582" y="435823"/>
                </a:cubicBezTo>
                <a:lnTo>
                  <a:pt x="344528" y="435823"/>
                </a:lnTo>
                <a:cubicBezTo>
                  <a:pt x="349796" y="435823"/>
                  <a:pt x="354011" y="431616"/>
                  <a:pt x="354011" y="426357"/>
                </a:cubicBezTo>
                <a:lnTo>
                  <a:pt x="354011" y="374558"/>
                </a:lnTo>
                <a:lnTo>
                  <a:pt x="419993" y="374558"/>
                </a:lnTo>
                <a:cubicBezTo>
                  <a:pt x="423285" y="374558"/>
                  <a:pt x="426314" y="372849"/>
                  <a:pt x="428026" y="370088"/>
                </a:cubicBezTo>
                <a:cubicBezTo>
                  <a:pt x="429739" y="367327"/>
                  <a:pt x="430002" y="363909"/>
                  <a:pt x="428553" y="361016"/>
                </a:cubicBezTo>
                <a:lnTo>
                  <a:pt x="310550" y="120689"/>
                </a:lnTo>
                <a:cubicBezTo>
                  <a:pt x="308969" y="117468"/>
                  <a:pt x="305512" y="115858"/>
                  <a:pt x="302055" y="115858"/>
                </a:cubicBezTo>
                <a:close/>
                <a:moveTo>
                  <a:pt x="302121" y="0"/>
                </a:moveTo>
                <a:cubicBezTo>
                  <a:pt x="468590" y="0"/>
                  <a:pt x="604110" y="135283"/>
                  <a:pt x="604110" y="301592"/>
                </a:cubicBezTo>
                <a:cubicBezTo>
                  <a:pt x="604110" y="467770"/>
                  <a:pt x="468590" y="603052"/>
                  <a:pt x="302121" y="603052"/>
                </a:cubicBezTo>
                <a:cubicBezTo>
                  <a:pt x="135520" y="603052"/>
                  <a:pt x="0" y="467770"/>
                  <a:pt x="0" y="301592"/>
                </a:cubicBezTo>
                <a:cubicBezTo>
                  <a:pt x="0" y="135283"/>
                  <a:pt x="135520" y="0"/>
                  <a:pt x="302121"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7" name="矩形 6"/>
          <p:cNvSpPr/>
          <p:nvPr/>
        </p:nvSpPr>
        <p:spPr>
          <a:xfrm>
            <a:off x="1912689" y="4042159"/>
            <a:ext cx="5532392" cy="3580467"/>
          </a:xfrm>
          <a:prstGeom prst="rect">
            <a:avLst/>
          </a:prstGeom>
        </p:spPr>
        <p:txBody>
          <a:bodyPr wrap="square">
            <a:spAutoFit/>
          </a:bodyPr>
          <a:lstStyle/>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受影响的设备及材料</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可能会产生的危险</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作业环境的影响（风向、气候条件、交叉作业等）</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班与班之间的工作、责任交接事项（当前工作状态、安全要求、许可证审核等）</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设备隔离及上锁、挂签、测试</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防火、用电安全及消防设施</a:t>
            </a:r>
          </a:p>
        </p:txBody>
      </p:sp>
      <p:grpSp>
        <p:nvGrpSpPr>
          <p:cNvPr id="19" name="组合 18"/>
          <p:cNvGrpSpPr/>
          <p:nvPr/>
        </p:nvGrpSpPr>
        <p:grpSpPr>
          <a:xfrm>
            <a:off x="625088" y="3785655"/>
            <a:ext cx="8338331" cy="4706597"/>
            <a:chOff x="1050671" y="4753522"/>
            <a:chExt cx="6501587" cy="3669841"/>
          </a:xfrm>
        </p:grpSpPr>
        <p:pic>
          <p:nvPicPr>
            <p:cNvPr id="20" name="图片 19"/>
            <p:cNvPicPr>
              <a:picLocks noChangeAspect="1"/>
            </p:cNvPicPr>
            <p:nvPr/>
          </p:nvPicPr>
          <p:blipFill>
            <a:blip r:embed="rId4"/>
            <a:stretch>
              <a:fillRect/>
            </a:stretch>
          </p:blipFill>
          <p:spPr>
            <a:xfrm>
              <a:off x="1050671" y="4753522"/>
              <a:ext cx="6501587" cy="3669841"/>
            </a:xfrm>
            <a:prstGeom prst="rect">
              <a:avLst/>
            </a:prstGeom>
          </p:spPr>
        </p:pic>
        <p:sp>
          <p:nvSpPr>
            <p:cNvPr id="21" name="矩形 20"/>
            <p:cNvSpPr/>
            <p:nvPr/>
          </p:nvSpPr>
          <p:spPr bwMode="auto">
            <a:xfrm>
              <a:off x="2065323" y="4983480"/>
              <a:ext cx="4489224" cy="2834640"/>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23" name="矩形 22"/>
          <p:cNvSpPr/>
          <p:nvPr/>
        </p:nvSpPr>
        <p:spPr>
          <a:xfrm>
            <a:off x="2038920" y="4326075"/>
            <a:ext cx="5532392" cy="3144451"/>
          </a:xfrm>
          <a:prstGeom prst="rect">
            <a:avLst/>
          </a:prstGeom>
        </p:spPr>
        <p:txBody>
          <a:bodyPr wrap="square">
            <a:spAutoFit/>
          </a:bodyPr>
          <a:lstStyle/>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受影响的设备及材料</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可能会产生的危险</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作业环境的影响（风向、气候条件、交叉作业等）</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班与班之间的工作、责任交接事项（当前工作状态、安全要求、许可证审核等）</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设备隔离及上锁、挂签、测试</a:t>
            </a:r>
          </a:p>
        </p:txBody>
      </p:sp>
      <p:sp>
        <p:nvSpPr>
          <p:cNvPr id="24" name="矩形 23"/>
          <p:cNvSpPr/>
          <p:nvPr/>
        </p:nvSpPr>
        <p:spPr>
          <a:xfrm>
            <a:off x="10663776" y="4042159"/>
            <a:ext cx="5532392" cy="3580467"/>
          </a:xfrm>
          <a:prstGeom prst="rect">
            <a:avLst/>
          </a:prstGeom>
        </p:spPr>
        <p:txBody>
          <a:bodyPr wrap="square">
            <a:spAutoFit/>
          </a:bodyPr>
          <a:lstStyle/>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受影响的设备及材料</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可能会产生的危险</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作业环境的影响（风向、气候条件、交叉作业等）</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班与班之间的工作、责任交接事项（当前工作状态、安全要求、许可证审核等）</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设备隔离及上锁、挂签、测试</a:t>
            </a:r>
          </a:p>
          <a:p>
            <a:pPr marL="342900" indent="-342900">
              <a:lnSpc>
                <a:spcPts val="34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防火、用电安全及消防设施</a:t>
            </a:r>
          </a:p>
        </p:txBody>
      </p:sp>
      <p:grpSp>
        <p:nvGrpSpPr>
          <p:cNvPr id="25" name="组合 24"/>
          <p:cNvGrpSpPr/>
          <p:nvPr/>
        </p:nvGrpSpPr>
        <p:grpSpPr>
          <a:xfrm>
            <a:off x="9376175" y="3785655"/>
            <a:ext cx="8338331" cy="4706597"/>
            <a:chOff x="1050671" y="4753522"/>
            <a:chExt cx="6501587" cy="3669841"/>
          </a:xfrm>
        </p:grpSpPr>
        <p:pic>
          <p:nvPicPr>
            <p:cNvPr id="26" name="图片 25"/>
            <p:cNvPicPr>
              <a:picLocks noChangeAspect="1"/>
            </p:cNvPicPr>
            <p:nvPr/>
          </p:nvPicPr>
          <p:blipFill>
            <a:blip r:embed="rId4"/>
            <a:stretch>
              <a:fillRect/>
            </a:stretch>
          </p:blipFill>
          <p:spPr>
            <a:xfrm>
              <a:off x="1050671" y="4753522"/>
              <a:ext cx="6501587" cy="3669841"/>
            </a:xfrm>
            <a:prstGeom prst="rect">
              <a:avLst/>
            </a:prstGeom>
          </p:spPr>
        </p:pic>
        <p:sp>
          <p:nvSpPr>
            <p:cNvPr id="27" name="矩形 26"/>
            <p:cNvSpPr/>
            <p:nvPr/>
          </p:nvSpPr>
          <p:spPr bwMode="auto">
            <a:xfrm>
              <a:off x="2065323" y="4983480"/>
              <a:ext cx="4489224" cy="2834640"/>
            </a:xfrm>
            <a:prstGeom prst="rect">
              <a:avLst/>
            </a:prstGeom>
            <a:solidFill>
              <a:schemeClr val="bg1"/>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3" name="文本占位符 583682"/>
          <p:cNvSpPr>
            <a:spLocks noGrp="1"/>
          </p:cNvSpPr>
          <p:nvPr/>
        </p:nvSpPr>
        <p:spPr>
          <a:xfrm>
            <a:off x="10864494" y="4510204"/>
            <a:ext cx="5983196" cy="3301421"/>
          </a:xfrm>
          <a:prstGeom prst="rect">
            <a:avLst/>
          </a:prstGeom>
          <a:noFill/>
          <a:ln w="9525">
            <a:noFill/>
          </a:ln>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lnSpc>
                <a:spcPts val="3400"/>
              </a:lnSpc>
              <a:spcBef>
                <a:spcPts val="0"/>
              </a:spcBef>
              <a:buClr>
                <a:srgbClr val="BB1B22"/>
              </a:buClr>
            </a:pPr>
            <a:r>
              <a:rPr lang="zh-CN" altLang="en-US" sz="2000" dirty="0">
                <a:latin typeface="微软雅黑" panose="020B0503020204020204" pitchFamily="34" charset="-122"/>
                <a:ea typeface="微软雅黑" panose="020B0503020204020204" pitchFamily="34" charset="-122"/>
              </a:rPr>
              <a:t>防火、用电安全及消防设施</a:t>
            </a:r>
            <a:endParaRPr lang="en-US" altLang="zh-CN" sz="2000" dirty="0">
              <a:latin typeface="微软雅黑" panose="020B0503020204020204" pitchFamily="34" charset="-122"/>
              <a:ea typeface="微软雅黑" panose="020B0503020204020204" pitchFamily="34" charset="-122"/>
            </a:endParaRPr>
          </a:p>
          <a:p>
            <a:pPr>
              <a:lnSpc>
                <a:spcPts val="3400"/>
              </a:lnSpc>
              <a:spcBef>
                <a:spcPts val="0"/>
              </a:spcBef>
              <a:buClr>
                <a:srgbClr val="BB1B22"/>
              </a:buClr>
            </a:pPr>
            <a:r>
              <a:rPr lang="zh-CN" altLang="en-US" sz="2000" dirty="0">
                <a:latin typeface="微软雅黑" panose="020B0503020204020204" pitchFamily="34" charset="-122"/>
                <a:ea typeface="微软雅黑" panose="020B0503020204020204" pitchFamily="34" charset="-122"/>
              </a:rPr>
              <a:t>如何设置安全警戒，通风等</a:t>
            </a:r>
          </a:p>
          <a:p>
            <a:pPr>
              <a:lnSpc>
                <a:spcPts val="3400"/>
              </a:lnSpc>
              <a:spcBef>
                <a:spcPts val="0"/>
              </a:spcBef>
              <a:buClr>
                <a:srgbClr val="BB1B22"/>
              </a:buClr>
            </a:pPr>
            <a:r>
              <a:rPr lang="zh-CN" altLang="en-US" sz="2000" dirty="0">
                <a:latin typeface="微软雅黑" panose="020B0503020204020204" pitchFamily="34" charset="-122"/>
                <a:ea typeface="微软雅黑" panose="020B0503020204020204" pitchFamily="34" charset="-122"/>
              </a:rPr>
              <a:t>确定疏散路线</a:t>
            </a:r>
          </a:p>
          <a:p>
            <a:pPr>
              <a:lnSpc>
                <a:spcPts val="3400"/>
              </a:lnSpc>
              <a:spcBef>
                <a:spcPts val="0"/>
              </a:spcBef>
              <a:buClr>
                <a:srgbClr val="BB1B22"/>
              </a:buClr>
            </a:pPr>
            <a:r>
              <a:rPr lang="zh-CN" altLang="en-US" sz="2000" dirty="0">
                <a:latin typeface="微软雅黑" panose="020B0503020204020204" pitchFamily="34" charset="-122"/>
                <a:ea typeface="微软雅黑" panose="020B0503020204020204" pitchFamily="34" charset="-122"/>
              </a:rPr>
              <a:t>动火方案</a:t>
            </a:r>
          </a:p>
          <a:p>
            <a:pPr>
              <a:lnSpc>
                <a:spcPts val="3400"/>
              </a:lnSpc>
              <a:spcBef>
                <a:spcPts val="0"/>
              </a:spcBef>
              <a:buClr>
                <a:srgbClr val="BB1B22"/>
              </a:buClr>
            </a:pPr>
            <a:r>
              <a:rPr lang="zh-CN" altLang="en-US" sz="2000" dirty="0">
                <a:latin typeface="微软雅黑" panose="020B0503020204020204" pitchFamily="34" charset="-122"/>
                <a:ea typeface="微软雅黑" panose="020B0503020204020204" pitchFamily="34" charset="-122"/>
              </a:rPr>
              <a:t>需何种个人防护装备</a:t>
            </a:r>
          </a:p>
          <a:p>
            <a:pPr>
              <a:lnSpc>
                <a:spcPts val="3400"/>
              </a:lnSpc>
              <a:spcBef>
                <a:spcPts val="0"/>
              </a:spcBef>
              <a:buClr>
                <a:srgbClr val="BB1B22"/>
              </a:buClr>
            </a:pPr>
            <a:r>
              <a:rPr lang="zh-CN" altLang="en-US" sz="2000" dirty="0">
                <a:latin typeface="微软雅黑" panose="020B0503020204020204" pitchFamily="34" charset="-122"/>
                <a:ea typeface="微软雅黑" panose="020B0503020204020204" pitchFamily="34" charset="-122"/>
              </a:rPr>
              <a:t>是否应通知上一级管理层、其他相关区域</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部门 </a:t>
            </a:r>
          </a:p>
        </p:txBody>
      </p:sp>
      <p:sp>
        <p:nvSpPr>
          <p:cNvPr id="18"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2" name="文本框 21"/>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动火计划的制定和批准</a:t>
            </a:r>
          </a:p>
        </p:txBody>
      </p:sp>
      <p:sp>
        <p:nvSpPr>
          <p:cNvPr id="12" name="agenda_232559"/>
          <p:cNvSpPr>
            <a:spLocks noChangeAspect="1"/>
          </p:cNvSpPr>
          <p:nvPr/>
        </p:nvSpPr>
        <p:spPr bwMode="auto">
          <a:xfrm>
            <a:off x="1050671" y="2218673"/>
            <a:ext cx="784902" cy="783527"/>
          </a:xfrm>
          <a:custGeom>
            <a:avLst/>
            <a:gdLst>
              <a:gd name="connsiteX0" fmla="*/ 302121 w 604110"/>
              <a:gd name="connsiteY0" fmla="*/ 146212 h 603052"/>
              <a:gd name="connsiteX1" fmla="*/ 404834 w 604110"/>
              <a:gd name="connsiteY1" fmla="*/ 355769 h 603052"/>
              <a:gd name="connsiteX2" fmla="*/ 344523 w 604110"/>
              <a:gd name="connsiteY2" fmla="*/ 355769 h 603052"/>
              <a:gd name="connsiteX3" fmla="*/ 335042 w 604110"/>
              <a:gd name="connsiteY3" fmla="*/ 365103 h 603052"/>
              <a:gd name="connsiteX4" fmla="*/ 335042 w 604110"/>
              <a:gd name="connsiteY4" fmla="*/ 416901 h 603052"/>
              <a:gd name="connsiteX5" fmla="*/ 269069 w 604110"/>
              <a:gd name="connsiteY5" fmla="*/ 416901 h 603052"/>
              <a:gd name="connsiteX6" fmla="*/ 269069 w 604110"/>
              <a:gd name="connsiteY6" fmla="*/ 365103 h 603052"/>
              <a:gd name="connsiteX7" fmla="*/ 259588 w 604110"/>
              <a:gd name="connsiteY7" fmla="*/ 355769 h 603052"/>
              <a:gd name="connsiteX8" fmla="*/ 199277 w 604110"/>
              <a:gd name="connsiteY8" fmla="*/ 355769 h 603052"/>
              <a:gd name="connsiteX9" fmla="*/ 302055 w 604110"/>
              <a:gd name="connsiteY9" fmla="*/ 115858 h 603052"/>
              <a:gd name="connsiteX10" fmla="*/ 293560 w 604110"/>
              <a:gd name="connsiteY10" fmla="*/ 120689 h 603052"/>
              <a:gd name="connsiteX11" fmla="*/ 175557 w 604110"/>
              <a:gd name="connsiteY11" fmla="*/ 361016 h 603052"/>
              <a:gd name="connsiteX12" fmla="*/ 176084 w 604110"/>
              <a:gd name="connsiteY12" fmla="*/ 370088 h 603052"/>
              <a:gd name="connsiteX13" fmla="*/ 184117 w 604110"/>
              <a:gd name="connsiteY13" fmla="*/ 374558 h 603052"/>
              <a:gd name="connsiteX14" fmla="*/ 250099 w 604110"/>
              <a:gd name="connsiteY14" fmla="*/ 374558 h 603052"/>
              <a:gd name="connsiteX15" fmla="*/ 250099 w 604110"/>
              <a:gd name="connsiteY15" fmla="*/ 426357 h 603052"/>
              <a:gd name="connsiteX16" fmla="*/ 259582 w 604110"/>
              <a:gd name="connsiteY16" fmla="*/ 435823 h 603052"/>
              <a:gd name="connsiteX17" fmla="*/ 344528 w 604110"/>
              <a:gd name="connsiteY17" fmla="*/ 435823 h 603052"/>
              <a:gd name="connsiteX18" fmla="*/ 354011 w 604110"/>
              <a:gd name="connsiteY18" fmla="*/ 426357 h 603052"/>
              <a:gd name="connsiteX19" fmla="*/ 354011 w 604110"/>
              <a:gd name="connsiteY19" fmla="*/ 374558 h 603052"/>
              <a:gd name="connsiteX20" fmla="*/ 419993 w 604110"/>
              <a:gd name="connsiteY20" fmla="*/ 374558 h 603052"/>
              <a:gd name="connsiteX21" fmla="*/ 428026 w 604110"/>
              <a:gd name="connsiteY21" fmla="*/ 370088 h 603052"/>
              <a:gd name="connsiteX22" fmla="*/ 428553 w 604110"/>
              <a:gd name="connsiteY22" fmla="*/ 361016 h 603052"/>
              <a:gd name="connsiteX23" fmla="*/ 310550 w 604110"/>
              <a:gd name="connsiteY23" fmla="*/ 120689 h 603052"/>
              <a:gd name="connsiteX24" fmla="*/ 302055 w 604110"/>
              <a:gd name="connsiteY24" fmla="*/ 115858 h 603052"/>
              <a:gd name="connsiteX25" fmla="*/ 302121 w 604110"/>
              <a:gd name="connsiteY25" fmla="*/ 0 h 603052"/>
              <a:gd name="connsiteX26" fmla="*/ 604110 w 604110"/>
              <a:gd name="connsiteY26" fmla="*/ 301592 h 603052"/>
              <a:gd name="connsiteX27" fmla="*/ 302121 w 604110"/>
              <a:gd name="connsiteY27" fmla="*/ 603052 h 603052"/>
              <a:gd name="connsiteX28" fmla="*/ 0 w 604110"/>
              <a:gd name="connsiteY28" fmla="*/ 301592 h 603052"/>
              <a:gd name="connsiteX29" fmla="*/ 302121 w 604110"/>
              <a:gd name="connsiteY29"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110" h="603052">
                <a:moveTo>
                  <a:pt x="302121" y="146212"/>
                </a:moveTo>
                <a:lnTo>
                  <a:pt x="404834" y="355769"/>
                </a:lnTo>
                <a:lnTo>
                  <a:pt x="344523" y="355769"/>
                </a:lnTo>
                <a:cubicBezTo>
                  <a:pt x="339256" y="355769"/>
                  <a:pt x="335042" y="359976"/>
                  <a:pt x="335042" y="365103"/>
                </a:cubicBezTo>
                <a:lnTo>
                  <a:pt x="335042" y="416901"/>
                </a:lnTo>
                <a:lnTo>
                  <a:pt x="269069" y="416901"/>
                </a:lnTo>
                <a:lnTo>
                  <a:pt x="269069" y="365103"/>
                </a:lnTo>
                <a:cubicBezTo>
                  <a:pt x="269069" y="359976"/>
                  <a:pt x="264855" y="355769"/>
                  <a:pt x="259588" y="355769"/>
                </a:cubicBezTo>
                <a:lnTo>
                  <a:pt x="199277" y="355769"/>
                </a:lnTo>
                <a:close/>
                <a:moveTo>
                  <a:pt x="302055" y="115858"/>
                </a:moveTo>
                <a:cubicBezTo>
                  <a:pt x="298598" y="115858"/>
                  <a:pt x="295141" y="117468"/>
                  <a:pt x="293560" y="120689"/>
                </a:cubicBezTo>
                <a:lnTo>
                  <a:pt x="175557" y="361016"/>
                </a:lnTo>
                <a:cubicBezTo>
                  <a:pt x="174108" y="363909"/>
                  <a:pt x="174371" y="367327"/>
                  <a:pt x="176084" y="370088"/>
                </a:cubicBezTo>
                <a:cubicBezTo>
                  <a:pt x="177796" y="372849"/>
                  <a:pt x="180825" y="374558"/>
                  <a:pt x="184117" y="374558"/>
                </a:cubicBezTo>
                <a:lnTo>
                  <a:pt x="250099" y="374558"/>
                </a:lnTo>
                <a:lnTo>
                  <a:pt x="250099" y="426357"/>
                </a:lnTo>
                <a:cubicBezTo>
                  <a:pt x="250099" y="431616"/>
                  <a:pt x="254314" y="435823"/>
                  <a:pt x="259582" y="435823"/>
                </a:cubicBezTo>
                <a:lnTo>
                  <a:pt x="344528" y="435823"/>
                </a:lnTo>
                <a:cubicBezTo>
                  <a:pt x="349796" y="435823"/>
                  <a:pt x="354011" y="431616"/>
                  <a:pt x="354011" y="426357"/>
                </a:cubicBezTo>
                <a:lnTo>
                  <a:pt x="354011" y="374558"/>
                </a:lnTo>
                <a:lnTo>
                  <a:pt x="419993" y="374558"/>
                </a:lnTo>
                <a:cubicBezTo>
                  <a:pt x="423285" y="374558"/>
                  <a:pt x="426314" y="372849"/>
                  <a:pt x="428026" y="370088"/>
                </a:cubicBezTo>
                <a:cubicBezTo>
                  <a:pt x="429739" y="367327"/>
                  <a:pt x="430002" y="363909"/>
                  <a:pt x="428553" y="361016"/>
                </a:cubicBezTo>
                <a:lnTo>
                  <a:pt x="310550" y="120689"/>
                </a:lnTo>
                <a:cubicBezTo>
                  <a:pt x="308969" y="117468"/>
                  <a:pt x="305512" y="115858"/>
                  <a:pt x="302055" y="115858"/>
                </a:cubicBezTo>
                <a:close/>
                <a:moveTo>
                  <a:pt x="302121" y="0"/>
                </a:moveTo>
                <a:cubicBezTo>
                  <a:pt x="468590" y="0"/>
                  <a:pt x="604110" y="135283"/>
                  <a:pt x="604110" y="301592"/>
                </a:cubicBezTo>
                <a:cubicBezTo>
                  <a:pt x="604110" y="467770"/>
                  <a:pt x="468590" y="603052"/>
                  <a:pt x="302121" y="603052"/>
                </a:cubicBezTo>
                <a:cubicBezTo>
                  <a:pt x="135520" y="603052"/>
                  <a:pt x="0" y="467770"/>
                  <a:pt x="0" y="301592"/>
                </a:cubicBezTo>
                <a:cubicBezTo>
                  <a:pt x="0" y="135283"/>
                  <a:pt x="135520" y="0"/>
                  <a:pt x="302121"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cxnSp>
        <p:nvCxnSpPr>
          <p:cNvPr id="3" name="直接连接符 2"/>
          <p:cNvCxnSpPr/>
          <p:nvPr/>
        </p:nvCxnSpPr>
        <p:spPr>
          <a:xfrm>
            <a:off x="1903515" y="4565522"/>
            <a:ext cx="14853424"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a:off x="1903515" y="8687756"/>
            <a:ext cx="14853424"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8" name="矩形 8"/>
          <p:cNvSpPr/>
          <p:nvPr/>
        </p:nvSpPr>
        <p:spPr>
          <a:xfrm>
            <a:off x="1903515" y="5101883"/>
            <a:ext cx="3877985" cy="646331"/>
          </a:xfrm>
          <a:prstGeom prst="rect">
            <a:avLst/>
          </a:prstGeom>
          <a:noFill/>
          <a:ln w="9525">
            <a:noFill/>
          </a:ln>
        </p:spPr>
        <p:txBody>
          <a:bodyPr wrap="none" anchor="t">
            <a:spAutoFit/>
          </a:bodyPr>
          <a:lstStyle/>
          <a:p>
            <a:r>
              <a:rPr lang="zh-CN" altLang="en-US" b="1" dirty="0">
                <a:solidFill>
                  <a:srgbClr val="C00000"/>
                </a:solidFill>
                <a:latin typeface="微软雅黑" panose="020B0503020204020204" pitchFamily="34" charset="-122"/>
                <a:ea typeface="微软雅黑" panose="020B0503020204020204" pitchFamily="34" charset="-122"/>
              </a:rPr>
              <a:t>危险工作类型清单</a:t>
            </a:r>
          </a:p>
        </p:txBody>
      </p:sp>
      <p:sp>
        <p:nvSpPr>
          <p:cNvPr id="4" name="矩形 3"/>
          <p:cNvSpPr/>
          <p:nvPr/>
        </p:nvSpPr>
        <p:spPr>
          <a:xfrm>
            <a:off x="6120468" y="4824696"/>
            <a:ext cx="10458052" cy="1400383"/>
          </a:xfrm>
          <a:prstGeom prst="rect">
            <a:avLst/>
          </a:prstGeom>
        </p:spPr>
        <p:txBody>
          <a:bodyPr wrap="square">
            <a:spAutoFit/>
          </a:bodyPr>
          <a:lstStyle/>
          <a:p>
            <a:pPr fontAlgn="base">
              <a:lnSpc>
                <a:spcPts val="3400"/>
              </a:lnSpc>
              <a:buClr>
                <a:schemeClr val="bg2"/>
              </a:buClr>
            </a:pP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焊接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气割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切削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燃烧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明火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研磨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打磨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钻孔   </a:t>
            </a:r>
          </a:p>
          <a:p>
            <a:pPr fontAlgn="base">
              <a:lnSpc>
                <a:spcPts val="3400"/>
              </a:lnSpc>
              <a:buClr>
                <a:schemeClr val="bg2"/>
              </a:buClr>
            </a:pP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破碎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锤击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使用不具备本质安全的电器设备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使用内燃发动机设备    </a:t>
            </a:r>
          </a:p>
          <a:p>
            <a:pPr fontAlgn="base">
              <a:lnSpc>
                <a:spcPts val="3400"/>
              </a:lnSpc>
              <a:buClr>
                <a:schemeClr val="bg2"/>
              </a:buClr>
            </a:pP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rPr>
              <a:t>其它特种作业</a:t>
            </a:r>
            <a:endParaRPr lang="zh-CN" altLang="en-US" sz="2400" dirty="0"/>
          </a:p>
        </p:txBody>
      </p:sp>
      <p:sp>
        <p:nvSpPr>
          <p:cNvPr id="29" name="矩形 8"/>
          <p:cNvSpPr/>
          <p:nvPr/>
        </p:nvSpPr>
        <p:spPr>
          <a:xfrm>
            <a:off x="2134347" y="7225412"/>
            <a:ext cx="3416320" cy="1287532"/>
          </a:xfrm>
          <a:prstGeom prst="rect">
            <a:avLst/>
          </a:prstGeom>
          <a:noFill/>
          <a:ln w="9525">
            <a:noFill/>
          </a:ln>
        </p:spPr>
        <p:txBody>
          <a:bodyPr wrap="none" anchor="t">
            <a:spAutoFit/>
          </a:bodyPr>
          <a:lstStyle/>
          <a:p>
            <a:pPr>
              <a:lnSpc>
                <a:spcPts val="5000"/>
              </a:lnSpc>
            </a:pPr>
            <a:r>
              <a:rPr lang="zh-CN" altLang="en-US" b="1" dirty="0">
                <a:solidFill>
                  <a:srgbClr val="C00000"/>
                </a:solidFill>
                <a:latin typeface="微软雅黑" panose="020B0503020204020204" pitchFamily="34" charset="-122"/>
                <a:ea typeface="微软雅黑" panose="020B0503020204020204" pitchFamily="34" charset="-122"/>
              </a:rPr>
              <a:t>可能产生的危害</a:t>
            </a:r>
            <a:endParaRPr lang="en-US" altLang="zh-CN" b="1" dirty="0">
              <a:solidFill>
                <a:srgbClr val="C00000"/>
              </a:solidFill>
              <a:latin typeface="微软雅黑" panose="020B0503020204020204" pitchFamily="34" charset="-122"/>
              <a:ea typeface="微软雅黑" panose="020B0503020204020204" pitchFamily="34" charset="-122"/>
            </a:endParaRPr>
          </a:p>
          <a:p>
            <a:pPr algn="ctr"/>
            <a:r>
              <a:rPr lang="zh-CN" altLang="en-US" b="1" dirty="0">
                <a:solidFill>
                  <a:srgbClr val="C00000"/>
                </a:solidFill>
                <a:latin typeface="微软雅黑" panose="020B0503020204020204" pitchFamily="34" charset="-122"/>
                <a:ea typeface="微软雅黑" panose="020B0503020204020204" pitchFamily="34" charset="-122"/>
              </a:rPr>
              <a:t>因素清单</a:t>
            </a:r>
          </a:p>
        </p:txBody>
      </p:sp>
      <p:sp>
        <p:nvSpPr>
          <p:cNvPr id="5" name="矩形 4"/>
          <p:cNvSpPr/>
          <p:nvPr/>
        </p:nvSpPr>
        <p:spPr>
          <a:xfrm>
            <a:off x="6120468" y="7342880"/>
            <a:ext cx="10281424" cy="1052596"/>
          </a:xfrm>
          <a:prstGeom prst="rect">
            <a:avLst/>
          </a:prstGeom>
        </p:spPr>
        <p:txBody>
          <a:bodyPr wrap="square">
            <a:spAutoFit/>
          </a:bodyPr>
          <a:lstStyle/>
          <a:p>
            <a:pPr lvl="0" fontAlgn="base">
              <a:lnSpc>
                <a:spcPct val="130000"/>
              </a:lnSpc>
            </a:pP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爆炸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火灾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灼伤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烫伤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机械伤害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中毒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辐射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触电  </a:t>
            </a:r>
          </a:p>
          <a:p>
            <a:pPr lvl="0" fontAlgn="base">
              <a:lnSpc>
                <a:spcPct val="130000"/>
              </a:lnSpc>
            </a:pP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泄漏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窒息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坠落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落物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掩埋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噪声   </a:t>
            </a:r>
            <a:r>
              <a:rPr lang="zh-CN" altLang="en-US" sz="2400" noProof="1">
                <a:latin typeface="微软雅黑" panose="020B0503020204020204" pitchFamily="34" charset="-122"/>
                <a:ea typeface="微软雅黑" panose="020B0503020204020204" pitchFamily="34" charset="-122"/>
                <a:sym typeface="Wingdings 2" panose="05020102010507070707" pitchFamily="18" charset="2"/>
              </a:rPr>
              <a:t></a:t>
            </a:r>
            <a:r>
              <a:rPr lang="zh-CN" altLang="en-US" sz="2400" noProof="1">
                <a:latin typeface="微软雅黑" panose="020B0503020204020204" pitchFamily="34" charset="-122"/>
                <a:ea typeface="微软雅黑" panose="020B0503020204020204" pitchFamily="34" charset="-122"/>
                <a:sym typeface="+mn-ea"/>
              </a:rPr>
              <a:t>其它伤害</a:t>
            </a:r>
            <a:endParaRPr lang="zh-CN" altLang="en-US" sz="2400" dirty="0"/>
          </a:p>
        </p:txBody>
      </p:sp>
      <p:sp>
        <p:nvSpPr>
          <p:cNvPr id="30" name="矩形 29"/>
          <p:cNvSpPr/>
          <p:nvPr/>
        </p:nvSpPr>
        <p:spPr>
          <a:xfrm>
            <a:off x="7297075" y="3645469"/>
            <a:ext cx="5459919" cy="627773"/>
          </a:xfrm>
          <a:prstGeom prst="rect">
            <a:avLst/>
          </a:prstGeom>
          <a:noFill/>
          <a:ln w="9525">
            <a:noFill/>
          </a:ln>
        </p:spPr>
        <p:txBody>
          <a:bodyPr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20000"/>
              </a:spcBef>
              <a:spcAft>
                <a:spcPct val="20000"/>
              </a:spcAft>
            </a:pPr>
            <a:r>
              <a:rPr lang="zh-CN" altLang="en-US" sz="2800" b="1" dirty="0">
                <a:solidFill>
                  <a:srgbClr val="BB1B22"/>
                </a:solidFill>
                <a:latin typeface="微软雅黑" panose="020B0503020204020204" pitchFamily="34" charset="-122"/>
                <a:ea typeface="微软雅黑" panose="020B0503020204020204" pitchFamily="34" charset="-122"/>
              </a:rPr>
              <a:t>以下这些项目是否得到现场确认</a:t>
            </a:r>
          </a:p>
        </p:txBody>
      </p:sp>
      <p:sp>
        <p:nvSpPr>
          <p:cNvPr id="15"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6" name="文本框 15"/>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动火计划的制定和批准</a:t>
            </a:r>
          </a:p>
        </p:txBody>
      </p:sp>
      <p:sp>
        <p:nvSpPr>
          <p:cNvPr id="12" name="agenda_232559"/>
          <p:cNvSpPr>
            <a:spLocks noChangeAspect="1"/>
          </p:cNvSpPr>
          <p:nvPr/>
        </p:nvSpPr>
        <p:spPr bwMode="auto">
          <a:xfrm>
            <a:off x="1050671" y="2218673"/>
            <a:ext cx="784902" cy="783527"/>
          </a:xfrm>
          <a:custGeom>
            <a:avLst/>
            <a:gdLst>
              <a:gd name="connsiteX0" fmla="*/ 302121 w 604110"/>
              <a:gd name="connsiteY0" fmla="*/ 146212 h 603052"/>
              <a:gd name="connsiteX1" fmla="*/ 404834 w 604110"/>
              <a:gd name="connsiteY1" fmla="*/ 355769 h 603052"/>
              <a:gd name="connsiteX2" fmla="*/ 344523 w 604110"/>
              <a:gd name="connsiteY2" fmla="*/ 355769 h 603052"/>
              <a:gd name="connsiteX3" fmla="*/ 335042 w 604110"/>
              <a:gd name="connsiteY3" fmla="*/ 365103 h 603052"/>
              <a:gd name="connsiteX4" fmla="*/ 335042 w 604110"/>
              <a:gd name="connsiteY4" fmla="*/ 416901 h 603052"/>
              <a:gd name="connsiteX5" fmla="*/ 269069 w 604110"/>
              <a:gd name="connsiteY5" fmla="*/ 416901 h 603052"/>
              <a:gd name="connsiteX6" fmla="*/ 269069 w 604110"/>
              <a:gd name="connsiteY6" fmla="*/ 365103 h 603052"/>
              <a:gd name="connsiteX7" fmla="*/ 259588 w 604110"/>
              <a:gd name="connsiteY7" fmla="*/ 355769 h 603052"/>
              <a:gd name="connsiteX8" fmla="*/ 199277 w 604110"/>
              <a:gd name="connsiteY8" fmla="*/ 355769 h 603052"/>
              <a:gd name="connsiteX9" fmla="*/ 302055 w 604110"/>
              <a:gd name="connsiteY9" fmla="*/ 115858 h 603052"/>
              <a:gd name="connsiteX10" fmla="*/ 293560 w 604110"/>
              <a:gd name="connsiteY10" fmla="*/ 120689 h 603052"/>
              <a:gd name="connsiteX11" fmla="*/ 175557 w 604110"/>
              <a:gd name="connsiteY11" fmla="*/ 361016 h 603052"/>
              <a:gd name="connsiteX12" fmla="*/ 176084 w 604110"/>
              <a:gd name="connsiteY12" fmla="*/ 370088 h 603052"/>
              <a:gd name="connsiteX13" fmla="*/ 184117 w 604110"/>
              <a:gd name="connsiteY13" fmla="*/ 374558 h 603052"/>
              <a:gd name="connsiteX14" fmla="*/ 250099 w 604110"/>
              <a:gd name="connsiteY14" fmla="*/ 374558 h 603052"/>
              <a:gd name="connsiteX15" fmla="*/ 250099 w 604110"/>
              <a:gd name="connsiteY15" fmla="*/ 426357 h 603052"/>
              <a:gd name="connsiteX16" fmla="*/ 259582 w 604110"/>
              <a:gd name="connsiteY16" fmla="*/ 435823 h 603052"/>
              <a:gd name="connsiteX17" fmla="*/ 344528 w 604110"/>
              <a:gd name="connsiteY17" fmla="*/ 435823 h 603052"/>
              <a:gd name="connsiteX18" fmla="*/ 354011 w 604110"/>
              <a:gd name="connsiteY18" fmla="*/ 426357 h 603052"/>
              <a:gd name="connsiteX19" fmla="*/ 354011 w 604110"/>
              <a:gd name="connsiteY19" fmla="*/ 374558 h 603052"/>
              <a:gd name="connsiteX20" fmla="*/ 419993 w 604110"/>
              <a:gd name="connsiteY20" fmla="*/ 374558 h 603052"/>
              <a:gd name="connsiteX21" fmla="*/ 428026 w 604110"/>
              <a:gd name="connsiteY21" fmla="*/ 370088 h 603052"/>
              <a:gd name="connsiteX22" fmla="*/ 428553 w 604110"/>
              <a:gd name="connsiteY22" fmla="*/ 361016 h 603052"/>
              <a:gd name="connsiteX23" fmla="*/ 310550 w 604110"/>
              <a:gd name="connsiteY23" fmla="*/ 120689 h 603052"/>
              <a:gd name="connsiteX24" fmla="*/ 302055 w 604110"/>
              <a:gd name="connsiteY24" fmla="*/ 115858 h 603052"/>
              <a:gd name="connsiteX25" fmla="*/ 302121 w 604110"/>
              <a:gd name="connsiteY25" fmla="*/ 0 h 603052"/>
              <a:gd name="connsiteX26" fmla="*/ 604110 w 604110"/>
              <a:gd name="connsiteY26" fmla="*/ 301592 h 603052"/>
              <a:gd name="connsiteX27" fmla="*/ 302121 w 604110"/>
              <a:gd name="connsiteY27" fmla="*/ 603052 h 603052"/>
              <a:gd name="connsiteX28" fmla="*/ 0 w 604110"/>
              <a:gd name="connsiteY28" fmla="*/ 301592 h 603052"/>
              <a:gd name="connsiteX29" fmla="*/ 302121 w 604110"/>
              <a:gd name="connsiteY29"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110" h="603052">
                <a:moveTo>
                  <a:pt x="302121" y="146212"/>
                </a:moveTo>
                <a:lnTo>
                  <a:pt x="404834" y="355769"/>
                </a:lnTo>
                <a:lnTo>
                  <a:pt x="344523" y="355769"/>
                </a:lnTo>
                <a:cubicBezTo>
                  <a:pt x="339256" y="355769"/>
                  <a:pt x="335042" y="359976"/>
                  <a:pt x="335042" y="365103"/>
                </a:cubicBezTo>
                <a:lnTo>
                  <a:pt x="335042" y="416901"/>
                </a:lnTo>
                <a:lnTo>
                  <a:pt x="269069" y="416901"/>
                </a:lnTo>
                <a:lnTo>
                  <a:pt x="269069" y="365103"/>
                </a:lnTo>
                <a:cubicBezTo>
                  <a:pt x="269069" y="359976"/>
                  <a:pt x="264855" y="355769"/>
                  <a:pt x="259588" y="355769"/>
                </a:cubicBezTo>
                <a:lnTo>
                  <a:pt x="199277" y="355769"/>
                </a:lnTo>
                <a:close/>
                <a:moveTo>
                  <a:pt x="302055" y="115858"/>
                </a:moveTo>
                <a:cubicBezTo>
                  <a:pt x="298598" y="115858"/>
                  <a:pt x="295141" y="117468"/>
                  <a:pt x="293560" y="120689"/>
                </a:cubicBezTo>
                <a:lnTo>
                  <a:pt x="175557" y="361016"/>
                </a:lnTo>
                <a:cubicBezTo>
                  <a:pt x="174108" y="363909"/>
                  <a:pt x="174371" y="367327"/>
                  <a:pt x="176084" y="370088"/>
                </a:cubicBezTo>
                <a:cubicBezTo>
                  <a:pt x="177796" y="372849"/>
                  <a:pt x="180825" y="374558"/>
                  <a:pt x="184117" y="374558"/>
                </a:cubicBezTo>
                <a:lnTo>
                  <a:pt x="250099" y="374558"/>
                </a:lnTo>
                <a:lnTo>
                  <a:pt x="250099" y="426357"/>
                </a:lnTo>
                <a:cubicBezTo>
                  <a:pt x="250099" y="431616"/>
                  <a:pt x="254314" y="435823"/>
                  <a:pt x="259582" y="435823"/>
                </a:cubicBezTo>
                <a:lnTo>
                  <a:pt x="344528" y="435823"/>
                </a:lnTo>
                <a:cubicBezTo>
                  <a:pt x="349796" y="435823"/>
                  <a:pt x="354011" y="431616"/>
                  <a:pt x="354011" y="426357"/>
                </a:cubicBezTo>
                <a:lnTo>
                  <a:pt x="354011" y="374558"/>
                </a:lnTo>
                <a:lnTo>
                  <a:pt x="419993" y="374558"/>
                </a:lnTo>
                <a:cubicBezTo>
                  <a:pt x="423285" y="374558"/>
                  <a:pt x="426314" y="372849"/>
                  <a:pt x="428026" y="370088"/>
                </a:cubicBezTo>
                <a:cubicBezTo>
                  <a:pt x="429739" y="367327"/>
                  <a:pt x="430002" y="363909"/>
                  <a:pt x="428553" y="361016"/>
                </a:cubicBezTo>
                <a:lnTo>
                  <a:pt x="310550" y="120689"/>
                </a:lnTo>
                <a:cubicBezTo>
                  <a:pt x="308969" y="117468"/>
                  <a:pt x="305512" y="115858"/>
                  <a:pt x="302055" y="115858"/>
                </a:cubicBezTo>
                <a:close/>
                <a:moveTo>
                  <a:pt x="302121" y="0"/>
                </a:moveTo>
                <a:cubicBezTo>
                  <a:pt x="468590" y="0"/>
                  <a:pt x="604110" y="135283"/>
                  <a:pt x="604110" y="301592"/>
                </a:cubicBezTo>
                <a:cubicBezTo>
                  <a:pt x="604110" y="467770"/>
                  <a:pt x="468590" y="603052"/>
                  <a:pt x="302121" y="603052"/>
                </a:cubicBezTo>
                <a:cubicBezTo>
                  <a:pt x="135520" y="603052"/>
                  <a:pt x="0" y="467770"/>
                  <a:pt x="0" y="301592"/>
                </a:cubicBezTo>
                <a:cubicBezTo>
                  <a:pt x="0" y="135283"/>
                  <a:pt x="135520" y="0"/>
                  <a:pt x="302121"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pic>
        <p:nvPicPr>
          <p:cNvPr id="31" name="图片 30" descr="6"/>
          <p:cNvPicPr>
            <a:picLocks noChangeAspect="1"/>
          </p:cNvPicPr>
          <p:nvPr/>
        </p:nvPicPr>
        <p:blipFill>
          <a:blip r:embed="rId4"/>
          <a:stretch>
            <a:fillRect/>
          </a:stretch>
        </p:blipFill>
        <p:spPr>
          <a:xfrm>
            <a:off x="2371716" y="3625202"/>
            <a:ext cx="2943754" cy="5233726"/>
          </a:xfrm>
          <a:prstGeom prst="rect">
            <a:avLst/>
          </a:prstGeom>
          <a:noFill/>
          <a:ln w="9525">
            <a:noFill/>
          </a:ln>
        </p:spPr>
      </p:pic>
      <p:sp>
        <p:nvSpPr>
          <p:cNvPr id="32" name="KSO_Shape"/>
          <p:cNvSpPr/>
          <p:nvPr/>
        </p:nvSpPr>
        <p:spPr>
          <a:xfrm>
            <a:off x="5706658" y="3674779"/>
            <a:ext cx="3512390" cy="1983669"/>
          </a:xfrm>
          <a:prstGeom prst="wedgeRectCallout">
            <a:avLst>
              <a:gd name="adj1" fmla="val -49056"/>
              <a:gd name="adj2" fmla="val 83617"/>
            </a:avLst>
          </a:prstGeom>
          <a:solidFill>
            <a:srgbClr val="BB1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矩形 5"/>
          <p:cNvSpPr/>
          <p:nvPr/>
        </p:nvSpPr>
        <p:spPr>
          <a:xfrm>
            <a:off x="5706658" y="3839066"/>
            <a:ext cx="3700413" cy="1517916"/>
          </a:xfrm>
          <a:prstGeom prst="rect">
            <a:avLst/>
          </a:prstGeom>
        </p:spPr>
        <p:txBody>
          <a:bodyPr wrap="square">
            <a:spAutoFit/>
          </a:bodyPr>
          <a:lstStyle/>
          <a:p>
            <a:pPr>
              <a:lnSpc>
                <a:spcPts val="3800"/>
              </a:lnSpc>
              <a:spcBef>
                <a:spcPct val="50000"/>
              </a:spcBef>
            </a:pPr>
            <a:r>
              <a:rPr lang="zh-CN" altLang="en-US" sz="2800" dirty="0">
                <a:solidFill>
                  <a:schemeClr val="bg1"/>
                </a:solidFill>
                <a:latin typeface="微软雅黑" panose="020B0503020204020204" pitchFamily="34" charset="-122"/>
                <a:ea typeface="微软雅黑" panose="020B0503020204020204" pitchFamily="34" charset="-122"/>
              </a:rPr>
              <a:t>防火防爆区域打磨等情况也列入动火控制范畴！</a:t>
            </a:r>
          </a:p>
        </p:txBody>
      </p:sp>
      <p:pic>
        <p:nvPicPr>
          <p:cNvPr id="6146" name="Picture 2" descr="https://timgsa.baidu.com/timg?image&amp;quality=80&amp;size=b9999_10000&amp;sec=1503589084&amp;di=b23bb64f0e14d869d6473a899fab1936&amp;imgtype=jpg&amp;er=1&amp;src=http%3A%2F%2Fimg.bj.wezhan.cn%2Fcontent%2Fsitefiles%2F2026692%2Fimages%2F7819231_201512674866801.jpeg"/>
          <p:cNvPicPr>
            <a:picLocks noChangeAspect="1" noChangeArrowheads="1"/>
          </p:cNvPicPr>
          <p:nvPr/>
        </p:nvPicPr>
        <p:blipFill rotWithShape="1">
          <a:blip r:embed="rId5">
            <a:extLst>
              <a:ext uri="{28A0092B-C50C-407E-A947-70E740481C1C}">
                <a14:useLocalDpi xmlns:a14="http://schemas.microsoft.com/office/drawing/2010/main" val="0"/>
              </a:ext>
            </a:extLst>
          </a:blip>
          <a:srcRect l="30159" r="29958"/>
          <a:stretch>
            <a:fillRect/>
          </a:stretch>
        </p:blipFill>
        <p:spPr bwMode="auto">
          <a:xfrm>
            <a:off x="12844413" y="3777762"/>
            <a:ext cx="2939016" cy="5268515"/>
          </a:xfrm>
          <a:prstGeom prst="rect">
            <a:avLst/>
          </a:prstGeom>
          <a:noFill/>
          <a:extLst>
            <a:ext uri="{909E8E84-426E-40DD-AFC4-6F175D3DCCD1}">
              <a14:hiddenFill xmlns:a14="http://schemas.microsoft.com/office/drawing/2010/main">
                <a:solidFill>
                  <a:srgbClr val="FFFFFF"/>
                </a:solidFill>
              </a14:hiddenFill>
            </a:ext>
          </a:extLst>
        </p:spPr>
      </p:pic>
      <p:sp>
        <p:nvSpPr>
          <p:cNvPr id="33" name="KSO_Shape"/>
          <p:cNvSpPr/>
          <p:nvPr/>
        </p:nvSpPr>
        <p:spPr>
          <a:xfrm flipH="1">
            <a:off x="8752812" y="6369371"/>
            <a:ext cx="3512390" cy="1983669"/>
          </a:xfrm>
          <a:prstGeom prst="wedgeRectCallout">
            <a:avLst>
              <a:gd name="adj1" fmla="val -49056"/>
              <a:gd name="adj2" fmla="val 83617"/>
            </a:avLst>
          </a:prstGeom>
          <a:solidFill>
            <a:srgbClr val="BB1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4" name="矩形 33"/>
          <p:cNvSpPr/>
          <p:nvPr/>
        </p:nvSpPr>
        <p:spPr>
          <a:xfrm flipH="1">
            <a:off x="8880827" y="6827725"/>
            <a:ext cx="3700413" cy="1066959"/>
          </a:xfrm>
          <a:prstGeom prst="rect">
            <a:avLst/>
          </a:prstGeom>
        </p:spPr>
        <p:txBody>
          <a:bodyPr wrap="square">
            <a:spAutoFit/>
          </a:bodyPr>
          <a:lstStyle/>
          <a:p>
            <a:pPr>
              <a:lnSpc>
                <a:spcPts val="3800"/>
              </a:lnSpc>
              <a:spcBef>
                <a:spcPct val="50000"/>
              </a:spcBef>
            </a:pPr>
            <a:r>
              <a:rPr lang="zh-CN" altLang="en-US" sz="2800" dirty="0">
                <a:solidFill>
                  <a:schemeClr val="bg1"/>
                </a:solidFill>
                <a:latin typeface="微软雅黑" panose="020B0503020204020204" pitchFamily="34" charset="-122"/>
                <a:ea typeface="微软雅黑" panose="020B0503020204020204" pitchFamily="34" charset="-122"/>
              </a:rPr>
              <a:t>不重视打磨等情况，会追悔莫及！</a:t>
            </a:r>
          </a:p>
        </p:txBody>
      </p:sp>
      <p:sp>
        <p:nvSpPr>
          <p:cNvPr id="14"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5" name="文本框 14"/>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动火计划的制定和批准</a:t>
            </a:r>
          </a:p>
        </p:txBody>
      </p:sp>
      <p:sp>
        <p:nvSpPr>
          <p:cNvPr id="12" name="agenda_232559"/>
          <p:cNvSpPr>
            <a:spLocks noChangeAspect="1"/>
          </p:cNvSpPr>
          <p:nvPr/>
        </p:nvSpPr>
        <p:spPr bwMode="auto">
          <a:xfrm>
            <a:off x="1050671" y="2218673"/>
            <a:ext cx="784902" cy="783527"/>
          </a:xfrm>
          <a:custGeom>
            <a:avLst/>
            <a:gdLst>
              <a:gd name="connsiteX0" fmla="*/ 302121 w 604110"/>
              <a:gd name="connsiteY0" fmla="*/ 146212 h 603052"/>
              <a:gd name="connsiteX1" fmla="*/ 404834 w 604110"/>
              <a:gd name="connsiteY1" fmla="*/ 355769 h 603052"/>
              <a:gd name="connsiteX2" fmla="*/ 344523 w 604110"/>
              <a:gd name="connsiteY2" fmla="*/ 355769 h 603052"/>
              <a:gd name="connsiteX3" fmla="*/ 335042 w 604110"/>
              <a:gd name="connsiteY3" fmla="*/ 365103 h 603052"/>
              <a:gd name="connsiteX4" fmla="*/ 335042 w 604110"/>
              <a:gd name="connsiteY4" fmla="*/ 416901 h 603052"/>
              <a:gd name="connsiteX5" fmla="*/ 269069 w 604110"/>
              <a:gd name="connsiteY5" fmla="*/ 416901 h 603052"/>
              <a:gd name="connsiteX6" fmla="*/ 269069 w 604110"/>
              <a:gd name="connsiteY6" fmla="*/ 365103 h 603052"/>
              <a:gd name="connsiteX7" fmla="*/ 259588 w 604110"/>
              <a:gd name="connsiteY7" fmla="*/ 355769 h 603052"/>
              <a:gd name="connsiteX8" fmla="*/ 199277 w 604110"/>
              <a:gd name="connsiteY8" fmla="*/ 355769 h 603052"/>
              <a:gd name="connsiteX9" fmla="*/ 302055 w 604110"/>
              <a:gd name="connsiteY9" fmla="*/ 115858 h 603052"/>
              <a:gd name="connsiteX10" fmla="*/ 293560 w 604110"/>
              <a:gd name="connsiteY10" fmla="*/ 120689 h 603052"/>
              <a:gd name="connsiteX11" fmla="*/ 175557 w 604110"/>
              <a:gd name="connsiteY11" fmla="*/ 361016 h 603052"/>
              <a:gd name="connsiteX12" fmla="*/ 176084 w 604110"/>
              <a:gd name="connsiteY12" fmla="*/ 370088 h 603052"/>
              <a:gd name="connsiteX13" fmla="*/ 184117 w 604110"/>
              <a:gd name="connsiteY13" fmla="*/ 374558 h 603052"/>
              <a:gd name="connsiteX14" fmla="*/ 250099 w 604110"/>
              <a:gd name="connsiteY14" fmla="*/ 374558 h 603052"/>
              <a:gd name="connsiteX15" fmla="*/ 250099 w 604110"/>
              <a:gd name="connsiteY15" fmla="*/ 426357 h 603052"/>
              <a:gd name="connsiteX16" fmla="*/ 259582 w 604110"/>
              <a:gd name="connsiteY16" fmla="*/ 435823 h 603052"/>
              <a:gd name="connsiteX17" fmla="*/ 344528 w 604110"/>
              <a:gd name="connsiteY17" fmla="*/ 435823 h 603052"/>
              <a:gd name="connsiteX18" fmla="*/ 354011 w 604110"/>
              <a:gd name="connsiteY18" fmla="*/ 426357 h 603052"/>
              <a:gd name="connsiteX19" fmla="*/ 354011 w 604110"/>
              <a:gd name="connsiteY19" fmla="*/ 374558 h 603052"/>
              <a:gd name="connsiteX20" fmla="*/ 419993 w 604110"/>
              <a:gd name="connsiteY20" fmla="*/ 374558 h 603052"/>
              <a:gd name="connsiteX21" fmla="*/ 428026 w 604110"/>
              <a:gd name="connsiteY21" fmla="*/ 370088 h 603052"/>
              <a:gd name="connsiteX22" fmla="*/ 428553 w 604110"/>
              <a:gd name="connsiteY22" fmla="*/ 361016 h 603052"/>
              <a:gd name="connsiteX23" fmla="*/ 310550 w 604110"/>
              <a:gd name="connsiteY23" fmla="*/ 120689 h 603052"/>
              <a:gd name="connsiteX24" fmla="*/ 302055 w 604110"/>
              <a:gd name="connsiteY24" fmla="*/ 115858 h 603052"/>
              <a:gd name="connsiteX25" fmla="*/ 302121 w 604110"/>
              <a:gd name="connsiteY25" fmla="*/ 0 h 603052"/>
              <a:gd name="connsiteX26" fmla="*/ 604110 w 604110"/>
              <a:gd name="connsiteY26" fmla="*/ 301592 h 603052"/>
              <a:gd name="connsiteX27" fmla="*/ 302121 w 604110"/>
              <a:gd name="connsiteY27" fmla="*/ 603052 h 603052"/>
              <a:gd name="connsiteX28" fmla="*/ 0 w 604110"/>
              <a:gd name="connsiteY28" fmla="*/ 301592 h 603052"/>
              <a:gd name="connsiteX29" fmla="*/ 302121 w 604110"/>
              <a:gd name="connsiteY29"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110" h="603052">
                <a:moveTo>
                  <a:pt x="302121" y="146212"/>
                </a:moveTo>
                <a:lnTo>
                  <a:pt x="404834" y="355769"/>
                </a:lnTo>
                <a:lnTo>
                  <a:pt x="344523" y="355769"/>
                </a:lnTo>
                <a:cubicBezTo>
                  <a:pt x="339256" y="355769"/>
                  <a:pt x="335042" y="359976"/>
                  <a:pt x="335042" y="365103"/>
                </a:cubicBezTo>
                <a:lnTo>
                  <a:pt x="335042" y="416901"/>
                </a:lnTo>
                <a:lnTo>
                  <a:pt x="269069" y="416901"/>
                </a:lnTo>
                <a:lnTo>
                  <a:pt x="269069" y="365103"/>
                </a:lnTo>
                <a:cubicBezTo>
                  <a:pt x="269069" y="359976"/>
                  <a:pt x="264855" y="355769"/>
                  <a:pt x="259588" y="355769"/>
                </a:cubicBezTo>
                <a:lnTo>
                  <a:pt x="199277" y="355769"/>
                </a:lnTo>
                <a:close/>
                <a:moveTo>
                  <a:pt x="302055" y="115858"/>
                </a:moveTo>
                <a:cubicBezTo>
                  <a:pt x="298598" y="115858"/>
                  <a:pt x="295141" y="117468"/>
                  <a:pt x="293560" y="120689"/>
                </a:cubicBezTo>
                <a:lnTo>
                  <a:pt x="175557" y="361016"/>
                </a:lnTo>
                <a:cubicBezTo>
                  <a:pt x="174108" y="363909"/>
                  <a:pt x="174371" y="367327"/>
                  <a:pt x="176084" y="370088"/>
                </a:cubicBezTo>
                <a:cubicBezTo>
                  <a:pt x="177796" y="372849"/>
                  <a:pt x="180825" y="374558"/>
                  <a:pt x="184117" y="374558"/>
                </a:cubicBezTo>
                <a:lnTo>
                  <a:pt x="250099" y="374558"/>
                </a:lnTo>
                <a:lnTo>
                  <a:pt x="250099" y="426357"/>
                </a:lnTo>
                <a:cubicBezTo>
                  <a:pt x="250099" y="431616"/>
                  <a:pt x="254314" y="435823"/>
                  <a:pt x="259582" y="435823"/>
                </a:cubicBezTo>
                <a:lnTo>
                  <a:pt x="344528" y="435823"/>
                </a:lnTo>
                <a:cubicBezTo>
                  <a:pt x="349796" y="435823"/>
                  <a:pt x="354011" y="431616"/>
                  <a:pt x="354011" y="426357"/>
                </a:cubicBezTo>
                <a:lnTo>
                  <a:pt x="354011" y="374558"/>
                </a:lnTo>
                <a:lnTo>
                  <a:pt x="419993" y="374558"/>
                </a:lnTo>
                <a:cubicBezTo>
                  <a:pt x="423285" y="374558"/>
                  <a:pt x="426314" y="372849"/>
                  <a:pt x="428026" y="370088"/>
                </a:cubicBezTo>
                <a:cubicBezTo>
                  <a:pt x="429739" y="367327"/>
                  <a:pt x="430002" y="363909"/>
                  <a:pt x="428553" y="361016"/>
                </a:cubicBezTo>
                <a:lnTo>
                  <a:pt x="310550" y="120689"/>
                </a:lnTo>
                <a:cubicBezTo>
                  <a:pt x="308969" y="117468"/>
                  <a:pt x="305512" y="115858"/>
                  <a:pt x="302055" y="115858"/>
                </a:cubicBezTo>
                <a:close/>
                <a:moveTo>
                  <a:pt x="302121" y="0"/>
                </a:moveTo>
                <a:cubicBezTo>
                  <a:pt x="468590" y="0"/>
                  <a:pt x="604110" y="135283"/>
                  <a:pt x="604110" y="301592"/>
                </a:cubicBezTo>
                <a:cubicBezTo>
                  <a:pt x="604110" y="467770"/>
                  <a:pt x="468590" y="603052"/>
                  <a:pt x="302121" y="603052"/>
                </a:cubicBezTo>
                <a:cubicBezTo>
                  <a:pt x="135520" y="603052"/>
                  <a:pt x="0" y="467770"/>
                  <a:pt x="0" y="301592"/>
                </a:cubicBezTo>
                <a:cubicBezTo>
                  <a:pt x="0" y="135283"/>
                  <a:pt x="135520" y="0"/>
                  <a:pt x="302121"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grpSp>
        <p:nvGrpSpPr>
          <p:cNvPr id="2" name="组合 1"/>
          <p:cNvGrpSpPr/>
          <p:nvPr/>
        </p:nvGrpSpPr>
        <p:grpSpPr>
          <a:xfrm>
            <a:off x="4311428" y="3246283"/>
            <a:ext cx="11893418" cy="6232878"/>
            <a:chOff x="2125790" y="3465981"/>
            <a:chExt cx="12281586" cy="6436302"/>
          </a:xfrm>
        </p:grpSpPr>
        <p:pic>
          <p:nvPicPr>
            <p:cNvPr id="14" name="图片 13"/>
            <p:cNvPicPr>
              <a:picLocks noChangeAspect="1"/>
            </p:cNvPicPr>
            <p:nvPr/>
          </p:nvPicPr>
          <p:blipFill>
            <a:blip r:embed="rId5"/>
            <a:stretch>
              <a:fillRect/>
            </a:stretch>
          </p:blipFill>
          <p:spPr>
            <a:xfrm>
              <a:off x="2125791" y="3465981"/>
              <a:ext cx="12281585" cy="3157364"/>
            </a:xfrm>
            <a:prstGeom prst="rect">
              <a:avLst/>
            </a:prstGeom>
            <a:noFill/>
            <a:ln w="9525">
              <a:noFill/>
            </a:ln>
          </p:spPr>
        </p:pic>
        <p:pic>
          <p:nvPicPr>
            <p:cNvPr id="15" name="图片 14"/>
            <p:cNvPicPr>
              <a:picLocks noChangeAspect="1"/>
            </p:cNvPicPr>
            <p:nvPr/>
          </p:nvPicPr>
          <p:blipFill rotWithShape="1">
            <a:blip r:embed="rId6"/>
            <a:srcRect b="32614"/>
            <a:stretch>
              <a:fillRect/>
            </a:stretch>
          </p:blipFill>
          <p:spPr>
            <a:xfrm>
              <a:off x="2125790" y="6623344"/>
              <a:ext cx="12281585" cy="3278939"/>
            </a:xfrm>
            <a:prstGeom prst="rect">
              <a:avLst/>
            </a:prstGeom>
            <a:noFill/>
            <a:ln w="9525">
              <a:noFill/>
            </a:ln>
          </p:spPr>
        </p:pic>
      </p:grpSp>
      <p:sp>
        <p:nvSpPr>
          <p:cNvPr id="3" name="矩形 2"/>
          <p:cNvSpPr/>
          <p:nvPr/>
        </p:nvSpPr>
        <p:spPr>
          <a:xfrm>
            <a:off x="878223" y="5744728"/>
            <a:ext cx="3145137" cy="1118255"/>
          </a:xfrm>
          <a:prstGeom prst="rect">
            <a:avLst/>
          </a:prstGeom>
        </p:spPr>
        <p:txBody>
          <a:bodyPr wrap="square">
            <a:spAutoFit/>
          </a:bodyPr>
          <a:lstStyle/>
          <a:p>
            <a:pPr algn="ctr">
              <a:lnSpc>
                <a:spcPts val="4000"/>
              </a:lnSpc>
            </a:pPr>
            <a:r>
              <a:rPr lang="zh-CN" altLang="en-US" sz="2800" b="1" dirty="0">
                <a:solidFill>
                  <a:srgbClr val="BB1B22"/>
                </a:solidFill>
                <a:latin typeface="微软雅黑" panose="020B0503020204020204" pitchFamily="34" charset="-122"/>
                <a:ea typeface="微软雅黑" panose="020B0503020204020204" pitchFamily="34" charset="-122"/>
              </a:rPr>
              <a:t>这些项目</a:t>
            </a:r>
            <a:endParaRPr lang="en-US" altLang="zh-CN" sz="2800" b="1" dirty="0">
              <a:solidFill>
                <a:srgbClr val="BB1B22"/>
              </a:solidFill>
              <a:latin typeface="微软雅黑" panose="020B0503020204020204" pitchFamily="34" charset="-122"/>
              <a:ea typeface="微软雅黑" panose="020B0503020204020204" pitchFamily="34" charset="-122"/>
            </a:endParaRPr>
          </a:p>
          <a:p>
            <a:pPr algn="ctr">
              <a:lnSpc>
                <a:spcPts val="4000"/>
              </a:lnSpc>
            </a:pPr>
            <a:r>
              <a:rPr lang="zh-CN" altLang="en-US" sz="2800" b="1" dirty="0">
                <a:solidFill>
                  <a:srgbClr val="BB1B22"/>
                </a:solidFill>
                <a:latin typeface="微软雅黑" panose="020B0503020204020204" pitchFamily="34" charset="-122"/>
                <a:ea typeface="微软雅黑" panose="020B0503020204020204" pitchFamily="34" charset="-122"/>
              </a:rPr>
              <a:t>是否得到现场确认</a:t>
            </a:r>
            <a:endParaRPr lang="zh-CN" altLang="en-US" sz="2800" dirty="0">
              <a:solidFill>
                <a:srgbClr val="BB1B22"/>
              </a:solidFill>
            </a:endParaRPr>
          </a:p>
        </p:txBody>
      </p:sp>
      <p:cxnSp>
        <p:nvCxnSpPr>
          <p:cNvPr id="5" name="直接连接符 4"/>
          <p:cNvCxnSpPr/>
          <p:nvPr/>
        </p:nvCxnSpPr>
        <p:spPr>
          <a:xfrm>
            <a:off x="878223" y="7040880"/>
            <a:ext cx="3145137"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6" name="文本框 15"/>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矩形 13"/>
          <p:cNvSpPr/>
          <p:nvPr/>
        </p:nvSpPr>
        <p:spPr>
          <a:xfrm>
            <a:off x="1" y="9551194"/>
            <a:ext cx="14742320" cy="111918"/>
          </a:xfrm>
          <a:prstGeom prst="rect">
            <a:avLst/>
          </a:prstGeom>
          <a:solidFill>
            <a:srgbClr val="C00000"/>
          </a:solidFill>
          <a:ln w="9525">
            <a:noFill/>
          </a:ln>
        </p:spPr>
        <p:txBody>
          <a:bodyPr anchor="ctr"/>
          <a:lstStyle/>
          <a:p>
            <a:pPr algn="ctr"/>
            <a:endParaRPr lang="zh-CN" altLang="zh-CN" sz="5400" dirty="0">
              <a:solidFill>
                <a:srgbClr val="FFFFFF"/>
              </a:solidFill>
              <a:latin typeface="Arial" panose="020B0604020202020204" pitchFamily="34" charset="0"/>
              <a:ea typeface="宋体" panose="02010600030101010101" pitchFamily="2" charset="-122"/>
            </a:endParaRPr>
          </a:p>
        </p:txBody>
      </p:sp>
      <p:sp>
        <p:nvSpPr>
          <p:cNvPr id="5122" name="任意多边形 6"/>
          <p:cNvSpPr/>
          <p:nvPr/>
        </p:nvSpPr>
        <p:spPr>
          <a:xfrm flipV="1">
            <a:off x="0" y="4762"/>
            <a:ext cx="10515600" cy="1971675"/>
          </a:xfrm>
          <a:custGeom>
            <a:avLst/>
            <a:gdLst/>
            <a:ahLst/>
            <a:cxnLst>
              <a:cxn ang="0">
                <a:pos x="5981928" y="14"/>
              </a:cxn>
              <a:cxn ang="0">
                <a:pos x="0" y="14"/>
              </a:cxn>
              <a:cxn ang="0">
                <a:pos x="0" y="1984172"/>
              </a:cxn>
              <a:cxn ang="0">
                <a:pos x="8061960" y="1984172"/>
              </a:cxn>
              <a:cxn ang="0">
                <a:pos x="5981928" y="14"/>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BB1B22"/>
          </a:solidFill>
          <a:ln w="9525">
            <a:noFill/>
          </a:ln>
        </p:spPr>
        <p:txBody>
          <a:bodyPr/>
          <a:lstStyle/>
          <a:p>
            <a:endParaRPr lang="zh-CN" altLang="en-US" sz="5400"/>
          </a:p>
        </p:txBody>
      </p:sp>
      <p:sp>
        <p:nvSpPr>
          <p:cNvPr id="5123" name="矩形 8"/>
          <p:cNvSpPr/>
          <p:nvPr/>
        </p:nvSpPr>
        <p:spPr>
          <a:xfrm>
            <a:off x="5385825" y="4867186"/>
            <a:ext cx="9417963" cy="1200329"/>
          </a:xfrm>
          <a:prstGeom prst="rect">
            <a:avLst/>
          </a:prstGeom>
          <a:noFill/>
          <a:ln w="9525">
            <a:noFill/>
          </a:ln>
        </p:spPr>
        <p:txBody>
          <a:bodyPr wrap="none" anchor="t">
            <a:spAutoFit/>
          </a:bodyPr>
          <a:lstStyle/>
          <a:p>
            <a:r>
              <a:rPr lang="zh-CN" altLang="en-US" sz="7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124" name="矩形 9"/>
          <p:cNvSpPr/>
          <p:nvPr/>
        </p:nvSpPr>
        <p:spPr>
          <a:xfrm>
            <a:off x="3617120" y="4969670"/>
            <a:ext cx="1450181" cy="995363"/>
          </a:xfrm>
          <a:prstGeom prst="rect">
            <a:avLst/>
          </a:prstGeom>
          <a:solidFill>
            <a:srgbClr val="BB1B22"/>
          </a:solidFill>
          <a:ln w="9525">
            <a:noFill/>
          </a:ln>
        </p:spPr>
        <p:txBody>
          <a:bodyPr anchor="ctr"/>
          <a:lstStyle/>
          <a:p>
            <a:pPr algn="ctr"/>
            <a:r>
              <a:rPr lang="en-US" altLang="zh-CN" sz="7200" b="1" dirty="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01</a:t>
            </a:r>
            <a:endParaRPr lang="zh-CN" altLang="en-US" sz="7200" b="1" dirty="0">
              <a:solidFill>
                <a:schemeClr val="bg1"/>
              </a:solidFill>
              <a:latin typeface="Arial" panose="020B0604020202020204" pitchFamily="34" charset="0"/>
              <a:ea typeface="宋体" panose="02010600030101010101" pitchFamily="2" charset="-122"/>
            </a:endParaRPr>
          </a:p>
        </p:txBody>
      </p:sp>
      <p:sp>
        <p:nvSpPr>
          <p:cNvPr id="5125" name="文本框 14"/>
          <p:cNvSpPr/>
          <p:nvPr/>
        </p:nvSpPr>
        <p:spPr>
          <a:xfrm>
            <a:off x="17790003" y="9127332"/>
            <a:ext cx="309880" cy="829945"/>
          </a:xfrm>
          <a:prstGeom prst="rect">
            <a:avLst/>
          </a:prstGeom>
          <a:noFill/>
          <a:ln w="9525">
            <a:noFill/>
          </a:ln>
        </p:spPr>
        <p:txBody>
          <a:bodyPr wrap="none" anchor="t">
            <a:spAutoFit/>
          </a:bodyPr>
          <a:lstStyle/>
          <a:p>
            <a:pPr algn="r"/>
            <a:endParaRPr lang="en-US" altLang="zh-CN" sz="4800" b="1" dirty="0" smtClean="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nvSpPr>
        <p:spPr>
          <a:xfrm>
            <a:off x="877442" y="67998"/>
            <a:ext cx="7571303" cy="1569660"/>
          </a:xfrm>
          <a:prstGeom prst="rect">
            <a:avLst/>
          </a:prstGeom>
          <a:noFill/>
        </p:spPr>
        <p:txBody>
          <a:bodyPr wrap="none" rtlCol="0">
            <a:spAutoFit/>
          </a:bodyPr>
          <a:lstStyle/>
          <a:p>
            <a:r>
              <a:rPr lang="zh-CN" altLang="en-US" sz="9600" b="1" dirty="0">
                <a:solidFill>
                  <a:schemeClr val="bg1"/>
                </a:solidFill>
                <a:latin typeface="微软雅黑" panose="020B0503020204020204" pitchFamily="34" charset="-122"/>
                <a:ea typeface="微软雅黑" panose="020B0503020204020204" pitchFamily="34" charset="-122"/>
              </a:rPr>
              <a:t>动火作业管理</a:t>
            </a:r>
          </a:p>
        </p:txBody>
      </p:sp>
    </p:spTree>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动火计划的制定和批准</a:t>
            </a:r>
          </a:p>
        </p:txBody>
      </p:sp>
      <p:sp>
        <p:nvSpPr>
          <p:cNvPr id="12" name="agenda_232559"/>
          <p:cNvSpPr>
            <a:spLocks noChangeAspect="1"/>
          </p:cNvSpPr>
          <p:nvPr/>
        </p:nvSpPr>
        <p:spPr bwMode="auto">
          <a:xfrm>
            <a:off x="1050671" y="2218673"/>
            <a:ext cx="784902" cy="783527"/>
          </a:xfrm>
          <a:custGeom>
            <a:avLst/>
            <a:gdLst>
              <a:gd name="connsiteX0" fmla="*/ 302121 w 604110"/>
              <a:gd name="connsiteY0" fmla="*/ 146212 h 603052"/>
              <a:gd name="connsiteX1" fmla="*/ 404834 w 604110"/>
              <a:gd name="connsiteY1" fmla="*/ 355769 h 603052"/>
              <a:gd name="connsiteX2" fmla="*/ 344523 w 604110"/>
              <a:gd name="connsiteY2" fmla="*/ 355769 h 603052"/>
              <a:gd name="connsiteX3" fmla="*/ 335042 w 604110"/>
              <a:gd name="connsiteY3" fmla="*/ 365103 h 603052"/>
              <a:gd name="connsiteX4" fmla="*/ 335042 w 604110"/>
              <a:gd name="connsiteY4" fmla="*/ 416901 h 603052"/>
              <a:gd name="connsiteX5" fmla="*/ 269069 w 604110"/>
              <a:gd name="connsiteY5" fmla="*/ 416901 h 603052"/>
              <a:gd name="connsiteX6" fmla="*/ 269069 w 604110"/>
              <a:gd name="connsiteY6" fmla="*/ 365103 h 603052"/>
              <a:gd name="connsiteX7" fmla="*/ 259588 w 604110"/>
              <a:gd name="connsiteY7" fmla="*/ 355769 h 603052"/>
              <a:gd name="connsiteX8" fmla="*/ 199277 w 604110"/>
              <a:gd name="connsiteY8" fmla="*/ 355769 h 603052"/>
              <a:gd name="connsiteX9" fmla="*/ 302055 w 604110"/>
              <a:gd name="connsiteY9" fmla="*/ 115858 h 603052"/>
              <a:gd name="connsiteX10" fmla="*/ 293560 w 604110"/>
              <a:gd name="connsiteY10" fmla="*/ 120689 h 603052"/>
              <a:gd name="connsiteX11" fmla="*/ 175557 w 604110"/>
              <a:gd name="connsiteY11" fmla="*/ 361016 h 603052"/>
              <a:gd name="connsiteX12" fmla="*/ 176084 w 604110"/>
              <a:gd name="connsiteY12" fmla="*/ 370088 h 603052"/>
              <a:gd name="connsiteX13" fmla="*/ 184117 w 604110"/>
              <a:gd name="connsiteY13" fmla="*/ 374558 h 603052"/>
              <a:gd name="connsiteX14" fmla="*/ 250099 w 604110"/>
              <a:gd name="connsiteY14" fmla="*/ 374558 h 603052"/>
              <a:gd name="connsiteX15" fmla="*/ 250099 w 604110"/>
              <a:gd name="connsiteY15" fmla="*/ 426357 h 603052"/>
              <a:gd name="connsiteX16" fmla="*/ 259582 w 604110"/>
              <a:gd name="connsiteY16" fmla="*/ 435823 h 603052"/>
              <a:gd name="connsiteX17" fmla="*/ 344528 w 604110"/>
              <a:gd name="connsiteY17" fmla="*/ 435823 h 603052"/>
              <a:gd name="connsiteX18" fmla="*/ 354011 w 604110"/>
              <a:gd name="connsiteY18" fmla="*/ 426357 h 603052"/>
              <a:gd name="connsiteX19" fmla="*/ 354011 w 604110"/>
              <a:gd name="connsiteY19" fmla="*/ 374558 h 603052"/>
              <a:gd name="connsiteX20" fmla="*/ 419993 w 604110"/>
              <a:gd name="connsiteY20" fmla="*/ 374558 h 603052"/>
              <a:gd name="connsiteX21" fmla="*/ 428026 w 604110"/>
              <a:gd name="connsiteY21" fmla="*/ 370088 h 603052"/>
              <a:gd name="connsiteX22" fmla="*/ 428553 w 604110"/>
              <a:gd name="connsiteY22" fmla="*/ 361016 h 603052"/>
              <a:gd name="connsiteX23" fmla="*/ 310550 w 604110"/>
              <a:gd name="connsiteY23" fmla="*/ 120689 h 603052"/>
              <a:gd name="connsiteX24" fmla="*/ 302055 w 604110"/>
              <a:gd name="connsiteY24" fmla="*/ 115858 h 603052"/>
              <a:gd name="connsiteX25" fmla="*/ 302121 w 604110"/>
              <a:gd name="connsiteY25" fmla="*/ 0 h 603052"/>
              <a:gd name="connsiteX26" fmla="*/ 604110 w 604110"/>
              <a:gd name="connsiteY26" fmla="*/ 301592 h 603052"/>
              <a:gd name="connsiteX27" fmla="*/ 302121 w 604110"/>
              <a:gd name="connsiteY27" fmla="*/ 603052 h 603052"/>
              <a:gd name="connsiteX28" fmla="*/ 0 w 604110"/>
              <a:gd name="connsiteY28" fmla="*/ 301592 h 603052"/>
              <a:gd name="connsiteX29" fmla="*/ 302121 w 604110"/>
              <a:gd name="connsiteY29"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110" h="603052">
                <a:moveTo>
                  <a:pt x="302121" y="146212"/>
                </a:moveTo>
                <a:lnTo>
                  <a:pt x="404834" y="355769"/>
                </a:lnTo>
                <a:lnTo>
                  <a:pt x="344523" y="355769"/>
                </a:lnTo>
                <a:cubicBezTo>
                  <a:pt x="339256" y="355769"/>
                  <a:pt x="335042" y="359976"/>
                  <a:pt x="335042" y="365103"/>
                </a:cubicBezTo>
                <a:lnTo>
                  <a:pt x="335042" y="416901"/>
                </a:lnTo>
                <a:lnTo>
                  <a:pt x="269069" y="416901"/>
                </a:lnTo>
                <a:lnTo>
                  <a:pt x="269069" y="365103"/>
                </a:lnTo>
                <a:cubicBezTo>
                  <a:pt x="269069" y="359976"/>
                  <a:pt x="264855" y="355769"/>
                  <a:pt x="259588" y="355769"/>
                </a:cubicBezTo>
                <a:lnTo>
                  <a:pt x="199277" y="355769"/>
                </a:lnTo>
                <a:close/>
                <a:moveTo>
                  <a:pt x="302055" y="115858"/>
                </a:moveTo>
                <a:cubicBezTo>
                  <a:pt x="298598" y="115858"/>
                  <a:pt x="295141" y="117468"/>
                  <a:pt x="293560" y="120689"/>
                </a:cubicBezTo>
                <a:lnTo>
                  <a:pt x="175557" y="361016"/>
                </a:lnTo>
                <a:cubicBezTo>
                  <a:pt x="174108" y="363909"/>
                  <a:pt x="174371" y="367327"/>
                  <a:pt x="176084" y="370088"/>
                </a:cubicBezTo>
                <a:cubicBezTo>
                  <a:pt x="177796" y="372849"/>
                  <a:pt x="180825" y="374558"/>
                  <a:pt x="184117" y="374558"/>
                </a:cubicBezTo>
                <a:lnTo>
                  <a:pt x="250099" y="374558"/>
                </a:lnTo>
                <a:lnTo>
                  <a:pt x="250099" y="426357"/>
                </a:lnTo>
                <a:cubicBezTo>
                  <a:pt x="250099" y="431616"/>
                  <a:pt x="254314" y="435823"/>
                  <a:pt x="259582" y="435823"/>
                </a:cubicBezTo>
                <a:lnTo>
                  <a:pt x="344528" y="435823"/>
                </a:lnTo>
                <a:cubicBezTo>
                  <a:pt x="349796" y="435823"/>
                  <a:pt x="354011" y="431616"/>
                  <a:pt x="354011" y="426357"/>
                </a:cubicBezTo>
                <a:lnTo>
                  <a:pt x="354011" y="374558"/>
                </a:lnTo>
                <a:lnTo>
                  <a:pt x="419993" y="374558"/>
                </a:lnTo>
                <a:cubicBezTo>
                  <a:pt x="423285" y="374558"/>
                  <a:pt x="426314" y="372849"/>
                  <a:pt x="428026" y="370088"/>
                </a:cubicBezTo>
                <a:cubicBezTo>
                  <a:pt x="429739" y="367327"/>
                  <a:pt x="430002" y="363909"/>
                  <a:pt x="428553" y="361016"/>
                </a:cubicBezTo>
                <a:lnTo>
                  <a:pt x="310550" y="120689"/>
                </a:lnTo>
                <a:cubicBezTo>
                  <a:pt x="308969" y="117468"/>
                  <a:pt x="305512" y="115858"/>
                  <a:pt x="302055" y="115858"/>
                </a:cubicBezTo>
                <a:close/>
                <a:moveTo>
                  <a:pt x="302121" y="0"/>
                </a:moveTo>
                <a:cubicBezTo>
                  <a:pt x="468590" y="0"/>
                  <a:pt x="604110" y="135283"/>
                  <a:pt x="604110" y="301592"/>
                </a:cubicBezTo>
                <a:cubicBezTo>
                  <a:pt x="604110" y="467770"/>
                  <a:pt x="468590" y="603052"/>
                  <a:pt x="302121" y="603052"/>
                </a:cubicBezTo>
                <a:cubicBezTo>
                  <a:pt x="135520" y="603052"/>
                  <a:pt x="0" y="467770"/>
                  <a:pt x="0" y="301592"/>
                </a:cubicBezTo>
                <a:cubicBezTo>
                  <a:pt x="0" y="135283"/>
                  <a:pt x="135520" y="0"/>
                  <a:pt x="302121"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grpSp>
        <p:nvGrpSpPr>
          <p:cNvPr id="2" name="组合 1"/>
          <p:cNvGrpSpPr/>
          <p:nvPr/>
        </p:nvGrpSpPr>
        <p:grpSpPr>
          <a:xfrm>
            <a:off x="4311428" y="3246283"/>
            <a:ext cx="11893418" cy="6232878"/>
            <a:chOff x="2125790" y="3465981"/>
            <a:chExt cx="12281586" cy="6436302"/>
          </a:xfrm>
        </p:grpSpPr>
        <p:pic>
          <p:nvPicPr>
            <p:cNvPr id="14" name="图片 13"/>
            <p:cNvPicPr>
              <a:picLocks noChangeAspect="1"/>
            </p:cNvPicPr>
            <p:nvPr/>
          </p:nvPicPr>
          <p:blipFill>
            <a:blip r:embed="rId5"/>
            <a:stretch>
              <a:fillRect/>
            </a:stretch>
          </p:blipFill>
          <p:spPr>
            <a:xfrm>
              <a:off x="2125791" y="3465981"/>
              <a:ext cx="12281585" cy="3157364"/>
            </a:xfrm>
            <a:prstGeom prst="rect">
              <a:avLst/>
            </a:prstGeom>
            <a:noFill/>
            <a:ln w="9525">
              <a:noFill/>
            </a:ln>
          </p:spPr>
        </p:pic>
        <p:pic>
          <p:nvPicPr>
            <p:cNvPr id="15" name="图片 14"/>
            <p:cNvPicPr>
              <a:picLocks noChangeAspect="1"/>
            </p:cNvPicPr>
            <p:nvPr/>
          </p:nvPicPr>
          <p:blipFill rotWithShape="1">
            <a:blip r:embed="rId6"/>
            <a:srcRect b="32614"/>
            <a:stretch>
              <a:fillRect/>
            </a:stretch>
          </p:blipFill>
          <p:spPr>
            <a:xfrm>
              <a:off x="2125790" y="6623344"/>
              <a:ext cx="12281585" cy="3278939"/>
            </a:xfrm>
            <a:prstGeom prst="rect">
              <a:avLst/>
            </a:prstGeom>
            <a:noFill/>
            <a:ln w="9525">
              <a:noFill/>
            </a:ln>
          </p:spPr>
        </p:pic>
      </p:grpSp>
      <p:sp>
        <p:nvSpPr>
          <p:cNvPr id="3" name="矩形 2"/>
          <p:cNvSpPr/>
          <p:nvPr/>
        </p:nvSpPr>
        <p:spPr>
          <a:xfrm>
            <a:off x="878223" y="5744728"/>
            <a:ext cx="3145137" cy="1118255"/>
          </a:xfrm>
          <a:prstGeom prst="rect">
            <a:avLst/>
          </a:prstGeom>
        </p:spPr>
        <p:txBody>
          <a:bodyPr wrap="square">
            <a:spAutoFit/>
          </a:bodyPr>
          <a:lstStyle/>
          <a:p>
            <a:pPr algn="ctr">
              <a:lnSpc>
                <a:spcPts val="4000"/>
              </a:lnSpc>
            </a:pPr>
            <a:r>
              <a:rPr lang="zh-CN" altLang="en-US" sz="2800" b="1" dirty="0">
                <a:solidFill>
                  <a:srgbClr val="BB1B22"/>
                </a:solidFill>
                <a:latin typeface="微软雅黑" panose="020B0503020204020204" pitchFamily="34" charset="-122"/>
                <a:ea typeface="微软雅黑" panose="020B0503020204020204" pitchFamily="34" charset="-122"/>
              </a:rPr>
              <a:t>这些项目</a:t>
            </a:r>
            <a:endParaRPr lang="en-US" altLang="zh-CN" sz="2800" b="1" dirty="0">
              <a:solidFill>
                <a:srgbClr val="BB1B22"/>
              </a:solidFill>
              <a:latin typeface="微软雅黑" panose="020B0503020204020204" pitchFamily="34" charset="-122"/>
              <a:ea typeface="微软雅黑" panose="020B0503020204020204" pitchFamily="34" charset="-122"/>
            </a:endParaRPr>
          </a:p>
          <a:p>
            <a:pPr algn="ctr">
              <a:lnSpc>
                <a:spcPts val="4000"/>
              </a:lnSpc>
            </a:pPr>
            <a:r>
              <a:rPr lang="zh-CN" altLang="en-US" sz="2800" b="1" dirty="0">
                <a:solidFill>
                  <a:srgbClr val="BB1B22"/>
                </a:solidFill>
                <a:latin typeface="微软雅黑" panose="020B0503020204020204" pitchFamily="34" charset="-122"/>
                <a:ea typeface="微软雅黑" panose="020B0503020204020204" pitchFamily="34" charset="-122"/>
              </a:rPr>
              <a:t>是否得到现场确认</a:t>
            </a:r>
            <a:endParaRPr lang="zh-CN" altLang="en-US" sz="2800" dirty="0">
              <a:solidFill>
                <a:srgbClr val="BB1B22"/>
              </a:solidFill>
            </a:endParaRPr>
          </a:p>
        </p:txBody>
      </p:sp>
      <p:cxnSp>
        <p:nvCxnSpPr>
          <p:cNvPr id="5" name="直接连接符 4"/>
          <p:cNvCxnSpPr/>
          <p:nvPr/>
        </p:nvCxnSpPr>
        <p:spPr>
          <a:xfrm>
            <a:off x="878223" y="7040880"/>
            <a:ext cx="3145137"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13"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6" name="文本框 15"/>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审批程序及权限</a:t>
            </a:r>
          </a:p>
        </p:txBody>
      </p:sp>
      <p:sp>
        <p:nvSpPr>
          <p:cNvPr id="13" name="agenda_232559"/>
          <p:cNvSpPr>
            <a:spLocks noChangeAspect="1"/>
          </p:cNvSpPr>
          <p:nvPr/>
        </p:nvSpPr>
        <p:spPr bwMode="auto">
          <a:xfrm>
            <a:off x="1050671" y="2218565"/>
            <a:ext cx="784902" cy="783743"/>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17" name="arrow-of-double-angle-pointing-down_36657"/>
          <p:cNvSpPr>
            <a:spLocks noChangeAspect="1"/>
          </p:cNvSpPr>
          <p:nvPr/>
        </p:nvSpPr>
        <p:spPr bwMode="auto">
          <a:xfrm>
            <a:off x="2273972" y="4245700"/>
            <a:ext cx="1578957" cy="1515748"/>
          </a:xfrm>
          <a:custGeom>
            <a:avLst/>
            <a:gdLst>
              <a:gd name="T0" fmla="*/ 208 w 416"/>
              <a:gd name="T1" fmla="*/ 400 h 400"/>
              <a:gd name="T2" fmla="*/ 13 w 416"/>
              <a:gd name="T3" fmla="*/ 205 h 400"/>
              <a:gd name="T4" fmla="*/ 13 w 416"/>
              <a:gd name="T5" fmla="*/ 158 h 400"/>
              <a:gd name="T6" fmla="*/ 60 w 416"/>
              <a:gd name="T7" fmla="*/ 158 h 400"/>
              <a:gd name="T8" fmla="*/ 208 w 416"/>
              <a:gd name="T9" fmla="*/ 306 h 400"/>
              <a:gd name="T10" fmla="*/ 356 w 416"/>
              <a:gd name="T11" fmla="*/ 158 h 400"/>
              <a:gd name="T12" fmla="*/ 403 w 416"/>
              <a:gd name="T13" fmla="*/ 158 h 400"/>
              <a:gd name="T14" fmla="*/ 403 w 416"/>
              <a:gd name="T15" fmla="*/ 205 h 400"/>
              <a:gd name="T16" fmla="*/ 208 w 416"/>
              <a:gd name="T17" fmla="*/ 400 h 400"/>
              <a:gd name="T18" fmla="*/ 403 w 416"/>
              <a:gd name="T19" fmla="*/ 61 h 400"/>
              <a:gd name="T20" fmla="*/ 403 w 416"/>
              <a:gd name="T21" fmla="*/ 13 h 400"/>
              <a:gd name="T22" fmla="*/ 356 w 416"/>
              <a:gd name="T23" fmla="*/ 13 h 400"/>
              <a:gd name="T24" fmla="*/ 208 w 416"/>
              <a:gd name="T25" fmla="*/ 161 h 400"/>
              <a:gd name="T26" fmla="*/ 60 w 416"/>
              <a:gd name="T27" fmla="*/ 13 h 400"/>
              <a:gd name="T28" fmla="*/ 13 w 416"/>
              <a:gd name="T29" fmla="*/ 13 h 400"/>
              <a:gd name="T30" fmla="*/ 13 w 416"/>
              <a:gd name="T31" fmla="*/ 61 h 400"/>
              <a:gd name="T32" fmla="*/ 208 w 416"/>
              <a:gd name="T33" fmla="*/ 256 h 400"/>
              <a:gd name="T34" fmla="*/ 403 w 416"/>
              <a:gd name="T35" fmla="*/ 6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400">
                <a:moveTo>
                  <a:pt x="208" y="400"/>
                </a:moveTo>
                <a:lnTo>
                  <a:pt x="13" y="205"/>
                </a:lnTo>
                <a:cubicBezTo>
                  <a:pt x="0" y="192"/>
                  <a:pt x="0" y="171"/>
                  <a:pt x="13" y="158"/>
                </a:cubicBezTo>
                <a:cubicBezTo>
                  <a:pt x="26" y="145"/>
                  <a:pt x="47" y="145"/>
                  <a:pt x="60" y="158"/>
                </a:cubicBezTo>
                <a:lnTo>
                  <a:pt x="208" y="306"/>
                </a:lnTo>
                <a:lnTo>
                  <a:pt x="356" y="158"/>
                </a:lnTo>
                <a:cubicBezTo>
                  <a:pt x="369" y="145"/>
                  <a:pt x="390" y="145"/>
                  <a:pt x="403" y="158"/>
                </a:cubicBezTo>
                <a:cubicBezTo>
                  <a:pt x="416" y="171"/>
                  <a:pt x="416" y="192"/>
                  <a:pt x="403" y="205"/>
                </a:cubicBezTo>
                <a:lnTo>
                  <a:pt x="208" y="400"/>
                </a:lnTo>
                <a:close/>
                <a:moveTo>
                  <a:pt x="403" y="61"/>
                </a:moveTo>
                <a:cubicBezTo>
                  <a:pt x="416" y="47"/>
                  <a:pt x="416" y="26"/>
                  <a:pt x="403" y="13"/>
                </a:cubicBezTo>
                <a:cubicBezTo>
                  <a:pt x="390" y="0"/>
                  <a:pt x="369" y="0"/>
                  <a:pt x="356" y="13"/>
                </a:cubicBezTo>
                <a:lnTo>
                  <a:pt x="208" y="161"/>
                </a:lnTo>
                <a:lnTo>
                  <a:pt x="60" y="13"/>
                </a:lnTo>
                <a:cubicBezTo>
                  <a:pt x="47" y="0"/>
                  <a:pt x="26" y="0"/>
                  <a:pt x="13" y="13"/>
                </a:cubicBezTo>
                <a:cubicBezTo>
                  <a:pt x="0" y="26"/>
                  <a:pt x="0" y="48"/>
                  <a:pt x="13" y="61"/>
                </a:cubicBezTo>
                <a:lnTo>
                  <a:pt x="208" y="256"/>
                </a:lnTo>
                <a:lnTo>
                  <a:pt x="403" y="61"/>
                </a:lnTo>
                <a:close/>
              </a:path>
            </a:pathLst>
          </a:custGeom>
          <a:solidFill>
            <a:srgbClr val="BB1B22"/>
          </a:solidFill>
          <a:ln>
            <a:noFill/>
          </a:ln>
        </p:spPr>
      </p:sp>
      <p:sp>
        <p:nvSpPr>
          <p:cNvPr id="18" name="open-folder-with-document_73334"/>
          <p:cNvSpPr>
            <a:spLocks noChangeAspect="1"/>
          </p:cNvSpPr>
          <p:nvPr/>
        </p:nvSpPr>
        <p:spPr bwMode="auto">
          <a:xfrm>
            <a:off x="9984133" y="4285058"/>
            <a:ext cx="1578957" cy="1391516"/>
          </a:xfrm>
          <a:custGeom>
            <a:avLst/>
            <a:gdLst>
              <a:gd name="T0" fmla="*/ 2472 w 2641"/>
              <a:gd name="T1" fmla="*/ 1969 h 2331"/>
              <a:gd name="T2" fmla="*/ 2472 w 2641"/>
              <a:gd name="T3" fmla="*/ 1969 h 2331"/>
              <a:gd name="T4" fmla="*/ 2426 w 2641"/>
              <a:gd name="T5" fmla="*/ 2194 h 2331"/>
              <a:gd name="T6" fmla="*/ 2258 w 2641"/>
              <a:gd name="T7" fmla="*/ 2331 h 2331"/>
              <a:gd name="T8" fmla="*/ 269 w 2641"/>
              <a:gd name="T9" fmla="*/ 2331 h 2331"/>
              <a:gd name="T10" fmla="*/ 101 w 2641"/>
              <a:gd name="T11" fmla="*/ 2126 h 2331"/>
              <a:gd name="T12" fmla="*/ 293 w 2641"/>
              <a:gd name="T13" fmla="*/ 1188 h 2331"/>
              <a:gd name="T14" fmla="*/ 414 w 2641"/>
              <a:gd name="T15" fmla="*/ 1052 h 2331"/>
              <a:gd name="T16" fmla="*/ 414 w 2641"/>
              <a:gd name="T17" fmla="*/ 1052 h 2331"/>
              <a:gd name="T18" fmla="*/ 428 w 2641"/>
              <a:gd name="T19" fmla="*/ 1049 h 2331"/>
              <a:gd name="T20" fmla="*/ 428 w 2641"/>
              <a:gd name="T21" fmla="*/ 1048 h 2331"/>
              <a:gd name="T22" fmla="*/ 441 w 2641"/>
              <a:gd name="T23" fmla="*/ 1046 h 2331"/>
              <a:gd name="T24" fmla="*/ 445 w 2641"/>
              <a:gd name="T25" fmla="*/ 1045 h 2331"/>
              <a:gd name="T26" fmla="*/ 455 w 2641"/>
              <a:gd name="T27" fmla="*/ 1044 h 2331"/>
              <a:gd name="T28" fmla="*/ 470 w 2641"/>
              <a:gd name="T29" fmla="*/ 1044 h 2331"/>
              <a:gd name="T30" fmla="*/ 548 w 2641"/>
              <a:gd name="T31" fmla="*/ 1044 h 2331"/>
              <a:gd name="T32" fmla="*/ 2118 w 2641"/>
              <a:gd name="T33" fmla="*/ 1044 h 2331"/>
              <a:gd name="T34" fmla="*/ 2251 w 2641"/>
              <a:gd name="T35" fmla="*/ 1044 h 2331"/>
              <a:gd name="T36" fmla="*/ 2472 w 2641"/>
              <a:gd name="T37" fmla="*/ 1044 h 2331"/>
              <a:gd name="T38" fmla="*/ 2555 w 2641"/>
              <a:gd name="T39" fmla="*/ 1044 h 2331"/>
              <a:gd name="T40" fmla="*/ 2615 w 2641"/>
              <a:gd name="T41" fmla="*/ 1068 h 2331"/>
              <a:gd name="T42" fmla="*/ 2641 w 2641"/>
              <a:gd name="T43" fmla="*/ 1127 h 2331"/>
              <a:gd name="T44" fmla="*/ 2639 w 2641"/>
              <a:gd name="T45" fmla="*/ 1147 h 2331"/>
              <a:gd name="T46" fmla="*/ 2472 w 2641"/>
              <a:gd name="T47" fmla="*/ 1969 h 2331"/>
              <a:gd name="T48" fmla="*/ 2471 w 2641"/>
              <a:gd name="T49" fmla="*/ 910 h 2331"/>
              <a:gd name="T50" fmla="*/ 2320 w 2641"/>
              <a:gd name="T51" fmla="*/ 774 h 2331"/>
              <a:gd name="T52" fmla="*/ 2251 w 2641"/>
              <a:gd name="T53" fmla="*/ 774 h 2331"/>
              <a:gd name="T54" fmla="*/ 2251 w 2641"/>
              <a:gd name="T55" fmla="*/ 910 h 2331"/>
              <a:gd name="T56" fmla="*/ 2471 w 2641"/>
              <a:gd name="T57" fmla="*/ 910 h 2331"/>
              <a:gd name="T58" fmla="*/ 162 w 2641"/>
              <a:gd name="T59" fmla="*/ 1162 h 2331"/>
              <a:gd name="T60" fmla="*/ 414 w 2641"/>
              <a:gd name="T61" fmla="*/ 915 h 2331"/>
              <a:gd name="T62" fmla="*/ 414 w 2641"/>
              <a:gd name="T63" fmla="*/ 548 h 2331"/>
              <a:gd name="T64" fmla="*/ 178 w 2641"/>
              <a:gd name="T65" fmla="*/ 548 h 2331"/>
              <a:gd name="T66" fmla="*/ 0 w 2641"/>
              <a:gd name="T67" fmla="*/ 726 h 2331"/>
              <a:gd name="T68" fmla="*/ 0 w 2641"/>
              <a:gd name="T69" fmla="*/ 1955 h 2331"/>
              <a:gd name="T70" fmla="*/ 162 w 2641"/>
              <a:gd name="T71" fmla="*/ 1162 h 2331"/>
              <a:gd name="T72" fmla="*/ 2118 w 2641"/>
              <a:gd name="T73" fmla="*/ 75 h 2331"/>
              <a:gd name="T74" fmla="*/ 2118 w 2641"/>
              <a:gd name="T75" fmla="*/ 910 h 2331"/>
              <a:gd name="T76" fmla="*/ 548 w 2641"/>
              <a:gd name="T77" fmla="*/ 910 h 2331"/>
              <a:gd name="T78" fmla="*/ 548 w 2641"/>
              <a:gd name="T79" fmla="*/ 75 h 2331"/>
              <a:gd name="T80" fmla="*/ 623 w 2641"/>
              <a:gd name="T81" fmla="*/ 0 h 2331"/>
              <a:gd name="T82" fmla="*/ 2043 w 2641"/>
              <a:gd name="T83" fmla="*/ 0 h 2331"/>
              <a:gd name="T84" fmla="*/ 2118 w 2641"/>
              <a:gd name="T85" fmla="*/ 75 h 2331"/>
              <a:gd name="T86" fmla="*/ 1926 w 2641"/>
              <a:gd name="T87" fmla="*/ 665 h 2331"/>
              <a:gd name="T88" fmla="*/ 1859 w 2641"/>
              <a:gd name="T89" fmla="*/ 598 h 2331"/>
              <a:gd name="T90" fmla="*/ 806 w 2641"/>
              <a:gd name="T91" fmla="*/ 598 h 2331"/>
              <a:gd name="T92" fmla="*/ 740 w 2641"/>
              <a:gd name="T93" fmla="*/ 665 h 2331"/>
              <a:gd name="T94" fmla="*/ 806 w 2641"/>
              <a:gd name="T95" fmla="*/ 732 h 2331"/>
              <a:gd name="T96" fmla="*/ 1859 w 2641"/>
              <a:gd name="T97" fmla="*/ 732 h 2331"/>
              <a:gd name="T98" fmla="*/ 1926 w 2641"/>
              <a:gd name="T99" fmla="*/ 665 h 2331"/>
              <a:gd name="T100" fmla="*/ 1926 w 2641"/>
              <a:gd name="T101" fmla="*/ 321 h 2331"/>
              <a:gd name="T102" fmla="*/ 1859 w 2641"/>
              <a:gd name="T103" fmla="*/ 254 h 2331"/>
              <a:gd name="T104" fmla="*/ 806 w 2641"/>
              <a:gd name="T105" fmla="*/ 254 h 2331"/>
              <a:gd name="T106" fmla="*/ 740 w 2641"/>
              <a:gd name="T107" fmla="*/ 321 h 2331"/>
              <a:gd name="T108" fmla="*/ 806 w 2641"/>
              <a:gd name="T109" fmla="*/ 388 h 2331"/>
              <a:gd name="T110" fmla="*/ 1859 w 2641"/>
              <a:gd name="T111" fmla="*/ 388 h 2331"/>
              <a:gd name="T112" fmla="*/ 1926 w 2641"/>
              <a:gd name="T113" fmla="*/ 321 h 2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41" h="2331">
                <a:moveTo>
                  <a:pt x="2472" y="1969"/>
                </a:moveTo>
                <a:lnTo>
                  <a:pt x="2472" y="1969"/>
                </a:lnTo>
                <a:lnTo>
                  <a:pt x="2426" y="2194"/>
                </a:lnTo>
                <a:cubicBezTo>
                  <a:pt x="2409" y="2274"/>
                  <a:pt x="2339" y="2331"/>
                  <a:pt x="2258" y="2331"/>
                </a:cubicBezTo>
                <a:lnTo>
                  <a:pt x="269" y="2331"/>
                </a:lnTo>
                <a:cubicBezTo>
                  <a:pt x="161" y="2331"/>
                  <a:pt x="80" y="2232"/>
                  <a:pt x="101" y="2126"/>
                </a:cubicBezTo>
                <a:lnTo>
                  <a:pt x="293" y="1188"/>
                </a:lnTo>
                <a:cubicBezTo>
                  <a:pt x="306" y="1123"/>
                  <a:pt x="354" y="1072"/>
                  <a:pt x="414" y="1052"/>
                </a:cubicBezTo>
                <a:lnTo>
                  <a:pt x="414" y="1052"/>
                </a:lnTo>
                <a:cubicBezTo>
                  <a:pt x="419" y="1051"/>
                  <a:pt x="423" y="1050"/>
                  <a:pt x="428" y="1049"/>
                </a:cubicBezTo>
                <a:cubicBezTo>
                  <a:pt x="428" y="1049"/>
                  <a:pt x="428" y="1049"/>
                  <a:pt x="428" y="1048"/>
                </a:cubicBezTo>
                <a:cubicBezTo>
                  <a:pt x="432" y="1047"/>
                  <a:pt x="437" y="1047"/>
                  <a:pt x="441" y="1046"/>
                </a:cubicBezTo>
                <a:cubicBezTo>
                  <a:pt x="442" y="1046"/>
                  <a:pt x="444" y="1046"/>
                  <a:pt x="445" y="1045"/>
                </a:cubicBezTo>
                <a:cubicBezTo>
                  <a:pt x="448" y="1045"/>
                  <a:pt x="452" y="1044"/>
                  <a:pt x="455" y="1044"/>
                </a:cubicBezTo>
                <a:cubicBezTo>
                  <a:pt x="460" y="1044"/>
                  <a:pt x="465" y="1044"/>
                  <a:pt x="470" y="1044"/>
                </a:cubicBezTo>
                <a:lnTo>
                  <a:pt x="548" y="1044"/>
                </a:lnTo>
                <a:lnTo>
                  <a:pt x="2118" y="1044"/>
                </a:lnTo>
                <a:lnTo>
                  <a:pt x="2251" y="1044"/>
                </a:lnTo>
                <a:lnTo>
                  <a:pt x="2472" y="1044"/>
                </a:lnTo>
                <a:lnTo>
                  <a:pt x="2555" y="1044"/>
                </a:lnTo>
                <a:cubicBezTo>
                  <a:pt x="2579" y="1044"/>
                  <a:pt x="2600" y="1053"/>
                  <a:pt x="2615" y="1068"/>
                </a:cubicBezTo>
                <a:cubicBezTo>
                  <a:pt x="2631" y="1084"/>
                  <a:pt x="2640" y="1104"/>
                  <a:pt x="2641" y="1127"/>
                </a:cubicBezTo>
                <a:cubicBezTo>
                  <a:pt x="2641" y="1134"/>
                  <a:pt x="2641" y="1140"/>
                  <a:pt x="2639" y="1147"/>
                </a:cubicBezTo>
                <a:lnTo>
                  <a:pt x="2472" y="1969"/>
                </a:lnTo>
                <a:close/>
                <a:moveTo>
                  <a:pt x="2471" y="910"/>
                </a:moveTo>
                <a:cubicBezTo>
                  <a:pt x="2463" y="834"/>
                  <a:pt x="2398" y="774"/>
                  <a:pt x="2320" y="774"/>
                </a:cubicBezTo>
                <a:lnTo>
                  <a:pt x="2251" y="774"/>
                </a:lnTo>
                <a:lnTo>
                  <a:pt x="2251" y="910"/>
                </a:lnTo>
                <a:lnTo>
                  <a:pt x="2471" y="910"/>
                </a:lnTo>
                <a:close/>
                <a:moveTo>
                  <a:pt x="162" y="1162"/>
                </a:moveTo>
                <a:cubicBezTo>
                  <a:pt x="188" y="1034"/>
                  <a:pt x="290" y="938"/>
                  <a:pt x="414" y="915"/>
                </a:cubicBezTo>
                <a:lnTo>
                  <a:pt x="414" y="548"/>
                </a:lnTo>
                <a:lnTo>
                  <a:pt x="178" y="548"/>
                </a:lnTo>
                <a:cubicBezTo>
                  <a:pt x="80" y="548"/>
                  <a:pt x="0" y="628"/>
                  <a:pt x="0" y="726"/>
                </a:cubicBezTo>
                <a:lnTo>
                  <a:pt x="0" y="1955"/>
                </a:lnTo>
                <a:lnTo>
                  <a:pt x="162" y="1162"/>
                </a:lnTo>
                <a:close/>
                <a:moveTo>
                  <a:pt x="2118" y="75"/>
                </a:moveTo>
                <a:lnTo>
                  <a:pt x="2118" y="910"/>
                </a:lnTo>
                <a:lnTo>
                  <a:pt x="548" y="910"/>
                </a:lnTo>
                <a:lnTo>
                  <a:pt x="548" y="75"/>
                </a:lnTo>
                <a:cubicBezTo>
                  <a:pt x="548" y="33"/>
                  <a:pt x="581" y="0"/>
                  <a:pt x="623" y="0"/>
                </a:cubicBezTo>
                <a:lnTo>
                  <a:pt x="2043" y="0"/>
                </a:lnTo>
                <a:cubicBezTo>
                  <a:pt x="2084" y="0"/>
                  <a:pt x="2118" y="33"/>
                  <a:pt x="2118" y="75"/>
                </a:cubicBezTo>
                <a:close/>
                <a:moveTo>
                  <a:pt x="1926" y="665"/>
                </a:moveTo>
                <a:cubicBezTo>
                  <a:pt x="1926" y="628"/>
                  <a:pt x="1896" y="598"/>
                  <a:pt x="1859" y="598"/>
                </a:cubicBezTo>
                <a:lnTo>
                  <a:pt x="806" y="598"/>
                </a:lnTo>
                <a:cubicBezTo>
                  <a:pt x="769" y="598"/>
                  <a:pt x="740" y="628"/>
                  <a:pt x="740" y="665"/>
                </a:cubicBezTo>
                <a:cubicBezTo>
                  <a:pt x="740" y="702"/>
                  <a:pt x="769" y="732"/>
                  <a:pt x="806" y="732"/>
                </a:cubicBezTo>
                <a:lnTo>
                  <a:pt x="1859" y="732"/>
                </a:lnTo>
                <a:cubicBezTo>
                  <a:pt x="1896" y="732"/>
                  <a:pt x="1926" y="702"/>
                  <a:pt x="1926" y="665"/>
                </a:cubicBezTo>
                <a:close/>
                <a:moveTo>
                  <a:pt x="1926" y="321"/>
                </a:moveTo>
                <a:cubicBezTo>
                  <a:pt x="1926" y="284"/>
                  <a:pt x="1896" y="254"/>
                  <a:pt x="1859" y="254"/>
                </a:cubicBezTo>
                <a:lnTo>
                  <a:pt x="806" y="254"/>
                </a:lnTo>
                <a:cubicBezTo>
                  <a:pt x="769" y="254"/>
                  <a:pt x="740" y="284"/>
                  <a:pt x="740" y="321"/>
                </a:cubicBezTo>
                <a:cubicBezTo>
                  <a:pt x="740" y="358"/>
                  <a:pt x="769" y="388"/>
                  <a:pt x="806" y="388"/>
                </a:cubicBezTo>
                <a:lnTo>
                  <a:pt x="1859" y="388"/>
                </a:lnTo>
                <a:cubicBezTo>
                  <a:pt x="1896" y="388"/>
                  <a:pt x="1926" y="358"/>
                  <a:pt x="1926" y="321"/>
                </a:cubicBezTo>
                <a:close/>
              </a:path>
            </a:pathLst>
          </a:custGeom>
          <a:solidFill>
            <a:srgbClr val="BB1B22"/>
          </a:solidFill>
          <a:ln>
            <a:noFill/>
          </a:ln>
        </p:spPr>
      </p:sp>
      <p:sp>
        <p:nvSpPr>
          <p:cNvPr id="19" name="new-document_175374"/>
          <p:cNvSpPr>
            <a:spLocks noChangeAspect="1"/>
          </p:cNvSpPr>
          <p:nvPr/>
        </p:nvSpPr>
        <p:spPr bwMode="auto">
          <a:xfrm>
            <a:off x="2245769" y="6840365"/>
            <a:ext cx="1383628" cy="1381538"/>
          </a:xfrm>
          <a:custGeom>
            <a:avLst/>
            <a:gdLst>
              <a:gd name="connsiteX0" fmla="*/ 125734 w 607639"/>
              <a:gd name="connsiteY0" fmla="*/ 376820 h 606722"/>
              <a:gd name="connsiteX1" fmla="*/ 216014 w 607639"/>
              <a:gd name="connsiteY1" fmla="*/ 376820 h 606722"/>
              <a:gd name="connsiteX2" fmla="*/ 227856 w 607639"/>
              <a:gd name="connsiteY2" fmla="*/ 388631 h 606722"/>
              <a:gd name="connsiteX3" fmla="*/ 216014 w 607639"/>
              <a:gd name="connsiteY3" fmla="*/ 400530 h 606722"/>
              <a:gd name="connsiteX4" fmla="*/ 125734 w 607639"/>
              <a:gd name="connsiteY4" fmla="*/ 400530 h 606722"/>
              <a:gd name="connsiteX5" fmla="*/ 113893 w 607639"/>
              <a:gd name="connsiteY5" fmla="*/ 388631 h 606722"/>
              <a:gd name="connsiteX6" fmla="*/ 125734 w 607639"/>
              <a:gd name="connsiteY6" fmla="*/ 376820 h 606722"/>
              <a:gd name="connsiteX7" fmla="*/ 541131 w 607639"/>
              <a:gd name="connsiteY7" fmla="*/ 363765 h 606722"/>
              <a:gd name="connsiteX8" fmla="*/ 552950 w 607639"/>
              <a:gd name="connsiteY8" fmla="*/ 375670 h 606722"/>
              <a:gd name="connsiteX9" fmla="*/ 552950 w 607639"/>
              <a:gd name="connsiteY9" fmla="*/ 440791 h 606722"/>
              <a:gd name="connsiteX10" fmla="*/ 541131 w 607639"/>
              <a:gd name="connsiteY10" fmla="*/ 452607 h 606722"/>
              <a:gd name="connsiteX11" fmla="*/ 529311 w 607639"/>
              <a:gd name="connsiteY11" fmla="*/ 440791 h 606722"/>
              <a:gd name="connsiteX12" fmla="*/ 529311 w 607639"/>
              <a:gd name="connsiteY12" fmla="*/ 375670 h 606722"/>
              <a:gd name="connsiteX13" fmla="*/ 541131 w 607639"/>
              <a:gd name="connsiteY13" fmla="*/ 363765 h 606722"/>
              <a:gd name="connsiteX14" fmla="*/ 40497 w 607639"/>
              <a:gd name="connsiteY14" fmla="*/ 355484 h 606722"/>
              <a:gd name="connsiteX15" fmla="*/ 251618 w 607639"/>
              <a:gd name="connsiteY15" fmla="*/ 566197 h 606722"/>
              <a:gd name="connsiteX16" fmla="*/ 251618 w 607639"/>
              <a:gd name="connsiteY16" fmla="*/ 355484 h 606722"/>
              <a:gd name="connsiteX17" fmla="*/ 541131 w 607639"/>
              <a:gd name="connsiteY17" fmla="*/ 60404 h 606722"/>
              <a:gd name="connsiteX18" fmla="*/ 552950 w 607639"/>
              <a:gd name="connsiteY18" fmla="*/ 72225 h 606722"/>
              <a:gd name="connsiteX19" fmla="*/ 552950 w 607639"/>
              <a:gd name="connsiteY19" fmla="*/ 310433 h 606722"/>
              <a:gd name="connsiteX20" fmla="*/ 541131 w 607639"/>
              <a:gd name="connsiteY20" fmla="*/ 322343 h 606722"/>
              <a:gd name="connsiteX21" fmla="*/ 529311 w 607639"/>
              <a:gd name="connsiteY21" fmla="*/ 310433 h 606722"/>
              <a:gd name="connsiteX22" fmla="*/ 529311 w 607639"/>
              <a:gd name="connsiteY22" fmla="*/ 72225 h 606722"/>
              <a:gd name="connsiteX23" fmla="*/ 541131 w 607639"/>
              <a:gd name="connsiteY23" fmla="*/ 60404 h 606722"/>
              <a:gd name="connsiteX24" fmla="*/ 23764 w 607639"/>
              <a:gd name="connsiteY24" fmla="*/ 23729 h 606722"/>
              <a:gd name="connsiteX25" fmla="*/ 23764 w 607639"/>
              <a:gd name="connsiteY25" fmla="*/ 331755 h 606722"/>
              <a:gd name="connsiteX26" fmla="*/ 263455 w 607639"/>
              <a:gd name="connsiteY26" fmla="*/ 331755 h 606722"/>
              <a:gd name="connsiteX27" fmla="*/ 275293 w 607639"/>
              <a:gd name="connsiteY27" fmla="*/ 343664 h 606722"/>
              <a:gd name="connsiteX28" fmla="*/ 275293 w 607639"/>
              <a:gd name="connsiteY28" fmla="*/ 582993 h 606722"/>
              <a:gd name="connsiteX29" fmla="*/ 583875 w 607639"/>
              <a:gd name="connsiteY29" fmla="*/ 582993 h 606722"/>
              <a:gd name="connsiteX30" fmla="*/ 583875 w 607639"/>
              <a:gd name="connsiteY30" fmla="*/ 23729 h 606722"/>
              <a:gd name="connsiteX31" fmla="*/ 11837 w 607639"/>
              <a:gd name="connsiteY31" fmla="*/ 0 h 606722"/>
              <a:gd name="connsiteX32" fmla="*/ 595713 w 607639"/>
              <a:gd name="connsiteY32" fmla="*/ 0 h 606722"/>
              <a:gd name="connsiteX33" fmla="*/ 607639 w 607639"/>
              <a:gd name="connsiteY33" fmla="*/ 11820 h 606722"/>
              <a:gd name="connsiteX34" fmla="*/ 607639 w 607639"/>
              <a:gd name="connsiteY34" fmla="*/ 594813 h 606722"/>
              <a:gd name="connsiteX35" fmla="*/ 595713 w 607639"/>
              <a:gd name="connsiteY35" fmla="*/ 606722 h 606722"/>
              <a:gd name="connsiteX36" fmla="*/ 263455 w 607639"/>
              <a:gd name="connsiteY36" fmla="*/ 606722 h 606722"/>
              <a:gd name="connsiteX37" fmla="*/ 255089 w 607639"/>
              <a:gd name="connsiteY37" fmla="*/ 603256 h 606722"/>
              <a:gd name="connsiteX38" fmla="*/ 3471 w 607639"/>
              <a:gd name="connsiteY38" fmla="*/ 352018 h 606722"/>
              <a:gd name="connsiteX39" fmla="*/ 0 w 607639"/>
              <a:gd name="connsiteY39" fmla="*/ 343664 h 606722"/>
              <a:gd name="connsiteX40" fmla="*/ 0 w 607639"/>
              <a:gd name="connsiteY40" fmla="*/ 11820 h 606722"/>
              <a:gd name="connsiteX41" fmla="*/ 11837 w 607639"/>
              <a:gd name="connsiteY4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7639" h="606722">
                <a:moveTo>
                  <a:pt x="125734" y="376820"/>
                </a:moveTo>
                <a:lnTo>
                  <a:pt x="216014" y="376820"/>
                </a:lnTo>
                <a:cubicBezTo>
                  <a:pt x="222514" y="376820"/>
                  <a:pt x="227856" y="382148"/>
                  <a:pt x="227856" y="388631"/>
                </a:cubicBezTo>
                <a:cubicBezTo>
                  <a:pt x="227856" y="395202"/>
                  <a:pt x="222514" y="400530"/>
                  <a:pt x="216014" y="400530"/>
                </a:cubicBezTo>
                <a:lnTo>
                  <a:pt x="125734" y="400530"/>
                </a:lnTo>
                <a:cubicBezTo>
                  <a:pt x="119235" y="400530"/>
                  <a:pt x="113893" y="395202"/>
                  <a:pt x="113893" y="388631"/>
                </a:cubicBezTo>
                <a:cubicBezTo>
                  <a:pt x="113893" y="382148"/>
                  <a:pt x="119235" y="376820"/>
                  <a:pt x="125734" y="376820"/>
                </a:cubicBezTo>
                <a:close/>
                <a:moveTo>
                  <a:pt x="541131" y="363765"/>
                </a:moveTo>
                <a:cubicBezTo>
                  <a:pt x="547707" y="363765"/>
                  <a:pt x="552950" y="369096"/>
                  <a:pt x="552950" y="375670"/>
                </a:cubicBezTo>
                <a:lnTo>
                  <a:pt x="552950" y="440791"/>
                </a:lnTo>
                <a:cubicBezTo>
                  <a:pt x="552950" y="447365"/>
                  <a:pt x="547707" y="452607"/>
                  <a:pt x="541131" y="452607"/>
                </a:cubicBezTo>
                <a:cubicBezTo>
                  <a:pt x="534554" y="452607"/>
                  <a:pt x="529311" y="447365"/>
                  <a:pt x="529311" y="440791"/>
                </a:cubicBezTo>
                <a:lnTo>
                  <a:pt x="529311" y="375670"/>
                </a:lnTo>
                <a:cubicBezTo>
                  <a:pt x="529311" y="369096"/>
                  <a:pt x="534554" y="363765"/>
                  <a:pt x="541131" y="363765"/>
                </a:cubicBezTo>
                <a:close/>
                <a:moveTo>
                  <a:pt x="40497" y="355484"/>
                </a:moveTo>
                <a:lnTo>
                  <a:pt x="251618" y="566197"/>
                </a:lnTo>
                <a:lnTo>
                  <a:pt x="251618" y="355484"/>
                </a:lnTo>
                <a:close/>
                <a:moveTo>
                  <a:pt x="541131" y="60404"/>
                </a:moveTo>
                <a:cubicBezTo>
                  <a:pt x="547707" y="60404"/>
                  <a:pt x="552950" y="65737"/>
                  <a:pt x="552950" y="72225"/>
                </a:cubicBezTo>
                <a:lnTo>
                  <a:pt x="552950" y="310433"/>
                </a:lnTo>
                <a:cubicBezTo>
                  <a:pt x="552950" y="317010"/>
                  <a:pt x="547707" y="322343"/>
                  <a:pt x="541131" y="322343"/>
                </a:cubicBezTo>
                <a:cubicBezTo>
                  <a:pt x="534554" y="322343"/>
                  <a:pt x="529311" y="317010"/>
                  <a:pt x="529311" y="310433"/>
                </a:cubicBezTo>
                <a:lnTo>
                  <a:pt x="529311" y="72225"/>
                </a:lnTo>
                <a:cubicBezTo>
                  <a:pt x="529311" y="65737"/>
                  <a:pt x="534554" y="60404"/>
                  <a:pt x="541131" y="60404"/>
                </a:cubicBezTo>
                <a:close/>
                <a:moveTo>
                  <a:pt x="23764" y="23729"/>
                </a:moveTo>
                <a:lnTo>
                  <a:pt x="23764" y="331755"/>
                </a:lnTo>
                <a:lnTo>
                  <a:pt x="263455" y="331755"/>
                </a:lnTo>
                <a:cubicBezTo>
                  <a:pt x="270042" y="331755"/>
                  <a:pt x="275293" y="337088"/>
                  <a:pt x="275293" y="343664"/>
                </a:cubicBezTo>
                <a:lnTo>
                  <a:pt x="275293" y="582993"/>
                </a:lnTo>
                <a:lnTo>
                  <a:pt x="583875" y="582993"/>
                </a:lnTo>
                <a:lnTo>
                  <a:pt x="583875" y="23729"/>
                </a:lnTo>
                <a:close/>
                <a:moveTo>
                  <a:pt x="11837" y="0"/>
                </a:moveTo>
                <a:lnTo>
                  <a:pt x="595713" y="0"/>
                </a:lnTo>
                <a:cubicBezTo>
                  <a:pt x="602299" y="0"/>
                  <a:pt x="607639" y="5332"/>
                  <a:pt x="607639" y="11820"/>
                </a:cubicBezTo>
                <a:lnTo>
                  <a:pt x="607639" y="594813"/>
                </a:lnTo>
                <a:cubicBezTo>
                  <a:pt x="607639" y="601390"/>
                  <a:pt x="602299" y="606722"/>
                  <a:pt x="595713" y="606722"/>
                </a:cubicBezTo>
                <a:lnTo>
                  <a:pt x="263455" y="606722"/>
                </a:lnTo>
                <a:cubicBezTo>
                  <a:pt x="260340" y="606722"/>
                  <a:pt x="257225" y="605389"/>
                  <a:pt x="255089" y="603256"/>
                </a:cubicBezTo>
                <a:lnTo>
                  <a:pt x="3471" y="352018"/>
                </a:lnTo>
                <a:cubicBezTo>
                  <a:pt x="1246" y="349796"/>
                  <a:pt x="0" y="346774"/>
                  <a:pt x="0" y="343664"/>
                </a:cubicBezTo>
                <a:lnTo>
                  <a:pt x="0" y="11820"/>
                </a:lnTo>
                <a:cubicBezTo>
                  <a:pt x="0" y="5332"/>
                  <a:pt x="5340" y="0"/>
                  <a:pt x="11837" y="0"/>
                </a:cubicBezTo>
                <a:close/>
              </a:path>
            </a:pathLst>
          </a:custGeom>
          <a:solidFill>
            <a:srgbClr val="BB1B22"/>
          </a:solidFill>
          <a:ln>
            <a:noFill/>
          </a:ln>
        </p:spPr>
      </p:sp>
      <p:sp>
        <p:nvSpPr>
          <p:cNvPr id="20" name="blank-document_16267"/>
          <p:cNvSpPr>
            <a:spLocks noChangeAspect="1"/>
          </p:cNvSpPr>
          <p:nvPr/>
        </p:nvSpPr>
        <p:spPr bwMode="auto">
          <a:xfrm>
            <a:off x="10139438" y="6593572"/>
            <a:ext cx="1283625" cy="1578957"/>
          </a:xfrm>
          <a:custGeom>
            <a:avLst/>
            <a:gdLst>
              <a:gd name="T0" fmla="*/ 488 w 3210"/>
              <a:gd name="T1" fmla="*/ 3954 h 3954"/>
              <a:gd name="T2" fmla="*/ 2722 w 3210"/>
              <a:gd name="T3" fmla="*/ 3954 h 3954"/>
              <a:gd name="T4" fmla="*/ 3210 w 3210"/>
              <a:gd name="T5" fmla="*/ 3466 h 3954"/>
              <a:gd name="T6" fmla="*/ 3210 w 3210"/>
              <a:gd name="T7" fmla="*/ 1001 h 3954"/>
              <a:gd name="T8" fmla="*/ 3210 w 3210"/>
              <a:gd name="T9" fmla="*/ 992 h 3954"/>
              <a:gd name="T10" fmla="*/ 3210 w 3210"/>
              <a:gd name="T11" fmla="*/ 875 h 3954"/>
              <a:gd name="T12" fmla="*/ 2303 w 3210"/>
              <a:gd name="T13" fmla="*/ 0 h 3954"/>
              <a:gd name="T14" fmla="*/ 2173 w 3210"/>
              <a:gd name="T15" fmla="*/ 0 h 3954"/>
              <a:gd name="T16" fmla="*/ 2173 w 3210"/>
              <a:gd name="T17" fmla="*/ 0 h 3954"/>
              <a:gd name="T18" fmla="*/ 2173 w 3210"/>
              <a:gd name="T19" fmla="*/ 0 h 3954"/>
              <a:gd name="T20" fmla="*/ 488 w 3210"/>
              <a:gd name="T21" fmla="*/ 0 h 3954"/>
              <a:gd name="T22" fmla="*/ 0 w 3210"/>
              <a:gd name="T23" fmla="*/ 488 h 3954"/>
              <a:gd name="T24" fmla="*/ 0 w 3210"/>
              <a:gd name="T25" fmla="*/ 3466 h 3954"/>
              <a:gd name="T26" fmla="*/ 488 w 3210"/>
              <a:gd name="T27" fmla="*/ 3954 h 3954"/>
              <a:gd name="T28" fmla="*/ 480 w 3210"/>
              <a:gd name="T29" fmla="*/ 488 h 3954"/>
              <a:gd name="T30" fmla="*/ 488 w 3210"/>
              <a:gd name="T31" fmla="*/ 480 h 3954"/>
              <a:gd name="T32" fmla="*/ 1902 w 3210"/>
              <a:gd name="T33" fmla="*/ 480 h 3954"/>
              <a:gd name="T34" fmla="*/ 1902 w 3210"/>
              <a:gd name="T35" fmla="*/ 774 h 3954"/>
              <a:gd name="T36" fmla="*/ 2429 w 3210"/>
              <a:gd name="T37" fmla="*/ 1274 h 3954"/>
              <a:gd name="T38" fmla="*/ 2730 w 3210"/>
              <a:gd name="T39" fmla="*/ 1274 h 3954"/>
              <a:gd name="T40" fmla="*/ 2730 w 3210"/>
              <a:gd name="T41" fmla="*/ 3467 h 3954"/>
              <a:gd name="T42" fmla="*/ 2722 w 3210"/>
              <a:gd name="T43" fmla="*/ 3474 h 3954"/>
              <a:gd name="T44" fmla="*/ 488 w 3210"/>
              <a:gd name="T45" fmla="*/ 3474 h 3954"/>
              <a:gd name="T46" fmla="*/ 480 w 3210"/>
              <a:gd name="T47" fmla="*/ 3467 h 3954"/>
              <a:gd name="T48" fmla="*/ 480 w 3210"/>
              <a:gd name="T49" fmla="*/ 488 h 3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10" h="3954">
                <a:moveTo>
                  <a:pt x="488" y="3954"/>
                </a:moveTo>
                <a:lnTo>
                  <a:pt x="2722" y="3954"/>
                </a:lnTo>
                <a:cubicBezTo>
                  <a:pt x="2991" y="3954"/>
                  <a:pt x="3210" y="3735"/>
                  <a:pt x="3210" y="3466"/>
                </a:cubicBezTo>
                <a:lnTo>
                  <a:pt x="3210" y="1001"/>
                </a:lnTo>
                <a:cubicBezTo>
                  <a:pt x="3210" y="998"/>
                  <a:pt x="3210" y="995"/>
                  <a:pt x="3210" y="992"/>
                </a:cubicBezTo>
                <a:lnTo>
                  <a:pt x="3210" y="875"/>
                </a:lnTo>
                <a:lnTo>
                  <a:pt x="2303" y="0"/>
                </a:lnTo>
                <a:lnTo>
                  <a:pt x="2173" y="0"/>
                </a:lnTo>
                <a:lnTo>
                  <a:pt x="2173" y="0"/>
                </a:lnTo>
                <a:lnTo>
                  <a:pt x="2173" y="0"/>
                </a:lnTo>
                <a:lnTo>
                  <a:pt x="488" y="0"/>
                </a:lnTo>
                <a:cubicBezTo>
                  <a:pt x="219" y="0"/>
                  <a:pt x="0" y="219"/>
                  <a:pt x="0" y="488"/>
                </a:cubicBezTo>
                <a:lnTo>
                  <a:pt x="0" y="3466"/>
                </a:lnTo>
                <a:cubicBezTo>
                  <a:pt x="0" y="3735"/>
                  <a:pt x="219" y="3954"/>
                  <a:pt x="488" y="3954"/>
                </a:cubicBezTo>
                <a:close/>
                <a:moveTo>
                  <a:pt x="480" y="488"/>
                </a:moveTo>
                <a:cubicBezTo>
                  <a:pt x="480" y="483"/>
                  <a:pt x="484" y="480"/>
                  <a:pt x="488" y="480"/>
                </a:cubicBezTo>
                <a:lnTo>
                  <a:pt x="1902" y="480"/>
                </a:lnTo>
                <a:lnTo>
                  <a:pt x="1902" y="774"/>
                </a:lnTo>
                <a:cubicBezTo>
                  <a:pt x="1902" y="1141"/>
                  <a:pt x="2217" y="1274"/>
                  <a:pt x="2429" y="1274"/>
                </a:cubicBezTo>
                <a:lnTo>
                  <a:pt x="2730" y="1274"/>
                </a:lnTo>
                <a:lnTo>
                  <a:pt x="2730" y="3467"/>
                </a:lnTo>
                <a:cubicBezTo>
                  <a:pt x="2730" y="3471"/>
                  <a:pt x="2726" y="3474"/>
                  <a:pt x="2722" y="3474"/>
                </a:cubicBezTo>
                <a:lnTo>
                  <a:pt x="488" y="3474"/>
                </a:lnTo>
                <a:cubicBezTo>
                  <a:pt x="484" y="3474"/>
                  <a:pt x="480" y="3471"/>
                  <a:pt x="480" y="3467"/>
                </a:cubicBezTo>
                <a:lnTo>
                  <a:pt x="480" y="488"/>
                </a:lnTo>
                <a:close/>
              </a:path>
            </a:pathLst>
          </a:custGeom>
          <a:solidFill>
            <a:srgbClr val="BB1B22"/>
          </a:solidFill>
          <a:ln>
            <a:noFill/>
          </a:ln>
        </p:spPr>
      </p:sp>
      <p:sp>
        <p:nvSpPr>
          <p:cNvPr id="4" name="矩形 3"/>
          <p:cNvSpPr/>
          <p:nvPr/>
        </p:nvSpPr>
        <p:spPr>
          <a:xfrm>
            <a:off x="4309146" y="4761801"/>
            <a:ext cx="5218770" cy="1200329"/>
          </a:xfrm>
          <a:prstGeom prst="rect">
            <a:avLst/>
          </a:prstGeom>
        </p:spPr>
        <p:txBody>
          <a:bodyPr wrap="square">
            <a:spAutoFit/>
          </a:bodyPr>
          <a:lstStyle/>
          <a:p>
            <a:pPr algn="just">
              <a:buClr>
                <a:srgbClr val="94002A"/>
              </a:buClr>
            </a:pPr>
            <a:r>
              <a:rPr lang="zh-CN" altLang="en-US" sz="2400" dirty="0">
                <a:latin typeface="微软雅黑" panose="020B0503020204020204" pitchFamily="34" charset="-122"/>
                <a:ea typeface="微软雅黑" panose="020B0503020204020204" pitchFamily="34" charset="-122"/>
              </a:rPr>
              <a:t>施工单位负责申请办理</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工业动火许可证</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，按审批权限，逐级上报，分级负责，批准后方可进行工业动火。</a:t>
            </a:r>
          </a:p>
        </p:txBody>
      </p:sp>
      <p:sp>
        <p:nvSpPr>
          <p:cNvPr id="21" name="矩形 8"/>
          <p:cNvSpPr/>
          <p:nvPr/>
        </p:nvSpPr>
        <p:spPr>
          <a:xfrm>
            <a:off x="4280227" y="3922534"/>
            <a:ext cx="3416320"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审批程序及权限</a:t>
            </a:r>
          </a:p>
        </p:txBody>
      </p:sp>
      <p:sp>
        <p:nvSpPr>
          <p:cNvPr id="22" name="矩形 8"/>
          <p:cNvSpPr/>
          <p:nvPr/>
        </p:nvSpPr>
        <p:spPr>
          <a:xfrm>
            <a:off x="11587185" y="3961892"/>
            <a:ext cx="1107996"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存档</a:t>
            </a:r>
          </a:p>
        </p:txBody>
      </p:sp>
      <p:sp>
        <p:nvSpPr>
          <p:cNvPr id="6" name="矩形 5"/>
          <p:cNvSpPr/>
          <p:nvPr/>
        </p:nvSpPr>
        <p:spPr>
          <a:xfrm>
            <a:off x="11587185" y="4716398"/>
            <a:ext cx="5486005" cy="830997"/>
          </a:xfrm>
          <a:prstGeom prst="rect">
            <a:avLst/>
          </a:prstGeom>
        </p:spPr>
        <p:txBody>
          <a:bodyPr wrap="square">
            <a:spAutoFit/>
          </a:bodyPr>
          <a:lstStyle/>
          <a:p>
            <a:pPr algn="just">
              <a:buClr>
                <a:srgbClr val="94002A"/>
              </a:buClr>
            </a:pPr>
            <a:r>
              <a:rPr lang="zh-CN" altLang="en-US" sz="2400" dirty="0">
                <a:latin typeface="微软雅黑" panose="020B0503020204020204" pitchFamily="34" charset="-122"/>
                <a:ea typeface="微软雅黑" panose="020B0503020204020204" pitchFamily="34" charset="-122"/>
              </a:rPr>
              <a:t>各级安全部门对审核过的</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工业动火许可证</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，以档案形式保存一年以上。</a:t>
            </a:r>
          </a:p>
        </p:txBody>
      </p:sp>
      <p:sp>
        <p:nvSpPr>
          <p:cNvPr id="23" name="矩形 8"/>
          <p:cNvSpPr/>
          <p:nvPr/>
        </p:nvSpPr>
        <p:spPr>
          <a:xfrm>
            <a:off x="4229779" y="6627633"/>
            <a:ext cx="3877985"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新建工程的动火证</a:t>
            </a:r>
          </a:p>
        </p:txBody>
      </p:sp>
      <p:sp>
        <p:nvSpPr>
          <p:cNvPr id="24" name="矩形 23"/>
          <p:cNvSpPr/>
          <p:nvPr/>
        </p:nvSpPr>
        <p:spPr>
          <a:xfrm>
            <a:off x="4229779" y="7382139"/>
            <a:ext cx="5486005" cy="830997"/>
          </a:xfrm>
          <a:prstGeom prst="rect">
            <a:avLst/>
          </a:prstGeom>
        </p:spPr>
        <p:txBody>
          <a:bodyPr wrap="square">
            <a:spAutoFit/>
          </a:bodyPr>
          <a:lstStyle/>
          <a:p>
            <a:pPr algn="just">
              <a:buClr>
                <a:srgbClr val="94002A"/>
              </a:buClr>
            </a:pPr>
            <a:r>
              <a:rPr lang="zh-CN" altLang="en-US" sz="2400" dirty="0">
                <a:latin typeface="微软雅黑" panose="020B0503020204020204" pitchFamily="34" charset="-122"/>
                <a:ea typeface="微软雅黑" panose="020B0503020204020204" pitchFamily="34" charset="-122"/>
              </a:rPr>
              <a:t>新建工程项目的动火作业，由乙方自行审批、监护；</a:t>
            </a:r>
          </a:p>
        </p:txBody>
      </p:sp>
      <p:sp>
        <p:nvSpPr>
          <p:cNvPr id="25" name="矩形 8"/>
          <p:cNvSpPr/>
          <p:nvPr/>
        </p:nvSpPr>
        <p:spPr>
          <a:xfrm>
            <a:off x="11799757" y="6593572"/>
            <a:ext cx="4801314"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改、扩建项目的动火证</a:t>
            </a:r>
          </a:p>
        </p:txBody>
      </p:sp>
      <p:sp>
        <p:nvSpPr>
          <p:cNvPr id="26" name="矩形 25"/>
          <p:cNvSpPr/>
          <p:nvPr/>
        </p:nvSpPr>
        <p:spPr>
          <a:xfrm>
            <a:off x="11747458" y="7479343"/>
            <a:ext cx="5486005" cy="830997"/>
          </a:xfrm>
          <a:prstGeom prst="rect">
            <a:avLst/>
          </a:prstGeom>
        </p:spPr>
        <p:txBody>
          <a:bodyPr wrap="square">
            <a:spAutoFit/>
          </a:bodyPr>
          <a:lstStyle/>
          <a:p>
            <a:pPr algn="just">
              <a:buClr>
                <a:srgbClr val="94002A"/>
              </a:buClr>
            </a:pPr>
            <a:r>
              <a:rPr lang="zh-CN" altLang="en-US" sz="2400" dirty="0">
                <a:latin typeface="微软雅黑" panose="020B0503020204020204" pitchFamily="34" charset="-122"/>
                <a:ea typeface="微软雅黑" panose="020B0503020204020204" pitchFamily="34" charset="-122"/>
              </a:rPr>
              <a:t>改、扩建项目，由乙方单位到甲方建设单位相关部门审批。</a:t>
            </a:r>
          </a:p>
        </p:txBody>
      </p:sp>
      <p:cxnSp>
        <p:nvCxnSpPr>
          <p:cNvPr id="9" name="直接连接符 8"/>
          <p:cNvCxnSpPr/>
          <p:nvPr/>
        </p:nvCxnSpPr>
        <p:spPr>
          <a:xfrm>
            <a:off x="1443122" y="6200078"/>
            <a:ext cx="15801951"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8" name="文本框 27"/>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s0.bdstatic.com/70cFvHSh_Q1YnxGkpoWK1HF6hhy/it/u=2947381496,1381827992&amp;fm=26&amp;gp=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572" y="3748912"/>
            <a:ext cx="7065570" cy="4675303"/>
          </a:xfrm>
          <a:prstGeom prst="rect">
            <a:avLst/>
          </a:prstGeom>
          <a:noFill/>
          <a:extLst>
            <a:ext uri="{909E8E84-426E-40DD-AFC4-6F175D3DCCD1}">
              <a14:hiddenFill xmlns:a14="http://schemas.microsoft.com/office/drawing/2010/main">
                <a:solidFill>
                  <a:srgbClr val="FFFFFF"/>
                </a:solidFill>
              </a14:hiddenFill>
            </a:ext>
          </a:extLst>
        </p:spPr>
      </p:pic>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grpSp>
        <p:nvGrpSpPr>
          <p:cNvPr id="10" name="组合 9"/>
          <p:cNvGrpSpPr/>
          <p:nvPr/>
        </p:nvGrpSpPr>
        <p:grpSpPr>
          <a:xfrm>
            <a:off x="3465723" y="5494001"/>
            <a:ext cx="3291916" cy="1072386"/>
            <a:chOff x="1835572" y="4675585"/>
            <a:chExt cx="3168738" cy="1032259"/>
          </a:xfrm>
        </p:grpSpPr>
        <p:sp>
          <p:nvSpPr>
            <p:cNvPr id="18" name="矩形: 圆角 17"/>
            <p:cNvSpPr/>
            <p:nvPr/>
          </p:nvSpPr>
          <p:spPr bwMode="auto">
            <a:xfrm>
              <a:off x="1835572" y="4675585"/>
              <a:ext cx="3168738" cy="1032259"/>
            </a:xfrm>
            <a:prstGeom prst="roundRect">
              <a:avLst/>
            </a:prstGeom>
            <a:solidFill>
              <a:srgbClr val="BB1B22"/>
            </a:solidFill>
            <a:ln>
              <a:noFill/>
            </a:ln>
          </p:spPr>
          <p:txBody>
            <a:bodyPr rtlCol="0" anchor="ctr"/>
            <a:lstStyle/>
            <a:p>
              <a:pPr algn="ctr"/>
              <a:endParaRPr lang="zh-CN" altLang="en-US"/>
            </a:p>
          </p:txBody>
        </p:sp>
        <p:sp>
          <p:nvSpPr>
            <p:cNvPr id="26" name="矩形 25"/>
            <p:cNvSpPr/>
            <p:nvPr/>
          </p:nvSpPr>
          <p:spPr>
            <a:xfrm>
              <a:off x="2404278" y="4712098"/>
              <a:ext cx="2031325" cy="825419"/>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一级动火</a:t>
              </a:r>
            </a:p>
          </p:txBody>
        </p:sp>
      </p:grpSp>
      <p:sp>
        <p:nvSpPr>
          <p:cNvPr id="2" name="矩形 1"/>
          <p:cNvSpPr/>
          <p:nvPr/>
        </p:nvSpPr>
        <p:spPr bwMode="auto">
          <a:xfrm>
            <a:off x="8901142" y="3748912"/>
            <a:ext cx="7714175" cy="4675303"/>
          </a:xfrm>
          <a:prstGeom prst="rect">
            <a:avLst/>
          </a:prstGeom>
          <a:solidFill>
            <a:srgbClr val="BB1B22"/>
          </a:solidFill>
          <a:ln>
            <a:noFill/>
          </a:ln>
        </p:spPr>
        <p:txBody>
          <a:bodyPr rtlCol="0" anchor="ctr"/>
          <a:lstStyle/>
          <a:p>
            <a:pPr algn="ctr"/>
            <a:endParaRPr lang="zh-CN" altLang="en-US"/>
          </a:p>
        </p:txBody>
      </p:sp>
      <p:sp>
        <p:nvSpPr>
          <p:cNvPr id="3" name="矩形 2"/>
          <p:cNvSpPr/>
          <p:nvPr/>
        </p:nvSpPr>
        <p:spPr>
          <a:xfrm>
            <a:off x="8901142" y="4188664"/>
            <a:ext cx="7714174" cy="3683060"/>
          </a:xfrm>
          <a:prstGeom prst="rect">
            <a:avLst/>
          </a:prstGeom>
        </p:spPr>
        <p:txBody>
          <a:bodyPr wrap="square">
            <a:spAutoFit/>
          </a:bodyPr>
          <a:lstStyle/>
          <a:p>
            <a:pPr marL="285750" indent="-285750" algn="just">
              <a:lnSpc>
                <a:spcPts val="40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二级单位主管负责组织生产、施工单位有关人员深入现场调查，制定动火措施。</a:t>
            </a:r>
          </a:p>
          <a:p>
            <a:pPr marL="285750" indent="-285750" algn="just">
              <a:lnSpc>
                <a:spcPts val="40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施工单位编写动火作业方案和应急预案送二级单位及油田消防部门审查，报油田公司安全部门备案。</a:t>
            </a:r>
          </a:p>
          <a:p>
            <a:pPr marL="285750" indent="-285750" algn="just">
              <a:lnSpc>
                <a:spcPts val="40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油田公司专业主管领导或其授权人至现场最终确认安全条件，签发</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工业动火许可证</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后，方可动火。</a:t>
            </a:r>
          </a:p>
          <a:p>
            <a:pPr marL="285750" indent="-285750" algn="just">
              <a:lnSpc>
                <a:spcPts val="40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油田公司专业主管领导或其授权人指定现场安全监督。</a:t>
            </a:r>
          </a:p>
        </p:txBody>
      </p:sp>
      <p:sp>
        <p:nvSpPr>
          <p:cNvPr id="14"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审批程序及权限</a:t>
            </a:r>
          </a:p>
        </p:txBody>
      </p:sp>
      <p:sp>
        <p:nvSpPr>
          <p:cNvPr id="15" name="agenda_232559"/>
          <p:cNvSpPr>
            <a:spLocks noChangeAspect="1"/>
          </p:cNvSpPr>
          <p:nvPr/>
        </p:nvSpPr>
        <p:spPr bwMode="auto">
          <a:xfrm>
            <a:off x="1050671" y="2218565"/>
            <a:ext cx="784902" cy="783743"/>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16"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7" name="文本框 16"/>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pic>
        <p:nvPicPr>
          <p:cNvPr id="3074" name="Picture 2" descr="https://timgsa.baidu.com/timg?image&amp;quality=80&amp;size=b9999_10000&amp;sec=1502992133792&amp;di=92172514bb556bc2c1618913075dd40e&amp;imgtype=0&amp;src=http%3A%2F%2Fnews.cnpc.com.cn%2Fepaper%2Fsysb%2F2015%2F20150522%2Fimage%2F0105825004.jpeg"/>
          <p:cNvPicPr>
            <a:picLocks noChangeAspect="1" noChangeArrowheads="1"/>
          </p:cNvPicPr>
          <p:nvPr/>
        </p:nvPicPr>
        <p:blipFill rotWithShape="1">
          <a:blip r:embed="rId4">
            <a:extLst>
              <a:ext uri="{28A0092B-C50C-407E-A947-70E740481C1C}">
                <a14:useLocalDpi xmlns:a14="http://schemas.microsoft.com/office/drawing/2010/main" val="0"/>
              </a:ext>
            </a:extLst>
          </a:blip>
          <a:srcRect t="18721" b="52851"/>
          <a:stretch>
            <a:fillRect/>
          </a:stretch>
        </p:blipFill>
        <p:spPr bwMode="auto">
          <a:xfrm>
            <a:off x="2705733" y="3509942"/>
            <a:ext cx="12876533" cy="274320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2705733" y="6253144"/>
            <a:ext cx="12876533" cy="2708466"/>
          </a:xfrm>
          <a:prstGeom prst="rect">
            <a:avLst/>
          </a:prstGeom>
          <a:solidFill>
            <a:srgbClr val="BB1B22"/>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6" name="组合 15"/>
          <p:cNvGrpSpPr/>
          <p:nvPr/>
        </p:nvGrpSpPr>
        <p:grpSpPr>
          <a:xfrm>
            <a:off x="7178669" y="4494795"/>
            <a:ext cx="3291916" cy="1072386"/>
            <a:chOff x="1835572" y="4675585"/>
            <a:chExt cx="3168738" cy="1032259"/>
          </a:xfrm>
        </p:grpSpPr>
        <p:sp>
          <p:nvSpPr>
            <p:cNvPr id="17" name="矩形: 圆角 16"/>
            <p:cNvSpPr/>
            <p:nvPr/>
          </p:nvSpPr>
          <p:spPr bwMode="auto">
            <a:xfrm>
              <a:off x="1835572" y="4675585"/>
              <a:ext cx="3168738" cy="1032259"/>
            </a:xfrm>
            <a:prstGeom prst="roundRect">
              <a:avLst/>
            </a:prstGeom>
            <a:solidFill>
              <a:srgbClr val="BB1B22"/>
            </a:solidFill>
            <a:ln>
              <a:noFill/>
            </a:ln>
          </p:spPr>
          <p:txBody>
            <a:bodyPr rtlCol="0" anchor="ctr"/>
            <a:lstStyle/>
            <a:p>
              <a:pPr algn="ctr"/>
              <a:endParaRPr lang="zh-CN" altLang="en-US"/>
            </a:p>
          </p:txBody>
        </p:sp>
        <p:sp>
          <p:nvSpPr>
            <p:cNvPr id="19" name="矩形 18"/>
            <p:cNvSpPr/>
            <p:nvPr/>
          </p:nvSpPr>
          <p:spPr>
            <a:xfrm>
              <a:off x="2442282" y="4712098"/>
              <a:ext cx="1955316" cy="888780"/>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二级动火</a:t>
              </a:r>
            </a:p>
          </p:txBody>
        </p:sp>
      </p:grpSp>
      <p:sp>
        <p:nvSpPr>
          <p:cNvPr id="5" name="矩形 4"/>
          <p:cNvSpPr/>
          <p:nvPr/>
        </p:nvSpPr>
        <p:spPr>
          <a:xfrm>
            <a:off x="2921385" y="6440481"/>
            <a:ext cx="12582412" cy="2613536"/>
          </a:xfrm>
          <a:prstGeom prst="rect">
            <a:avLst/>
          </a:prstGeom>
        </p:spPr>
        <p:txBody>
          <a:bodyPr wrap="square">
            <a:spAutoFit/>
          </a:bodyPr>
          <a:lstStyle/>
          <a:p>
            <a:pPr marL="285750" indent="-285750" algn="just">
              <a:lnSpc>
                <a:spcPts val="3500"/>
              </a:lnSpc>
              <a:buFont typeface="Arial" panose="020B0604020202020204" pitchFamily="34" charset="0"/>
              <a:buChar char="•"/>
            </a:pPr>
            <a:r>
              <a:rPr lang="zh-CN" altLang="en-US" sz="2200" dirty="0">
                <a:solidFill>
                  <a:schemeClr val="bg1"/>
                </a:solidFill>
                <a:latin typeface="微软雅黑" panose="020B0503020204020204" pitchFamily="34" charset="-122"/>
                <a:ea typeface="微软雅黑" panose="020B0503020204020204" pitchFamily="34" charset="-122"/>
              </a:rPr>
              <a:t>二级单位所属基层生产单位主管负责组织生产和施工单位有关人员到现场调查，制定动火措施。</a:t>
            </a:r>
          </a:p>
          <a:p>
            <a:pPr marL="285750" indent="-285750" algn="just">
              <a:lnSpc>
                <a:spcPts val="3500"/>
              </a:lnSpc>
              <a:buFont typeface="Arial" panose="020B0604020202020204" pitchFamily="34" charset="0"/>
              <a:buChar char="•"/>
            </a:pPr>
            <a:r>
              <a:rPr lang="zh-CN" altLang="en-US" sz="2200" dirty="0">
                <a:solidFill>
                  <a:schemeClr val="bg1"/>
                </a:solidFill>
                <a:latin typeface="微软雅黑" panose="020B0503020204020204" pitchFamily="34" charset="-122"/>
                <a:ea typeface="微软雅黑" panose="020B0503020204020204" pitchFamily="34" charset="-122"/>
              </a:rPr>
              <a:t>施工单位编写动火作业方案和应急预案，经二级相关业务主管部门、安全部门审查，在二级单位安全部门备案。</a:t>
            </a:r>
          </a:p>
          <a:p>
            <a:pPr marL="285750" indent="-285750" algn="just">
              <a:lnSpc>
                <a:spcPts val="3500"/>
              </a:lnSpc>
              <a:buFont typeface="Arial" panose="020B0604020202020204" pitchFamily="34" charset="0"/>
              <a:buChar char="•"/>
            </a:pPr>
            <a:r>
              <a:rPr lang="zh-CN" altLang="en-US" sz="2200" dirty="0">
                <a:solidFill>
                  <a:schemeClr val="bg1"/>
                </a:solidFill>
                <a:latin typeface="微软雅黑" panose="020B0503020204020204" pitchFamily="34" charset="-122"/>
                <a:ea typeface="微软雅黑" panose="020B0503020204020204" pitchFamily="34" charset="-122"/>
              </a:rPr>
              <a:t>二级单位的主管领导或其授权人至现场最终确认安全条件，签发</a:t>
            </a:r>
            <a:r>
              <a:rPr lang="en-US" altLang="zh-CN" sz="2200" dirty="0">
                <a:solidFill>
                  <a:schemeClr val="bg1"/>
                </a:solidFill>
                <a:latin typeface="微软雅黑" panose="020B0503020204020204" pitchFamily="34" charset="-122"/>
                <a:ea typeface="微软雅黑" panose="020B0503020204020204" pitchFamily="34" charset="-122"/>
              </a:rPr>
              <a:t>《</a:t>
            </a:r>
            <a:r>
              <a:rPr lang="zh-CN" altLang="en-US" sz="2200" dirty="0">
                <a:solidFill>
                  <a:schemeClr val="bg1"/>
                </a:solidFill>
                <a:latin typeface="微软雅黑" panose="020B0503020204020204" pitchFamily="34" charset="-122"/>
                <a:ea typeface="微软雅黑" panose="020B0503020204020204" pitchFamily="34" charset="-122"/>
              </a:rPr>
              <a:t>工业动火许可证</a:t>
            </a:r>
            <a:r>
              <a:rPr lang="en-US" altLang="zh-CN" sz="2200" dirty="0">
                <a:solidFill>
                  <a:schemeClr val="bg1"/>
                </a:solidFill>
                <a:latin typeface="微软雅黑" panose="020B0503020204020204" pitchFamily="34" charset="-122"/>
                <a:ea typeface="微软雅黑" panose="020B0503020204020204" pitchFamily="34" charset="-122"/>
              </a:rPr>
              <a:t>》</a:t>
            </a:r>
            <a:r>
              <a:rPr lang="zh-CN" altLang="en-US" sz="2200" dirty="0">
                <a:solidFill>
                  <a:schemeClr val="bg1"/>
                </a:solidFill>
                <a:latin typeface="微软雅黑" panose="020B0503020204020204" pitchFamily="34" charset="-122"/>
                <a:ea typeface="微软雅黑" panose="020B0503020204020204" pitchFamily="34" charset="-122"/>
              </a:rPr>
              <a:t>后，方可动火。</a:t>
            </a:r>
          </a:p>
          <a:p>
            <a:pPr marL="285750" indent="-285750" algn="just">
              <a:lnSpc>
                <a:spcPts val="3500"/>
              </a:lnSpc>
              <a:buFont typeface="Arial" panose="020B0604020202020204" pitchFamily="34" charset="0"/>
              <a:buChar char="•"/>
            </a:pPr>
            <a:r>
              <a:rPr lang="zh-CN" altLang="en-US" sz="2200" dirty="0">
                <a:solidFill>
                  <a:schemeClr val="bg1"/>
                </a:solidFill>
                <a:latin typeface="微软雅黑" panose="020B0503020204020204" pitchFamily="34" charset="-122"/>
                <a:ea typeface="微软雅黑" panose="020B0503020204020204" pitchFamily="34" charset="-122"/>
              </a:rPr>
              <a:t>二级单位的主管领导或其授权人指定现场安全监督。 </a:t>
            </a:r>
          </a:p>
          <a:p>
            <a:pPr marL="285750" indent="-285750" algn="just">
              <a:buFont typeface="Arial" panose="020B0604020202020204" pitchFamily="34" charset="0"/>
              <a:buChar char="•"/>
            </a:pP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18"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审批程序及权限</a:t>
            </a:r>
          </a:p>
        </p:txBody>
      </p:sp>
      <p:sp>
        <p:nvSpPr>
          <p:cNvPr id="20" name="agenda_232559"/>
          <p:cNvSpPr>
            <a:spLocks noChangeAspect="1"/>
          </p:cNvSpPr>
          <p:nvPr/>
        </p:nvSpPr>
        <p:spPr bwMode="auto">
          <a:xfrm>
            <a:off x="1050671" y="2218565"/>
            <a:ext cx="784902" cy="783743"/>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14"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5" name="文本框 14"/>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grpSp>
        <p:nvGrpSpPr>
          <p:cNvPr id="7" name="组合 6"/>
          <p:cNvGrpSpPr/>
          <p:nvPr/>
        </p:nvGrpSpPr>
        <p:grpSpPr>
          <a:xfrm>
            <a:off x="3090750" y="3294773"/>
            <a:ext cx="11465247" cy="5765920"/>
            <a:chOff x="3568389" y="3246283"/>
            <a:chExt cx="11465247" cy="5765920"/>
          </a:xfrm>
        </p:grpSpPr>
        <p:pic>
          <p:nvPicPr>
            <p:cNvPr id="4098" name="Picture 2" descr="https://timgsa.baidu.com/timg?image&amp;quality=80&amp;size=b9999_10000&amp;sec=1502992451365&amp;di=29a7651023b2f015f3b62048af81d9bf&amp;imgtype=0&amp;src=http%3A%2F%2Fwww.esafety.cn%2Fblog%2FUploadFiles%2F2015-7%2F2322299247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4458" y="3328965"/>
              <a:ext cx="4879178" cy="568323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bwMode="auto">
            <a:xfrm>
              <a:off x="3568389" y="3246283"/>
              <a:ext cx="6586069" cy="5759879"/>
            </a:xfrm>
            <a:prstGeom prst="rect">
              <a:avLst/>
            </a:prstGeom>
            <a:solidFill>
              <a:srgbClr val="BB1B22"/>
            </a:solidFill>
            <a:ln>
              <a:noFill/>
            </a:ln>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矩形 2"/>
            <p:cNvSpPr/>
            <p:nvPr/>
          </p:nvSpPr>
          <p:spPr>
            <a:xfrm>
              <a:off x="3704409" y="4318795"/>
              <a:ext cx="6233424" cy="4421723"/>
            </a:xfrm>
            <a:prstGeom prst="rect">
              <a:avLst/>
            </a:prstGeom>
          </p:spPr>
          <p:txBody>
            <a:bodyPr wrap="square">
              <a:spAutoFit/>
            </a:bodyPr>
            <a:lstStyle/>
            <a:p>
              <a:pPr marL="285750" indent="-285750" algn="just">
                <a:lnSpc>
                  <a:spcPts val="35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作业区基层生产单位负责人组织生产及施工单位有关人员进行现场调查，制定动火措施。</a:t>
              </a:r>
            </a:p>
            <a:p>
              <a:pPr marL="285750" indent="-285750" algn="just">
                <a:lnSpc>
                  <a:spcPts val="35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施工单位编写动火作业方案和应急预案，经基层生产单位相关人员审查，由基层生产单位负责人批准，报二级单位安全部门备案。</a:t>
              </a:r>
            </a:p>
            <a:p>
              <a:pPr marL="285750" indent="-285750" algn="just">
                <a:lnSpc>
                  <a:spcPts val="35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作业区等基层生产单位指定现场安全监督。</a:t>
              </a:r>
            </a:p>
            <a:p>
              <a:pPr marL="363855" indent="-363855" algn="just">
                <a:buFont typeface="Wingdings" panose="05000000000000000000" charset="0"/>
                <a:buChar char="Ø"/>
              </a:pPr>
              <a:endParaRPr lang="zh-CN" altLang="en-US" sz="2400" dirty="0">
                <a:solidFill>
                  <a:schemeClr val="bg1"/>
                </a:solidFill>
                <a:latin typeface="微软雅黑" panose="020B0503020204020204" pitchFamily="34" charset="-122"/>
                <a:ea typeface="微软雅黑" panose="020B0503020204020204" pitchFamily="34" charset="-122"/>
              </a:endParaRPr>
            </a:p>
            <a:p>
              <a:pPr marL="363855" indent="-363855" algn="just">
                <a:buFont typeface="Wingdings" panose="05000000000000000000" charset="0"/>
                <a:buChar char="Ø"/>
              </a:pP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0513293" y="5682881"/>
            <a:ext cx="3291916" cy="1072386"/>
            <a:chOff x="1835572" y="4675585"/>
            <a:chExt cx="3168738" cy="1032259"/>
          </a:xfrm>
        </p:grpSpPr>
        <p:sp>
          <p:nvSpPr>
            <p:cNvPr id="23" name="矩形: 圆角 22"/>
            <p:cNvSpPr/>
            <p:nvPr/>
          </p:nvSpPr>
          <p:spPr bwMode="auto">
            <a:xfrm>
              <a:off x="1835572" y="4675585"/>
              <a:ext cx="3168738" cy="1032259"/>
            </a:xfrm>
            <a:prstGeom prst="roundRect">
              <a:avLst/>
            </a:prstGeom>
            <a:solidFill>
              <a:srgbClr val="BB1B22"/>
            </a:solidFill>
            <a:ln>
              <a:noFill/>
            </a:ln>
          </p:spPr>
          <p:txBody>
            <a:bodyPr rtlCol="0" anchor="ctr"/>
            <a:lstStyle/>
            <a:p>
              <a:pPr algn="ctr"/>
              <a:endParaRPr lang="zh-CN" altLang="en-US"/>
            </a:p>
          </p:txBody>
        </p:sp>
        <p:sp>
          <p:nvSpPr>
            <p:cNvPr id="24" name="矩形 23"/>
            <p:cNvSpPr/>
            <p:nvPr/>
          </p:nvSpPr>
          <p:spPr>
            <a:xfrm>
              <a:off x="2442281" y="4712098"/>
              <a:ext cx="1955316" cy="888780"/>
            </a:xfrm>
            <a:prstGeom prst="rect">
              <a:avLst/>
            </a:prstGeom>
          </p:spPr>
          <p:txBody>
            <a:bodyPr wrap="none">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三级动火</a:t>
              </a:r>
            </a:p>
          </p:txBody>
        </p:sp>
      </p:grpSp>
      <p:sp>
        <p:nvSpPr>
          <p:cNvPr id="15"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审批程序及权限</a:t>
            </a:r>
          </a:p>
        </p:txBody>
      </p:sp>
      <p:sp>
        <p:nvSpPr>
          <p:cNvPr id="16" name="agenda_232559"/>
          <p:cNvSpPr>
            <a:spLocks noChangeAspect="1"/>
          </p:cNvSpPr>
          <p:nvPr/>
        </p:nvSpPr>
        <p:spPr bwMode="auto">
          <a:xfrm>
            <a:off x="1050671" y="2218565"/>
            <a:ext cx="784902" cy="783743"/>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17"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8" name="文本框 17"/>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审批程序及权限</a:t>
            </a:r>
          </a:p>
        </p:txBody>
      </p:sp>
      <p:sp>
        <p:nvSpPr>
          <p:cNvPr id="13" name="agenda_232559"/>
          <p:cNvSpPr>
            <a:spLocks noChangeAspect="1"/>
          </p:cNvSpPr>
          <p:nvPr/>
        </p:nvSpPr>
        <p:spPr bwMode="auto">
          <a:xfrm>
            <a:off x="1050671" y="2218565"/>
            <a:ext cx="784902" cy="783743"/>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27" name="文本占位符 665602"/>
          <p:cNvSpPr>
            <a:spLocks noGrp="1"/>
          </p:cNvSpPr>
          <p:nvPr/>
        </p:nvSpPr>
        <p:spPr>
          <a:xfrm>
            <a:off x="4760657" y="4344793"/>
            <a:ext cx="12777149" cy="3609975"/>
          </a:xfrm>
          <a:prstGeom prst="rect">
            <a:avLst/>
          </a:prstGeom>
          <a:noFill/>
          <a:ln w="9525">
            <a:noFill/>
          </a:ln>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lnSpc>
                <a:spcPts val="4000"/>
              </a:lnSpc>
              <a:buClr>
                <a:srgbClr val="94002A"/>
              </a:buClr>
            </a:pPr>
            <a:r>
              <a:rPr lang="zh-CN" altLang="en-US" sz="2400" dirty="0" smtClean="0">
                <a:latin typeface="微软雅黑" panose="020B0503020204020204" pitchFamily="34" charset="-122"/>
                <a:ea typeface="微软雅黑" panose="020B0503020204020204" pitchFamily="34" charset="-122"/>
              </a:rPr>
              <a:t>公司</a:t>
            </a:r>
            <a:r>
              <a:rPr lang="zh-CN" altLang="en-US" sz="2400" dirty="0">
                <a:latin typeface="微软雅黑" panose="020B0503020204020204" pitchFamily="34" charset="-122"/>
                <a:ea typeface="微软雅黑" panose="020B0503020204020204" pitchFamily="34" charset="-122"/>
              </a:rPr>
              <a:t>可实行</a:t>
            </a:r>
            <a:r>
              <a:rPr lang="zh-CN" altLang="en-US" sz="2400" b="1" dirty="0">
                <a:solidFill>
                  <a:srgbClr val="BB1B22"/>
                </a:solidFill>
                <a:latin typeface="微软雅黑" panose="020B0503020204020204" pitchFamily="34" charset="-122"/>
                <a:ea typeface="微软雅黑" panose="020B0503020204020204" pitchFamily="34" charset="-122"/>
              </a:rPr>
              <a:t>一、二级动火授权委托制度。</a:t>
            </a:r>
          </a:p>
          <a:p>
            <a:pPr>
              <a:lnSpc>
                <a:spcPts val="4000"/>
              </a:lnSpc>
              <a:buClr>
                <a:srgbClr val="94002A"/>
              </a:buClr>
            </a:pPr>
            <a:r>
              <a:rPr lang="zh-CN" altLang="en-US" sz="2400" b="1" dirty="0">
                <a:solidFill>
                  <a:srgbClr val="BB1B22"/>
                </a:solidFill>
                <a:latin typeface="微软雅黑" panose="020B0503020204020204" pitchFamily="34" charset="-122"/>
                <a:ea typeface="微软雅黑" panose="020B0503020204020204" pitchFamily="34" charset="-122"/>
              </a:rPr>
              <a:t>二级单位需要油田公司审批的一级工业动火</a:t>
            </a:r>
            <a:r>
              <a:rPr lang="zh-CN" altLang="en-US" sz="2400" dirty="0">
                <a:latin typeface="微软雅黑" panose="020B0503020204020204" pitchFamily="34" charset="-122"/>
                <a:ea typeface="微软雅黑" panose="020B0503020204020204" pitchFamily="34" charset="-122"/>
              </a:rPr>
              <a:t>，经油田公司专业主管领导授权认可后，可按一级动火的要求制定方案进行审查，由二级单位主管领导签发</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工业动火许可证</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，并指定现场安全监督。</a:t>
            </a:r>
          </a:p>
          <a:p>
            <a:pPr>
              <a:lnSpc>
                <a:spcPts val="4000"/>
              </a:lnSpc>
              <a:buClr>
                <a:srgbClr val="94002A"/>
              </a:buClr>
            </a:pPr>
            <a:r>
              <a:rPr lang="zh-CN" altLang="en-US" sz="2400" dirty="0">
                <a:latin typeface="微软雅黑" panose="020B0503020204020204" pitchFamily="34" charset="-122"/>
                <a:ea typeface="微软雅黑" panose="020B0503020204020204" pitchFamily="34" charset="-122"/>
              </a:rPr>
              <a:t>二级单位</a:t>
            </a:r>
            <a:r>
              <a:rPr lang="zh-CN" altLang="en-US" sz="2400" b="1" dirty="0">
                <a:solidFill>
                  <a:srgbClr val="BB1B22"/>
                </a:solidFill>
                <a:latin typeface="微软雅黑" panose="020B0503020204020204" pitchFamily="34" charset="-122"/>
                <a:ea typeface="微软雅黑" panose="020B0503020204020204" pitchFamily="34" charset="-122"/>
              </a:rPr>
              <a:t>不得再次授权</a:t>
            </a:r>
            <a:r>
              <a:rPr lang="zh-CN" altLang="en-US" sz="2400" dirty="0">
                <a:latin typeface="微软雅黑" panose="020B0503020204020204" pitchFamily="34" charset="-122"/>
                <a:ea typeface="微软雅黑" panose="020B0503020204020204" pitchFamily="34" charset="-122"/>
              </a:rPr>
              <a:t>下属单位办理一级动火。</a:t>
            </a:r>
          </a:p>
          <a:p>
            <a:pPr>
              <a:lnSpc>
                <a:spcPts val="4000"/>
              </a:lnSpc>
              <a:buClr>
                <a:srgbClr val="94002A"/>
              </a:buClr>
            </a:pPr>
            <a:r>
              <a:rPr lang="zh-CN" altLang="en-US" sz="2400" dirty="0">
                <a:latin typeface="微软雅黑" panose="020B0503020204020204" pitchFamily="34" charset="-122"/>
                <a:ea typeface="微软雅黑" panose="020B0503020204020204" pitchFamily="34" charset="-122"/>
              </a:rPr>
              <a:t>取得授权认可的二级单位，</a:t>
            </a:r>
            <a:r>
              <a:rPr lang="zh-CN" altLang="en-US" sz="2400" b="1" dirty="0">
                <a:solidFill>
                  <a:srgbClr val="BB1B22"/>
                </a:solidFill>
                <a:latin typeface="微软雅黑" panose="020B0503020204020204" pitchFamily="34" charset="-122"/>
                <a:ea typeface="微软雅黑" panose="020B0503020204020204" pitchFamily="34" charset="-122"/>
              </a:rPr>
              <a:t>每季度将</a:t>
            </a:r>
            <a:r>
              <a:rPr lang="en-US" altLang="zh-CN" sz="2400" b="1" dirty="0">
                <a:solidFill>
                  <a:srgbClr val="BB1B22"/>
                </a:solidFill>
                <a:latin typeface="微软雅黑" panose="020B0503020204020204" pitchFamily="34" charset="-122"/>
                <a:ea typeface="微软雅黑" panose="020B0503020204020204" pitchFamily="34" charset="-122"/>
              </a:rPr>
              <a:t>《</a:t>
            </a:r>
            <a:r>
              <a:rPr lang="zh-CN" altLang="en-US" sz="2400" b="1" dirty="0">
                <a:solidFill>
                  <a:srgbClr val="BB1B22"/>
                </a:solidFill>
                <a:latin typeface="微软雅黑" panose="020B0503020204020204" pitchFamily="34" charset="-122"/>
                <a:ea typeface="微软雅黑" panose="020B0503020204020204" pitchFamily="34" charset="-122"/>
              </a:rPr>
              <a:t>工业动火许可证</a:t>
            </a:r>
            <a:r>
              <a:rPr lang="en-US" altLang="zh-CN" sz="2400" b="1" dirty="0">
                <a:solidFill>
                  <a:srgbClr val="BB1B22"/>
                </a:solidFill>
                <a:latin typeface="微软雅黑" panose="020B0503020204020204" pitchFamily="34" charset="-122"/>
                <a:ea typeface="微软雅黑" panose="020B0503020204020204" pitchFamily="34" charset="-122"/>
              </a:rPr>
              <a:t>》</a:t>
            </a:r>
            <a:r>
              <a:rPr lang="zh-CN" altLang="en-US" sz="2400" b="1" dirty="0" smtClean="0">
                <a:solidFill>
                  <a:srgbClr val="BB1B22"/>
                </a:solidFill>
                <a:latin typeface="微软雅黑" panose="020B0503020204020204" pitchFamily="34" charset="-122"/>
                <a:ea typeface="微软雅黑" panose="020B0503020204020204" pitchFamily="34" charset="-122"/>
              </a:rPr>
              <a:t>报公司</a:t>
            </a:r>
            <a:r>
              <a:rPr lang="zh-CN" altLang="en-US" sz="2400" b="1" dirty="0">
                <a:solidFill>
                  <a:srgbClr val="BB1B22"/>
                </a:solidFill>
                <a:latin typeface="微软雅黑" panose="020B0503020204020204" pitchFamily="34" charset="-122"/>
                <a:ea typeface="微软雅黑" panose="020B0503020204020204" pitchFamily="34" charset="-122"/>
              </a:rPr>
              <a:t>安全部门备案。</a:t>
            </a:r>
          </a:p>
        </p:txBody>
      </p:sp>
      <p:cxnSp>
        <p:nvCxnSpPr>
          <p:cNvPr id="3" name="直接连接符 2"/>
          <p:cNvCxnSpPr/>
          <p:nvPr/>
        </p:nvCxnSpPr>
        <p:spPr>
          <a:xfrm>
            <a:off x="4315002" y="4344793"/>
            <a:ext cx="0" cy="3609975"/>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8" name="oil_246081"/>
          <p:cNvSpPr>
            <a:spLocks noChangeAspect="1"/>
          </p:cNvSpPr>
          <p:nvPr/>
        </p:nvSpPr>
        <p:spPr bwMode="auto">
          <a:xfrm>
            <a:off x="1443122" y="4768924"/>
            <a:ext cx="2099705" cy="2761712"/>
          </a:xfrm>
          <a:custGeom>
            <a:avLst/>
            <a:gdLst>
              <a:gd name="connsiteX0" fmla="*/ 230599 w 461286"/>
              <a:gd name="connsiteY0" fmla="*/ 212825 h 606722"/>
              <a:gd name="connsiteX1" fmla="*/ 245375 w 461286"/>
              <a:gd name="connsiteY1" fmla="*/ 229178 h 606722"/>
              <a:gd name="connsiteX2" fmla="*/ 303502 w 461286"/>
              <a:gd name="connsiteY2" fmla="*/ 342579 h 606722"/>
              <a:gd name="connsiteX3" fmla="*/ 230599 w 461286"/>
              <a:gd name="connsiteY3" fmla="*/ 415277 h 606722"/>
              <a:gd name="connsiteX4" fmla="*/ 157784 w 461286"/>
              <a:gd name="connsiteY4" fmla="*/ 342579 h 606722"/>
              <a:gd name="connsiteX5" fmla="*/ 215911 w 461286"/>
              <a:gd name="connsiteY5" fmla="*/ 229178 h 606722"/>
              <a:gd name="connsiteX6" fmla="*/ 64525 w 461286"/>
              <a:gd name="connsiteY6" fmla="*/ 188317 h 606722"/>
              <a:gd name="connsiteX7" fmla="*/ 64525 w 461286"/>
              <a:gd name="connsiteY7" fmla="*/ 461063 h 606722"/>
              <a:gd name="connsiteX8" fmla="*/ 396672 w 461286"/>
              <a:gd name="connsiteY8" fmla="*/ 461063 h 606722"/>
              <a:gd name="connsiteX9" fmla="*/ 396672 w 461286"/>
              <a:gd name="connsiteY9" fmla="*/ 188317 h 606722"/>
              <a:gd name="connsiteX10" fmla="*/ 323960 w 461286"/>
              <a:gd name="connsiteY10" fmla="*/ 0 h 606722"/>
              <a:gd name="connsiteX11" fmla="*/ 363564 w 461286"/>
              <a:gd name="connsiteY11" fmla="*/ 0 h 606722"/>
              <a:gd name="connsiteX12" fmla="*/ 363564 w 461286"/>
              <a:gd name="connsiteY12" fmla="*/ 42747 h 606722"/>
              <a:gd name="connsiteX13" fmla="*/ 461286 w 461286"/>
              <a:gd name="connsiteY13" fmla="*/ 42747 h 606722"/>
              <a:gd name="connsiteX14" fmla="*/ 461286 w 461286"/>
              <a:gd name="connsiteY14" fmla="*/ 82294 h 606722"/>
              <a:gd name="connsiteX15" fmla="*/ 436277 w 461286"/>
              <a:gd name="connsiteY15" fmla="*/ 82294 h 606722"/>
              <a:gd name="connsiteX16" fmla="*/ 436277 w 461286"/>
              <a:gd name="connsiteY16" fmla="*/ 567086 h 606722"/>
              <a:gd name="connsiteX17" fmla="*/ 461286 w 461286"/>
              <a:gd name="connsiteY17" fmla="*/ 567086 h 606722"/>
              <a:gd name="connsiteX18" fmla="*/ 461286 w 461286"/>
              <a:gd name="connsiteY18" fmla="*/ 606722 h 606722"/>
              <a:gd name="connsiteX19" fmla="*/ 0 w 461286"/>
              <a:gd name="connsiteY19" fmla="*/ 606722 h 606722"/>
              <a:gd name="connsiteX20" fmla="*/ 0 w 461286"/>
              <a:gd name="connsiteY20" fmla="*/ 567086 h 606722"/>
              <a:gd name="connsiteX21" fmla="*/ 24920 w 461286"/>
              <a:gd name="connsiteY21" fmla="*/ 567086 h 606722"/>
              <a:gd name="connsiteX22" fmla="*/ 24920 w 461286"/>
              <a:gd name="connsiteY22" fmla="*/ 82294 h 606722"/>
              <a:gd name="connsiteX23" fmla="*/ 0 w 461286"/>
              <a:gd name="connsiteY23" fmla="*/ 82294 h 606722"/>
              <a:gd name="connsiteX24" fmla="*/ 0 w 461286"/>
              <a:gd name="connsiteY24" fmla="*/ 42747 h 606722"/>
              <a:gd name="connsiteX25" fmla="*/ 323960 w 461286"/>
              <a:gd name="connsiteY25" fmla="*/ 42747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1286" h="606722">
                <a:moveTo>
                  <a:pt x="230599" y="212825"/>
                </a:moveTo>
                <a:lnTo>
                  <a:pt x="245375" y="229178"/>
                </a:lnTo>
                <a:cubicBezTo>
                  <a:pt x="251339" y="235754"/>
                  <a:pt x="303502" y="294855"/>
                  <a:pt x="303502" y="342579"/>
                </a:cubicBezTo>
                <a:cubicBezTo>
                  <a:pt x="303502" y="382661"/>
                  <a:pt x="270834" y="415277"/>
                  <a:pt x="230599" y="415277"/>
                </a:cubicBezTo>
                <a:cubicBezTo>
                  <a:pt x="190453" y="415277"/>
                  <a:pt x="157784" y="382661"/>
                  <a:pt x="157784" y="342579"/>
                </a:cubicBezTo>
                <a:cubicBezTo>
                  <a:pt x="157784" y="294855"/>
                  <a:pt x="209947" y="235754"/>
                  <a:pt x="215911" y="229178"/>
                </a:cubicBezTo>
                <a:close/>
                <a:moveTo>
                  <a:pt x="64525" y="188317"/>
                </a:moveTo>
                <a:lnTo>
                  <a:pt x="64525" y="461063"/>
                </a:lnTo>
                <a:lnTo>
                  <a:pt x="396672" y="461063"/>
                </a:lnTo>
                <a:lnTo>
                  <a:pt x="396672" y="188317"/>
                </a:lnTo>
                <a:close/>
                <a:moveTo>
                  <a:pt x="323960" y="0"/>
                </a:moveTo>
                <a:lnTo>
                  <a:pt x="363564" y="0"/>
                </a:lnTo>
                <a:lnTo>
                  <a:pt x="363564" y="42747"/>
                </a:lnTo>
                <a:lnTo>
                  <a:pt x="461286" y="42747"/>
                </a:lnTo>
                <a:lnTo>
                  <a:pt x="461286" y="82294"/>
                </a:lnTo>
                <a:lnTo>
                  <a:pt x="436277" y="82294"/>
                </a:lnTo>
                <a:lnTo>
                  <a:pt x="436277" y="567086"/>
                </a:lnTo>
                <a:lnTo>
                  <a:pt x="461286" y="567086"/>
                </a:lnTo>
                <a:lnTo>
                  <a:pt x="461286" y="606722"/>
                </a:lnTo>
                <a:lnTo>
                  <a:pt x="0" y="606722"/>
                </a:lnTo>
                <a:lnTo>
                  <a:pt x="0" y="567086"/>
                </a:lnTo>
                <a:lnTo>
                  <a:pt x="24920" y="567086"/>
                </a:lnTo>
                <a:lnTo>
                  <a:pt x="24920" y="82294"/>
                </a:lnTo>
                <a:lnTo>
                  <a:pt x="0" y="82294"/>
                </a:lnTo>
                <a:lnTo>
                  <a:pt x="0" y="42747"/>
                </a:lnTo>
                <a:lnTo>
                  <a:pt x="323960" y="42747"/>
                </a:lnTo>
                <a:close/>
              </a:path>
            </a:pathLst>
          </a:custGeom>
          <a:solidFill>
            <a:srgbClr val="BB1B22"/>
          </a:solidFill>
          <a:ln>
            <a:noFill/>
          </a:ln>
        </p:spPr>
      </p:sp>
      <p:sp>
        <p:nvSpPr>
          <p:cNvPr id="11"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2" name="文本框 11"/>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审批程序及权限</a:t>
            </a:r>
          </a:p>
        </p:txBody>
      </p:sp>
      <p:sp>
        <p:nvSpPr>
          <p:cNvPr id="13" name="agenda_232559"/>
          <p:cNvSpPr>
            <a:spLocks noChangeAspect="1"/>
          </p:cNvSpPr>
          <p:nvPr/>
        </p:nvSpPr>
        <p:spPr bwMode="auto">
          <a:xfrm>
            <a:off x="1050671" y="2218565"/>
            <a:ext cx="784902" cy="783743"/>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42" name="任意多边形 6"/>
          <p:cNvSpPr/>
          <p:nvPr/>
        </p:nvSpPr>
        <p:spPr>
          <a:xfrm flipH="1">
            <a:off x="13805209" y="9235078"/>
            <a:ext cx="4482787" cy="1061447"/>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1" name="文本占位符 667650"/>
          <p:cNvSpPr>
            <a:spLocks noGrp="1"/>
          </p:cNvSpPr>
          <p:nvPr/>
        </p:nvSpPr>
        <p:spPr>
          <a:xfrm>
            <a:off x="2479592" y="5030669"/>
            <a:ext cx="13942404" cy="3840179"/>
          </a:xfrm>
          <a:prstGeom prst="rect">
            <a:avLst/>
          </a:prstGeom>
          <a:noFill/>
          <a:ln w="9525">
            <a:noFill/>
          </a:ln>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lgn="just">
              <a:lnSpc>
                <a:spcPts val="4000"/>
              </a:lnSpc>
              <a:buClr>
                <a:srgbClr val="94002A"/>
              </a:buClr>
            </a:pPr>
            <a:r>
              <a:rPr lang="zh-CN" altLang="en-US" sz="2400" b="1" dirty="0">
                <a:solidFill>
                  <a:srgbClr val="BB1B22"/>
                </a:solidFill>
                <a:latin typeface="微软雅黑" panose="020B0503020204020204" pitchFamily="34" charset="-122"/>
                <a:ea typeface="微软雅黑" panose="020B0503020204020204" pitchFamily="34" charset="-122"/>
              </a:rPr>
              <a:t>正常生产的装置和罐区内</a:t>
            </a:r>
            <a:r>
              <a:rPr lang="zh-CN" altLang="en-US" sz="2400" dirty="0">
                <a:latin typeface="微软雅黑" panose="020B0503020204020204" pitchFamily="34" charset="-122"/>
                <a:ea typeface="微软雅黑" panose="020B0503020204020204" pitchFamily="34" charset="-122"/>
              </a:rPr>
              <a:t>：凡是可不动火的一律不动；凡是能拆下来的必须拆下移到安全地方动火。</a:t>
            </a:r>
          </a:p>
          <a:p>
            <a:pPr algn="just">
              <a:lnSpc>
                <a:spcPts val="4000"/>
              </a:lnSpc>
              <a:buClr>
                <a:srgbClr val="94002A"/>
              </a:buClr>
            </a:pPr>
            <a:r>
              <a:rPr lang="zh-CN" altLang="en-US" sz="2400" dirty="0">
                <a:latin typeface="微软雅黑" panose="020B0503020204020204" pitchFamily="34" charset="-122"/>
                <a:ea typeface="微软雅黑" panose="020B0503020204020204" pitchFamily="34" charset="-122"/>
              </a:rPr>
              <a:t>一般情况下</a:t>
            </a:r>
            <a:r>
              <a:rPr lang="zh-CN" altLang="en-US" sz="2400" b="1" dirty="0">
                <a:solidFill>
                  <a:srgbClr val="BB1B22"/>
                </a:solidFill>
                <a:latin typeface="微软雅黑" panose="020B0503020204020204" pitchFamily="34" charset="-122"/>
                <a:ea typeface="微软雅黑" panose="020B0503020204020204" pitchFamily="34" charset="-122"/>
              </a:rPr>
              <a:t>节假日及夜间作业</a:t>
            </a:r>
            <a:r>
              <a:rPr lang="en-US" altLang="zh-CN" sz="2400" b="1" dirty="0">
                <a:solidFill>
                  <a:srgbClr val="BB1B22"/>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非生产必需，一律禁止动火。</a:t>
            </a:r>
          </a:p>
          <a:p>
            <a:pPr algn="just">
              <a:lnSpc>
                <a:spcPts val="4000"/>
              </a:lnSpc>
              <a:buClr>
                <a:srgbClr val="94002A"/>
              </a:buClr>
            </a:pPr>
            <a:r>
              <a:rPr lang="zh-CN" altLang="en-US" sz="2400" b="1" dirty="0">
                <a:solidFill>
                  <a:srgbClr val="BB1B22"/>
                </a:solidFill>
                <a:latin typeface="微软雅黑" panose="020B0503020204020204" pitchFamily="34" charset="-122"/>
                <a:ea typeface="微软雅黑" panose="020B0503020204020204" pitchFamily="34" charset="-122"/>
              </a:rPr>
              <a:t>紧急情况下</a:t>
            </a:r>
            <a:r>
              <a:rPr lang="zh-CN" altLang="en-US" sz="2400" dirty="0">
                <a:latin typeface="微软雅黑" panose="020B0503020204020204" pitchFamily="34" charset="-122"/>
                <a:ea typeface="微软雅黑" panose="020B0503020204020204" pitchFamily="34" charset="-122"/>
              </a:rPr>
              <a:t>经请示本级动火审批人批准同意后，在确保安全的情况下，可采取紧急动火措施，事后补办动火作业手续及方案。</a:t>
            </a:r>
          </a:p>
          <a:p>
            <a:pPr algn="just">
              <a:lnSpc>
                <a:spcPts val="4000"/>
              </a:lnSpc>
              <a:buClr>
                <a:srgbClr val="94002A"/>
              </a:buClr>
            </a:pPr>
            <a:r>
              <a:rPr lang="zh-CN" altLang="en-US" sz="2400" b="1" dirty="0">
                <a:solidFill>
                  <a:srgbClr val="BB1B22"/>
                </a:solidFill>
                <a:latin typeface="微软雅黑" panose="020B0503020204020204" pitchFamily="34" charset="-122"/>
                <a:ea typeface="微软雅黑" panose="020B0503020204020204" pitchFamily="34" charset="-122"/>
              </a:rPr>
              <a:t>动火现场应按动火安全措施要求</a:t>
            </a:r>
            <a:r>
              <a:rPr lang="zh-CN" altLang="en-US" sz="2400" dirty="0">
                <a:latin typeface="微软雅黑" panose="020B0503020204020204" pitchFamily="34" charset="-122"/>
                <a:ea typeface="微软雅黑" panose="020B0503020204020204" pitchFamily="34" charset="-122"/>
              </a:rPr>
              <a:t>，配备足够的消防车、消防及医疗救护设备和器材。</a:t>
            </a:r>
          </a:p>
          <a:p>
            <a:pPr algn="just">
              <a:lnSpc>
                <a:spcPts val="4000"/>
              </a:lnSpc>
              <a:buClr>
                <a:srgbClr val="94002A"/>
              </a:buClr>
            </a:pPr>
            <a:r>
              <a:rPr lang="zh-CN" altLang="en-US" sz="2400" dirty="0">
                <a:latin typeface="微软雅黑" panose="020B0503020204020204" pitchFamily="34" charset="-122"/>
                <a:ea typeface="微软雅黑" panose="020B0503020204020204" pitchFamily="34" charset="-122"/>
              </a:rPr>
              <a:t>凡动火作业涉及其他特种作业的，必须同时办理相应的许可证，</a:t>
            </a:r>
            <a:r>
              <a:rPr lang="zh-CN" altLang="en-US" sz="2400" b="1" dirty="0">
                <a:solidFill>
                  <a:srgbClr val="BB1B22"/>
                </a:solidFill>
                <a:latin typeface="微软雅黑" panose="020B0503020204020204" pitchFamily="34" charset="-122"/>
                <a:ea typeface="微软雅黑" panose="020B0503020204020204" pitchFamily="34" charset="-122"/>
              </a:rPr>
              <a:t>严禁以</a:t>
            </a:r>
            <a:r>
              <a:rPr lang="en-US" altLang="zh-CN" sz="2400" b="1" dirty="0">
                <a:solidFill>
                  <a:srgbClr val="BB1B22"/>
                </a:solidFill>
                <a:latin typeface="微软雅黑" panose="020B0503020204020204" pitchFamily="34" charset="-122"/>
                <a:ea typeface="微软雅黑" panose="020B0503020204020204" pitchFamily="34" charset="-122"/>
              </a:rPr>
              <a:t>《</a:t>
            </a:r>
            <a:r>
              <a:rPr lang="zh-CN" altLang="en-US" sz="2400" b="1" dirty="0">
                <a:solidFill>
                  <a:srgbClr val="BB1B22"/>
                </a:solidFill>
                <a:latin typeface="微软雅黑" panose="020B0503020204020204" pitchFamily="34" charset="-122"/>
                <a:ea typeface="微软雅黑" panose="020B0503020204020204" pitchFamily="34" charset="-122"/>
              </a:rPr>
              <a:t>工业动火许可证</a:t>
            </a:r>
            <a:r>
              <a:rPr lang="en-US" altLang="zh-CN" sz="2400" b="1" dirty="0">
                <a:solidFill>
                  <a:srgbClr val="BB1B22"/>
                </a:solidFill>
                <a:latin typeface="微软雅黑" panose="020B0503020204020204" pitchFamily="34" charset="-122"/>
                <a:ea typeface="微软雅黑" panose="020B0503020204020204" pitchFamily="34" charset="-122"/>
              </a:rPr>
              <a:t>》</a:t>
            </a:r>
            <a:r>
              <a:rPr lang="zh-CN" altLang="en-US" sz="2400" b="1" dirty="0">
                <a:solidFill>
                  <a:srgbClr val="BB1B22"/>
                </a:solidFill>
                <a:latin typeface="微软雅黑" panose="020B0503020204020204" pitchFamily="34" charset="-122"/>
                <a:ea typeface="微软雅黑" panose="020B0503020204020204" pitchFamily="34" charset="-122"/>
              </a:rPr>
              <a:t>代替</a:t>
            </a:r>
            <a:r>
              <a:rPr lang="zh-CN" altLang="en-US" sz="2400" dirty="0">
                <a:latin typeface="微软雅黑" panose="020B0503020204020204" pitchFamily="34" charset="-122"/>
                <a:ea typeface="微软雅黑" panose="020B0503020204020204" pitchFamily="34" charset="-122"/>
              </a:rPr>
              <a:t>。</a:t>
            </a:r>
          </a:p>
        </p:txBody>
      </p:sp>
      <p:cxnSp>
        <p:nvCxnSpPr>
          <p:cNvPr id="4" name="直接连接符 3"/>
          <p:cNvCxnSpPr/>
          <p:nvPr/>
        </p:nvCxnSpPr>
        <p:spPr>
          <a:xfrm>
            <a:off x="2125791" y="3817816"/>
            <a:ext cx="0" cy="4859387"/>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a:off x="16767716" y="3847535"/>
            <a:ext cx="0" cy="4829668"/>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矩形 9"/>
          <p:cNvSpPr/>
          <p:nvPr/>
        </p:nvSpPr>
        <p:spPr>
          <a:xfrm>
            <a:off x="6484533" y="3684542"/>
            <a:ext cx="2733621" cy="847493"/>
          </a:xfrm>
          <a:prstGeom prst="rect">
            <a:avLst/>
          </a:prstGeom>
          <a:solidFill>
            <a:srgbClr val="BB1B22"/>
          </a:solidFill>
          <a:effectLst>
            <a:outerShdw blurRad="50800" dist="38100" dir="2700000" algn="tl" rotWithShape="0">
              <a:prstClr val="black">
                <a:alpha val="40000"/>
              </a:prstClr>
            </a:outerShdw>
          </a:effectLst>
        </p:spPr>
        <p:txBody>
          <a:bodyPr rtlCol="0" anchor="ctr">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16" name="矩形 15"/>
          <p:cNvSpPr/>
          <p:nvPr/>
        </p:nvSpPr>
        <p:spPr>
          <a:xfrm>
            <a:off x="6717184" y="3870395"/>
            <a:ext cx="2339102" cy="52322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加强防火管理</a:t>
            </a:r>
          </a:p>
        </p:txBody>
      </p:sp>
      <p:sp>
        <p:nvSpPr>
          <p:cNvPr id="50" name="矩形 49"/>
          <p:cNvSpPr/>
          <p:nvPr/>
        </p:nvSpPr>
        <p:spPr>
          <a:xfrm>
            <a:off x="9770845" y="3672469"/>
            <a:ext cx="2733621" cy="847493"/>
          </a:xfrm>
          <a:prstGeom prst="rect">
            <a:avLst/>
          </a:prstGeom>
          <a:solidFill>
            <a:srgbClr val="BB1B22"/>
          </a:solidFill>
          <a:effectLst>
            <a:outerShdw blurRad="50800" dist="38100" dir="2700000" algn="tl" rotWithShape="0">
              <a:prstClr val="black">
                <a:alpha val="40000"/>
              </a:prstClr>
            </a:outerShdw>
          </a:effectLst>
        </p:spPr>
        <p:txBody>
          <a:bodyPr rtlCol="0" anchor="ctr">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51" name="矩形 50"/>
          <p:cNvSpPr/>
          <p:nvPr/>
        </p:nvSpPr>
        <p:spPr>
          <a:xfrm>
            <a:off x="9968104" y="3817816"/>
            <a:ext cx="2339102" cy="523220"/>
          </a:xfrm>
          <a:prstGeom prst="rect">
            <a:avLst/>
          </a:prstGeom>
          <a:effectLst>
            <a:outerShdw blurRad="50800" dist="38100" dir="2700000" algn="tl" rotWithShape="0">
              <a:prstClr val="black">
                <a:alpha val="40000"/>
              </a:prstClr>
            </a:outerShdw>
          </a:effectLst>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不准违章动火</a:t>
            </a:r>
          </a:p>
        </p:txBody>
      </p:sp>
      <p:sp>
        <p:nvSpPr>
          <p:cNvPr id="15"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7" name="文本框 16"/>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6647974"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工业动火机具安全管理要求</a:t>
            </a:r>
          </a:p>
        </p:txBody>
      </p:sp>
      <p:sp>
        <p:nvSpPr>
          <p:cNvPr id="54" name="agenda_232559"/>
          <p:cNvSpPr>
            <a:spLocks noChangeAspect="1"/>
          </p:cNvSpPr>
          <p:nvPr/>
        </p:nvSpPr>
        <p:spPr bwMode="auto">
          <a:xfrm>
            <a:off x="1115623" y="2217985"/>
            <a:ext cx="654997" cy="784902"/>
          </a:xfrm>
          <a:custGeom>
            <a:avLst/>
            <a:gdLst>
              <a:gd name="connsiteX0" fmla="*/ 0 w 506307"/>
              <a:gd name="connsiteY0" fmla="*/ 303361 h 606722"/>
              <a:gd name="connsiteX1" fmla="*/ 101261 w 506307"/>
              <a:gd name="connsiteY1" fmla="*/ 303361 h 606722"/>
              <a:gd name="connsiteX2" fmla="*/ 101261 w 506307"/>
              <a:gd name="connsiteY2" fmla="*/ 429814 h 606722"/>
              <a:gd name="connsiteX3" fmla="*/ 0 w 506307"/>
              <a:gd name="connsiteY3" fmla="*/ 429814 h 606722"/>
              <a:gd name="connsiteX4" fmla="*/ 50640 w 506307"/>
              <a:gd name="connsiteY4" fmla="*/ 50568 h 606722"/>
              <a:gd name="connsiteX5" fmla="*/ 50640 w 506307"/>
              <a:gd name="connsiteY5" fmla="*/ 75807 h 606722"/>
              <a:gd name="connsiteX6" fmla="*/ 101279 w 506307"/>
              <a:gd name="connsiteY6" fmla="*/ 75807 h 606722"/>
              <a:gd name="connsiteX7" fmla="*/ 126555 w 506307"/>
              <a:gd name="connsiteY7" fmla="*/ 101135 h 606722"/>
              <a:gd name="connsiteX8" fmla="*/ 126555 w 506307"/>
              <a:gd name="connsiteY8" fmla="*/ 151703 h 606722"/>
              <a:gd name="connsiteX9" fmla="*/ 177194 w 506307"/>
              <a:gd name="connsiteY9" fmla="*/ 151703 h 606722"/>
              <a:gd name="connsiteX10" fmla="*/ 177194 w 506307"/>
              <a:gd name="connsiteY10" fmla="*/ 50568 h 606722"/>
              <a:gd name="connsiteX11" fmla="*/ 25276 w 506307"/>
              <a:gd name="connsiteY11" fmla="*/ 0 h 606722"/>
              <a:gd name="connsiteX12" fmla="*/ 202470 w 506307"/>
              <a:gd name="connsiteY12" fmla="*/ 0 h 606722"/>
              <a:gd name="connsiteX13" fmla="*/ 227834 w 506307"/>
              <a:gd name="connsiteY13" fmla="*/ 25239 h 606722"/>
              <a:gd name="connsiteX14" fmla="*/ 227834 w 506307"/>
              <a:gd name="connsiteY14" fmla="*/ 75807 h 606722"/>
              <a:gd name="connsiteX15" fmla="*/ 303749 w 506307"/>
              <a:gd name="connsiteY15" fmla="*/ 75807 h 606722"/>
              <a:gd name="connsiteX16" fmla="*/ 317187 w 506307"/>
              <a:gd name="connsiteY16" fmla="*/ 80250 h 606722"/>
              <a:gd name="connsiteX17" fmla="*/ 455223 w 506307"/>
              <a:gd name="connsiteY17" fmla="*/ 244484 h 606722"/>
              <a:gd name="connsiteX18" fmla="*/ 475959 w 506307"/>
              <a:gd name="connsiteY18" fmla="*/ 275500 h 606722"/>
              <a:gd name="connsiteX19" fmla="*/ 506307 w 506307"/>
              <a:gd name="connsiteY19" fmla="*/ 375658 h 606722"/>
              <a:gd name="connsiteX20" fmla="*/ 506307 w 506307"/>
              <a:gd name="connsiteY20" fmla="*/ 455019 h 606722"/>
              <a:gd name="connsiteX21" fmla="*/ 480943 w 506307"/>
              <a:gd name="connsiteY21" fmla="*/ 480259 h 606722"/>
              <a:gd name="connsiteX22" fmla="*/ 379753 w 506307"/>
              <a:gd name="connsiteY22" fmla="*/ 480259 h 606722"/>
              <a:gd name="connsiteX23" fmla="*/ 354388 w 506307"/>
              <a:gd name="connsiteY23" fmla="*/ 455019 h 606722"/>
              <a:gd name="connsiteX24" fmla="*/ 354388 w 506307"/>
              <a:gd name="connsiteY24" fmla="*/ 375658 h 606722"/>
              <a:gd name="connsiteX25" fmla="*/ 384737 w 506307"/>
              <a:gd name="connsiteY25" fmla="*/ 275500 h 606722"/>
              <a:gd name="connsiteX26" fmla="*/ 404316 w 506307"/>
              <a:gd name="connsiteY26" fmla="*/ 246173 h 606722"/>
              <a:gd name="connsiteX27" fmla="*/ 278474 w 506307"/>
              <a:gd name="connsiteY27" fmla="*/ 126374 h 606722"/>
              <a:gd name="connsiteX28" fmla="*/ 227834 w 506307"/>
              <a:gd name="connsiteY28" fmla="*/ 126374 h 606722"/>
              <a:gd name="connsiteX29" fmla="*/ 227834 w 506307"/>
              <a:gd name="connsiteY29" fmla="*/ 151703 h 606722"/>
              <a:gd name="connsiteX30" fmla="*/ 278474 w 506307"/>
              <a:gd name="connsiteY30" fmla="*/ 151703 h 606722"/>
              <a:gd name="connsiteX31" fmla="*/ 303749 w 506307"/>
              <a:gd name="connsiteY31" fmla="*/ 176942 h 606722"/>
              <a:gd name="connsiteX32" fmla="*/ 303749 w 506307"/>
              <a:gd name="connsiteY32" fmla="*/ 581394 h 606722"/>
              <a:gd name="connsiteX33" fmla="*/ 278474 w 506307"/>
              <a:gd name="connsiteY33" fmla="*/ 606722 h 606722"/>
              <a:gd name="connsiteX34" fmla="*/ 25276 w 506307"/>
              <a:gd name="connsiteY34" fmla="*/ 606722 h 606722"/>
              <a:gd name="connsiteX35" fmla="*/ 0 w 506307"/>
              <a:gd name="connsiteY35" fmla="*/ 581394 h 606722"/>
              <a:gd name="connsiteX36" fmla="*/ 0 w 506307"/>
              <a:gd name="connsiteY36" fmla="*/ 480259 h 606722"/>
              <a:gd name="connsiteX37" fmla="*/ 126555 w 506307"/>
              <a:gd name="connsiteY37" fmla="*/ 480259 h 606722"/>
              <a:gd name="connsiteX38" fmla="*/ 151919 w 506307"/>
              <a:gd name="connsiteY38" fmla="*/ 455019 h 606722"/>
              <a:gd name="connsiteX39" fmla="*/ 151919 w 506307"/>
              <a:gd name="connsiteY39" fmla="*/ 278077 h 606722"/>
              <a:gd name="connsiteX40" fmla="*/ 126555 w 506307"/>
              <a:gd name="connsiteY40" fmla="*/ 252749 h 606722"/>
              <a:gd name="connsiteX41" fmla="*/ 0 w 506307"/>
              <a:gd name="connsiteY41" fmla="*/ 252749 h 606722"/>
              <a:gd name="connsiteX42" fmla="*/ 0 w 506307"/>
              <a:gd name="connsiteY42" fmla="*/ 176942 h 606722"/>
              <a:gd name="connsiteX43" fmla="*/ 25276 w 506307"/>
              <a:gd name="connsiteY43" fmla="*/ 151703 h 606722"/>
              <a:gd name="connsiteX44" fmla="*/ 75915 w 506307"/>
              <a:gd name="connsiteY44" fmla="*/ 151703 h 606722"/>
              <a:gd name="connsiteX45" fmla="*/ 75915 w 506307"/>
              <a:gd name="connsiteY45" fmla="*/ 126374 h 606722"/>
              <a:gd name="connsiteX46" fmla="*/ 25276 w 506307"/>
              <a:gd name="connsiteY46" fmla="*/ 126374 h 606722"/>
              <a:gd name="connsiteX47" fmla="*/ 0 w 506307"/>
              <a:gd name="connsiteY47" fmla="*/ 101135 h 606722"/>
              <a:gd name="connsiteX48" fmla="*/ 0 w 506307"/>
              <a:gd name="connsiteY48" fmla="*/ 25239 h 606722"/>
              <a:gd name="connsiteX49" fmla="*/ 25276 w 506307"/>
              <a:gd name="connsiteY4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6307" h="606722">
                <a:moveTo>
                  <a:pt x="0" y="303361"/>
                </a:moveTo>
                <a:lnTo>
                  <a:pt x="101261" y="303361"/>
                </a:lnTo>
                <a:lnTo>
                  <a:pt x="101261" y="429814"/>
                </a:lnTo>
                <a:lnTo>
                  <a:pt x="0" y="429814"/>
                </a:lnTo>
                <a:close/>
                <a:moveTo>
                  <a:pt x="50640" y="50568"/>
                </a:moveTo>
                <a:lnTo>
                  <a:pt x="50640" y="75807"/>
                </a:lnTo>
                <a:lnTo>
                  <a:pt x="101279" y="75807"/>
                </a:lnTo>
                <a:cubicBezTo>
                  <a:pt x="115252" y="75807"/>
                  <a:pt x="126555" y="87182"/>
                  <a:pt x="126555" y="101135"/>
                </a:cubicBezTo>
                <a:lnTo>
                  <a:pt x="126555" y="151703"/>
                </a:lnTo>
                <a:lnTo>
                  <a:pt x="177194" y="151703"/>
                </a:lnTo>
                <a:lnTo>
                  <a:pt x="177194" y="50568"/>
                </a:lnTo>
                <a:close/>
                <a:moveTo>
                  <a:pt x="25276" y="0"/>
                </a:moveTo>
                <a:lnTo>
                  <a:pt x="202470" y="0"/>
                </a:lnTo>
                <a:cubicBezTo>
                  <a:pt x="216531" y="0"/>
                  <a:pt x="227834" y="11287"/>
                  <a:pt x="227834" y="25239"/>
                </a:cubicBezTo>
                <a:lnTo>
                  <a:pt x="227834" y="75807"/>
                </a:lnTo>
                <a:lnTo>
                  <a:pt x="303749" y="75807"/>
                </a:lnTo>
                <a:cubicBezTo>
                  <a:pt x="308822" y="75807"/>
                  <a:pt x="313272" y="77673"/>
                  <a:pt x="317187" y="80250"/>
                </a:cubicBezTo>
                <a:cubicBezTo>
                  <a:pt x="393725" y="97314"/>
                  <a:pt x="451485" y="163967"/>
                  <a:pt x="455223" y="244484"/>
                </a:cubicBezTo>
                <a:lnTo>
                  <a:pt x="475959" y="275500"/>
                </a:lnTo>
                <a:cubicBezTo>
                  <a:pt x="495806" y="305272"/>
                  <a:pt x="506307" y="339843"/>
                  <a:pt x="506307" y="375658"/>
                </a:cubicBezTo>
                <a:lnTo>
                  <a:pt x="506307" y="455019"/>
                </a:lnTo>
                <a:cubicBezTo>
                  <a:pt x="506307" y="468972"/>
                  <a:pt x="495005" y="480259"/>
                  <a:pt x="480943" y="480259"/>
                </a:cubicBezTo>
                <a:lnTo>
                  <a:pt x="379753" y="480259"/>
                </a:lnTo>
                <a:cubicBezTo>
                  <a:pt x="365691" y="480259"/>
                  <a:pt x="354388" y="468972"/>
                  <a:pt x="354388" y="455019"/>
                </a:cubicBezTo>
                <a:lnTo>
                  <a:pt x="354388" y="375658"/>
                </a:lnTo>
                <a:cubicBezTo>
                  <a:pt x="354388" y="339843"/>
                  <a:pt x="364890" y="305272"/>
                  <a:pt x="384737" y="275500"/>
                </a:cubicBezTo>
                <a:lnTo>
                  <a:pt x="404316" y="246173"/>
                </a:lnTo>
                <a:cubicBezTo>
                  <a:pt x="400756" y="179608"/>
                  <a:pt x="345934" y="126374"/>
                  <a:pt x="278474" y="126374"/>
                </a:cubicBezTo>
                <a:lnTo>
                  <a:pt x="227834" y="126374"/>
                </a:lnTo>
                <a:lnTo>
                  <a:pt x="227834" y="151703"/>
                </a:lnTo>
                <a:lnTo>
                  <a:pt x="278474" y="151703"/>
                </a:lnTo>
                <a:cubicBezTo>
                  <a:pt x="292446" y="151703"/>
                  <a:pt x="303749" y="162989"/>
                  <a:pt x="303749" y="176942"/>
                </a:cubicBezTo>
                <a:lnTo>
                  <a:pt x="303749" y="581394"/>
                </a:lnTo>
                <a:cubicBezTo>
                  <a:pt x="303749" y="595347"/>
                  <a:pt x="292446" y="606722"/>
                  <a:pt x="278474" y="606722"/>
                </a:cubicBezTo>
                <a:lnTo>
                  <a:pt x="25276" y="606722"/>
                </a:lnTo>
                <a:cubicBezTo>
                  <a:pt x="11303" y="606722"/>
                  <a:pt x="0" y="595347"/>
                  <a:pt x="0" y="581394"/>
                </a:cubicBezTo>
                <a:lnTo>
                  <a:pt x="0" y="480259"/>
                </a:lnTo>
                <a:lnTo>
                  <a:pt x="126555" y="480259"/>
                </a:lnTo>
                <a:cubicBezTo>
                  <a:pt x="140527" y="480259"/>
                  <a:pt x="151919" y="468972"/>
                  <a:pt x="151919" y="455019"/>
                </a:cubicBezTo>
                <a:lnTo>
                  <a:pt x="151919" y="278077"/>
                </a:lnTo>
                <a:cubicBezTo>
                  <a:pt x="151919" y="264124"/>
                  <a:pt x="140527" y="252749"/>
                  <a:pt x="126555" y="252749"/>
                </a:cubicBezTo>
                <a:lnTo>
                  <a:pt x="0" y="252749"/>
                </a:lnTo>
                <a:lnTo>
                  <a:pt x="0" y="176942"/>
                </a:lnTo>
                <a:cubicBezTo>
                  <a:pt x="0" y="162989"/>
                  <a:pt x="11303" y="151703"/>
                  <a:pt x="25276" y="151703"/>
                </a:cubicBezTo>
                <a:lnTo>
                  <a:pt x="75915" y="151703"/>
                </a:lnTo>
                <a:lnTo>
                  <a:pt x="75915" y="126374"/>
                </a:lnTo>
                <a:lnTo>
                  <a:pt x="25276" y="126374"/>
                </a:lnTo>
                <a:cubicBezTo>
                  <a:pt x="11303" y="126374"/>
                  <a:pt x="0" y="115088"/>
                  <a:pt x="0" y="101135"/>
                </a:cubicBezTo>
                <a:lnTo>
                  <a:pt x="0" y="25239"/>
                </a:lnTo>
                <a:cubicBezTo>
                  <a:pt x="0" y="11287"/>
                  <a:pt x="11303" y="0"/>
                  <a:pt x="25276"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19" name="矩形 18"/>
          <p:cNvSpPr/>
          <p:nvPr/>
        </p:nvSpPr>
        <p:spPr>
          <a:xfrm>
            <a:off x="5303520" y="4073070"/>
            <a:ext cx="11704320" cy="4196020"/>
          </a:xfrm>
          <a:prstGeom prst="rect">
            <a:avLst/>
          </a:prstGeom>
        </p:spPr>
        <p:txBody>
          <a:bodyPr wrap="square">
            <a:spAutoFit/>
          </a:bodyPr>
          <a:lstStyle/>
          <a:p>
            <a:pPr marL="342900" indent="-342900">
              <a:lnSpc>
                <a:spcPts val="4000"/>
              </a:lnSpc>
              <a:buClr>
                <a:srgbClr val="94002A"/>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采用电焊进行动火施工的储罐、容器及管道等应在焊点附近安装接地线，其接地电阻应</a:t>
            </a:r>
            <a:r>
              <a:rPr lang="zh-CN" altLang="en-US" sz="2400" b="1" dirty="0">
                <a:solidFill>
                  <a:srgbClr val="BB1B22"/>
                </a:solidFill>
                <a:latin typeface="微软雅黑" panose="020B0503020204020204" pitchFamily="34" charset="-122"/>
                <a:ea typeface="微软雅黑" panose="020B0503020204020204" pitchFamily="34" charset="-122"/>
              </a:rPr>
              <a:t>小于</a:t>
            </a:r>
            <a:r>
              <a:rPr lang="en-US" altLang="zh-CN" sz="2400" b="1" dirty="0">
                <a:solidFill>
                  <a:srgbClr val="BB1B22"/>
                </a:solidFill>
                <a:latin typeface="微软雅黑" panose="020B0503020204020204" pitchFamily="34" charset="-122"/>
                <a:ea typeface="微软雅黑" panose="020B0503020204020204" pitchFamily="34" charset="-122"/>
              </a:rPr>
              <a:t>10Ω</a:t>
            </a:r>
            <a:r>
              <a:rPr lang="zh-CN" altLang="en-US" sz="2400" b="1" dirty="0">
                <a:solidFill>
                  <a:srgbClr val="BB1B22"/>
                </a:solidFill>
                <a:latin typeface="微软雅黑" panose="020B0503020204020204" pitchFamily="34" charset="-122"/>
                <a:ea typeface="微软雅黑" panose="020B0503020204020204" pitchFamily="34" charset="-122"/>
              </a:rPr>
              <a:t>。</a:t>
            </a:r>
          </a:p>
          <a:p>
            <a:pPr marL="342900" indent="-342900">
              <a:lnSpc>
                <a:spcPts val="4000"/>
              </a:lnSpc>
              <a:buClr>
                <a:srgbClr val="94002A"/>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施工现场电气线路布局</a:t>
            </a:r>
            <a:r>
              <a:rPr lang="zh-CN" altLang="en-US" sz="2400" dirty="0">
                <a:latin typeface="微软雅黑" panose="020B0503020204020204" pitchFamily="34" charset="-122"/>
                <a:ea typeface="微软雅黑" panose="020B0503020204020204" pitchFamily="34" charset="-122"/>
              </a:rPr>
              <a:t>与要求应符合</a:t>
            </a:r>
            <a:r>
              <a:rPr lang="en-US" altLang="zh-CN" sz="2400" dirty="0">
                <a:latin typeface="微软雅黑" panose="020B0503020204020204" pitchFamily="34" charset="-122"/>
                <a:ea typeface="微软雅黑" panose="020B0503020204020204" pitchFamily="34" charset="-122"/>
              </a:rPr>
              <a:t>GBJ50257《</a:t>
            </a:r>
            <a:r>
              <a:rPr lang="zh-CN" altLang="en-US" sz="2400" dirty="0">
                <a:latin typeface="微软雅黑" panose="020B0503020204020204" pitchFamily="34" charset="-122"/>
                <a:ea typeface="微软雅黑" panose="020B0503020204020204" pitchFamily="34" charset="-122"/>
              </a:rPr>
              <a:t>电气装置安装工程爆炸和火灾危险环境电气装置施工及验收规范</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的要求。</a:t>
            </a:r>
          </a:p>
          <a:p>
            <a:pPr marL="342900" indent="-342900">
              <a:lnSpc>
                <a:spcPts val="4000"/>
              </a:lnSpc>
              <a:buClr>
                <a:srgbClr val="94002A"/>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电焊机等电器设备应有良好的接地装置，并</a:t>
            </a:r>
            <a:r>
              <a:rPr lang="zh-CN" altLang="en-US" sz="2400" b="1" dirty="0">
                <a:solidFill>
                  <a:srgbClr val="BB1B22"/>
                </a:solidFill>
                <a:latin typeface="微软雅黑" panose="020B0503020204020204" pitchFamily="34" charset="-122"/>
                <a:ea typeface="微软雅黑" panose="020B0503020204020204" pitchFamily="34" charset="-122"/>
              </a:rPr>
              <a:t>安装漏电保护装置</a:t>
            </a:r>
            <a:r>
              <a:rPr lang="zh-CN" altLang="en-US" sz="2400" dirty="0">
                <a:latin typeface="微软雅黑" panose="020B0503020204020204" pitchFamily="34" charset="-122"/>
                <a:ea typeface="微软雅黑" panose="020B0503020204020204" pitchFamily="34" charset="-122"/>
              </a:rPr>
              <a:t>。</a:t>
            </a:r>
          </a:p>
          <a:p>
            <a:pPr marL="342900" indent="-342900">
              <a:lnSpc>
                <a:spcPts val="4000"/>
              </a:lnSpc>
              <a:buClr>
                <a:srgbClr val="94002A"/>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各种施工机械、工具、材料及消防器材</a:t>
            </a:r>
            <a:r>
              <a:rPr lang="zh-CN" altLang="en-US" sz="2400" dirty="0">
                <a:latin typeface="微软雅黑" panose="020B0503020204020204" pitchFamily="34" charset="-122"/>
                <a:ea typeface="微软雅黑" panose="020B0503020204020204" pitchFamily="34" charset="-122"/>
              </a:rPr>
              <a:t>应摆放在动火安全措施确定的安全区域内。</a:t>
            </a:r>
          </a:p>
          <a:p>
            <a:pPr marL="342900" indent="-342900">
              <a:lnSpc>
                <a:spcPts val="4000"/>
              </a:lnSpc>
              <a:buClr>
                <a:srgbClr val="94002A"/>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含硫化氢或其它有毒气体的场所应做好相应的防中毒措施，其中含硫化氢的场所具体执行</a:t>
            </a:r>
            <a:r>
              <a:rPr lang="en-US" altLang="zh-CN" sz="2400" b="1" dirty="0">
                <a:solidFill>
                  <a:srgbClr val="BB1B22"/>
                </a:solidFill>
                <a:latin typeface="微软雅黑" panose="020B0503020204020204" pitchFamily="34" charset="-122"/>
                <a:ea typeface="微软雅黑" panose="020B0503020204020204" pitchFamily="34" charset="-122"/>
              </a:rPr>
              <a:t>《</a:t>
            </a:r>
            <a:r>
              <a:rPr lang="zh-CN" altLang="en-US" sz="2400" b="1" dirty="0">
                <a:solidFill>
                  <a:srgbClr val="BB1B22"/>
                </a:solidFill>
                <a:latin typeface="微软雅黑" panose="020B0503020204020204" pitchFamily="34" charset="-122"/>
                <a:ea typeface="微软雅黑" panose="020B0503020204020204" pitchFamily="34" charset="-122"/>
              </a:rPr>
              <a:t>中国石油天然气股份有限公司预防硫化氢中毒事故管理暂行规定</a:t>
            </a:r>
            <a:r>
              <a:rPr lang="en-US" altLang="zh-CN" sz="2400" b="1" dirty="0">
                <a:solidFill>
                  <a:srgbClr val="BB1B22"/>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的要求。</a:t>
            </a:r>
          </a:p>
        </p:txBody>
      </p:sp>
      <p:cxnSp>
        <p:nvCxnSpPr>
          <p:cNvPr id="53" name="直接连接符 52"/>
          <p:cNvCxnSpPr/>
          <p:nvPr/>
        </p:nvCxnSpPr>
        <p:spPr>
          <a:xfrm>
            <a:off x="1115623" y="3703320"/>
            <a:ext cx="15892217"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8" name="直接连接符 57"/>
          <p:cNvCxnSpPr/>
          <p:nvPr/>
        </p:nvCxnSpPr>
        <p:spPr>
          <a:xfrm>
            <a:off x="1197891" y="8610600"/>
            <a:ext cx="15892217"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pic>
        <p:nvPicPr>
          <p:cNvPr id="1028" name="Picture 4" descr="https://timgsa.baidu.com/timg?image&amp;quality=80&amp;size=b9999_10000&amp;sec=1503004686290&amp;di=86c10e7caef5facdb38b08f0ecbc7bb2&amp;imgtype=0&amp;src=http%3A%2F%2Fh.hiphotos.baidu.com%2Fzhidao%2Fwh%253D450%252C600%2Fsign%3D6512dd941dd5ad6eaaac6ceeb4fb15ed%2Fcf1b9d16fdfaaf5144d767ef8a5494eef01f7aae.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25000" y1="8671" x2="25000" y2="8671"/>
                        <a14:foregroundMark x1="28804" y1="7225" x2="28804" y2="7225"/>
                        <a14:foregroundMark x1="34511" y1="10405" x2="34511" y2="10405"/>
                        <a14:foregroundMark x1="34511" y1="10405" x2="34511" y2="10405"/>
                        <a14:foregroundMark x1="38859" y1="12717" x2="38859" y2="12717"/>
                        <a14:foregroundMark x1="44565" y1="17341" x2="44565" y2="17341"/>
                        <a14:foregroundMark x1="37500" y1="92775" x2="37500" y2="92775"/>
                        <a14:foregroundMark x1="24457" y1="92775" x2="24457" y2="92775"/>
                        <a14:foregroundMark x1="22283" y1="86705" x2="22283" y2="86705"/>
                        <a14:foregroundMark x1="14130" y1="83526" x2="14130" y2="83526"/>
                        <a14:foregroundMark x1="21467" y1="92197" x2="21467" y2="92197"/>
                        <a14:foregroundMark x1="32337" y1="91329" x2="32337" y2="91329"/>
                        <a14:foregroundMark x1="1902" y1="92197" x2="1902" y2="92197"/>
                        <a14:foregroundMark x1="91033" y1="85838" x2="91033" y2="85838"/>
                      </a14:backgroundRemoval>
                    </a14:imgEffect>
                  </a14:imgLayer>
                </a14:imgProps>
              </a:ext>
              <a:ext uri="{28A0092B-C50C-407E-A947-70E740481C1C}">
                <a14:useLocalDpi xmlns:a14="http://schemas.microsoft.com/office/drawing/2010/main" val="0"/>
              </a:ext>
            </a:extLst>
          </a:blip>
          <a:srcRect/>
          <a:stretch>
            <a:fillRect/>
          </a:stretch>
        </p:blipFill>
        <p:spPr bwMode="auto">
          <a:xfrm>
            <a:off x="1443121" y="4533871"/>
            <a:ext cx="3152775" cy="2962275"/>
          </a:xfrm>
          <a:prstGeom prst="rect">
            <a:avLst/>
          </a:prstGeom>
          <a:noFill/>
          <a:extLst>
            <a:ext uri="{909E8E84-426E-40DD-AFC4-6F175D3DCCD1}">
              <a14:hiddenFill xmlns:a14="http://schemas.microsoft.com/office/drawing/2010/main">
                <a:solidFill>
                  <a:srgbClr val="FFFFFF"/>
                </a:solidFill>
              </a14:hiddenFill>
            </a:ext>
          </a:extLst>
        </p:spPr>
      </p:pic>
      <p:sp>
        <p:nvSpPr>
          <p:cNvPr id="12"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3" name="文本框 12"/>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动火作业隔离要求</a:t>
            </a:r>
          </a:p>
        </p:txBody>
      </p:sp>
      <p:sp>
        <p:nvSpPr>
          <p:cNvPr id="12" name="agenda_232559"/>
          <p:cNvSpPr>
            <a:spLocks noChangeAspect="1"/>
          </p:cNvSpPr>
          <p:nvPr/>
        </p:nvSpPr>
        <p:spPr bwMode="auto">
          <a:xfrm>
            <a:off x="1077494" y="2217985"/>
            <a:ext cx="731256" cy="784902"/>
          </a:xfrm>
          <a:custGeom>
            <a:avLst/>
            <a:gdLst>
              <a:gd name="connsiteX0" fmla="*/ 281910 w 563676"/>
              <a:gd name="connsiteY0" fmla="*/ 421943 h 605028"/>
              <a:gd name="connsiteX1" fmla="*/ 374067 w 563676"/>
              <a:gd name="connsiteY1" fmla="*/ 421943 h 605028"/>
              <a:gd name="connsiteX2" fmla="*/ 368998 w 563676"/>
              <a:gd name="connsiteY2" fmla="*/ 465846 h 605028"/>
              <a:gd name="connsiteX3" fmla="*/ 365036 w 563676"/>
              <a:gd name="connsiteY3" fmla="*/ 474498 h 605028"/>
              <a:gd name="connsiteX4" fmla="*/ 293891 w 563676"/>
              <a:gd name="connsiteY4" fmla="*/ 555770 h 605028"/>
              <a:gd name="connsiteX5" fmla="*/ 281910 w 563676"/>
              <a:gd name="connsiteY5" fmla="*/ 560924 h 605028"/>
              <a:gd name="connsiteX6" fmla="*/ 281910 w 563676"/>
              <a:gd name="connsiteY6" fmla="*/ 282685 h 605028"/>
              <a:gd name="connsiteX7" fmla="*/ 281910 w 563676"/>
              <a:gd name="connsiteY7" fmla="*/ 421943 h 605028"/>
              <a:gd name="connsiteX8" fmla="*/ 189754 w 563676"/>
              <a:gd name="connsiteY8" fmla="*/ 421943 h 605028"/>
              <a:gd name="connsiteX9" fmla="*/ 180538 w 563676"/>
              <a:gd name="connsiteY9" fmla="*/ 342327 h 605028"/>
              <a:gd name="connsiteX10" fmla="*/ 189385 w 563676"/>
              <a:gd name="connsiteY10" fmla="*/ 326220 h 605028"/>
              <a:gd name="connsiteX11" fmla="*/ 274814 w 563676"/>
              <a:gd name="connsiteY11" fmla="*/ 284342 h 605028"/>
              <a:gd name="connsiteX12" fmla="*/ 281910 w 563676"/>
              <a:gd name="connsiteY12" fmla="*/ 282685 h 605028"/>
              <a:gd name="connsiteX13" fmla="*/ 281919 w 563676"/>
              <a:gd name="connsiteY13" fmla="*/ 268069 h 605028"/>
              <a:gd name="connsiteX14" fmla="*/ 268370 w 563676"/>
              <a:gd name="connsiteY14" fmla="*/ 271198 h 605028"/>
              <a:gd name="connsiteX15" fmla="*/ 182926 w 563676"/>
              <a:gd name="connsiteY15" fmla="*/ 313076 h 605028"/>
              <a:gd name="connsiteX16" fmla="*/ 166058 w 563676"/>
              <a:gd name="connsiteY16" fmla="*/ 344002 h 605028"/>
              <a:gd name="connsiteX17" fmla="*/ 180253 w 563676"/>
              <a:gd name="connsiteY17" fmla="*/ 467520 h 605028"/>
              <a:gd name="connsiteX18" fmla="*/ 187626 w 563676"/>
              <a:gd name="connsiteY18" fmla="*/ 484179 h 605028"/>
              <a:gd name="connsiteX19" fmla="*/ 258876 w 563676"/>
              <a:gd name="connsiteY19" fmla="*/ 565359 h 605028"/>
              <a:gd name="connsiteX20" fmla="*/ 304962 w 563676"/>
              <a:gd name="connsiteY20" fmla="*/ 565359 h 605028"/>
              <a:gd name="connsiteX21" fmla="*/ 376120 w 563676"/>
              <a:gd name="connsiteY21" fmla="*/ 484179 h 605028"/>
              <a:gd name="connsiteX22" fmla="*/ 383493 w 563676"/>
              <a:gd name="connsiteY22" fmla="*/ 467520 h 605028"/>
              <a:gd name="connsiteX23" fmla="*/ 397780 w 563676"/>
              <a:gd name="connsiteY23" fmla="*/ 344002 h 605028"/>
              <a:gd name="connsiteX24" fmla="*/ 380820 w 563676"/>
              <a:gd name="connsiteY24" fmla="*/ 313076 h 605028"/>
              <a:gd name="connsiteX25" fmla="*/ 295376 w 563676"/>
              <a:gd name="connsiteY25" fmla="*/ 271198 h 605028"/>
              <a:gd name="connsiteX26" fmla="*/ 281919 w 563676"/>
              <a:gd name="connsiteY26" fmla="*/ 268069 h 605028"/>
              <a:gd name="connsiteX27" fmla="*/ 281885 w 563676"/>
              <a:gd name="connsiteY27" fmla="*/ 238961 h 605028"/>
              <a:gd name="connsiteX28" fmla="*/ 308280 w 563676"/>
              <a:gd name="connsiteY28" fmla="*/ 244967 h 605028"/>
              <a:gd name="connsiteX29" fmla="*/ 393725 w 563676"/>
              <a:gd name="connsiteY29" fmla="*/ 286845 h 605028"/>
              <a:gd name="connsiteX30" fmla="*/ 426815 w 563676"/>
              <a:gd name="connsiteY30" fmla="*/ 347407 h 605028"/>
              <a:gd name="connsiteX31" fmla="*/ 412528 w 563676"/>
              <a:gd name="connsiteY31" fmla="*/ 470833 h 605028"/>
              <a:gd name="connsiteX32" fmla="*/ 398149 w 563676"/>
              <a:gd name="connsiteY32" fmla="*/ 503416 h 605028"/>
              <a:gd name="connsiteX33" fmla="*/ 326899 w 563676"/>
              <a:gd name="connsiteY33" fmla="*/ 584595 h 605028"/>
              <a:gd name="connsiteX34" fmla="*/ 281919 w 563676"/>
              <a:gd name="connsiteY34" fmla="*/ 605028 h 605028"/>
              <a:gd name="connsiteX35" fmla="*/ 236847 w 563676"/>
              <a:gd name="connsiteY35" fmla="*/ 584595 h 605028"/>
              <a:gd name="connsiteX36" fmla="*/ 165597 w 563676"/>
              <a:gd name="connsiteY36" fmla="*/ 503416 h 605028"/>
              <a:gd name="connsiteX37" fmla="*/ 151218 w 563676"/>
              <a:gd name="connsiteY37" fmla="*/ 470833 h 605028"/>
              <a:gd name="connsiteX38" fmla="*/ 136931 w 563676"/>
              <a:gd name="connsiteY38" fmla="*/ 347407 h 605028"/>
              <a:gd name="connsiteX39" fmla="*/ 170021 w 563676"/>
              <a:gd name="connsiteY39" fmla="*/ 286845 h 605028"/>
              <a:gd name="connsiteX40" fmla="*/ 255558 w 563676"/>
              <a:gd name="connsiteY40" fmla="*/ 244967 h 605028"/>
              <a:gd name="connsiteX41" fmla="*/ 281885 w 563676"/>
              <a:gd name="connsiteY41" fmla="*/ 238961 h 605028"/>
              <a:gd name="connsiteX42" fmla="*/ 263540 w 563676"/>
              <a:gd name="connsiteY42" fmla="*/ 0 h 605028"/>
              <a:gd name="connsiteX43" fmla="*/ 431122 w 563676"/>
              <a:gd name="connsiteY43" fmla="*/ 138633 h 605028"/>
              <a:gd name="connsiteX44" fmla="*/ 434164 w 563676"/>
              <a:gd name="connsiteY44" fmla="*/ 138449 h 605028"/>
              <a:gd name="connsiteX45" fmla="*/ 563676 w 563676"/>
              <a:gd name="connsiteY45" fmla="*/ 267877 h 605028"/>
              <a:gd name="connsiteX46" fmla="*/ 435731 w 563676"/>
              <a:gd name="connsiteY46" fmla="*/ 397121 h 605028"/>
              <a:gd name="connsiteX47" fmla="*/ 441354 w 563676"/>
              <a:gd name="connsiteY47" fmla="*/ 349069 h 605028"/>
              <a:gd name="connsiteX48" fmla="*/ 400150 w 563676"/>
              <a:gd name="connsiteY48" fmla="*/ 273769 h 605028"/>
              <a:gd name="connsiteX49" fmla="*/ 314700 w 563676"/>
              <a:gd name="connsiteY49" fmla="*/ 231884 h 605028"/>
              <a:gd name="connsiteX50" fmla="*/ 248976 w 563676"/>
              <a:gd name="connsiteY50" fmla="*/ 231884 h 605028"/>
              <a:gd name="connsiteX51" fmla="*/ 163526 w 563676"/>
              <a:gd name="connsiteY51" fmla="*/ 273769 h 605028"/>
              <a:gd name="connsiteX52" fmla="*/ 122414 w 563676"/>
              <a:gd name="connsiteY52" fmla="*/ 349069 h 605028"/>
              <a:gd name="connsiteX53" fmla="*/ 127945 w 563676"/>
              <a:gd name="connsiteY53" fmla="*/ 397213 h 605028"/>
              <a:gd name="connsiteX54" fmla="*/ 85727 w 563676"/>
              <a:gd name="connsiteY54" fmla="*/ 397213 h 605028"/>
              <a:gd name="connsiteX55" fmla="*/ 0 w 563676"/>
              <a:gd name="connsiteY55" fmla="*/ 304331 h 605028"/>
              <a:gd name="connsiteX56" fmla="*/ 93009 w 563676"/>
              <a:gd name="connsiteY56" fmla="*/ 211356 h 605028"/>
              <a:gd name="connsiteX57" fmla="*/ 98355 w 563676"/>
              <a:gd name="connsiteY57" fmla="*/ 211908 h 605028"/>
              <a:gd name="connsiteX58" fmla="*/ 93009 w 563676"/>
              <a:gd name="connsiteY58" fmla="*/ 170392 h 605028"/>
              <a:gd name="connsiteX59" fmla="*/ 263540 w 563676"/>
              <a:gd name="connsiteY59"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676" h="605028">
                <a:moveTo>
                  <a:pt x="281910" y="421943"/>
                </a:moveTo>
                <a:lnTo>
                  <a:pt x="374067" y="421943"/>
                </a:lnTo>
                <a:lnTo>
                  <a:pt x="368998" y="465846"/>
                </a:lnTo>
                <a:cubicBezTo>
                  <a:pt x="368630" y="469067"/>
                  <a:pt x="367340" y="472013"/>
                  <a:pt x="365036" y="474498"/>
                </a:cubicBezTo>
                <a:lnTo>
                  <a:pt x="293891" y="555770"/>
                </a:lnTo>
                <a:cubicBezTo>
                  <a:pt x="290850" y="559175"/>
                  <a:pt x="286426" y="560924"/>
                  <a:pt x="281910" y="560924"/>
                </a:cubicBezTo>
                <a:close/>
                <a:moveTo>
                  <a:pt x="281910" y="282685"/>
                </a:moveTo>
                <a:lnTo>
                  <a:pt x="281910" y="421943"/>
                </a:lnTo>
                <a:lnTo>
                  <a:pt x="189754" y="421943"/>
                </a:lnTo>
                <a:lnTo>
                  <a:pt x="180538" y="342327"/>
                </a:lnTo>
                <a:cubicBezTo>
                  <a:pt x="179801" y="335608"/>
                  <a:pt x="183303" y="329166"/>
                  <a:pt x="189385" y="326220"/>
                </a:cubicBezTo>
                <a:lnTo>
                  <a:pt x="274814" y="284342"/>
                </a:lnTo>
                <a:cubicBezTo>
                  <a:pt x="277026" y="283237"/>
                  <a:pt x="279514" y="282685"/>
                  <a:pt x="281910" y="282685"/>
                </a:cubicBezTo>
                <a:close/>
                <a:moveTo>
                  <a:pt x="281919" y="268069"/>
                </a:moveTo>
                <a:cubicBezTo>
                  <a:pt x="277218" y="268069"/>
                  <a:pt x="272610" y="269173"/>
                  <a:pt x="268370" y="271198"/>
                </a:cubicBezTo>
                <a:lnTo>
                  <a:pt x="182926" y="313076"/>
                </a:lnTo>
                <a:cubicBezTo>
                  <a:pt x="171312" y="318783"/>
                  <a:pt x="164583" y="331208"/>
                  <a:pt x="166058" y="344002"/>
                </a:cubicBezTo>
                <a:lnTo>
                  <a:pt x="180253" y="467520"/>
                </a:lnTo>
                <a:cubicBezTo>
                  <a:pt x="180990" y="473687"/>
                  <a:pt x="183479" y="479485"/>
                  <a:pt x="187626" y="484179"/>
                </a:cubicBezTo>
                <a:lnTo>
                  <a:pt x="258876" y="565359"/>
                </a:lnTo>
                <a:cubicBezTo>
                  <a:pt x="270397" y="578612"/>
                  <a:pt x="293349" y="578612"/>
                  <a:pt x="304962" y="565359"/>
                </a:cubicBezTo>
                <a:lnTo>
                  <a:pt x="376120" y="484179"/>
                </a:lnTo>
                <a:cubicBezTo>
                  <a:pt x="380267" y="479485"/>
                  <a:pt x="382848" y="473687"/>
                  <a:pt x="383493" y="467520"/>
                </a:cubicBezTo>
                <a:lnTo>
                  <a:pt x="397780" y="344002"/>
                </a:lnTo>
                <a:cubicBezTo>
                  <a:pt x="399255" y="331208"/>
                  <a:pt x="392434" y="318783"/>
                  <a:pt x="380820" y="313076"/>
                </a:cubicBezTo>
                <a:lnTo>
                  <a:pt x="295376" y="271198"/>
                </a:lnTo>
                <a:cubicBezTo>
                  <a:pt x="291229" y="269173"/>
                  <a:pt x="286528" y="268069"/>
                  <a:pt x="281919" y="268069"/>
                </a:cubicBezTo>
                <a:close/>
                <a:moveTo>
                  <a:pt x="281885" y="238961"/>
                </a:moveTo>
                <a:cubicBezTo>
                  <a:pt x="290998" y="238961"/>
                  <a:pt x="300123" y="240963"/>
                  <a:pt x="308280" y="244967"/>
                </a:cubicBezTo>
                <a:lnTo>
                  <a:pt x="393725" y="286845"/>
                </a:lnTo>
                <a:cubicBezTo>
                  <a:pt x="416399" y="297982"/>
                  <a:pt x="429672" y="322280"/>
                  <a:pt x="426815" y="347407"/>
                </a:cubicBezTo>
                <a:lnTo>
                  <a:pt x="412528" y="470833"/>
                </a:lnTo>
                <a:cubicBezTo>
                  <a:pt x="411145" y="482983"/>
                  <a:pt x="406168" y="494212"/>
                  <a:pt x="398149" y="503416"/>
                </a:cubicBezTo>
                <a:lnTo>
                  <a:pt x="326899" y="584595"/>
                </a:lnTo>
                <a:cubicBezTo>
                  <a:pt x="315562" y="597573"/>
                  <a:pt x="299155" y="605028"/>
                  <a:pt x="281919" y="605028"/>
                </a:cubicBezTo>
                <a:cubicBezTo>
                  <a:pt x="264591" y="605028"/>
                  <a:pt x="248184" y="597573"/>
                  <a:pt x="236847" y="584595"/>
                </a:cubicBezTo>
                <a:lnTo>
                  <a:pt x="165597" y="503416"/>
                </a:lnTo>
                <a:cubicBezTo>
                  <a:pt x="157578" y="494212"/>
                  <a:pt x="152601" y="482983"/>
                  <a:pt x="151218" y="470833"/>
                </a:cubicBezTo>
                <a:lnTo>
                  <a:pt x="136931" y="347407"/>
                </a:lnTo>
                <a:cubicBezTo>
                  <a:pt x="134074" y="322280"/>
                  <a:pt x="147347" y="297982"/>
                  <a:pt x="170021" y="286845"/>
                </a:cubicBezTo>
                <a:lnTo>
                  <a:pt x="255558" y="244967"/>
                </a:lnTo>
                <a:cubicBezTo>
                  <a:pt x="263669" y="240963"/>
                  <a:pt x="272771" y="238961"/>
                  <a:pt x="281885" y="238961"/>
                </a:cubicBezTo>
                <a:close/>
                <a:moveTo>
                  <a:pt x="263540" y="0"/>
                </a:moveTo>
                <a:cubicBezTo>
                  <a:pt x="346963" y="0"/>
                  <a:pt x="416189" y="59743"/>
                  <a:pt x="431122" y="138633"/>
                </a:cubicBezTo>
                <a:cubicBezTo>
                  <a:pt x="432136" y="138633"/>
                  <a:pt x="433150" y="138449"/>
                  <a:pt x="434164" y="138449"/>
                </a:cubicBezTo>
                <a:cubicBezTo>
                  <a:pt x="505695" y="138449"/>
                  <a:pt x="563676" y="196351"/>
                  <a:pt x="563676" y="267877"/>
                </a:cubicBezTo>
                <a:cubicBezTo>
                  <a:pt x="563676" y="338759"/>
                  <a:pt x="506525" y="396292"/>
                  <a:pt x="435731" y="397121"/>
                </a:cubicBezTo>
                <a:lnTo>
                  <a:pt x="441354" y="349069"/>
                </a:lnTo>
                <a:cubicBezTo>
                  <a:pt x="444949" y="317862"/>
                  <a:pt x="428357" y="287577"/>
                  <a:pt x="400150" y="273769"/>
                </a:cubicBezTo>
                <a:lnTo>
                  <a:pt x="314700" y="231884"/>
                </a:lnTo>
                <a:cubicBezTo>
                  <a:pt x="294420" y="221942"/>
                  <a:pt x="269348" y="221942"/>
                  <a:pt x="248976" y="231884"/>
                </a:cubicBezTo>
                <a:lnTo>
                  <a:pt x="163526" y="273769"/>
                </a:lnTo>
                <a:cubicBezTo>
                  <a:pt x="135319" y="287577"/>
                  <a:pt x="118819" y="317862"/>
                  <a:pt x="122414" y="349069"/>
                </a:cubicBezTo>
                <a:lnTo>
                  <a:pt x="127945" y="397213"/>
                </a:lnTo>
                <a:lnTo>
                  <a:pt x="85727" y="397213"/>
                </a:lnTo>
                <a:cubicBezTo>
                  <a:pt x="37240" y="393991"/>
                  <a:pt x="0" y="353487"/>
                  <a:pt x="0" y="304331"/>
                </a:cubicBezTo>
                <a:cubicBezTo>
                  <a:pt x="0" y="252964"/>
                  <a:pt x="41573" y="211356"/>
                  <a:pt x="93009" y="211356"/>
                </a:cubicBezTo>
                <a:cubicBezTo>
                  <a:pt x="94852" y="211356"/>
                  <a:pt x="96512" y="211816"/>
                  <a:pt x="98355" y="211908"/>
                </a:cubicBezTo>
                <a:cubicBezTo>
                  <a:pt x="94945" y="198560"/>
                  <a:pt x="93009" y="184752"/>
                  <a:pt x="93009" y="170392"/>
                </a:cubicBezTo>
                <a:cubicBezTo>
                  <a:pt x="93009" y="76313"/>
                  <a:pt x="169333" y="0"/>
                  <a:pt x="263540"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cxnSp>
        <p:nvCxnSpPr>
          <p:cNvPr id="3" name="直接连接符 2"/>
          <p:cNvCxnSpPr/>
          <p:nvPr/>
        </p:nvCxnSpPr>
        <p:spPr>
          <a:xfrm>
            <a:off x="6547927" y="4558207"/>
            <a:ext cx="0" cy="3635298"/>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直接连接符 15"/>
          <p:cNvCxnSpPr/>
          <p:nvPr/>
        </p:nvCxnSpPr>
        <p:spPr>
          <a:xfrm>
            <a:off x="12351834" y="4636266"/>
            <a:ext cx="0" cy="3479181"/>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1183542" y="5748550"/>
            <a:ext cx="4407874" cy="1400383"/>
          </a:xfrm>
          <a:prstGeom prst="rect">
            <a:avLst/>
          </a:prstGeom>
        </p:spPr>
        <p:txBody>
          <a:bodyPr wrap="square">
            <a:spAutoFit/>
          </a:bodyPr>
          <a:lstStyle/>
          <a:p>
            <a:pPr algn="just">
              <a:lnSpc>
                <a:spcPts val="3400"/>
              </a:lnSpc>
              <a:buClr>
                <a:srgbClr val="94002A"/>
              </a:buClr>
            </a:pPr>
            <a:r>
              <a:rPr lang="zh-CN" altLang="en-US" sz="2000" b="1" dirty="0">
                <a:solidFill>
                  <a:srgbClr val="BB1B22"/>
                </a:solidFill>
                <a:latin typeface="微软雅黑" panose="020B0503020204020204" pitchFamily="34" charset="-122"/>
                <a:ea typeface="微软雅黑" panose="020B0503020204020204" pitchFamily="34" charset="-122"/>
              </a:rPr>
              <a:t>需动火施工的设备、设施和与动火直接有关阀门的控制：</a:t>
            </a:r>
            <a:endParaRPr lang="en-US" altLang="zh-CN" sz="2000" b="1" dirty="0">
              <a:solidFill>
                <a:srgbClr val="BB1B22"/>
              </a:solidFill>
              <a:latin typeface="微软雅黑" panose="020B0503020204020204" pitchFamily="34" charset="-122"/>
              <a:ea typeface="微软雅黑" panose="020B0503020204020204" pitchFamily="34" charset="-122"/>
            </a:endParaRPr>
          </a:p>
          <a:p>
            <a:pPr algn="just">
              <a:lnSpc>
                <a:spcPts val="3400"/>
              </a:lnSpc>
              <a:buClr>
                <a:srgbClr val="94002A"/>
              </a:buClr>
            </a:pPr>
            <a:endParaRPr lang="zh-CN" altLang="en-US" sz="20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2889520" y="4170556"/>
            <a:ext cx="1267080" cy="1267080"/>
            <a:chOff x="7069874" y="3769113"/>
            <a:chExt cx="1605776" cy="1605776"/>
          </a:xfrm>
        </p:grpSpPr>
        <p:sp>
          <p:nvSpPr>
            <p:cNvPr id="10" name="椭圆 9"/>
            <p:cNvSpPr/>
            <p:nvPr/>
          </p:nvSpPr>
          <p:spPr>
            <a:xfrm>
              <a:off x="7069874" y="3769113"/>
              <a:ext cx="1605776" cy="1605776"/>
            </a:xfrm>
            <a:prstGeom prst="ellipse">
              <a:avLst/>
            </a:prstGeom>
            <a:solidFill>
              <a:srgbClr val="BB1B22"/>
            </a:solidFill>
          </p:spPr>
          <p:txBody>
            <a:bodyPr rtlCol="0" anchor="ctr">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17" name="gears_376226"/>
            <p:cNvSpPr>
              <a:spLocks noChangeAspect="1"/>
            </p:cNvSpPr>
            <p:nvPr/>
          </p:nvSpPr>
          <p:spPr bwMode="auto">
            <a:xfrm>
              <a:off x="7491699" y="4161462"/>
              <a:ext cx="929310" cy="906105"/>
            </a:xfrm>
            <a:custGeom>
              <a:avLst/>
              <a:gdLst>
                <a:gd name="connsiteX0" fmla="*/ 279721 w 607639"/>
                <a:gd name="connsiteY0" fmla="*/ 389333 h 592467"/>
                <a:gd name="connsiteX1" fmla="*/ 228897 w 607639"/>
                <a:gd name="connsiteY1" fmla="*/ 440072 h 592467"/>
                <a:gd name="connsiteX2" fmla="*/ 279721 w 607639"/>
                <a:gd name="connsiteY2" fmla="*/ 490900 h 592467"/>
                <a:gd name="connsiteX3" fmla="*/ 330546 w 607639"/>
                <a:gd name="connsiteY3" fmla="*/ 440072 h 592467"/>
                <a:gd name="connsiteX4" fmla="*/ 279721 w 607639"/>
                <a:gd name="connsiteY4" fmla="*/ 389333 h 592467"/>
                <a:gd name="connsiteX5" fmla="*/ 279721 w 607639"/>
                <a:gd name="connsiteY5" fmla="*/ 287766 h 592467"/>
                <a:gd name="connsiteX6" fmla="*/ 305178 w 607639"/>
                <a:gd name="connsiteY6" fmla="*/ 313180 h 592467"/>
                <a:gd name="connsiteX7" fmla="*/ 305178 w 607639"/>
                <a:gd name="connsiteY7" fmla="*/ 330063 h 592467"/>
                <a:gd name="connsiteX8" fmla="*/ 305178 w 607639"/>
                <a:gd name="connsiteY8" fmla="*/ 341793 h 592467"/>
                <a:gd name="connsiteX9" fmla="*/ 331347 w 607639"/>
                <a:gd name="connsiteY9" fmla="*/ 352634 h 592467"/>
                <a:gd name="connsiteX10" fmla="*/ 351641 w 607639"/>
                <a:gd name="connsiteY10" fmla="*/ 332374 h 592467"/>
                <a:gd name="connsiteX11" fmla="*/ 369621 w 607639"/>
                <a:gd name="connsiteY11" fmla="*/ 324998 h 592467"/>
                <a:gd name="connsiteX12" fmla="*/ 387601 w 607639"/>
                <a:gd name="connsiteY12" fmla="*/ 332374 h 592467"/>
                <a:gd name="connsiteX13" fmla="*/ 387601 w 607639"/>
                <a:gd name="connsiteY13" fmla="*/ 368273 h 592467"/>
                <a:gd name="connsiteX14" fmla="*/ 367307 w 607639"/>
                <a:gd name="connsiteY14" fmla="*/ 388533 h 592467"/>
                <a:gd name="connsiteX15" fmla="*/ 378255 w 607639"/>
                <a:gd name="connsiteY15" fmla="*/ 414747 h 592467"/>
                <a:gd name="connsiteX16" fmla="*/ 406916 w 607639"/>
                <a:gd name="connsiteY16" fmla="*/ 414747 h 592467"/>
                <a:gd name="connsiteX17" fmla="*/ 432284 w 607639"/>
                <a:gd name="connsiteY17" fmla="*/ 440072 h 592467"/>
                <a:gd name="connsiteX18" fmla="*/ 406916 w 607639"/>
                <a:gd name="connsiteY18" fmla="*/ 465486 h 592467"/>
                <a:gd name="connsiteX19" fmla="*/ 378255 w 607639"/>
                <a:gd name="connsiteY19" fmla="*/ 465486 h 592467"/>
                <a:gd name="connsiteX20" fmla="*/ 367307 w 607639"/>
                <a:gd name="connsiteY20" fmla="*/ 491611 h 592467"/>
                <a:gd name="connsiteX21" fmla="*/ 387601 w 607639"/>
                <a:gd name="connsiteY21" fmla="*/ 511960 h 592467"/>
                <a:gd name="connsiteX22" fmla="*/ 387601 w 607639"/>
                <a:gd name="connsiteY22" fmla="*/ 547859 h 592467"/>
                <a:gd name="connsiteX23" fmla="*/ 369621 w 607639"/>
                <a:gd name="connsiteY23" fmla="*/ 555235 h 592467"/>
                <a:gd name="connsiteX24" fmla="*/ 351641 w 607639"/>
                <a:gd name="connsiteY24" fmla="*/ 547859 h 592467"/>
                <a:gd name="connsiteX25" fmla="*/ 331347 w 607639"/>
                <a:gd name="connsiteY25" fmla="*/ 527599 h 592467"/>
                <a:gd name="connsiteX26" fmla="*/ 305178 w 607639"/>
                <a:gd name="connsiteY26" fmla="*/ 538440 h 592467"/>
                <a:gd name="connsiteX27" fmla="*/ 305178 w 607639"/>
                <a:gd name="connsiteY27" fmla="*/ 567053 h 592467"/>
                <a:gd name="connsiteX28" fmla="*/ 279721 w 607639"/>
                <a:gd name="connsiteY28" fmla="*/ 592467 h 592467"/>
                <a:gd name="connsiteX29" fmla="*/ 254265 w 607639"/>
                <a:gd name="connsiteY29" fmla="*/ 567053 h 592467"/>
                <a:gd name="connsiteX30" fmla="*/ 254265 w 607639"/>
                <a:gd name="connsiteY30" fmla="*/ 538440 h 592467"/>
                <a:gd name="connsiteX31" fmla="*/ 228096 w 607639"/>
                <a:gd name="connsiteY31" fmla="*/ 527599 h 592467"/>
                <a:gd name="connsiteX32" fmla="*/ 207802 w 607639"/>
                <a:gd name="connsiteY32" fmla="*/ 547859 h 592467"/>
                <a:gd name="connsiteX33" fmla="*/ 189822 w 607639"/>
                <a:gd name="connsiteY33" fmla="*/ 555235 h 592467"/>
                <a:gd name="connsiteX34" fmla="*/ 171842 w 607639"/>
                <a:gd name="connsiteY34" fmla="*/ 547859 h 592467"/>
                <a:gd name="connsiteX35" fmla="*/ 171842 w 607639"/>
                <a:gd name="connsiteY35" fmla="*/ 511960 h 592467"/>
                <a:gd name="connsiteX36" fmla="*/ 192136 w 607639"/>
                <a:gd name="connsiteY36" fmla="*/ 491700 h 592467"/>
                <a:gd name="connsiteX37" fmla="*/ 181188 w 607639"/>
                <a:gd name="connsiteY37" fmla="*/ 465486 h 592467"/>
                <a:gd name="connsiteX38" fmla="*/ 152527 w 607639"/>
                <a:gd name="connsiteY38" fmla="*/ 465486 h 592467"/>
                <a:gd name="connsiteX39" fmla="*/ 127159 w 607639"/>
                <a:gd name="connsiteY39" fmla="*/ 440072 h 592467"/>
                <a:gd name="connsiteX40" fmla="*/ 152527 w 607639"/>
                <a:gd name="connsiteY40" fmla="*/ 414747 h 592467"/>
                <a:gd name="connsiteX41" fmla="*/ 181188 w 607639"/>
                <a:gd name="connsiteY41" fmla="*/ 414747 h 592467"/>
                <a:gd name="connsiteX42" fmla="*/ 185193 w 607639"/>
                <a:gd name="connsiteY42" fmla="*/ 402751 h 592467"/>
                <a:gd name="connsiteX43" fmla="*/ 192136 w 607639"/>
                <a:gd name="connsiteY43" fmla="*/ 388533 h 592467"/>
                <a:gd name="connsiteX44" fmla="*/ 181099 w 607639"/>
                <a:gd name="connsiteY44" fmla="*/ 377603 h 592467"/>
                <a:gd name="connsiteX45" fmla="*/ 171842 w 607639"/>
                <a:gd name="connsiteY45" fmla="*/ 368273 h 592467"/>
                <a:gd name="connsiteX46" fmla="*/ 164632 w 607639"/>
                <a:gd name="connsiteY46" fmla="*/ 353878 h 592467"/>
                <a:gd name="connsiteX47" fmla="*/ 171842 w 607639"/>
                <a:gd name="connsiteY47" fmla="*/ 332374 h 592467"/>
                <a:gd name="connsiteX48" fmla="*/ 189822 w 607639"/>
                <a:gd name="connsiteY48" fmla="*/ 324909 h 592467"/>
                <a:gd name="connsiteX49" fmla="*/ 207802 w 607639"/>
                <a:gd name="connsiteY49" fmla="*/ 332374 h 592467"/>
                <a:gd name="connsiteX50" fmla="*/ 219551 w 607639"/>
                <a:gd name="connsiteY50" fmla="*/ 344103 h 592467"/>
                <a:gd name="connsiteX51" fmla="*/ 228096 w 607639"/>
                <a:gd name="connsiteY51" fmla="*/ 352634 h 592467"/>
                <a:gd name="connsiteX52" fmla="*/ 254265 w 607639"/>
                <a:gd name="connsiteY52" fmla="*/ 341793 h 592467"/>
                <a:gd name="connsiteX53" fmla="*/ 254265 w 607639"/>
                <a:gd name="connsiteY53" fmla="*/ 327931 h 592467"/>
                <a:gd name="connsiteX54" fmla="*/ 254265 w 607639"/>
                <a:gd name="connsiteY54" fmla="*/ 313180 h 592467"/>
                <a:gd name="connsiteX55" fmla="*/ 279721 w 607639"/>
                <a:gd name="connsiteY55" fmla="*/ 287766 h 592467"/>
                <a:gd name="connsiteX56" fmla="*/ 0 w 607639"/>
                <a:gd name="connsiteY56" fmla="*/ 284379 h 592467"/>
                <a:gd name="connsiteX57" fmla="*/ 127180 w 607639"/>
                <a:gd name="connsiteY57" fmla="*/ 304730 h 592467"/>
                <a:gd name="connsiteX58" fmla="*/ 128782 w 607639"/>
                <a:gd name="connsiteY58" fmla="*/ 304641 h 592467"/>
                <a:gd name="connsiteX59" fmla="*/ 113563 w 607639"/>
                <a:gd name="connsiteY59" fmla="*/ 350320 h 592467"/>
                <a:gd name="connsiteX60" fmla="*/ 113652 w 607639"/>
                <a:gd name="connsiteY60" fmla="*/ 355297 h 592467"/>
                <a:gd name="connsiteX61" fmla="*/ 0 w 607639"/>
                <a:gd name="connsiteY61" fmla="*/ 327925 h 592467"/>
                <a:gd name="connsiteX62" fmla="*/ 497461 w 607639"/>
                <a:gd name="connsiteY62" fmla="*/ 197360 h 592467"/>
                <a:gd name="connsiteX63" fmla="*/ 472007 w 607639"/>
                <a:gd name="connsiteY63" fmla="*/ 222775 h 592467"/>
                <a:gd name="connsiteX64" fmla="*/ 497461 w 607639"/>
                <a:gd name="connsiteY64" fmla="*/ 248189 h 592467"/>
                <a:gd name="connsiteX65" fmla="*/ 522825 w 607639"/>
                <a:gd name="connsiteY65" fmla="*/ 222775 h 592467"/>
                <a:gd name="connsiteX66" fmla="*/ 497461 w 607639"/>
                <a:gd name="connsiteY66" fmla="*/ 197360 h 592467"/>
                <a:gd name="connsiteX67" fmla="*/ 0 w 607639"/>
                <a:gd name="connsiteY67" fmla="*/ 182905 h 592467"/>
                <a:gd name="connsiteX68" fmla="*/ 127204 w 607639"/>
                <a:gd name="connsiteY68" fmla="*/ 203162 h 592467"/>
                <a:gd name="connsiteX69" fmla="*/ 254318 w 607639"/>
                <a:gd name="connsiteY69" fmla="*/ 182905 h 592467"/>
                <a:gd name="connsiteX70" fmla="*/ 254318 w 607639"/>
                <a:gd name="connsiteY70" fmla="*/ 226351 h 592467"/>
                <a:gd name="connsiteX71" fmla="*/ 252004 w 607639"/>
                <a:gd name="connsiteY71" fmla="*/ 228484 h 592467"/>
                <a:gd name="connsiteX72" fmla="*/ 127204 w 607639"/>
                <a:gd name="connsiteY72" fmla="*/ 253894 h 592467"/>
                <a:gd name="connsiteX73" fmla="*/ 2314 w 607639"/>
                <a:gd name="connsiteY73" fmla="*/ 228484 h 592467"/>
                <a:gd name="connsiteX74" fmla="*/ 0 w 607639"/>
                <a:gd name="connsiteY74" fmla="*/ 226351 h 592467"/>
                <a:gd name="connsiteX75" fmla="*/ 497461 w 607639"/>
                <a:gd name="connsiteY75" fmla="*/ 112763 h 592467"/>
                <a:gd name="connsiteX76" fmla="*/ 522825 w 607639"/>
                <a:gd name="connsiteY76" fmla="*/ 138089 h 592467"/>
                <a:gd name="connsiteX77" fmla="*/ 522825 w 607639"/>
                <a:gd name="connsiteY77" fmla="*/ 150974 h 592467"/>
                <a:gd name="connsiteX78" fmla="*/ 530300 w 607639"/>
                <a:gd name="connsiteY78" fmla="*/ 153995 h 592467"/>
                <a:gd name="connsiteX79" fmla="*/ 539378 w 607639"/>
                <a:gd name="connsiteY79" fmla="*/ 144931 h 592467"/>
                <a:gd name="connsiteX80" fmla="*/ 575333 w 607639"/>
                <a:gd name="connsiteY80" fmla="*/ 144931 h 592467"/>
                <a:gd name="connsiteX81" fmla="*/ 575333 w 607639"/>
                <a:gd name="connsiteY81" fmla="*/ 180832 h 592467"/>
                <a:gd name="connsiteX82" fmla="*/ 566255 w 607639"/>
                <a:gd name="connsiteY82" fmla="*/ 189984 h 592467"/>
                <a:gd name="connsiteX83" fmla="*/ 569370 w 607639"/>
                <a:gd name="connsiteY83" fmla="*/ 197360 h 592467"/>
                <a:gd name="connsiteX84" fmla="*/ 582186 w 607639"/>
                <a:gd name="connsiteY84" fmla="*/ 197360 h 592467"/>
                <a:gd name="connsiteX85" fmla="*/ 607639 w 607639"/>
                <a:gd name="connsiteY85" fmla="*/ 222775 h 592467"/>
                <a:gd name="connsiteX86" fmla="*/ 582186 w 607639"/>
                <a:gd name="connsiteY86" fmla="*/ 248189 h 592467"/>
                <a:gd name="connsiteX87" fmla="*/ 569281 w 607639"/>
                <a:gd name="connsiteY87" fmla="*/ 248189 h 592467"/>
                <a:gd name="connsiteX88" fmla="*/ 566255 w 607639"/>
                <a:gd name="connsiteY88" fmla="*/ 255565 h 592467"/>
                <a:gd name="connsiteX89" fmla="*/ 575333 w 607639"/>
                <a:gd name="connsiteY89" fmla="*/ 264629 h 592467"/>
                <a:gd name="connsiteX90" fmla="*/ 575333 w 607639"/>
                <a:gd name="connsiteY90" fmla="*/ 300529 h 592467"/>
                <a:gd name="connsiteX91" fmla="*/ 557356 w 607639"/>
                <a:gd name="connsiteY91" fmla="*/ 307993 h 592467"/>
                <a:gd name="connsiteX92" fmla="*/ 539378 w 607639"/>
                <a:gd name="connsiteY92" fmla="*/ 300529 h 592467"/>
                <a:gd name="connsiteX93" fmla="*/ 530300 w 607639"/>
                <a:gd name="connsiteY93" fmla="*/ 291465 h 592467"/>
                <a:gd name="connsiteX94" fmla="*/ 522825 w 607639"/>
                <a:gd name="connsiteY94" fmla="*/ 294575 h 592467"/>
                <a:gd name="connsiteX95" fmla="*/ 522825 w 607639"/>
                <a:gd name="connsiteY95" fmla="*/ 307371 h 592467"/>
                <a:gd name="connsiteX96" fmla="*/ 497372 w 607639"/>
                <a:gd name="connsiteY96" fmla="*/ 332786 h 592467"/>
                <a:gd name="connsiteX97" fmla="*/ 472007 w 607639"/>
                <a:gd name="connsiteY97" fmla="*/ 307371 h 592467"/>
                <a:gd name="connsiteX98" fmla="*/ 472007 w 607639"/>
                <a:gd name="connsiteY98" fmla="*/ 294575 h 592467"/>
                <a:gd name="connsiteX99" fmla="*/ 464532 w 607639"/>
                <a:gd name="connsiteY99" fmla="*/ 291465 h 592467"/>
                <a:gd name="connsiteX100" fmla="*/ 455454 w 607639"/>
                <a:gd name="connsiteY100" fmla="*/ 300529 h 592467"/>
                <a:gd name="connsiteX101" fmla="*/ 437476 w 607639"/>
                <a:gd name="connsiteY101" fmla="*/ 307993 h 592467"/>
                <a:gd name="connsiteX102" fmla="*/ 432760 w 607639"/>
                <a:gd name="connsiteY102" fmla="*/ 307549 h 592467"/>
                <a:gd name="connsiteX103" fmla="*/ 419499 w 607639"/>
                <a:gd name="connsiteY103" fmla="*/ 300529 h 592467"/>
                <a:gd name="connsiteX104" fmla="*/ 412468 w 607639"/>
                <a:gd name="connsiteY104" fmla="*/ 287289 h 592467"/>
                <a:gd name="connsiteX105" fmla="*/ 419499 w 607639"/>
                <a:gd name="connsiteY105" fmla="*/ 264629 h 592467"/>
                <a:gd name="connsiteX106" fmla="*/ 428577 w 607639"/>
                <a:gd name="connsiteY106" fmla="*/ 255565 h 592467"/>
                <a:gd name="connsiteX107" fmla="*/ 425551 w 607639"/>
                <a:gd name="connsiteY107" fmla="*/ 248189 h 592467"/>
                <a:gd name="connsiteX108" fmla="*/ 412646 w 607639"/>
                <a:gd name="connsiteY108" fmla="*/ 248189 h 592467"/>
                <a:gd name="connsiteX109" fmla="*/ 387193 w 607639"/>
                <a:gd name="connsiteY109" fmla="*/ 222775 h 592467"/>
                <a:gd name="connsiteX110" fmla="*/ 412646 w 607639"/>
                <a:gd name="connsiteY110" fmla="*/ 197360 h 592467"/>
                <a:gd name="connsiteX111" fmla="*/ 425551 w 607639"/>
                <a:gd name="connsiteY111" fmla="*/ 197360 h 592467"/>
                <a:gd name="connsiteX112" fmla="*/ 428577 w 607639"/>
                <a:gd name="connsiteY112" fmla="*/ 189984 h 592467"/>
                <a:gd name="connsiteX113" fmla="*/ 419499 w 607639"/>
                <a:gd name="connsiteY113" fmla="*/ 180832 h 592467"/>
                <a:gd name="connsiteX114" fmla="*/ 419499 w 607639"/>
                <a:gd name="connsiteY114" fmla="*/ 144931 h 592467"/>
                <a:gd name="connsiteX115" fmla="*/ 455454 w 607639"/>
                <a:gd name="connsiteY115" fmla="*/ 144931 h 592467"/>
                <a:gd name="connsiteX116" fmla="*/ 464532 w 607639"/>
                <a:gd name="connsiteY116" fmla="*/ 153995 h 592467"/>
                <a:gd name="connsiteX117" fmla="*/ 472007 w 607639"/>
                <a:gd name="connsiteY117" fmla="*/ 150974 h 592467"/>
                <a:gd name="connsiteX118" fmla="*/ 472007 w 607639"/>
                <a:gd name="connsiteY118" fmla="*/ 138089 h 592467"/>
                <a:gd name="connsiteX119" fmla="*/ 497461 w 607639"/>
                <a:gd name="connsiteY119" fmla="*/ 112763 h 592467"/>
                <a:gd name="connsiteX120" fmla="*/ 0 w 607639"/>
                <a:gd name="connsiteY120" fmla="*/ 81291 h 592467"/>
                <a:gd name="connsiteX121" fmla="*/ 127204 w 607639"/>
                <a:gd name="connsiteY121" fmla="*/ 101548 h 592467"/>
                <a:gd name="connsiteX122" fmla="*/ 254318 w 607639"/>
                <a:gd name="connsiteY122" fmla="*/ 81291 h 592467"/>
                <a:gd name="connsiteX123" fmla="*/ 254318 w 607639"/>
                <a:gd name="connsiteY123" fmla="*/ 124737 h 592467"/>
                <a:gd name="connsiteX124" fmla="*/ 252004 w 607639"/>
                <a:gd name="connsiteY124" fmla="*/ 126959 h 592467"/>
                <a:gd name="connsiteX125" fmla="*/ 127204 w 607639"/>
                <a:gd name="connsiteY125" fmla="*/ 152280 h 592467"/>
                <a:gd name="connsiteX126" fmla="*/ 2314 w 607639"/>
                <a:gd name="connsiteY126" fmla="*/ 126959 h 592467"/>
                <a:gd name="connsiteX127" fmla="*/ 0 w 607639"/>
                <a:gd name="connsiteY127" fmla="*/ 124737 h 592467"/>
                <a:gd name="connsiteX128" fmla="*/ 127204 w 607639"/>
                <a:gd name="connsiteY128" fmla="*/ 0 h 592467"/>
                <a:gd name="connsiteX129" fmla="*/ 251990 w 607639"/>
                <a:gd name="connsiteY129" fmla="*/ 25413 h 592467"/>
                <a:gd name="connsiteX130" fmla="*/ 127204 w 607639"/>
                <a:gd name="connsiteY130" fmla="*/ 50737 h 592467"/>
                <a:gd name="connsiteX131" fmla="*/ 2329 w 607639"/>
                <a:gd name="connsiteY131" fmla="*/ 25413 h 592467"/>
                <a:gd name="connsiteX132" fmla="*/ 127204 w 607639"/>
                <a:gd name="connsiteY132" fmla="*/ 0 h 59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607639" h="592467">
                  <a:moveTo>
                    <a:pt x="279721" y="389333"/>
                  </a:moveTo>
                  <a:cubicBezTo>
                    <a:pt x="251684" y="389333"/>
                    <a:pt x="228897" y="412081"/>
                    <a:pt x="228897" y="440072"/>
                  </a:cubicBezTo>
                  <a:cubicBezTo>
                    <a:pt x="228897" y="468152"/>
                    <a:pt x="251684" y="490900"/>
                    <a:pt x="279721" y="490900"/>
                  </a:cubicBezTo>
                  <a:cubicBezTo>
                    <a:pt x="307760" y="490900"/>
                    <a:pt x="330546" y="468152"/>
                    <a:pt x="330546" y="440072"/>
                  </a:cubicBezTo>
                  <a:cubicBezTo>
                    <a:pt x="330546" y="412081"/>
                    <a:pt x="307760" y="389333"/>
                    <a:pt x="279721" y="389333"/>
                  </a:cubicBezTo>
                  <a:close/>
                  <a:moveTo>
                    <a:pt x="279721" y="287766"/>
                  </a:moveTo>
                  <a:cubicBezTo>
                    <a:pt x="293785" y="287766"/>
                    <a:pt x="305178" y="299140"/>
                    <a:pt x="305178" y="313180"/>
                  </a:cubicBezTo>
                  <a:lnTo>
                    <a:pt x="305178" y="330063"/>
                  </a:lnTo>
                  <a:lnTo>
                    <a:pt x="305178" y="341793"/>
                  </a:lnTo>
                  <a:cubicBezTo>
                    <a:pt x="314435" y="344192"/>
                    <a:pt x="323247" y="347924"/>
                    <a:pt x="331347" y="352634"/>
                  </a:cubicBezTo>
                  <a:lnTo>
                    <a:pt x="351641" y="332374"/>
                  </a:lnTo>
                  <a:cubicBezTo>
                    <a:pt x="356626" y="327398"/>
                    <a:pt x="363123" y="324998"/>
                    <a:pt x="369621" y="324998"/>
                  </a:cubicBezTo>
                  <a:cubicBezTo>
                    <a:pt x="376119" y="324998"/>
                    <a:pt x="382617" y="327398"/>
                    <a:pt x="387601" y="332374"/>
                  </a:cubicBezTo>
                  <a:cubicBezTo>
                    <a:pt x="397570" y="342326"/>
                    <a:pt x="397570" y="358410"/>
                    <a:pt x="387601" y="368273"/>
                  </a:cubicBezTo>
                  <a:lnTo>
                    <a:pt x="367307" y="388533"/>
                  </a:lnTo>
                  <a:cubicBezTo>
                    <a:pt x="372113" y="396620"/>
                    <a:pt x="375852" y="405417"/>
                    <a:pt x="378255" y="414747"/>
                  </a:cubicBezTo>
                  <a:lnTo>
                    <a:pt x="406916" y="414747"/>
                  </a:lnTo>
                  <a:cubicBezTo>
                    <a:pt x="420891" y="414747"/>
                    <a:pt x="432284" y="426121"/>
                    <a:pt x="432284" y="440072"/>
                  </a:cubicBezTo>
                  <a:cubicBezTo>
                    <a:pt x="432284" y="454112"/>
                    <a:pt x="420891" y="465486"/>
                    <a:pt x="406916" y="465486"/>
                  </a:cubicBezTo>
                  <a:lnTo>
                    <a:pt x="378255" y="465486"/>
                  </a:lnTo>
                  <a:cubicBezTo>
                    <a:pt x="375852" y="474816"/>
                    <a:pt x="372113" y="483613"/>
                    <a:pt x="367307" y="491611"/>
                  </a:cubicBezTo>
                  <a:lnTo>
                    <a:pt x="387601" y="511960"/>
                  </a:lnTo>
                  <a:cubicBezTo>
                    <a:pt x="397570" y="521823"/>
                    <a:pt x="397570" y="537907"/>
                    <a:pt x="387601" y="547859"/>
                  </a:cubicBezTo>
                  <a:cubicBezTo>
                    <a:pt x="382617" y="552747"/>
                    <a:pt x="376119" y="555235"/>
                    <a:pt x="369621" y="555235"/>
                  </a:cubicBezTo>
                  <a:cubicBezTo>
                    <a:pt x="363123" y="555235"/>
                    <a:pt x="356626" y="552747"/>
                    <a:pt x="351641" y="547859"/>
                  </a:cubicBezTo>
                  <a:lnTo>
                    <a:pt x="331347" y="527599"/>
                  </a:lnTo>
                  <a:cubicBezTo>
                    <a:pt x="323247" y="532309"/>
                    <a:pt x="314435" y="536041"/>
                    <a:pt x="305178" y="538440"/>
                  </a:cubicBezTo>
                  <a:lnTo>
                    <a:pt x="305178" y="567053"/>
                  </a:lnTo>
                  <a:cubicBezTo>
                    <a:pt x="305178" y="581093"/>
                    <a:pt x="293785" y="592467"/>
                    <a:pt x="279721" y="592467"/>
                  </a:cubicBezTo>
                  <a:cubicBezTo>
                    <a:pt x="265658" y="592467"/>
                    <a:pt x="254265" y="581093"/>
                    <a:pt x="254265" y="567053"/>
                  </a:cubicBezTo>
                  <a:lnTo>
                    <a:pt x="254265" y="538440"/>
                  </a:lnTo>
                  <a:cubicBezTo>
                    <a:pt x="245008" y="536041"/>
                    <a:pt x="236196" y="532309"/>
                    <a:pt x="228096" y="527599"/>
                  </a:cubicBezTo>
                  <a:lnTo>
                    <a:pt x="207802" y="547859"/>
                  </a:lnTo>
                  <a:cubicBezTo>
                    <a:pt x="202817" y="552747"/>
                    <a:pt x="196319" y="555235"/>
                    <a:pt x="189822" y="555235"/>
                  </a:cubicBezTo>
                  <a:cubicBezTo>
                    <a:pt x="183324" y="555235"/>
                    <a:pt x="176826" y="552747"/>
                    <a:pt x="171842" y="547859"/>
                  </a:cubicBezTo>
                  <a:cubicBezTo>
                    <a:pt x="161873" y="537907"/>
                    <a:pt x="161873" y="521823"/>
                    <a:pt x="171842" y="511960"/>
                  </a:cubicBezTo>
                  <a:lnTo>
                    <a:pt x="192136" y="491700"/>
                  </a:lnTo>
                  <a:cubicBezTo>
                    <a:pt x="187330" y="483613"/>
                    <a:pt x="183591" y="474816"/>
                    <a:pt x="181188" y="465486"/>
                  </a:cubicBezTo>
                  <a:lnTo>
                    <a:pt x="152527" y="465486"/>
                  </a:lnTo>
                  <a:cubicBezTo>
                    <a:pt x="138552" y="465486"/>
                    <a:pt x="127159" y="454112"/>
                    <a:pt x="127159" y="440072"/>
                  </a:cubicBezTo>
                  <a:cubicBezTo>
                    <a:pt x="127159" y="426121"/>
                    <a:pt x="138552" y="414747"/>
                    <a:pt x="152527" y="414747"/>
                  </a:cubicBezTo>
                  <a:lnTo>
                    <a:pt x="181188" y="414747"/>
                  </a:lnTo>
                  <a:cubicBezTo>
                    <a:pt x="182256" y="410571"/>
                    <a:pt x="183591" y="406572"/>
                    <a:pt x="185193" y="402751"/>
                  </a:cubicBezTo>
                  <a:cubicBezTo>
                    <a:pt x="187152" y="397775"/>
                    <a:pt x="189466" y="393065"/>
                    <a:pt x="192136" y="388533"/>
                  </a:cubicBezTo>
                  <a:lnTo>
                    <a:pt x="181099" y="377603"/>
                  </a:lnTo>
                  <a:lnTo>
                    <a:pt x="171842" y="368273"/>
                  </a:lnTo>
                  <a:cubicBezTo>
                    <a:pt x="167747" y="364274"/>
                    <a:pt x="165344" y="359121"/>
                    <a:pt x="164632" y="353878"/>
                  </a:cubicBezTo>
                  <a:cubicBezTo>
                    <a:pt x="163564" y="346236"/>
                    <a:pt x="165967" y="338238"/>
                    <a:pt x="171842" y="332374"/>
                  </a:cubicBezTo>
                  <a:cubicBezTo>
                    <a:pt x="176826" y="327398"/>
                    <a:pt x="183324" y="324909"/>
                    <a:pt x="189822" y="324909"/>
                  </a:cubicBezTo>
                  <a:cubicBezTo>
                    <a:pt x="196319" y="324909"/>
                    <a:pt x="202817" y="327398"/>
                    <a:pt x="207802" y="332374"/>
                  </a:cubicBezTo>
                  <a:lnTo>
                    <a:pt x="219551" y="344103"/>
                  </a:lnTo>
                  <a:lnTo>
                    <a:pt x="228096" y="352634"/>
                  </a:lnTo>
                  <a:cubicBezTo>
                    <a:pt x="236196" y="347835"/>
                    <a:pt x="245008" y="344192"/>
                    <a:pt x="254265" y="341793"/>
                  </a:cubicBezTo>
                  <a:lnTo>
                    <a:pt x="254265" y="327931"/>
                  </a:lnTo>
                  <a:lnTo>
                    <a:pt x="254265" y="313180"/>
                  </a:lnTo>
                  <a:cubicBezTo>
                    <a:pt x="254265" y="299140"/>
                    <a:pt x="265658" y="287766"/>
                    <a:pt x="279721" y="287766"/>
                  </a:cubicBezTo>
                  <a:close/>
                  <a:moveTo>
                    <a:pt x="0" y="284379"/>
                  </a:moveTo>
                  <a:cubicBezTo>
                    <a:pt x="33909" y="298154"/>
                    <a:pt x="80633" y="304730"/>
                    <a:pt x="127180" y="304730"/>
                  </a:cubicBezTo>
                  <a:cubicBezTo>
                    <a:pt x="127714" y="304730"/>
                    <a:pt x="128248" y="304730"/>
                    <a:pt x="128782" y="304641"/>
                  </a:cubicBezTo>
                  <a:cubicBezTo>
                    <a:pt x="118903" y="317794"/>
                    <a:pt x="113563" y="333613"/>
                    <a:pt x="113563" y="350320"/>
                  </a:cubicBezTo>
                  <a:cubicBezTo>
                    <a:pt x="113563" y="352009"/>
                    <a:pt x="113563" y="353608"/>
                    <a:pt x="113652" y="355297"/>
                  </a:cubicBezTo>
                  <a:cubicBezTo>
                    <a:pt x="46013" y="353253"/>
                    <a:pt x="7031" y="336190"/>
                    <a:pt x="0" y="327925"/>
                  </a:cubicBezTo>
                  <a:close/>
                  <a:moveTo>
                    <a:pt x="497461" y="197360"/>
                  </a:moveTo>
                  <a:cubicBezTo>
                    <a:pt x="483399" y="197360"/>
                    <a:pt x="472007" y="208734"/>
                    <a:pt x="472007" y="222775"/>
                  </a:cubicBezTo>
                  <a:cubicBezTo>
                    <a:pt x="472007" y="236726"/>
                    <a:pt x="483399" y="248189"/>
                    <a:pt x="497461" y="248189"/>
                  </a:cubicBezTo>
                  <a:cubicBezTo>
                    <a:pt x="511433" y="248189"/>
                    <a:pt x="522825" y="236726"/>
                    <a:pt x="522825" y="222775"/>
                  </a:cubicBezTo>
                  <a:cubicBezTo>
                    <a:pt x="522825" y="208734"/>
                    <a:pt x="511433" y="197360"/>
                    <a:pt x="497461" y="197360"/>
                  </a:cubicBezTo>
                  <a:close/>
                  <a:moveTo>
                    <a:pt x="0" y="182905"/>
                  </a:moveTo>
                  <a:cubicBezTo>
                    <a:pt x="33915" y="196676"/>
                    <a:pt x="80648" y="203162"/>
                    <a:pt x="127204" y="203162"/>
                  </a:cubicBezTo>
                  <a:cubicBezTo>
                    <a:pt x="173670" y="203162"/>
                    <a:pt x="220403" y="196676"/>
                    <a:pt x="254318" y="182905"/>
                  </a:cubicBezTo>
                  <a:lnTo>
                    <a:pt x="254318" y="226351"/>
                  </a:lnTo>
                  <a:cubicBezTo>
                    <a:pt x="253784" y="227062"/>
                    <a:pt x="252983" y="227773"/>
                    <a:pt x="252004" y="228484"/>
                  </a:cubicBezTo>
                  <a:cubicBezTo>
                    <a:pt x="240076" y="237901"/>
                    <a:pt x="197437" y="253894"/>
                    <a:pt x="127204" y="253894"/>
                  </a:cubicBezTo>
                  <a:cubicBezTo>
                    <a:pt x="56881" y="253894"/>
                    <a:pt x="14243" y="237901"/>
                    <a:pt x="2314" y="228484"/>
                  </a:cubicBezTo>
                  <a:cubicBezTo>
                    <a:pt x="1335" y="227773"/>
                    <a:pt x="534" y="227062"/>
                    <a:pt x="0" y="226351"/>
                  </a:cubicBezTo>
                  <a:close/>
                  <a:moveTo>
                    <a:pt x="497461" y="112763"/>
                  </a:moveTo>
                  <a:cubicBezTo>
                    <a:pt x="511433" y="112763"/>
                    <a:pt x="522825" y="124137"/>
                    <a:pt x="522825" y="138089"/>
                  </a:cubicBezTo>
                  <a:lnTo>
                    <a:pt x="522825" y="150974"/>
                  </a:lnTo>
                  <a:cubicBezTo>
                    <a:pt x="525406" y="151862"/>
                    <a:pt x="527898" y="152840"/>
                    <a:pt x="530300" y="153995"/>
                  </a:cubicBezTo>
                  <a:lnTo>
                    <a:pt x="539378" y="144931"/>
                  </a:lnTo>
                  <a:cubicBezTo>
                    <a:pt x="549346" y="135067"/>
                    <a:pt x="565365" y="135067"/>
                    <a:pt x="575333" y="144931"/>
                  </a:cubicBezTo>
                  <a:cubicBezTo>
                    <a:pt x="585301" y="154884"/>
                    <a:pt x="585301" y="170968"/>
                    <a:pt x="575333" y="180832"/>
                  </a:cubicBezTo>
                  <a:lnTo>
                    <a:pt x="566255" y="189984"/>
                  </a:lnTo>
                  <a:cubicBezTo>
                    <a:pt x="567412" y="192384"/>
                    <a:pt x="568391" y="194872"/>
                    <a:pt x="569370" y="197360"/>
                  </a:cubicBezTo>
                  <a:lnTo>
                    <a:pt x="582186" y="197360"/>
                  </a:lnTo>
                  <a:cubicBezTo>
                    <a:pt x="596247" y="197360"/>
                    <a:pt x="607639" y="208734"/>
                    <a:pt x="607639" y="222775"/>
                  </a:cubicBezTo>
                  <a:cubicBezTo>
                    <a:pt x="607639" y="236815"/>
                    <a:pt x="596247" y="248189"/>
                    <a:pt x="582186" y="248189"/>
                  </a:cubicBezTo>
                  <a:lnTo>
                    <a:pt x="569281" y="248189"/>
                  </a:lnTo>
                  <a:cubicBezTo>
                    <a:pt x="568391" y="250677"/>
                    <a:pt x="567412" y="253165"/>
                    <a:pt x="566255" y="255565"/>
                  </a:cubicBezTo>
                  <a:lnTo>
                    <a:pt x="575333" y="264629"/>
                  </a:lnTo>
                  <a:cubicBezTo>
                    <a:pt x="585301" y="274581"/>
                    <a:pt x="585301" y="290665"/>
                    <a:pt x="575333" y="300529"/>
                  </a:cubicBezTo>
                  <a:cubicBezTo>
                    <a:pt x="570349" y="305505"/>
                    <a:pt x="563852" y="307993"/>
                    <a:pt x="557356" y="307993"/>
                  </a:cubicBezTo>
                  <a:cubicBezTo>
                    <a:pt x="550859" y="307993"/>
                    <a:pt x="544362" y="305505"/>
                    <a:pt x="539378" y="300529"/>
                  </a:cubicBezTo>
                  <a:lnTo>
                    <a:pt x="530300" y="291465"/>
                  </a:lnTo>
                  <a:cubicBezTo>
                    <a:pt x="527898" y="292620"/>
                    <a:pt x="525406" y="293687"/>
                    <a:pt x="522825" y="294575"/>
                  </a:cubicBezTo>
                  <a:lnTo>
                    <a:pt x="522825" y="307371"/>
                  </a:lnTo>
                  <a:cubicBezTo>
                    <a:pt x="522825" y="321412"/>
                    <a:pt x="511433" y="332786"/>
                    <a:pt x="497372" y="332786"/>
                  </a:cubicBezTo>
                  <a:cubicBezTo>
                    <a:pt x="483399" y="332786"/>
                    <a:pt x="472007" y="321412"/>
                    <a:pt x="472007" y="307371"/>
                  </a:cubicBezTo>
                  <a:lnTo>
                    <a:pt x="472007" y="294575"/>
                  </a:lnTo>
                  <a:cubicBezTo>
                    <a:pt x="469426" y="293687"/>
                    <a:pt x="466934" y="292620"/>
                    <a:pt x="464532" y="291465"/>
                  </a:cubicBezTo>
                  <a:lnTo>
                    <a:pt x="455454" y="300529"/>
                  </a:lnTo>
                  <a:cubicBezTo>
                    <a:pt x="450470" y="305505"/>
                    <a:pt x="443973" y="307993"/>
                    <a:pt x="437476" y="307993"/>
                  </a:cubicBezTo>
                  <a:cubicBezTo>
                    <a:pt x="435874" y="307993"/>
                    <a:pt x="434362" y="307816"/>
                    <a:pt x="432760" y="307549"/>
                  </a:cubicBezTo>
                  <a:cubicBezTo>
                    <a:pt x="427865" y="306660"/>
                    <a:pt x="423237" y="304350"/>
                    <a:pt x="419499" y="300529"/>
                  </a:cubicBezTo>
                  <a:cubicBezTo>
                    <a:pt x="415761" y="296797"/>
                    <a:pt x="413358" y="292176"/>
                    <a:pt x="412468" y="287289"/>
                  </a:cubicBezTo>
                  <a:cubicBezTo>
                    <a:pt x="411044" y="279291"/>
                    <a:pt x="413358" y="270760"/>
                    <a:pt x="419499" y="264629"/>
                  </a:cubicBezTo>
                  <a:lnTo>
                    <a:pt x="428577" y="255565"/>
                  </a:lnTo>
                  <a:cubicBezTo>
                    <a:pt x="427420" y="253165"/>
                    <a:pt x="426441" y="250677"/>
                    <a:pt x="425551" y="248189"/>
                  </a:cubicBezTo>
                  <a:lnTo>
                    <a:pt x="412646" y="248189"/>
                  </a:lnTo>
                  <a:cubicBezTo>
                    <a:pt x="398585" y="248189"/>
                    <a:pt x="387193" y="236815"/>
                    <a:pt x="387193" y="222775"/>
                  </a:cubicBezTo>
                  <a:cubicBezTo>
                    <a:pt x="387193" y="208734"/>
                    <a:pt x="398585" y="197360"/>
                    <a:pt x="412646" y="197360"/>
                  </a:cubicBezTo>
                  <a:lnTo>
                    <a:pt x="425551" y="197360"/>
                  </a:lnTo>
                  <a:cubicBezTo>
                    <a:pt x="426441" y="194872"/>
                    <a:pt x="427420" y="192384"/>
                    <a:pt x="428577" y="189984"/>
                  </a:cubicBezTo>
                  <a:lnTo>
                    <a:pt x="419499" y="180832"/>
                  </a:lnTo>
                  <a:cubicBezTo>
                    <a:pt x="409531" y="170968"/>
                    <a:pt x="409531" y="154884"/>
                    <a:pt x="419499" y="144931"/>
                  </a:cubicBezTo>
                  <a:cubicBezTo>
                    <a:pt x="429467" y="135067"/>
                    <a:pt x="445575" y="135067"/>
                    <a:pt x="455454" y="144931"/>
                  </a:cubicBezTo>
                  <a:lnTo>
                    <a:pt x="464532" y="153995"/>
                  </a:lnTo>
                  <a:cubicBezTo>
                    <a:pt x="466934" y="152840"/>
                    <a:pt x="469426" y="151862"/>
                    <a:pt x="472007" y="150974"/>
                  </a:cubicBezTo>
                  <a:lnTo>
                    <a:pt x="472007" y="138089"/>
                  </a:lnTo>
                  <a:cubicBezTo>
                    <a:pt x="472007" y="124137"/>
                    <a:pt x="483399" y="112763"/>
                    <a:pt x="497461" y="112763"/>
                  </a:cubicBezTo>
                  <a:close/>
                  <a:moveTo>
                    <a:pt x="0" y="81291"/>
                  </a:moveTo>
                  <a:cubicBezTo>
                    <a:pt x="33915" y="95062"/>
                    <a:pt x="80648" y="101548"/>
                    <a:pt x="127204" y="101548"/>
                  </a:cubicBezTo>
                  <a:cubicBezTo>
                    <a:pt x="173670" y="101548"/>
                    <a:pt x="220403" y="95062"/>
                    <a:pt x="254318" y="81291"/>
                  </a:cubicBezTo>
                  <a:lnTo>
                    <a:pt x="254318" y="124737"/>
                  </a:lnTo>
                  <a:cubicBezTo>
                    <a:pt x="253784" y="125448"/>
                    <a:pt x="252983" y="126159"/>
                    <a:pt x="252004" y="126959"/>
                  </a:cubicBezTo>
                  <a:cubicBezTo>
                    <a:pt x="240076" y="136287"/>
                    <a:pt x="197437" y="152280"/>
                    <a:pt x="127204" y="152280"/>
                  </a:cubicBezTo>
                  <a:cubicBezTo>
                    <a:pt x="56881" y="152280"/>
                    <a:pt x="14243" y="136287"/>
                    <a:pt x="2314" y="126959"/>
                  </a:cubicBezTo>
                  <a:cubicBezTo>
                    <a:pt x="1335" y="126159"/>
                    <a:pt x="534" y="125448"/>
                    <a:pt x="0" y="124737"/>
                  </a:cubicBezTo>
                  <a:close/>
                  <a:moveTo>
                    <a:pt x="127204" y="0"/>
                  </a:moveTo>
                  <a:cubicBezTo>
                    <a:pt x="197429" y="0"/>
                    <a:pt x="240063" y="15994"/>
                    <a:pt x="251990" y="25413"/>
                  </a:cubicBezTo>
                  <a:cubicBezTo>
                    <a:pt x="240063" y="34743"/>
                    <a:pt x="197429" y="50737"/>
                    <a:pt x="127204" y="50737"/>
                  </a:cubicBezTo>
                  <a:cubicBezTo>
                    <a:pt x="56890" y="50737"/>
                    <a:pt x="14256" y="34743"/>
                    <a:pt x="2329" y="25413"/>
                  </a:cubicBezTo>
                  <a:cubicBezTo>
                    <a:pt x="14256" y="15994"/>
                    <a:pt x="56890" y="0"/>
                    <a:pt x="127204" y="0"/>
                  </a:cubicBezTo>
                  <a:close/>
                </a:path>
              </a:pathLst>
            </a:custGeom>
            <a:solidFill>
              <a:schemeClr val="bg1"/>
            </a:solidFill>
            <a:ln>
              <a:noFill/>
            </a:ln>
          </p:spPr>
        </p:sp>
      </p:grpSp>
      <p:sp>
        <p:nvSpPr>
          <p:cNvPr id="14" name="矩形 13"/>
          <p:cNvSpPr/>
          <p:nvPr/>
        </p:nvSpPr>
        <p:spPr>
          <a:xfrm>
            <a:off x="860073" y="6764561"/>
            <a:ext cx="4615092" cy="1400383"/>
          </a:xfrm>
          <a:prstGeom prst="rect">
            <a:avLst/>
          </a:prstGeom>
        </p:spPr>
        <p:txBody>
          <a:bodyPr wrap="square">
            <a:spAutoFit/>
          </a:bodyPr>
          <a:lstStyle/>
          <a:p>
            <a:pPr marL="342900" indent="-342900" algn="just">
              <a:lnSpc>
                <a:spcPts val="3400"/>
              </a:lnSpc>
              <a:buClr>
                <a:srgbClr val="94002A"/>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由生产单位安排专人操作和监护</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可加装安全锁具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342900" indent="-342900" algn="just">
              <a:lnSpc>
                <a:spcPts val="3400"/>
              </a:lnSpc>
              <a:buClr>
                <a:srgbClr val="94002A"/>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此监护人作业未完工前不得擅离岗位。</a:t>
            </a:r>
            <a:endParaRPr lang="zh-CN" altLang="en-US" sz="2000" dirty="0"/>
          </a:p>
        </p:txBody>
      </p:sp>
      <p:sp>
        <p:nvSpPr>
          <p:cNvPr id="26" name="矩形 25"/>
          <p:cNvSpPr/>
          <p:nvPr/>
        </p:nvSpPr>
        <p:spPr>
          <a:xfrm>
            <a:off x="7486357" y="6315663"/>
            <a:ext cx="4407874" cy="1352422"/>
          </a:xfrm>
          <a:prstGeom prst="rect">
            <a:avLst/>
          </a:prstGeom>
        </p:spPr>
        <p:txBody>
          <a:bodyPr wrap="square">
            <a:spAutoFit/>
          </a:bodyPr>
          <a:lstStyle/>
          <a:p>
            <a:pPr algn="just">
              <a:lnSpc>
                <a:spcPts val="3400"/>
              </a:lnSpc>
              <a:buClr>
                <a:srgbClr val="94002A"/>
              </a:buClr>
            </a:pPr>
            <a:r>
              <a:rPr lang="zh-CN" altLang="en-US" sz="2000" b="1" dirty="0">
                <a:solidFill>
                  <a:srgbClr val="BB1B22"/>
                </a:solidFill>
                <a:latin typeface="微软雅黑" panose="020B0503020204020204" pitchFamily="34" charset="-122"/>
                <a:ea typeface="微软雅黑" panose="020B0503020204020204" pitchFamily="34" charset="-122"/>
              </a:rPr>
              <a:t>动火施工区域应设置警戒，严禁无关人员或车辆进入动火区域。</a:t>
            </a:r>
          </a:p>
          <a:p>
            <a:pPr algn="just">
              <a:lnSpc>
                <a:spcPts val="3400"/>
              </a:lnSpc>
              <a:buClr>
                <a:srgbClr val="94002A"/>
              </a:buClr>
            </a:pPr>
            <a:endParaRPr lang="zh-CN" altLang="en-US" sz="2000"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9073562" y="4170556"/>
            <a:ext cx="1267080" cy="1267080"/>
            <a:chOff x="7069874" y="3769113"/>
            <a:chExt cx="1605776" cy="1605776"/>
          </a:xfrm>
        </p:grpSpPr>
        <p:sp>
          <p:nvSpPr>
            <p:cNvPr id="37" name="椭圆 36"/>
            <p:cNvSpPr/>
            <p:nvPr/>
          </p:nvSpPr>
          <p:spPr>
            <a:xfrm>
              <a:off x="7069874" y="3769113"/>
              <a:ext cx="1605776" cy="1605776"/>
            </a:xfrm>
            <a:prstGeom prst="ellipse">
              <a:avLst/>
            </a:prstGeom>
            <a:solidFill>
              <a:srgbClr val="BB1B22"/>
            </a:solidFill>
          </p:spPr>
          <p:txBody>
            <a:bodyPr rot="0" spcFirstLastPara="0" vert="horz" wrap="square" lIns="91440" tIns="45720" rIns="91440" bIns="45720" numCol="1" spcCol="0" rtlCol="0" fromWordArt="0" anchor="ctr" anchorCtr="0" forceAA="0" compatLnSpc="1">
              <a:spAutoFit/>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38" name="gears_376226"/>
            <p:cNvSpPr>
              <a:spLocks noChangeAspect="1"/>
            </p:cNvSpPr>
            <p:nvPr/>
          </p:nvSpPr>
          <p:spPr bwMode="auto">
            <a:xfrm>
              <a:off x="7426263" y="4129850"/>
              <a:ext cx="929310" cy="916112"/>
            </a:xfrm>
            <a:custGeom>
              <a:avLst/>
              <a:gdLst>
                <a:gd name="connsiteX0" fmla="*/ 169075 w 606157"/>
                <a:gd name="connsiteY0" fmla="*/ 264691 h 597548"/>
                <a:gd name="connsiteX1" fmla="*/ 262010 w 606157"/>
                <a:gd name="connsiteY1" fmla="*/ 357519 h 597548"/>
                <a:gd name="connsiteX2" fmla="*/ 259018 w 606157"/>
                <a:gd name="connsiteY2" fmla="*/ 357239 h 597548"/>
                <a:gd name="connsiteX3" fmla="*/ 259018 w 606157"/>
                <a:gd name="connsiteY3" fmla="*/ 455671 h 597548"/>
                <a:gd name="connsiteX4" fmla="*/ 214047 w 606157"/>
                <a:gd name="connsiteY4" fmla="*/ 500591 h 597548"/>
                <a:gd name="connsiteX5" fmla="*/ 169075 w 606157"/>
                <a:gd name="connsiteY5" fmla="*/ 455671 h 597548"/>
                <a:gd name="connsiteX6" fmla="*/ 291786 w 606157"/>
                <a:gd name="connsiteY6" fmla="*/ 96816 h 597548"/>
                <a:gd name="connsiteX7" fmla="*/ 414404 w 606157"/>
                <a:gd name="connsiteY7" fmla="*/ 128934 h 597548"/>
                <a:gd name="connsiteX8" fmla="*/ 457334 w 606157"/>
                <a:gd name="connsiteY8" fmla="*/ 221648 h 597548"/>
                <a:gd name="connsiteX9" fmla="*/ 420858 w 606157"/>
                <a:gd name="connsiteY9" fmla="*/ 316416 h 597548"/>
                <a:gd name="connsiteX10" fmla="*/ 359783 w 606157"/>
                <a:gd name="connsiteY10" fmla="*/ 255447 h 597548"/>
                <a:gd name="connsiteX11" fmla="*/ 367359 w 606157"/>
                <a:gd name="connsiteY11" fmla="*/ 224076 h 597548"/>
                <a:gd name="connsiteX12" fmla="*/ 296557 w 606157"/>
                <a:gd name="connsiteY12" fmla="*/ 165254 h 597548"/>
                <a:gd name="connsiteX13" fmla="*/ 270836 w 606157"/>
                <a:gd name="connsiteY13" fmla="*/ 166655 h 597548"/>
                <a:gd name="connsiteX14" fmla="*/ 204710 w 606157"/>
                <a:gd name="connsiteY14" fmla="*/ 100644 h 597548"/>
                <a:gd name="connsiteX15" fmla="*/ 291786 w 606157"/>
                <a:gd name="connsiteY15" fmla="*/ 96816 h 597548"/>
                <a:gd name="connsiteX16" fmla="*/ 110576 w 606157"/>
                <a:gd name="connsiteY16" fmla="*/ 76189 h 597548"/>
                <a:gd name="connsiteX17" fmla="*/ 131957 w 606157"/>
                <a:gd name="connsiteY17" fmla="*/ 85013 h 597548"/>
                <a:gd name="connsiteX18" fmla="*/ 517082 w 606157"/>
                <a:gd name="connsiteY18" fmla="*/ 469556 h 597548"/>
                <a:gd name="connsiteX19" fmla="*/ 517082 w 606157"/>
                <a:gd name="connsiteY19" fmla="*/ 512325 h 597548"/>
                <a:gd name="connsiteX20" fmla="*/ 495665 w 606157"/>
                <a:gd name="connsiteY20" fmla="*/ 521196 h 597548"/>
                <a:gd name="connsiteX21" fmla="*/ 474249 w 606157"/>
                <a:gd name="connsiteY21" fmla="*/ 512325 h 597548"/>
                <a:gd name="connsiteX22" fmla="*/ 89124 w 606157"/>
                <a:gd name="connsiteY22" fmla="*/ 127782 h 597548"/>
                <a:gd name="connsiteX23" fmla="*/ 89124 w 606157"/>
                <a:gd name="connsiteY23" fmla="*/ 85013 h 597548"/>
                <a:gd name="connsiteX24" fmla="*/ 110576 w 606157"/>
                <a:gd name="connsiteY24" fmla="*/ 76189 h 597548"/>
                <a:gd name="connsiteX25" fmla="*/ 110581 w 606157"/>
                <a:gd name="connsiteY25" fmla="*/ 35894 h 597548"/>
                <a:gd name="connsiteX26" fmla="*/ 60597 w 606157"/>
                <a:gd name="connsiteY26" fmla="*/ 56589 h 597548"/>
                <a:gd name="connsiteX27" fmla="*/ 60597 w 606157"/>
                <a:gd name="connsiteY27" fmla="*/ 156414 h 597548"/>
                <a:gd name="connsiteX28" fmla="*/ 60597 w 606157"/>
                <a:gd name="connsiteY28" fmla="*/ 505474 h 597548"/>
                <a:gd name="connsiteX29" fmla="*/ 92205 w 606157"/>
                <a:gd name="connsiteY29" fmla="*/ 537037 h 597548"/>
                <a:gd name="connsiteX30" fmla="*/ 441760 w 606157"/>
                <a:gd name="connsiteY30" fmla="*/ 537037 h 597548"/>
                <a:gd name="connsiteX31" fmla="*/ 445687 w 606157"/>
                <a:gd name="connsiteY31" fmla="*/ 540959 h 597548"/>
                <a:gd name="connsiteX32" fmla="*/ 495624 w 606157"/>
                <a:gd name="connsiteY32" fmla="*/ 561596 h 597548"/>
                <a:gd name="connsiteX33" fmla="*/ 545560 w 606157"/>
                <a:gd name="connsiteY33" fmla="*/ 540959 h 597548"/>
                <a:gd name="connsiteX34" fmla="*/ 545560 w 606157"/>
                <a:gd name="connsiteY34" fmla="*/ 441134 h 597548"/>
                <a:gd name="connsiteX35" fmla="*/ 545560 w 606157"/>
                <a:gd name="connsiteY35" fmla="*/ 91981 h 597548"/>
                <a:gd name="connsiteX36" fmla="*/ 514046 w 606157"/>
                <a:gd name="connsiteY36" fmla="*/ 60511 h 597548"/>
                <a:gd name="connsiteX37" fmla="*/ 164491 w 606157"/>
                <a:gd name="connsiteY37" fmla="*/ 60511 h 597548"/>
                <a:gd name="connsiteX38" fmla="*/ 160564 w 606157"/>
                <a:gd name="connsiteY38" fmla="*/ 56589 h 597548"/>
                <a:gd name="connsiteX39" fmla="*/ 110581 w 606157"/>
                <a:gd name="connsiteY39" fmla="*/ 35894 h 597548"/>
                <a:gd name="connsiteX40" fmla="*/ 92205 w 606157"/>
                <a:gd name="connsiteY40" fmla="*/ 0 h 597548"/>
                <a:gd name="connsiteX41" fmla="*/ 514046 w 606157"/>
                <a:gd name="connsiteY41" fmla="*/ 0 h 597548"/>
                <a:gd name="connsiteX42" fmla="*/ 606157 w 606157"/>
                <a:gd name="connsiteY42" fmla="*/ 91981 h 597548"/>
                <a:gd name="connsiteX43" fmla="*/ 606157 w 606157"/>
                <a:gd name="connsiteY43" fmla="*/ 505474 h 597548"/>
                <a:gd name="connsiteX44" fmla="*/ 514046 w 606157"/>
                <a:gd name="connsiteY44" fmla="*/ 597548 h 597548"/>
                <a:gd name="connsiteX45" fmla="*/ 92205 w 606157"/>
                <a:gd name="connsiteY45" fmla="*/ 597548 h 597548"/>
                <a:gd name="connsiteX46" fmla="*/ 0 w 606157"/>
                <a:gd name="connsiteY46" fmla="*/ 505474 h 597548"/>
                <a:gd name="connsiteX47" fmla="*/ 0 w 606157"/>
                <a:gd name="connsiteY47" fmla="*/ 91981 h 597548"/>
                <a:gd name="connsiteX48" fmla="*/ 92205 w 606157"/>
                <a:gd name="connsiteY48" fmla="*/ 0 h 59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6157" h="597548">
                  <a:moveTo>
                    <a:pt x="169075" y="264691"/>
                  </a:moveTo>
                  <a:lnTo>
                    <a:pt x="262010" y="357519"/>
                  </a:lnTo>
                  <a:cubicBezTo>
                    <a:pt x="261075" y="357426"/>
                    <a:pt x="259860" y="357426"/>
                    <a:pt x="259018" y="357239"/>
                  </a:cubicBezTo>
                  <a:lnTo>
                    <a:pt x="259018" y="455671"/>
                  </a:lnTo>
                  <a:cubicBezTo>
                    <a:pt x="259018" y="480512"/>
                    <a:pt x="238917" y="500591"/>
                    <a:pt x="214047" y="500591"/>
                  </a:cubicBezTo>
                  <a:cubicBezTo>
                    <a:pt x="189177" y="500591"/>
                    <a:pt x="169075" y="480512"/>
                    <a:pt x="169075" y="455671"/>
                  </a:cubicBezTo>
                  <a:close/>
                  <a:moveTo>
                    <a:pt x="291786" y="96816"/>
                  </a:moveTo>
                  <a:cubicBezTo>
                    <a:pt x="347717" y="96816"/>
                    <a:pt x="387655" y="107553"/>
                    <a:pt x="414404" y="128934"/>
                  </a:cubicBezTo>
                  <a:cubicBezTo>
                    <a:pt x="440125" y="149195"/>
                    <a:pt x="457334" y="182434"/>
                    <a:pt x="457334" y="221648"/>
                  </a:cubicBezTo>
                  <a:cubicBezTo>
                    <a:pt x="457334" y="260676"/>
                    <a:pt x="444427" y="293821"/>
                    <a:pt x="420858" y="316416"/>
                  </a:cubicBezTo>
                  <a:lnTo>
                    <a:pt x="359783" y="255447"/>
                  </a:lnTo>
                  <a:cubicBezTo>
                    <a:pt x="364553" y="246484"/>
                    <a:pt x="367359" y="236120"/>
                    <a:pt x="367359" y="224076"/>
                  </a:cubicBezTo>
                  <a:cubicBezTo>
                    <a:pt x="367359" y="187196"/>
                    <a:pt x="341825" y="165254"/>
                    <a:pt x="296557" y="165254"/>
                  </a:cubicBezTo>
                  <a:cubicBezTo>
                    <a:pt x="285988" y="165254"/>
                    <a:pt x="277570" y="165814"/>
                    <a:pt x="270836" y="166655"/>
                  </a:cubicBezTo>
                  <a:lnTo>
                    <a:pt x="204710" y="100644"/>
                  </a:lnTo>
                  <a:cubicBezTo>
                    <a:pt x="228093" y="98310"/>
                    <a:pt x="256526" y="96816"/>
                    <a:pt x="291786" y="96816"/>
                  </a:cubicBezTo>
                  <a:close/>
                  <a:moveTo>
                    <a:pt x="110576" y="76189"/>
                  </a:moveTo>
                  <a:cubicBezTo>
                    <a:pt x="118326" y="76189"/>
                    <a:pt x="126065" y="79130"/>
                    <a:pt x="131957" y="85013"/>
                  </a:cubicBezTo>
                  <a:lnTo>
                    <a:pt x="517082" y="469556"/>
                  </a:lnTo>
                  <a:cubicBezTo>
                    <a:pt x="528959" y="481416"/>
                    <a:pt x="528959" y="500559"/>
                    <a:pt x="517082" y="512325"/>
                  </a:cubicBezTo>
                  <a:cubicBezTo>
                    <a:pt x="511190" y="518208"/>
                    <a:pt x="503428" y="521196"/>
                    <a:pt x="495665" y="521196"/>
                  </a:cubicBezTo>
                  <a:cubicBezTo>
                    <a:pt x="487903" y="521196"/>
                    <a:pt x="480141" y="518208"/>
                    <a:pt x="474249" y="512325"/>
                  </a:cubicBezTo>
                  <a:lnTo>
                    <a:pt x="89124" y="127782"/>
                  </a:lnTo>
                  <a:cubicBezTo>
                    <a:pt x="77340" y="116016"/>
                    <a:pt x="77340" y="96872"/>
                    <a:pt x="89124" y="85013"/>
                  </a:cubicBezTo>
                  <a:cubicBezTo>
                    <a:pt x="95063" y="79130"/>
                    <a:pt x="102825" y="76189"/>
                    <a:pt x="110576" y="76189"/>
                  </a:cubicBezTo>
                  <a:close/>
                  <a:moveTo>
                    <a:pt x="110581" y="35894"/>
                  </a:moveTo>
                  <a:cubicBezTo>
                    <a:pt x="92486" y="35905"/>
                    <a:pt x="74390" y="42816"/>
                    <a:pt x="60597" y="56589"/>
                  </a:cubicBezTo>
                  <a:cubicBezTo>
                    <a:pt x="33010" y="84137"/>
                    <a:pt x="33010" y="128773"/>
                    <a:pt x="60597" y="156414"/>
                  </a:cubicBezTo>
                  <a:lnTo>
                    <a:pt x="60597" y="505474"/>
                  </a:lnTo>
                  <a:cubicBezTo>
                    <a:pt x="60597" y="522843"/>
                    <a:pt x="74811" y="537037"/>
                    <a:pt x="92205" y="537037"/>
                  </a:cubicBezTo>
                  <a:lnTo>
                    <a:pt x="441760" y="537037"/>
                  </a:lnTo>
                  <a:lnTo>
                    <a:pt x="445687" y="540959"/>
                  </a:lnTo>
                  <a:cubicBezTo>
                    <a:pt x="459434" y="554686"/>
                    <a:pt x="477576" y="561596"/>
                    <a:pt x="495624" y="561596"/>
                  </a:cubicBezTo>
                  <a:cubicBezTo>
                    <a:pt x="513672" y="561596"/>
                    <a:pt x="531814" y="554686"/>
                    <a:pt x="545560" y="540959"/>
                  </a:cubicBezTo>
                  <a:cubicBezTo>
                    <a:pt x="573240" y="513318"/>
                    <a:pt x="573240" y="468682"/>
                    <a:pt x="545560" y="441134"/>
                  </a:cubicBezTo>
                  <a:lnTo>
                    <a:pt x="545560" y="91981"/>
                  </a:lnTo>
                  <a:cubicBezTo>
                    <a:pt x="545560" y="74612"/>
                    <a:pt x="531440" y="60511"/>
                    <a:pt x="514046" y="60511"/>
                  </a:cubicBezTo>
                  <a:lnTo>
                    <a:pt x="164491" y="60511"/>
                  </a:lnTo>
                  <a:lnTo>
                    <a:pt x="160564" y="56589"/>
                  </a:lnTo>
                  <a:cubicBezTo>
                    <a:pt x="146771" y="42769"/>
                    <a:pt x="128676" y="35882"/>
                    <a:pt x="110581" y="35894"/>
                  </a:cubicBezTo>
                  <a:close/>
                  <a:moveTo>
                    <a:pt x="92205" y="0"/>
                  </a:moveTo>
                  <a:lnTo>
                    <a:pt x="514046" y="0"/>
                  </a:lnTo>
                  <a:cubicBezTo>
                    <a:pt x="564824" y="0"/>
                    <a:pt x="606157" y="41275"/>
                    <a:pt x="606157" y="91981"/>
                  </a:cubicBezTo>
                  <a:lnTo>
                    <a:pt x="606157" y="505474"/>
                  </a:lnTo>
                  <a:cubicBezTo>
                    <a:pt x="606157" y="556273"/>
                    <a:pt x="564824" y="597548"/>
                    <a:pt x="514046" y="597548"/>
                  </a:cubicBezTo>
                  <a:lnTo>
                    <a:pt x="92205" y="597548"/>
                  </a:lnTo>
                  <a:cubicBezTo>
                    <a:pt x="41333" y="597548"/>
                    <a:pt x="0" y="556273"/>
                    <a:pt x="0" y="505474"/>
                  </a:cubicBezTo>
                  <a:lnTo>
                    <a:pt x="0" y="91981"/>
                  </a:lnTo>
                  <a:cubicBezTo>
                    <a:pt x="0" y="41275"/>
                    <a:pt x="41333" y="0"/>
                    <a:pt x="92205" y="0"/>
                  </a:cubicBezTo>
                  <a:close/>
                </a:path>
              </a:pathLst>
            </a:custGeom>
            <a:solidFill>
              <a:schemeClr val="bg1"/>
            </a:solidFill>
            <a:ln>
              <a:noFill/>
            </a:ln>
          </p:spPr>
          <p:txBody>
            <a:bodyPr/>
            <a:lstStyle/>
            <a:p>
              <a:endParaRPr lang="zh-CN" altLang="en-US"/>
            </a:p>
          </p:txBody>
        </p:sp>
      </p:grpSp>
      <p:sp>
        <p:nvSpPr>
          <p:cNvPr id="31" name="矩形 30"/>
          <p:cNvSpPr/>
          <p:nvPr/>
        </p:nvSpPr>
        <p:spPr>
          <a:xfrm>
            <a:off x="13045955" y="5762974"/>
            <a:ext cx="4407874" cy="528350"/>
          </a:xfrm>
          <a:prstGeom prst="rect">
            <a:avLst/>
          </a:prstGeom>
        </p:spPr>
        <p:txBody>
          <a:bodyPr wrap="square">
            <a:spAutoFit/>
          </a:bodyPr>
          <a:lstStyle/>
          <a:p>
            <a:pPr algn="just">
              <a:lnSpc>
                <a:spcPts val="3400"/>
              </a:lnSpc>
              <a:buClr>
                <a:srgbClr val="94002A"/>
              </a:buClr>
            </a:pPr>
            <a:r>
              <a:rPr lang="zh-CN" altLang="en-US" sz="2000" b="1" dirty="0">
                <a:solidFill>
                  <a:srgbClr val="BB1B22"/>
                </a:solidFill>
                <a:latin typeface="微软雅黑" panose="020B0503020204020204" pitchFamily="34" charset="-122"/>
                <a:ea typeface="微软雅黑" panose="020B0503020204020204" pitchFamily="34" charset="-122"/>
              </a:rPr>
              <a:t>动火作业人员：</a:t>
            </a:r>
            <a:endParaRPr lang="zh-CN" altLang="en-US" sz="2000" dirty="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14868184" y="4231487"/>
            <a:ext cx="1267080" cy="1267080"/>
            <a:chOff x="7069874" y="3769113"/>
            <a:chExt cx="1605776" cy="1605776"/>
          </a:xfrm>
        </p:grpSpPr>
        <p:sp>
          <p:nvSpPr>
            <p:cNvPr id="40" name="椭圆 39"/>
            <p:cNvSpPr/>
            <p:nvPr/>
          </p:nvSpPr>
          <p:spPr>
            <a:xfrm>
              <a:off x="7069874" y="3769113"/>
              <a:ext cx="1605776" cy="1605776"/>
            </a:xfrm>
            <a:prstGeom prst="ellipse">
              <a:avLst/>
            </a:prstGeom>
            <a:solidFill>
              <a:srgbClr val="BB1B22"/>
            </a:solidFill>
          </p:spPr>
          <p:txBody>
            <a:bodyPr rot="0" spcFirstLastPara="0" vert="horz" wrap="square" lIns="91440" tIns="45720" rIns="91440" bIns="45720" numCol="1" spcCol="0" rtlCol="0" fromWordArt="0" anchor="ctr" anchorCtr="0" forceAA="0" compatLnSpc="1">
              <a:spAutoFit/>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41" name="gears_376226"/>
            <p:cNvSpPr>
              <a:spLocks noChangeAspect="1"/>
            </p:cNvSpPr>
            <p:nvPr/>
          </p:nvSpPr>
          <p:spPr bwMode="auto">
            <a:xfrm>
              <a:off x="7328133" y="4173713"/>
              <a:ext cx="929310" cy="881605"/>
            </a:xfrm>
            <a:custGeom>
              <a:avLst/>
              <a:gdLst>
                <a:gd name="connsiteX0" fmla="*/ 334240 w 607614"/>
                <a:gd name="connsiteY0" fmla="*/ 373912 h 576423"/>
                <a:gd name="connsiteX1" fmla="*/ 334240 w 607614"/>
                <a:gd name="connsiteY1" fmla="*/ 455068 h 576423"/>
                <a:gd name="connsiteX2" fmla="*/ 415493 w 607614"/>
                <a:gd name="connsiteY2" fmla="*/ 455068 h 576423"/>
                <a:gd name="connsiteX3" fmla="*/ 415493 w 607614"/>
                <a:gd name="connsiteY3" fmla="*/ 373912 h 576423"/>
                <a:gd name="connsiteX4" fmla="*/ 192201 w 607614"/>
                <a:gd name="connsiteY4" fmla="*/ 373912 h 576423"/>
                <a:gd name="connsiteX5" fmla="*/ 192201 w 607614"/>
                <a:gd name="connsiteY5" fmla="*/ 455068 h 576423"/>
                <a:gd name="connsiteX6" fmla="*/ 273487 w 607614"/>
                <a:gd name="connsiteY6" fmla="*/ 455068 h 576423"/>
                <a:gd name="connsiteX7" fmla="*/ 273487 w 607614"/>
                <a:gd name="connsiteY7" fmla="*/ 373912 h 576423"/>
                <a:gd name="connsiteX8" fmla="*/ 476271 w 607614"/>
                <a:gd name="connsiteY8" fmla="*/ 303381 h 576423"/>
                <a:gd name="connsiteX9" fmla="*/ 496009 w 607614"/>
                <a:gd name="connsiteY9" fmla="*/ 303381 h 576423"/>
                <a:gd name="connsiteX10" fmla="*/ 496009 w 607614"/>
                <a:gd name="connsiteY10" fmla="*/ 323850 h 576423"/>
                <a:gd name="connsiteX11" fmla="*/ 476271 w 607614"/>
                <a:gd name="connsiteY11" fmla="*/ 323850 h 576423"/>
                <a:gd name="connsiteX12" fmla="*/ 111605 w 607614"/>
                <a:gd name="connsiteY12" fmla="*/ 303381 h 576423"/>
                <a:gd name="connsiteX13" fmla="*/ 131343 w 607614"/>
                <a:gd name="connsiteY13" fmla="*/ 303381 h 576423"/>
                <a:gd name="connsiteX14" fmla="*/ 131343 w 607614"/>
                <a:gd name="connsiteY14" fmla="*/ 323850 h 576423"/>
                <a:gd name="connsiteX15" fmla="*/ 111605 w 607614"/>
                <a:gd name="connsiteY15" fmla="*/ 323850 h 576423"/>
                <a:gd name="connsiteX16" fmla="*/ 476271 w 607614"/>
                <a:gd name="connsiteY16" fmla="*/ 263173 h 576423"/>
                <a:gd name="connsiteX17" fmla="*/ 496009 w 607614"/>
                <a:gd name="connsiteY17" fmla="*/ 263173 h 576423"/>
                <a:gd name="connsiteX18" fmla="*/ 496009 w 607614"/>
                <a:gd name="connsiteY18" fmla="*/ 282911 h 576423"/>
                <a:gd name="connsiteX19" fmla="*/ 476271 w 607614"/>
                <a:gd name="connsiteY19" fmla="*/ 282911 h 576423"/>
                <a:gd name="connsiteX20" fmla="*/ 111605 w 607614"/>
                <a:gd name="connsiteY20" fmla="*/ 263173 h 576423"/>
                <a:gd name="connsiteX21" fmla="*/ 131343 w 607614"/>
                <a:gd name="connsiteY21" fmla="*/ 263173 h 576423"/>
                <a:gd name="connsiteX22" fmla="*/ 131343 w 607614"/>
                <a:gd name="connsiteY22" fmla="*/ 282911 h 576423"/>
                <a:gd name="connsiteX23" fmla="*/ 111605 w 607614"/>
                <a:gd name="connsiteY23" fmla="*/ 282911 h 576423"/>
                <a:gd name="connsiteX24" fmla="*/ 470927 w 607614"/>
                <a:gd name="connsiteY24" fmla="*/ 161541 h 576423"/>
                <a:gd name="connsiteX25" fmla="*/ 486874 w 607614"/>
                <a:gd name="connsiteY25" fmla="*/ 204015 h 576423"/>
                <a:gd name="connsiteX26" fmla="*/ 503580 w 607614"/>
                <a:gd name="connsiteY26" fmla="*/ 161541 h 576423"/>
                <a:gd name="connsiteX27" fmla="*/ 106356 w 607614"/>
                <a:gd name="connsiteY27" fmla="*/ 161541 h 576423"/>
                <a:gd name="connsiteX28" fmla="*/ 122309 w 607614"/>
                <a:gd name="connsiteY28" fmla="*/ 204015 h 576423"/>
                <a:gd name="connsiteX29" fmla="*/ 139023 w 607614"/>
                <a:gd name="connsiteY29" fmla="*/ 161541 h 576423"/>
                <a:gd name="connsiteX30" fmla="*/ 435237 w 607614"/>
                <a:gd name="connsiteY30" fmla="*/ 141821 h 576423"/>
                <a:gd name="connsiteX31" fmla="*/ 536993 w 607614"/>
                <a:gd name="connsiteY31" fmla="*/ 141821 h 576423"/>
                <a:gd name="connsiteX32" fmla="*/ 607614 w 607614"/>
                <a:gd name="connsiteY32" fmla="*/ 212359 h 576423"/>
                <a:gd name="connsiteX33" fmla="*/ 607614 w 607614"/>
                <a:gd name="connsiteY33" fmla="*/ 354192 h 576423"/>
                <a:gd name="connsiteX34" fmla="*/ 587111 w 607614"/>
                <a:gd name="connsiteY34" fmla="*/ 354192 h 576423"/>
                <a:gd name="connsiteX35" fmla="*/ 587111 w 607614"/>
                <a:gd name="connsiteY35" fmla="*/ 212359 h 576423"/>
                <a:gd name="connsiteX36" fmla="*/ 536993 w 607614"/>
                <a:gd name="connsiteY36" fmla="*/ 161541 h 576423"/>
                <a:gd name="connsiteX37" fmla="*/ 525602 w 607614"/>
                <a:gd name="connsiteY37" fmla="*/ 161541 h 576423"/>
                <a:gd name="connsiteX38" fmla="*/ 497505 w 607614"/>
                <a:gd name="connsiteY38" fmla="*/ 236630 h 576423"/>
                <a:gd name="connsiteX39" fmla="*/ 486115 w 607614"/>
                <a:gd name="connsiteY39" fmla="*/ 242697 h 576423"/>
                <a:gd name="connsiteX40" fmla="*/ 477002 w 607614"/>
                <a:gd name="connsiteY40" fmla="*/ 236630 h 576423"/>
                <a:gd name="connsiteX41" fmla="*/ 448905 w 607614"/>
                <a:gd name="connsiteY41" fmla="*/ 161541 h 576423"/>
                <a:gd name="connsiteX42" fmla="*/ 435237 w 607614"/>
                <a:gd name="connsiteY42" fmla="*/ 161541 h 576423"/>
                <a:gd name="connsiteX43" fmla="*/ 385118 w 607614"/>
                <a:gd name="connsiteY43" fmla="*/ 212359 h 576423"/>
                <a:gd name="connsiteX44" fmla="*/ 385118 w 607614"/>
                <a:gd name="connsiteY44" fmla="*/ 354192 h 576423"/>
                <a:gd name="connsiteX45" fmla="*/ 415493 w 607614"/>
                <a:gd name="connsiteY45" fmla="*/ 354192 h 576423"/>
                <a:gd name="connsiteX46" fmla="*/ 415493 w 607614"/>
                <a:gd name="connsiteY46" fmla="*/ 222219 h 576423"/>
                <a:gd name="connsiteX47" fmla="*/ 435237 w 607614"/>
                <a:gd name="connsiteY47" fmla="*/ 222219 h 576423"/>
                <a:gd name="connsiteX48" fmla="*/ 435237 w 607614"/>
                <a:gd name="connsiteY48" fmla="*/ 364052 h 576423"/>
                <a:gd name="connsiteX49" fmla="*/ 435237 w 607614"/>
                <a:gd name="connsiteY49" fmla="*/ 464928 h 576423"/>
                <a:gd name="connsiteX50" fmla="*/ 435237 w 607614"/>
                <a:gd name="connsiteY50" fmla="*/ 555944 h 576423"/>
                <a:gd name="connsiteX51" fmla="*/ 476243 w 607614"/>
                <a:gd name="connsiteY51" fmla="*/ 555944 h 576423"/>
                <a:gd name="connsiteX52" fmla="*/ 476243 w 607614"/>
                <a:gd name="connsiteY52" fmla="*/ 364052 h 576423"/>
                <a:gd name="connsiteX53" fmla="*/ 495987 w 607614"/>
                <a:gd name="connsiteY53" fmla="*/ 364052 h 576423"/>
                <a:gd name="connsiteX54" fmla="*/ 495987 w 607614"/>
                <a:gd name="connsiteY54" fmla="*/ 555944 h 576423"/>
                <a:gd name="connsiteX55" fmla="*/ 536993 w 607614"/>
                <a:gd name="connsiteY55" fmla="*/ 555944 h 576423"/>
                <a:gd name="connsiteX56" fmla="*/ 536993 w 607614"/>
                <a:gd name="connsiteY56" fmla="*/ 222219 h 576423"/>
                <a:gd name="connsiteX57" fmla="*/ 556736 w 607614"/>
                <a:gd name="connsiteY57" fmla="*/ 222219 h 576423"/>
                <a:gd name="connsiteX58" fmla="*/ 556736 w 607614"/>
                <a:gd name="connsiteY58" fmla="*/ 566563 h 576423"/>
                <a:gd name="connsiteX59" fmla="*/ 546864 w 607614"/>
                <a:gd name="connsiteY59" fmla="*/ 576423 h 576423"/>
                <a:gd name="connsiteX60" fmla="*/ 486115 w 607614"/>
                <a:gd name="connsiteY60" fmla="*/ 576423 h 576423"/>
                <a:gd name="connsiteX61" fmla="*/ 425365 w 607614"/>
                <a:gd name="connsiteY61" fmla="*/ 576423 h 576423"/>
                <a:gd name="connsiteX62" fmla="*/ 415493 w 607614"/>
                <a:gd name="connsiteY62" fmla="*/ 566563 h 576423"/>
                <a:gd name="connsiteX63" fmla="*/ 415493 w 607614"/>
                <a:gd name="connsiteY63" fmla="*/ 475547 h 576423"/>
                <a:gd name="connsiteX64" fmla="*/ 324368 w 607614"/>
                <a:gd name="connsiteY64" fmla="*/ 475547 h 576423"/>
                <a:gd name="connsiteX65" fmla="*/ 313737 w 607614"/>
                <a:gd name="connsiteY65" fmla="*/ 464928 h 576423"/>
                <a:gd name="connsiteX66" fmla="*/ 313737 w 607614"/>
                <a:gd name="connsiteY66" fmla="*/ 364052 h 576423"/>
                <a:gd name="connsiteX67" fmla="*/ 324368 w 607614"/>
                <a:gd name="connsiteY67" fmla="*/ 354192 h 576423"/>
                <a:gd name="connsiteX68" fmla="*/ 364615 w 607614"/>
                <a:gd name="connsiteY68" fmla="*/ 354192 h 576423"/>
                <a:gd name="connsiteX69" fmla="*/ 364615 w 607614"/>
                <a:gd name="connsiteY69" fmla="*/ 212359 h 576423"/>
                <a:gd name="connsiteX70" fmla="*/ 435237 w 607614"/>
                <a:gd name="connsiteY70" fmla="*/ 141821 h 576423"/>
                <a:gd name="connsiteX71" fmla="*/ 70651 w 607614"/>
                <a:gd name="connsiteY71" fmla="*/ 141821 h 576423"/>
                <a:gd name="connsiteX72" fmla="*/ 172449 w 607614"/>
                <a:gd name="connsiteY72" fmla="*/ 141821 h 576423"/>
                <a:gd name="connsiteX73" fmla="*/ 243100 w 607614"/>
                <a:gd name="connsiteY73" fmla="*/ 212359 h 576423"/>
                <a:gd name="connsiteX74" fmla="*/ 243100 w 607614"/>
                <a:gd name="connsiteY74" fmla="*/ 354192 h 576423"/>
                <a:gd name="connsiteX75" fmla="*/ 283363 w 607614"/>
                <a:gd name="connsiteY75" fmla="*/ 354192 h 576423"/>
                <a:gd name="connsiteX76" fmla="*/ 293999 w 607614"/>
                <a:gd name="connsiteY76" fmla="*/ 364052 h 576423"/>
                <a:gd name="connsiteX77" fmla="*/ 293999 w 607614"/>
                <a:gd name="connsiteY77" fmla="*/ 464928 h 576423"/>
                <a:gd name="connsiteX78" fmla="*/ 283363 w 607614"/>
                <a:gd name="connsiteY78" fmla="*/ 475547 h 576423"/>
                <a:gd name="connsiteX79" fmla="*/ 192201 w 607614"/>
                <a:gd name="connsiteY79" fmla="*/ 475547 h 576423"/>
                <a:gd name="connsiteX80" fmla="*/ 192201 w 607614"/>
                <a:gd name="connsiteY80" fmla="*/ 566563 h 576423"/>
                <a:gd name="connsiteX81" fmla="*/ 182325 w 607614"/>
                <a:gd name="connsiteY81" fmla="*/ 576423 h 576423"/>
                <a:gd name="connsiteX82" fmla="*/ 121550 w 607614"/>
                <a:gd name="connsiteY82" fmla="*/ 576423 h 576423"/>
                <a:gd name="connsiteX83" fmla="*/ 60775 w 607614"/>
                <a:gd name="connsiteY83" fmla="*/ 576423 h 576423"/>
                <a:gd name="connsiteX84" fmla="*/ 50899 w 607614"/>
                <a:gd name="connsiteY84" fmla="*/ 566563 h 576423"/>
                <a:gd name="connsiteX85" fmla="*/ 50899 w 607614"/>
                <a:gd name="connsiteY85" fmla="*/ 222219 h 576423"/>
                <a:gd name="connsiteX86" fmla="*/ 70651 w 607614"/>
                <a:gd name="connsiteY86" fmla="*/ 222219 h 576423"/>
                <a:gd name="connsiteX87" fmla="*/ 70651 w 607614"/>
                <a:gd name="connsiteY87" fmla="*/ 555944 h 576423"/>
                <a:gd name="connsiteX88" fmla="*/ 111674 w 607614"/>
                <a:gd name="connsiteY88" fmla="*/ 555944 h 576423"/>
                <a:gd name="connsiteX89" fmla="*/ 111674 w 607614"/>
                <a:gd name="connsiteY89" fmla="*/ 364052 h 576423"/>
                <a:gd name="connsiteX90" fmla="*/ 131426 w 607614"/>
                <a:gd name="connsiteY90" fmla="*/ 364052 h 576423"/>
                <a:gd name="connsiteX91" fmla="*/ 131426 w 607614"/>
                <a:gd name="connsiteY91" fmla="*/ 555944 h 576423"/>
                <a:gd name="connsiteX92" fmla="*/ 172449 w 607614"/>
                <a:gd name="connsiteY92" fmla="*/ 555944 h 576423"/>
                <a:gd name="connsiteX93" fmla="*/ 172449 w 607614"/>
                <a:gd name="connsiteY93" fmla="*/ 464928 h 576423"/>
                <a:gd name="connsiteX94" fmla="*/ 172449 w 607614"/>
                <a:gd name="connsiteY94" fmla="*/ 364052 h 576423"/>
                <a:gd name="connsiteX95" fmla="*/ 172449 w 607614"/>
                <a:gd name="connsiteY95" fmla="*/ 222219 h 576423"/>
                <a:gd name="connsiteX96" fmla="*/ 192201 w 607614"/>
                <a:gd name="connsiteY96" fmla="*/ 222219 h 576423"/>
                <a:gd name="connsiteX97" fmla="*/ 192201 w 607614"/>
                <a:gd name="connsiteY97" fmla="*/ 354192 h 576423"/>
                <a:gd name="connsiteX98" fmla="*/ 222588 w 607614"/>
                <a:gd name="connsiteY98" fmla="*/ 354192 h 576423"/>
                <a:gd name="connsiteX99" fmla="*/ 222588 w 607614"/>
                <a:gd name="connsiteY99" fmla="*/ 212359 h 576423"/>
                <a:gd name="connsiteX100" fmla="*/ 172449 w 607614"/>
                <a:gd name="connsiteY100" fmla="*/ 161541 h 576423"/>
                <a:gd name="connsiteX101" fmla="*/ 161053 w 607614"/>
                <a:gd name="connsiteY101" fmla="*/ 161541 h 576423"/>
                <a:gd name="connsiteX102" fmla="*/ 132945 w 607614"/>
                <a:gd name="connsiteY102" fmla="*/ 236630 h 576423"/>
                <a:gd name="connsiteX103" fmla="*/ 121550 w 607614"/>
                <a:gd name="connsiteY103" fmla="*/ 242697 h 576423"/>
                <a:gd name="connsiteX104" fmla="*/ 112433 w 607614"/>
                <a:gd name="connsiteY104" fmla="*/ 236630 h 576423"/>
                <a:gd name="connsiteX105" fmla="*/ 84325 w 607614"/>
                <a:gd name="connsiteY105" fmla="*/ 161541 h 576423"/>
                <a:gd name="connsiteX106" fmla="*/ 70651 w 607614"/>
                <a:gd name="connsiteY106" fmla="*/ 161541 h 576423"/>
                <a:gd name="connsiteX107" fmla="*/ 20511 w 607614"/>
                <a:gd name="connsiteY107" fmla="*/ 212359 h 576423"/>
                <a:gd name="connsiteX108" fmla="*/ 20511 w 607614"/>
                <a:gd name="connsiteY108" fmla="*/ 354192 h 576423"/>
                <a:gd name="connsiteX109" fmla="*/ 0 w 607614"/>
                <a:gd name="connsiteY109" fmla="*/ 354192 h 576423"/>
                <a:gd name="connsiteX110" fmla="*/ 0 w 607614"/>
                <a:gd name="connsiteY110" fmla="*/ 212359 h 576423"/>
                <a:gd name="connsiteX111" fmla="*/ 70651 w 607614"/>
                <a:gd name="connsiteY111" fmla="*/ 141821 h 576423"/>
                <a:gd name="connsiteX112" fmla="*/ 476209 w 607614"/>
                <a:gd name="connsiteY112" fmla="*/ 20480 h 576423"/>
                <a:gd name="connsiteX113" fmla="*/ 445841 w 607614"/>
                <a:gd name="connsiteY113" fmla="*/ 50820 h 576423"/>
                <a:gd name="connsiteX114" fmla="*/ 445841 w 607614"/>
                <a:gd name="connsiteY114" fmla="*/ 81160 h 576423"/>
                <a:gd name="connsiteX115" fmla="*/ 476209 w 607614"/>
                <a:gd name="connsiteY115" fmla="*/ 111500 h 576423"/>
                <a:gd name="connsiteX116" fmla="*/ 495949 w 607614"/>
                <a:gd name="connsiteY116" fmla="*/ 111500 h 576423"/>
                <a:gd name="connsiteX117" fmla="*/ 526318 w 607614"/>
                <a:gd name="connsiteY117" fmla="*/ 81160 h 576423"/>
                <a:gd name="connsiteX118" fmla="*/ 526318 w 607614"/>
                <a:gd name="connsiteY118" fmla="*/ 50820 h 576423"/>
                <a:gd name="connsiteX119" fmla="*/ 495949 w 607614"/>
                <a:gd name="connsiteY119" fmla="*/ 20480 h 576423"/>
                <a:gd name="connsiteX120" fmla="*/ 111665 w 607614"/>
                <a:gd name="connsiteY120" fmla="*/ 20480 h 576423"/>
                <a:gd name="connsiteX121" fmla="*/ 81296 w 607614"/>
                <a:gd name="connsiteY121" fmla="*/ 50820 h 576423"/>
                <a:gd name="connsiteX122" fmla="*/ 81296 w 607614"/>
                <a:gd name="connsiteY122" fmla="*/ 81160 h 576423"/>
                <a:gd name="connsiteX123" fmla="*/ 111665 w 607614"/>
                <a:gd name="connsiteY123" fmla="*/ 111500 h 576423"/>
                <a:gd name="connsiteX124" fmla="*/ 131405 w 607614"/>
                <a:gd name="connsiteY124" fmla="*/ 111500 h 576423"/>
                <a:gd name="connsiteX125" fmla="*/ 161773 w 607614"/>
                <a:gd name="connsiteY125" fmla="*/ 81160 h 576423"/>
                <a:gd name="connsiteX126" fmla="*/ 161773 w 607614"/>
                <a:gd name="connsiteY126" fmla="*/ 50820 h 576423"/>
                <a:gd name="connsiteX127" fmla="*/ 131405 w 607614"/>
                <a:gd name="connsiteY127" fmla="*/ 20480 h 576423"/>
                <a:gd name="connsiteX128" fmla="*/ 476209 w 607614"/>
                <a:gd name="connsiteY128" fmla="*/ 0 h 576423"/>
                <a:gd name="connsiteX129" fmla="*/ 495949 w 607614"/>
                <a:gd name="connsiteY129" fmla="*/ 0 h 576423"/>
                <a:gd name="connsiteX130" fmla="*/ 546816 w 607614"/>
                <a:gd name="connsiteY130" fmla="*/ 50820 h 576423"/>
                <a:gd name="connsiteX131" fmla="*/ 546816 w 607614"/>
                <a:gd name="connsiteY131" fmla="*/ 81160 h 576423"/>
                <a:gd name="connsiteX132" fmla="*/ 495949 w 607614"/>
                <a:gd name="connsiteY132" fmla="*/ 131221 h 576423"/>
                <a:gd name="connsiteX133" fmla="*/ 476209 w 607614"/>
                <a:gd name="connsiteY133" fmla="*/ 131221 h 576423"/>
                <a:gd name="connsiteX134" fmla="*/ 425342 w 607614"/>
                <a:gd name="connsiteY134" fmla="*/ 81160 h 576423"/>
                <a:gd name="connsiteX135" fmla="*/ 425342 w 607614"/>
                <a:gd name="connsiteY135" fmla="*/ 50820 h 576423"/>
                <a:gd name="connsiteX136" fmla="*/ 476209 w 607614"/>
                <a:gd name="connsiteY136" fmla="*/ 0 h 576423"/>
                <a:gd name="connsiteX137" fmla="*/ 111665 w 607614"/>
                <a:gd name="connsiteY137" fmla="*/ 0 h 576423"/>
                <a:gd name="connsiteX138" fmla="*/ 131405 w 607614"/>
                <a:gd name="connsiteY138" fmla="*/ 0 h 576423"/>
                <a:gd name="connsiteX139" fmla="*/ 182272 w 607614"/>
                <a:gd name="connsiteY139" fmla="*/ 50820 h 576423"/>
                <a:gd name="connsiteX140" fmla="*/ 182272 w 607614"/>
                <a:gd name="connsiteY140" fmla="*/ 81160 h 576423"/>
                <a:gd name="connsiteX141" fmla="*/ 131405 w 607614"/>
                <a:gd name="connsiteY141" fmla="*/ 131221 h 576423"/>
                <a:gd name="connsiteX142" fmla="*/ 111665 w 607614"/>
                <a:gd name="connsiteY142" fmla="*/ 131221 h 576423"/>
                <a:gd name="connsiteX143" fmla="*/ 60798 w 607614"/>
                <a:gd name="connsiteY143" fmla="*/ 81160 h 576423"/>
                <a:gd name="connsiteX144" fmla="*/ 60798 w 607614"/>
                <a:gd name="connsiteY144" fmla="*/ 50820 h 576423"/>
                <a:gd name="connsiteX145" fmla="*/ 111665 w 607614"/>
                <a:gd name="connsiteY145" fmla="*/ 0 h 57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07614" h="576423">
                  <a:moveTo>
                    <a:pt x="334240" y="373912"/>
                  </a:moveTo>
                  <a:lnTo>
                    <a:pt x="334240" y="455068"/>
                  </a:lnTo>
                  <a:lnTo>
                    <a:pt x="415493" y="455068"/>
                  </a:lnTo>
                  <a:lnTo>
                    <a:pt x="415493" y="373912"/>
                  </a:lnTo>
                  <a:close/>
                  <a:moveTo>
                    <a:pt x="192201" y="373912"/>
                  </a:moveTo>
                  <a:lnTo>
                    <a:pt x="192201" y="455068"/>
                  </a:lnTo>
                  <a:lnTo>
                    <a:pt x="273487" y="455068"/>
                  </a:lnTo>
                  <a:lnTo>
                    <a:pt x="273487" y="373912"/>
                  </a:lnTo>
                  <a:close/>
                  <a:moveTo>
                    <a:pt x="476271" y="303381"/>
                  </a:moveTo>
                  <a:lnTo>
                    <a:pt x="496009" y="303381"/>
                  </a:lnTo>
                  <a:lnTo>
                    <a:pt x="496009" y="323850"/>
                  </a:lnTo>
                  <a:lnTo>
                    <a:pt x="476271" y="323850"/>
                  </a:lnTo>
                  <a:close/>
                  <a:moveTo>
                    <a:pt x="111605" y="303381"/>
                  </a:moveTo>
                  <a:lnTo>
                    <a:pt x="131343" y="303381"/>
                  </a:lnTo>
                  <a:lnTo>
                    <a:pt x="131343" y="323850"/>
                  </a:lnTo>
                  <a:lnTo>
                    <a:pt x="111605" y="323850"/>
                  </a:lnTo>
                  <a:close/>
                  <a:moveTo>
                    <a:pt x="476271" y="263173"/>
                  </a:moveTo>
                  <a:lnTo>
                    <a:pt x="496009" y="263173"/>
                  </a:lnTo>
                  <a:lnTo>
                    <a:pt x="496009" y="282911"/>
                  </a:lnTo>
                  <a:lnTo>
                    <a:pt x="476271" y="282911"/>
                  </a:lnTo>
                  <a:close/>
                  <a:moveTo>
                    <a:pt x="111605" y="263173"/>
                  </a:moveTo>
                  <a:lnTo>
                    <a:pt x="131343" y="263173"/>
                  </a:lnTo>
                  <a:lnTo>
                    <a:pt x="131343" y="282911"/>
                  </a:lnTo>
                  <a:lnTo>
                    <a:pt x="111605" y="282911"/>
                  </a:lnTo>
                  <a:close/>
                  <a:moveTo>
                    <a:pt x="470927" y="161541"/>
                  </a:moveTo>
                  <a:lnTo>
                    <a:pt x="486874" y="204015"/>
                  </a:lnTo>
                  <a:lnTo>
                    <a:pt x="503580" y="161541"/>
                  </a:lnTo>
                  <a:close/>
                  <a:moveTo>
                    <a:pt x="106356" y="161541"/>
                  </a:moveTo>
                  <a:lnTo>
                    <a:pt x="122309" y="204015"/>
                  </a:lnTo>
                  <a:lnTo>
                    <a:pt x="139023" y="161541"/>
                  </a:lnTo>
                  <a:close/>
                  <a:moveTo>
                    <a:pt x="435237" y="141821"/>
                  </a:moveTo>
                  <a:lnTo>
                    <a:pt x="536993" y="141821"/>
                  </a:lnTo>
                  <a:cubicBezTo>
                    <a:pt x="576480" y="141821"/>
                    <a:pt x="607614" y="172918"/>
                    <a:pt x="607614" y="212359"/>
                  </a:cubicBezTo>
                  <a:lnTo>
                    <a:pt x="607614" y="354192"/>
                  </a:lnTo>
                  <a:lnTo>
                    <a:pt x="587111" y="354192"/>
                  </a:lnTo>
                  <a:lnTo>
                    <a:pt x="587111" y="212359"/>
                  </a:lnTo>
                  <a:cubicBezTo>
                    <a:pt x="587111" y="184295"/>
                    <a:pt x="565089" y="161541"/>
                    <a:pt x="536993" y="161541"/>
                  </a:cubicBezTo>
                  <a:lnTo>
                    <a:pt x="525602" y="161541"/>
                  </a:lnTo>
                  <a:lnTo>
                    <a:pt x="497505" y="236630"/>
                  </a:lnTo>
                  <a:cubicBezTo>
                    <a:pt x="494468" y="239663"/>
                    <a:pt x="489912" y="242697"/>
                    <a:pt x="486115" y="242697"/>
                  </a:cubicBezTo>
                  <a:cubicBezTo>
                    <a:pt x="482318" y="242697"/>
                    <a:pt x="477762" y="239663"/>
                    <a:pt x="477002" y="236630"/>
                  </a:cubicBezTo>
                  <a:lnTo>
                    <a:pt x="448905" y="161541"/>
                  </a:lnTo>
                  <a:lnTo>
                    <a:pt x="435237" y="161541"/>
                  </a:lnTo>
                  <a:cubicBezTo>
                    <a:pt x="407140" y="161541"/>
                    <a:pt x="385118" y="184295"/>
                    <a:pt x="385118" y="212359"/>
                  </a:cubicBezTo>
                  <a:lnTo>
                    <a:pt x="385118" y="354192"/>
                  </a:lnTo>
                  <a:lnTo>
                    <a:pt x="415493" y="354192"/>
                  </a:lnTo>
                  <a:lnTo>
                    <a:pt x="415493" y="222219"/>
                  </a:lnTo>
                  <a:lnTo>
                    <a:pt x="435237" y="222219"/>
                  </a:lnTo>
                  <a:lnTo>
                    <a:pt x="435237" y="364052"/>
                  </a:lnTo>
                  <a:lnTo>
                    <a:pt x="435237" y="464928"/>
                  </a:lnTo>
                  <a:lnTo>
                    <a:pt x="435237" y="555944"/>
                  </a:lnTo>
                  <a:lnTo>
                    <a:pt x="476243" y="555944"/>
                  </a:lnTo>
                  <a:lnTo>
                    <a:pt x="476243" y="364052"/>
                  </a:lnTo>
                  <a:lnTo>
                    <a:pt x="495987" y="364052"/>
                  </a:lnTo>
                  <a:lnTo>
                    <a:pt x="495987" y="555944"/>
                  </a:lnTo>
                  <a:lnTo>
                    <a:pt x="536993" y="555944"/>
                  </a:lnTo>
                  <a:lnTo>
                    <a:pt x="536993" y="222219"/>
                  </a:lnTo>
                  <a:lnTo>
                    <a:pt x="556736" y="222219"/>
                  </a:lnTo>
                  <a:lnTo>
                    <a:pt x="556736" y="566563"/>
                  </a:lnTo>
                  <a:cubicBezTo>
                    <a:pt x="556736" y="572631"/>
                    <a:pt x="552939" y="576423"/>
                    <a:pt x="546864" y="576423"/>
                  </a:cubicBezTo>
                  <a:lnTo>
                    <a:pt x="486115" y="576423"/>
                  </a:lnTo>
                  <a:lnTo>
                    <a:pt x="425365" y="576423"/>
                  </a:lnTo>
                  <a:cubicBezTo>
                    <a:pt x="419289" y="576423"/>
                    <a:pt x="415493" y="572631"/>
                    <a:pt x="415493" y="566563"/>
                  </a:cubicBezTo>
                  <a:lnTo>
                    <a:pt x="415493" y="475547"/>
                  </a:lnTo>
                  <a:lnTo>
                    <a:pt x="324368" y="475547"/>
                  </a:lnTo>
                  <a:cubicBezTo>
                    <a:pt x="318293" y="475547"/>
                    <a:pt x="313737" y="470996"/>
                    <a:pt x="313737" y="464928"/>
                  </a:cubicBezTo>
                  <a:lnTo>
                    <a:pt x="313737" y="364052"/>
                  </a:lnTo>
                  <a:cubicBezTo>
                    <a:pt x="313737" y="357984"/>
                    <a:pt x="318293" y="354192"/>
                    <a:pt x="324368" y="354192"/>
                  </a:cubicBezTo>
                  <a:lnTo>
                    <a:pt x="364615" y="354192"/>
                  </a:lnTo>
                  <a:lnTo>
                    <a:pt x="364615" y="212359"/>
                  </a:lnTo>
                  <a:cubicBezTo>
                    <a:pt x="364615" y="172918"/>
                    <a:pt x="395749" y="141821"/>
                    <a:pt x="435237" y="141821"/>
                  </a:cubicBezTo>
                  <a:close/>
                  <a:moveTo>
                    <a:pt x="70651" y="141821"/>
                  </a:moveTo>
                  <a:lnTo>
                    <a:pt x="172449" y="141821"/>
                  </a:lnTo>
                  <a:cubicBezTo>
                    <a:pt x="211953" y="141821"/>
                    <a:pt x="243100" y="172918"/>
                    <a:pt x="243100" y="212359"/>
                  </a:cubicBezTo>
                  <a:lnTo>
                    <a:pt x="243100" y="354192"/>
                  </a:lnTo>
                  <a:lnTo>
                    <a:pt x="283363" y="354192"/>
                  </a:lnTo>
                  <a:cubicBezTo>
                    <a:pt x="289441" y="354192"/>
                    <a:pt x="293999" y="357984"/>
                    <a:pt x="293999" y="364052"/>
                  </a:cubicBezTo>
                  <a:lnTo>
                    <a:pt x="293999" y="464928"/>
                  </a:lnTo>
                  <a:cubicBezTo>
                    <a:pt x="293999" y="470996"/>
                    <a:pt x="289441" y="475547"/>
                    <a:pt x="283363" y="475547"/>
                  </a:cubicBezTo>
                  <a:lnTo>
                    <a:pt x="192201" y="475547"/>
                  </a:lnTo>
                  <a:lnTo>
                    <a:pt x="192201" y="566563"/>
                  </a:lnTo>
                  <a:cubicBezTo>
                    <a:pt x="192201" y="572631"/>
                    <a:pt x="188402" y="576423"/>
                    <a:pt x="182325" y="576423"/>
                  </a:cubicBezTo>
                  <a:lnTo>
                    <a:pt x="121550" y="576423"/>
                  </a:lnTo>
                  <a:lnTo>
                    <a:pt x="60775" y="576423"/>
                  </a:lnTo>
                  <a:cubicBezTo>
                    <a:pt x="54697" y="576423"/>
                    <a:pt x="50899" y="572631"/>
                    <a:pt x="50899" y="566563"/>
                  </a:cubicBezTo>
                  <a:lnTo>
                    <a:pt x="50899" y="222219"/>
                  </a:lnTo>
                  <a:lnTo>
                    <a:pt x="70651" y="222219"/>
                  </a:lnTo>
                  <a:lnTo>
                    <a:pt x="70651" y="555944"/>
                  </a:lnTo>
                  <a:lnTo>
                    <a:pt x="111674" y="555944"/>
                  </a:lnTo>
                  <a:lnTo>
                    <a:pt x="111674" y="364052"/>
                  </a:lnTo>
                  <a:lnTo>
                    <a:pt x="131426" y="364052"/>
                  </a:lnTo>
                  <a:lnTo>
                    <a:pt x="131426" y="555944"/>
                  </a:lnTo>
                  <a:lnTo>
                    <a:pt x="172449" y="555944"/>
                  </a:lnTo>
                  <a:lnTo>
                    <a:pt x="172449" y="464928"/>
                  </a:lnTo>
                  <a:lnTo>
                    <a:pt x="172449" y="364052"/>
                  </a:lnTo>
                  <a:lnTo>
                    <a:pt x="172449" y="222219"/>
                  </a:lnTo>
                  <a:lnTo>
                    <a:pt x="192201" y="222219"/>
                  </a:lnTo>
                  <a:lnTo>
                    <a:pt x="192201" y="354192"/>
                  </a:lnTo>
                  <a:lnTo>
                    <a:pt x="222588" y="354192"/>
                  </a:lnTo>
                  <a:lnTo>
                    <a:pt x="222588" y="212359"/>
                  </a:lnTo>
                  <a:cubicBezTo>
                    <a:pt x="222588" y="184295"/>
                    <a:pt x="200557" y="161541"/>
                    <a:pt x="172449" y="161541"/>
                  </a:cubicBezTo>
                  <a:lnTo>
                    <a:pt x="161053" y="161541"/>
                  </a:lnTo>
                  <a:lnTo>
                    <a:pt x="132945" y="236630"/>
                  </a:lnTo>
                  <a:cubicBezTo>
                    <a:pt x="129906" y="239663"/>
                    <a:pt x="125348" y="242697"/>
                    <a:pt x="121550" y="242697"/>
                  </a:cubicBezTo>
                  <a:cubicBezTo>
                    <a:pt x="117751" y="242697"/>
                    <a:pt x="113193" y="239663"/>
                    <a:pt x="112433" y="236630"/>
                  </a:cubicBezTo>
                  <a:lnTo>
                    <a:pt x="84325" y="161541"/>
                  </a:lnTo>
                  <a:lnTo>
                    <a:pt x="70651" y="161541"/>
                  </a:lnTo>
                  <a:cubicBezTo>
                    <a:pt x="42542" y="161541"/>
                    <a:pt x="20511" y="184295"/>
                    <a:pt x="20511" y="212359"/>
                  </a:cubicBezTo>
                  <a:lnTo>
                    <a:pt x="20511" y="354192"/>
                  </a:lnTo>
                  <a:lnTo>
                    <a:pt x="0" y="354192"/>
                  </a:lnTo>
                  <a:lnTo>
                    <a:pt x="0" y="212359"/>
                  </a:lnTo>
                  <a:cubicBezTo>
                    <a:pt x="0" y="172918"/>
                    <a:pt x="31147" y="141821"/>
                    <a:pt x="70651" y="141821"/>
                  </a:cubicBezTo>
                  <a:close/>
                  <a:moveTo>
                    <a:pt x="476209" y="20480"/>
                  </a:moveTo>
                  <a:cubicBezTo>
                    <a:pt x="458748" y="20480"/>
                    <a:pt x="445841" y="33374"/>
                    <a:pt x="445841" y="50820"/>
                  </a:cubicBezTo>
                  <a:lnTo>
                    <a:pt x="445841" y="81160"/>
                  </a:lnTo>
                  <a:cubicBezTo>
                    <a:pt x="445841" y="97847"/>
                    <a:pt x="458748" y="111500"/>
                    <a:pt x="476209" y="111500"/>
                  </a:cubicBezTo>
                  <a:lnTo>
                    <a:pt x="495949" y="111500"/>
                  </a:lnTo>
                  <a:cubicBezTo>
                    <a:pt x="513411" y="111500"/>
                    <a:pt x="526318" y="97847"/>
                    <a:pt x="526318" y="81160"/>
                  </a:cubicBezTo>
                  <a:lnTo>
                    <a:pt x="526318" y="50820"/>
                  </a:lnTo>
                  <a:cubicBezTo>
                    <a:pt x="526318" y="33374"/>
                    <a:pt x="513411" y="20480"/>
                    <a:pt x="495949" y="20480"/>
                  </a:cubicBezTo>
                  <a:close/>
                  <a:moveTo>
                    <a:pt x="111665" y="20480"/>
                  </a:moveTo>
                  <a:cubicBezTo>
                    <a:pt x="94203" y="20480"/>
                    <a:pt x="81296" y="33374"/>
                    <a:pt x="81296" y="50820"/>
                  </a:cubicBezTo>
                  <a:lnTo>
                    <a:pt x="81296" y="81160"/>
                  </a:lnTo>
                  <a:cubicBezTo>
                    <a:pt x="81296" y="97847"/>
                    <a:pt x="94203" y="111500"/>
                    <a:pt x="111665" y="111500"/>
                  </a:cubicBezTo>
                  <a:lnTo>
                    <a:pt x="131405" y="111500"/>
                  </a:lnTo>
                  <a:cubicBezTo>
                    <a:pt x="148866" y="111500"/>
                    <a:pt x="161773" y="97847"/>
                    <a:pt x="161773" y="81160"/>
                  </a:cubicBezTo>
                  <a:lnTo>
                    <a:pt x="161773" y="50820"/>
                  </a:lnTo>
                  <a:cubicBezTo>
                    <a:pt x="161773" y="33374"/>
                    <a:pt x="148866" y="20480"/>
                    <a:pt x="131405" y="20480"/>
                  </a:cubicBezTo>
                  <a:close/>
                  <a:moveTo>
                    <a:pt x="476209" y="0"/>
                  </a:moveTo>
                  <a:lnTo>
                    <a:pt x="495949" y="0"/>
                  </a:lnTo>
                  <a:cubicBezTo>
                    <a:pt x="524799" y="0"/>
                    <a:pt x="546816" y="21997"/>
                    <a:pt x="546816" y="50820"/>
                  </a:cubicBezTo>
                  <a:lnTo>
                    <a:pt x="546816" y="81160"/>
                  </a:lnTo>
                  <a:cubicBezTo>
                    <a:pt x="546816" y="109224"/>
                    <a:pt x="524799" y="131221"/>
                    <a:pt x="495949" y="131221"/>
                  </a:cubicBezTo>
                  <a:lnTo>
                    <a:pt x="476209" y="131221"/>
                  </a:lnTo>
                  <a:cubicBezTo>
                    <a:pt x="447359" y="131221"/>
                    <a:pt x="425342" y="109224"/>
                    <a:pt x="425342" y="81160"/>
                  </a:cubicBezTo>
                  <a:lnTo>
                    <a:pt x="425342" y="50820"/>
                  </a:lnTo>
                  <a:cubicBezTo>
                    <a:pt x="425342" y="21997"/>
                    <a:pt x="447359" y="0"/>
                    <a:pt x="476209" y="0"/>
                  </a:cubicBezTo>
                  <a:close/>
                  <a:moveTo>
                    <a:pt x="111665" y="0"/>
                  </a:moveTo>
                  <a:lnTo>
                    <a:pt x="131405" y="0"/>
                  </a:lnTo>
                  <a:cubicBezTo>
                    <a:pt x="160255" y="0"/>
                    <a:pt x="182272" y="21997"/>
                    <a:pt x="182272" y="50820"/>
                  </a:cubicBezTo>
                  <a:lnTo>
                    <a:pt x="182272" y="81160"/>
                  </a:lnTo>
                  <a:cubicBezTo>
                    <a:pt x="182272" y="109224"/>
                    <a:pt x="160255" y="131221"/>
                    <a:pt x="131405" y="131221"/>
                  </a:cubicBezTo>
                  <a:lnTo>
                    <a:pt x="111665" y="131221"/>
                  </a:lnTo>
                  <a:cubicBezTo>
                    <a:pt x="82815" y="131221"/>
                    <a:pt x="60798" y="109224"/>
                    <a:pt x="60798" y="81160"/>
                  </a:cubicBezTo>
                  <a:lnTo>
                    <a:pt x="60798" y="50820"/>
                  </a:lnTo>
                  <a:cubicBezTo>
                    <a:pt x="60798" y="21997"/>
                    <a:pt x="82815" y="0"/>
                    <a:pt x="111665" y="0"/>
                  </a:cubicBezTo>
                  <a:close/>
                </a:path>
              </a:pathLst>
            </a:custGeom>
            <a:solidFill>
              <a:schemeClr val="bg1"/>
            </a:solidFill>
            <a:ln>
              <a:noFill/>
            </a:ln>
          </p:spPr>
          <p:txBody>
            <a:bodyPr/>
            <a:lstStyle/>
            <a:p>
              <a:endParaRPr lang="zh-CN" altLang="en-US"/>
            </a:p>
          </p:txBody>
        </p:sp>
      </p:grpSp>
      <p:sp>
        <p:nvSpPr>
          <p:cNvPr id="35" name="矩形 34"/>
          <p:cNvSpPr/>
          <p:nvPr/>
        </p:nvSpPr>
        <p:spPr>
          <a:xfrm>
            <a:off x="12633251" y="6315663"/>
            <a:ext cx="4469866" cy="2272417"/>
          </a:xfrm>
          <a:prstGeom prst="rect">
            <a:avLst/>
          </a:prstGeom>
        </p:spPr>
        <p:txBody>
          <a:bodyPr wrap="square">
            <a:spAutoFit/>
          </a:bodyPr>
          <a:lstStyle/>
          <a:p>
            <a:pPr marL="342900" indent="-342900" algn="just">
              <a:lnSpc>
                <a:spcPts val="3400"/>
              </a:lnSpc>
              <a:buClr>
                <a:srgbClr val="94002A"/>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在动火点的上风作业；</a:t>
            </a:r>
          </a:p>
          <a:p>
            <a:pPr marL="342900" indent="-342900" algn="just">
              <a:lnSpc>
                <a:spcPts val="3400"/>
              </a:lnSpc>
              <a:buClr>
                <a:srgbClr val="94002A"/>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应位于避开油气流可能喷射和封堵物射出的方位；</a:t>
            </a:r>
          </a:p>
          <a:p>
            <a:pPr marL="342900" indent="-342900" algn="just">
              <a:lnSpc>
                <a:spcPts val="3400"/>
              </a:lnSpc>
              <a:buClr>
                <a:srgbClr val="94002A"/>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特殊情况，应采取围隔作业并控制火花飞溅。</a:t>
            </a:r>
          </a:p>
        </p:txBody>
      </p:sp>
      <p:sp>
        <p:nvSpPr>
          <p:cNvPr id="24"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5" name="文本框 24"/>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2104008" y="9788042"/>
            <a:ext cx="13779189"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2502109" y="4368231"/>
            <a:ext cx="9144000" cy="1631216"/>
          </a:xfrm>
          <a:prstGeom prst="rect">
            <a:avLst/>
          </a:prstGeom>
        </p:spPr>
        <p:txBody>
          <a:bodyPr>
            <a:spAutoFit/>
          </a:bodyPr>
          <a:lstStyle/>
          <a:p>
            <a:pPr marL="342900" indent="-342900" algn="just">
              <a:lnSpc>
                <a:spcPts val="4000"/>
              </a:lnSpc>
              <a:buClr>
                <a:srgbClr val="94002A"/>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清洗、置换和通风；</a:t>
            </a:r>
            <a:endParaRPr lang="en-US" altLang="zh-CN" sz="2400" dirty="0">
              <a:latin typeface="微软雅黑" panose="020B0503020204020204" pitchFamily="34" charset="-122"/>
              <a:ea typeface="微软雅黑" panose="020B0503020204020204" pitchFamily="34" charset="-122"/>
            </a:endParaRPr>
          </a:p>
          <a:p>
            <a:pPr marL="342900" indent="-342900" algn="just">
              <a:lnSpc>
                <a:spcPts val="4000"/>
              </a:lnSpc>
              <a:buClr>
                <a:srgbClr val="94002A"/>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要检测可燃气体浓度；</a:t>
            </a:r>
            <a:endParaRPr lang="en-US" altLang="zh-CN" sz="2400" dirty="0">
              <a:latin typeface="微软雅黑" panose="020B0503020204020204" pitchFamily="34" charset="-122"/>
              <a:ea typeface="微软雅黑" panose="020B0503020204020204" pitchFamily="34" charset="-122"/>
            </a:endParaRPr>
          </a:p>
          <a:p>
            <a:pPr marL="342900" indent="-342900" algn="just">
              <a:lnSpc>
                <a:spcPts val="4000"/>
              </a:lnSpc>
              <a:buClr>
                <a:srgbClr val="94002A"/>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达到许可作业浓度（小于爆炸下限的</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）才能进行动火作业。</a:t>
            </a:r>
          </a:p>
        </p:txBody>
      </p:sp>
      <p:sp>
        <p:nvSpPr>
          <p:cNvPr id="5" name="矩形 4"/>
          <p:cNvSpPr/>
          <p:nvPr/>
        </p:nvSpPr>
        <p:spPr>
          <a:xfrm>
            <a:off x="2502109" y="3697476"/>
            <a:ext cx="7984274" cy="523220"/>
          </a:xfrm>
          <a:prstGeom prst="rect">
            <a:avLst/>
          </a:prstGeom>
        </p:spPr>
        <p:txBody>
          <a:bodyPr wrap="square">
            <a:spAutoFit/>
          </a:bodyPr>
          <a:lstStyle/>
          <a:p>
            <a:pPr algn="just">
              <a:buClr>
                <a:srgbClr val="94002A"/>
              </a:buClr>
            </a:pPr>
            <a:r>
              <a:rPr lang="zh-CN" altLang="en-US" sz="2800" b="1" dirty="0">
                <a:solidFill>
                  <a:srgbClr val="BB1B22"/>
                </a:solidFill>
                <a:latin typeface="微软雅黑" panose="020B0503020204020204" pitchFamily="34" charset="-122"/>
                <a:ea typeface="微软雅黑" panose="020B0503020204020204" pitchFamily="34" charset="-122"/>
              </a:rPr>
              <a:t>需要动火的塔、罐、容器、槽车等设备和管线：</a:t>
            </a:r>
            <a:endParaRPr lang="en-US" altLang="zh-CN" sz="2800" b="1" dirty="0">
              <a:solidFill>
                <a:srgbClr val="BB1B22"/>
              </a:solidFill>
              <a:latin typeface="微软雅黑" panose="020B0503020204020204" pitchFamily="34" charset="-122"/>
              <a:ea typeface="微软雅黑" panose="020B0503020204020204" pitchFamily="34" charset="-122"/>
            </a:endParaRPr>
          </a:p>
        </p:txBody>
      </p:sp>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动火作业气体测试要求</a:t>
            </a:r>
          </a:p>
        </p:txBody>
      </p:sp>
      <p:sp>
        <p:nvSpPr>
          <p:cNvPr id="24" name="agenda_232559"/>
          <p:cNvSpPr>
            <a:spLocks noChangeAspect="1"/>
          </p:cNvSpPr>
          <p:nvPr/>
        </p:nvSpPr>
        <p:spPr bwMode="auto">
          <a:xfrm>
            <a:off x="1050671" y="2224809"/>
            <a:ext cx="784902" cy="771254"/>
          </a:xfrm>
          <a:custGeom>
            <a:avLst/>
            <a:gdLst>
              <a:gd name="connsiteX0" fmla="*/ 303080 w 608697"/>
              <a:gd name="connsiteY0" fmla="*/ 523691 h 598113"/>
              <a:gd name="connsiteX1" fmla="*/ 278616 w 608697"/>
              <a:gd name="connsiteY1" fmla="*/ 548126 h 598113"/>
              <a:gd name="connsiteX2" fmla="*/ 303080 w 608697"/>
              <a:gd name="connsiteY2" fmla="*/ 572486 h 598113"/>
              <a:gd name="connsiteX3" fmla="*/ 327469 w 608697"/>
              <a:gd name="connsiteY3" fmla="*/ 548126 h 598113"/>
              <a:gd name="connsiteX4" fmla="*/ 303080 w 608697"/>
              <a:gd name="connsiteY4" fmla="*/ 523691 h 598113"/>
              <a:gd name="connsiteX5" fmla="*/ 372146 w 608697"/>
              <a:gd name="connsiteY5" fmla="*/ 454707 h 598113"/>
              <a:gd name="connsiteX6" fmla="*/ 347682 w 608697"/>
              <a:gd name="connsiteY6" fmla="*/ 479142 h 598113"/>
              <a:gd name="connsiteX7" fmla="*/ 364911 w 608697"/>
              <a:gd name="connsiteY7" fmla="*/ 502459 h 598113"/>
              <a:gd name="connsiteX8" fmla="*/ 372146 w 608697"/>
              <a:gd name="connsiteY8" fmla="*/ 503502 h 598113"/>
              <a:gd name="connsiteX9" fmla="*/ 392955 w 608697"/>
              <a:gd name="connsiteY9" fmla="*/ 491806 h 598113"/>
              <a:gd name="connsiteX10" fmla="*/ 396535 w 608697"/>
              <a:gd name="connsiteY10" fmla="*/ 479142 h 598113"/>
              <a:gd name="connsiteX11" fmla="*/ 372146 w 608697"/>
              <a:gd name="connsiteY11" fmla="*/ 454707 h 598113"/>
              <a:gd name="connsiteX12" fmla="*/ 234014 w 608697"/>
              <a:gd name="connsiteY12" fmla="*/ 454707 h 598113"/>
              <a:gd name="connsiteX13" fmla="*/ 209550 w 608697"/>
              <a:gd name="connsiteY13" fmla="*/ 479142 h 598113"/>
              <a:gd name="connsiteX14" fmla="*/ 213130 w 608697"/>
              <a:gd name="connsiteY14" fmla="*/ 491806 h 598113"/>
              <a:gd name="connsiteX15" fmla="*/ 234014 w 608697"/>
              <a:gd name="connsiteY15" fmla="*/ 503502 h 598113"/>
              <a:gd name="connsiteX16" fmla="*/ 241174 w 608697"/>
              <a:gd name="connsiteY16" fmla="*/ 502459 h 598113"/>
              <a:gd name="connsiteX17" fmla="*/ 258404 w 608697"/>
              <a:gd name="connsiteY17" fmla="*/ 479142 h 598113"/>
              <a:gd name="connsiteX18" fmla="*/ 234014 w 608697"/>
              <a:gd name="connsiteY18" fmla="*/ 454707 h 598113"/>
              <a:gd name="connsiteX19" fmla="*/ 303080 w 608697"/>
              <a:gd name="connsiteY19" fmla="*/ 385723 h 598113"/>
              <a:gd name="connsiteX20" fmla="*/ 278616 w 608697"/>
              <a:gd name="connsiteY20" fmla="*/ 410158 h 598113"/>
              <a:gd name="connsiteX21" fmla="*/ 303080 w 608697"/>
              <a:gd name="connsiteY21" fmla="*/ 434518 h 598113"/>
              <a:gd name="connsiteX22" fmla="*/ 327469 w 608697"/>
              <a:gd name="connsiteY22" fmla="*/ 410158 h 598113"/>
              <a:gd name="connsiteX23" fmla="*/ 303080 w 608697"/>
              <a:gd name="connsiteY23" fmla="*/ 385723 h 598113"/>
              <a:gd name="connsiteX24" fmla="*/ 303080 w 608697"/>
              <a:gd name="connsiteY24" fmla="*/ 360096 h 598113"/>
              <a:gd name="connsiteX25" fmla="*/ 422192 w 608697"/>
              <a:gd name="connsiteY25" fmla="*/ 475715 h 598113"/>
              <a:gd name="connsiteX26" fmla="*/ 422192 w 608697"/>
              <a:gd name="connsiteY26" fmla="*/ 479142 h 598113"/>
              <a:gd name="connsiteX27" fmla="*/ 303080 w 608697"/>
              <a:gd name="connsiteY27" fmla="*/ 598113 h 598113"/>
              <a:gd name="connsiteX28" fmla="*/ 183893 w 608697"/>
              <a:gd name="connsiteY28" fmla="*/ 479142 h 598113"/>
              <a:gd name="connsiteX29" fmla="*/ 183968 w 608697"/>
              <a:gd name="connsiteY29" fmla="*/ 475715 h 598113"/>
              <a:gd name="connsiteX30" fmla="*/ 303080 w 608697"/>
              <a:gd name="connsiteY30" fmla="*/ 360096 h 598113"/>
              <a:gd name="connsiteX31" fmla="*/ 407505 w 608697"/>
              <a:gd name="connsiteY31" fmla="*/ 168824 h 598113"/>
              <a:gd name="connsiteX32" fmla="*/ 362384 w 608697"/>
              <a:gd name="connsiteY32" fmla="*/ 185993 h 598113"/>
              <a:gd name="connsiteX33" fmla="*/ 362384 w 608697"/>
              <a:gd name="connsiteY33" fmla="*/ 281037 h 598113"/>
              <a:gd name="connsiteX34" fmla="*/ 457642 w 608697"/>
              <a:gd name="connsiteY34" fmla="*/ 281037 h 598113"/>
              <a:gd name="connsiteX35" fmla="*/ 452569 w 608697"/>
              <a:gd name="connsiteY35" fmla="*/ 190983 h 598113"/>
              <a:gd name="connsiteX36" fmla="*/ 407505 w 608697"/>
              <a:gd name="connsiteY36" fmla="*/ 168824 h 598113"/>
              <a:gd name="connsiteX37" fmla="*/ 198610 w 608697"/>
              <a:gd name="connsiteY37" fmla="*/ 168824 h 598113"/>
              <a:gd name="connsiteX38" fmla="*/ 153517 w 608697"/>
              <a:gd name="connsiteY38" fmla="*/ 190983 h 598113"/>
              <a:gd name="connsiteX39" fmla="*/ 148519 w 608697"/>
              <a:gd name="connsiteY39" fmla="*/ 281037 h 598113"/>
              <a:gd name="connsiteX40" fmla="*/ 243703 w 608697"/>
              <a:gd name="connsiteY40" fmla="*/ 281037 h 598113"/>
              <a:gd name="connsiteX41" fmla="*/ 243703 w 608697"/>
              <a:gd name="connsiteY41" fmla="*/ 185993 h 598113"/>
              <a:gd name="connsiteX42" fmla="*/ 198610 w 608697"/>
              <a:gd name="connsiteY42" fmla="*/ 168824 h 598113"/>
              <a:gd name="connsiteX43" fmla="*/ 303081 w 608697"/>
              <a:gd name="connsiteY43" fmla="*/ 0 h 598113"/>
              <a:gd name="connsiteX44" fmla="*/ 535594 w 608697"/>
              <a:gd name="connsiteY44" fmla="*/ 192994 h 598113"/>
              <a:gd name="connsiteX45" fmla="*/ 589899 w 608697"/>
              <a:gd name="connsiteY45" fmla="*/ 192994 h 598113"/>
              <a:gd name="connsiteX46" fmla="*/ 608697 w 608697"/>
              <a:gd name="connsiteY46" fmla="*/ 211765 h 598113"/>
              <a:gd name="connsiteX47" fmla="*/ 608697 w 608697"/>
              <a:gd name="connsiteY47" fmla="*/ 257574 h 598113"/>
              <a:gd name="connsiteX48" fmla="*/ 589899 w 608697"/>
              <a:gd name="connsiteY48" fmla="*/ 276345 h 598113"/>
              <a:gd name="connsiteX49" fmla="*/ 535668 w 608697"/>
              <a:gd name="connsiteY49" fmla="*/ 276345 h 598113"/>
              <a:gd name="connsiteX50" fmla="*/ 448541 w 608697"/>
              <a:gd name="connsiteY50" fmla="*/ 455782 h 598113"/>
              <a:gd name="connsiteX51" fmla="*/ 438844 w 608697"/>
              <a:gd name="connsiteY51" fmla="*/ 421891 h 598113"/>
              <a:gd name="connsiteX52" fmla="*/ 407290 w 608697"/>
              <a:gd name="connsiteY52" fmla="*/ 375114 h 598113"/>
              <a:gd name="connsiteX53" fmla="*/ 360444 w 608697"/>
              <a:gd name="connsiteY53" fmla="*/ 343531 h 598113"/>
              <a:gd name="connsiteX54" fmla="*/ 303081 w 608697"/>
              <a:gd name="connsiteY54" fmla="*/ 331986 h 598113"/>
              <a:gd name="connsiteX55" fmla="*/ 245717 w 608697"/>
              <a:gd name="connsiteY55" fmla="*/ 343531 h 598113"/>
              <a:gd name="connsiteX56" fmla="*/ 198871 w 608697"/>
              <a:gd name="connsiteY56" fmla="*/ 375114 h 598113"/>
              <a:gd name="connsiteX57" fmla="*/ 167243 w 608697"/>
              <a:gd name="connsiteY57" fmla="*/ 421891 h 598113"/>
              <a:gd name="connsiteX58" fmla="*/ 157545 w 608697"/>
              <a:gd name="connsiteY58" fmla="*/ 455782 h 598113"/>
              <a:gd name="connsiteX59" fmla="*/ 70418 w 608697"/>
              <a:gd name="connsiteY59" fmla="*/ 276345 h 598113"/>
              <a:gd name="connsiteX60" fmla="*/ 18798 w 608697"/>
              <a:gd name="connsiteY60" fmla="*/ 276345 h 598113"/>
              <a:gd name="connsiteX61" fmla="*/ 0 w 608697"/>
              <a:gd name="connsiteY61" fmla="*/ 257574 h 598113"/>
              <a:gd name="connsiteX62" fmla="*/ 0 w 608697"/>
              <a:gd name="connsiteY62" fmla="*/ 211765 h 598113"/>
              <a:gd name="connsiteX63" fmla="*/ 18798 w 608697"/>
              <a:gd name="connsiteY63" fmla="*/ 192994 h 598113"/>
              <a:gd name="connsiteX64" fmla="*/ 70493 w 608697"/>
              <a:gd name="connsiteY64" fmla="*/ 192994 h 598113"/>
              <a:gd name="connsiteX65" fmla="*/ 303081 w 608697"/>
              <a:gd name="connsiteY65" fmla="*/ 0 h 5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697" h="598113">
                <a:moveTo>
                  <a:pt x="303080" y="523691"/>
                </a:moveTo>
                <a:cubicBezTo>
                  <a:pt x="289580" y="523691"/>
                  <a:pt x="278616" y="534642"/>
                  <a:pt x="278616" y="548126"/>
                </a:cubicBezTo>
                <a:cubicBezTo>
                  <a:pt x="278616" y="561610"/>
                  <a:pt x="289580" y="572486"/>
                  <a:pt x="303080" y="572486"/>
                </a:cubicBezTo>
                <a:cubicBezTo>
                  <a:pt x="316580" y="572486"/>
                  <a:pt x="327469" y="561610"/>
                  <a:pt x="327469" y="548126"/>
                </a:cubicBezTo>
                <a:cubicBezTo>
                  <a:pt x="327469" y="534642"/>
                  <a:pt x="316580" y="523691"/>
                  <a:pt x="303080" y="523691"/>
                </a:cubicBezTo>
                <a:close/>
                <a:moveTo>
                  <a:pt x="372146" y="454707"/>
                </a:moveTo>
                <a:cubicBezTo>
                  <a:pt x="358646" y="454707"/>
                  <a:pt x="347682" y="465658"/>
                  <a:pt x="347682" y="479142"/>
                </a:cubicBezTo>
                <a:cubicBezTo>
                  <a:pt x="347682" y="490093"/>
                  <a:pt x="354916" y="499331"/>
                  <a:pt x="364911" y="502459"/>
                </a:cubicBezTo>
                <a:cubicBezTo>
                  <a:pt x="367148" y="503130"/>
                  <a:pt x="369610" y="503502"/>
                  <a:pt x="372146" y="503502"/>
                </a:cubicBezTo>
                <a:cubicBezTo>
                  <a:pt x="380947" y="503502"/>
                  <a:pt x="388703" y="498809"/>
                  <a:pt x="392955" y="491806"/>
                </a:cubicBezTo>
                <a:cubicBezTo>
                  <a:pt x="395267" y="488156"/>
                  <a:pt x="396535" y="483761"/>
                  <a:pt x="396535" y="479142"/>
                </a:cubicBezTo>
                <a:cubicBezTo>
                  <a:pt x="396535" y="465658"/>
                  <a:pt x="385645" y="454707"/>
                  <a:pt x="372146" y="454707"/>
                </a:cubicBezTo>
                <a:close/>
                <a:moveTo>
                  <a:pt x="234014" y="454707"/>
                </a:moveTo>
                <a:cubicBezTo>
                  <a:pt x="220514" y="454707"/>
                  <a:pt x="209550" y="465658"/>
                  <a:pt x="209550" y="479142"/>
                </a:cubicBezTo>
                <a:cubicBezTo>
                  <a:pt x="209550" y="483761"/>
                  <a:pt x="210818" y="488156"/>
                  <a:pt x="213130" y="491806"/>
                </a:cubicBezTo>
                <a:cubicBezTo>
                  <a:pt x="217382" y="498809"/>
                  <a:pt x="225139" y="503502"/>
                  <a:pt x="234014" y="503502"/>
                </a:cubicBezTo>
                <a:cubicBezTo>
                  <a:pt x="236476" y="503502"/>
                  <a:pt x="238937" y="503130"/>
                  <a:pt x="241174" y="502459"/>
                </a:cubicBezTo>
                <a:cubicBezTo>
                  <a:pt x="251169" y="499331"/>
                  <a:pt x="258404" y="490093"/>
                  <a:pt x="258404" y="479142"/>
                </a:cubicBezTo>
                <a:cubicBezTo>
                  <a:pt x="258404" y="465658"/>
                  <a:pt x="247440" y="454707"/>
                  <a:pt x="234014" y="454707"/>
                </a:cubicBezTo>
                <a:close/>
                <a:moveTo>
                  <a:pt x="303080" y="385723"/>
                </a:moveTo>
                <a:cubicBezTo>
                  <a:pt x="289580" y="385723"/>
                  <a:pt x="278616" y="396674"/>
                  <a:pt x="278616" y="410158"/>
                </a:cubicBezTo>
                <a:cubicBezTo>
                  <a:pt x="278616" y="423642"/>
                  <a:pt x="289580" y="434518"/>
                  <a:pt x="303080" y="434518"/>
                </a:cubicBezTo>
                <a:cubicBezTo>
                  <a:pt x="316580" y="434518"/>
                  <a:pt x="327469" y="423642"/>
                  <a:pt x="327469" y="410158"/>
                </a:cubicBezTo>
                <a:cubicBezTo>
                  <a:pt x="327469" y="396674"/>
                  <a:pt x="316580" y="385723"/>
                  <a:pt x="303080" y="385723"/>
                </a:cubicBezTo>
                <a:close/>
                <a:moveTo>
                  <a:pt x="303080" y="360096"/>
                </a:moveTo>
                <a:cubicBezTo>
                  <a:pt x="367745" y="360096"/>
                  <a:pt x="420402" y="411573"/>
                  <a:pt x="422192" y="475715"/>
                </a:cubicBezTo>
                <a:cubicBezTo>
                  <a:pt x="422192" y="476833"/>
                  <a:pt x="422192" y="477950"/>
                  <a:pt x="422192" y="479142"/>
                </a:cubicBezTo>
                <a:cubicBezTo>
                  <a:pt x="422192" y="544848"/>
                  <a:pt x="368864" y="598113"/>
                  <a:pt x="303080" y="598113"/>
                </a:cubicBezTo>
                <a:cubicBezTo>
                  <a:pt x="237221" y="598113"/>
                  <a:pt x="183893" y="544848"/>
                  <a:pt x="183893" y="479142"/>
                </a:cubicBezTo>
                <a:cubicBezTo>
                  <a:pt x="183893" y="477950"/>
                  <a:pt x="183893" y="476833"/>
                  <a:pt x="183968" y="475715"/>
                </a:cubicBezTo>
                <a:cubicBezTo>
                  <a:pt x="185758" y="411573"/>
                  <a:pt x="238340" y="360096"/>
                  <a:pt x="303080" y="360096"/>
                </a:cubicBezTo>
                <a:close/>
                <a:moveTo>
                  <a:pt x="407505" y="168824"/>
                </a:moveTo>
                <a:cubicBezTo>
                  <a:pt x="391532" y="167576"/>
                  <a:pt x="375550" y="172883"/>
                  <a:pt x="362384" y="185993"/>
                </a:cubicBezTo>
                <a:cubicBezTo>
                  <a:pt x="336126" y="212212"/>
                  <a:pt x="336126" y="254818"/>
                  <a:pt x="362384" y="281037"/>
                </a:cubicBezTo>
                <a:cubicBezTo>
                  <a:pt x="388716" y="307331"/>
                  <a:pt x="431310" y="307331"/>
                  <a:pt x="457642" y="281037"/>
                </a:cubicBezTo>
                <a:cubicBezTo>
                  <a:pt x="483899" y="254818"/>
                  <a:pt x="478901" y="217277"/>
                  <a:pt x="452569" y="190983"/>
                </a:cubicBezTo>
                <a:cubicBezTo>
                  <a:pt x="439441" y="177874"/>
                  <a:pt x="423477" y="170071"/>
                  <a:pt x="407505" y="168824"/>
                </a:cubicBezTo>
                <a:close/>
                <a:moveTo>
                  <a:pt x="198610" y="168824"/>
                </a:moveTo>
                <a:cubicBezTo>
                  <a:pt x="182628" y="170071"/>
                  <a:pt x="166646" y="177874"/>
                  <a:pt x="153517" y="190983"/>
                </a:cubicBezTo>
                <a:cubicBezTo>
                  <a:pt x="127185" y="217277"/>
                  <a:pt x="122187" y="254818"/>
                  <a:pt x="148519" y="281037"/>
                </a:cubicBezTo>
                <a:cubicBezTo>
                  <a:pt x="174777" y="307331"/>
                  <a:pt x="217445" y="307331"/>
                  <a:pt x="243703" y="281037"/>
                </a:cubicBezTo>
                <a:cubicBezTo>
                  <a:pt x="269960" y="254818"/>
                  <a:pt x="269960" y="212212"/>
                  <a:pt x="243703" y="185993"/>
                </a:cubicBezTo>
                <a:cubicBezTo>
                  <a:pt x="230574" y="172883"/>
                  <a:pt x="214592" y="167576"/>
                  <a:pt x="198610" y="168824"/>
                </a:cubicBezTo>
                <a:close/>
                <a:moveTo>
                  <a:pt x="303081" y="0"/>
                </a:moveTo>
                <a:cubicBezTo>
                  <a:pt x="500683" y="0"/>
                  <a:pt x="530969" y="82084"/>
                  <a:pt x="535594" y="192994"/>
                </a:cubicBezTo>
                <a:lnTo>
                  <a:pt x="589899" y="192994"/>
                </a:lnTo>
                <a:cubicBezTo>
                  <a:pt x="600268" y="192994"/>
                  <a:pt x="608697" y="201411"/>
                  <a:pt x="608697" y="211765"/>
                </a:cubicBezTo>
                <a:lnTo>
                  <a:pt x="608697" y="257574"/>
                </a:lnTo>
                <a:cubicBezTo>
                  <a:pt x="608697" y="267928"/>
                  <a:pt x="600268" y="276345"/>
                  <a:pt x="589899" y="276345"/>
                </a:cubicBezTo>
                <a:lnTo>
                  <a:pt x="535668" y="276345"/>
                </a:lnTo>
                <a:cubicBezTo>
                  <a:pt x="530372" y="348894"/>
                  <a:pt x="497550" y="412878"/>
                  <a:pt x="448541" y="455782"/>
                </a:cubicBezTo>
                <a:cubicBezTo>
                  <a:pt x="446676" y="444088"/>
                  <a:pt x="443469" y="432766"/>
                  <a:pt x="438844" y="421891"/>
                </a:cubicBezTo>
                <a:cubicBezTo>
                  <a:pt x="431384" y="404312"/>
                  <a:pt x="420792" y="388596"/>
                  <a:pt x="407290" y="375114"/>
                </a:cubicBezTo>
                <a:cubicBezTo>
                  <a:pt x="393714" y="361557"/>
                  <a:pt x="377974" y="350980"/>
                  <a:pt x="360444" y="343531"/>
                </a:cubicBezTo>
                <a:cubicBezTo>
                  <a:pt x="342243" y="335859"/>
                  <a:pt x="322923" y="331986"/>
                  <a:pt x="303081" y="331986"/>
                </a:cubicBezTo>
                <a:cubicBezTo>
                  <a:pt x="283164" y="331986"/>
                  <a:pt x="263843" y="335859"/>
                  <a:pt x="245717" y="343531"/>
                </a:cubicBezTo>
                <a:cubicBezTo>
                  <a:pt x="228112" y="350980"/>
                  <a:pt x="212373" y="361557"/>
                  <a:pt x="198871" y="375114"/>
                </a:cubicBezTo>
                <a:cubicBezTo>
                  <a:pt x="185295" y="388596"/>
                  <a:pt x="174702" y="404312"/>
                  <a:pt x="167243" y="421891"/>
                </a:cubicBezTo>
                <a:cubicBezTo>
                  <a:pt x="162618" y="432766"/>
                  <a:pt x="159410" y="444088"/>
                  <a:pt x="157545" y="455782"/>
                </a:cubicBezTo>
                <a:cubicBezTo>
                  <a:pt x="108611" y="412878"/>
                  <a:pt x="75714" y="348894"/>
                  <a:pt x="70418" y="276345"/>
                </a:cubicBezTo>
                <a:lnTo>
                  <a:pt x="18798" y="276345"/>
                </a:lnTo>
                <a:cubicBezTo>
                  <a:pt x="8429" y="276345"/>
                  <a:pt x="0" y="267928"/>
                  <a:pt x="0" y="257574"/>
                </a:cubicBezTo>
                <a:lnTo>
                  <a:pt x="0" y="211765"/>
                </a:lnTo>
                <a:cubicBezTo>
                  <a:pt x="0" y="201411"/>
                  <a:pt x="8429" y="192994"/>
                  <a:pt x="18798" y="192994"/>
                </a:cubicBezTo>
                <a:lnTo>
                  <a:pt x="70493" y="192994"/>
                </a:lnTo>
                <a:cubicBezTo>
                  <a:pt x="75192" y="82084"/>
                  <a:pt x="105403" y="0"/>
                  <a:pt x="303081"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r>
              <a:rPr lang="en-US" altLang="zh-CN"/>
              <a:t>i</a:t>
            </a:r>
            <a:endParaRPr lang="zh-CN" altLang="en-US"/>
          </a:p>
        </p:txBody>
      </p:sp>
      <p:sp>
        <p:nvSpPr>
          <p:cNvPr id="28" name="矩形 27"/>
          <p:cNvSpPr/>
          <p:nvPr/>
        </p:nvSpPr>
        <p:spPr>
          <a:xfrm>
            <a:off x="6226617" y="7425784"/>
            <a:ext cx="9523142" cy="2144177"/>
          </a:xfrm>
          <a:prstGeom prst="rect">
            <a:avLst/>
          </a:prstGeom>
        </p:spPr>
        <p:txBody>
          <a:bodyPr wrap="square">
            <a:spAutoFit/>
          </a:bodyPr>
          <a:lstStyle/>
          <a:p>
            <a:pPr marL="342900" indent="-342900" algn="just">
              <a:lnSpc>
                <a:spcPts val="4000"/>
              </a:lnSpc>
              <a:buClr>
                <a:srgbClr val="94002A"/>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可燃气体浓度：可燃介质</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包括爆炸性粉尘</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含量必须低于该介质与空气混合物的爆炸下限的</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体积</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p>
          <a:p>
            <a:pPr marL="342900" indent="-342900" algn="just">
              <a:lnSpc>
                <a:spcPts val="4000"/>
              </a:lnSpc>
              <a:buClr>
                <a:srgbClr val="94002A"/>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有毒有害气体浓度：应符合国家相关标准的规定；</a:t>
            </a:r>
          </a:p>
          <a:p>
            <a:pPr marL="342900" indent="-342900" algn="just">
              <a:lnSpc>
                <a:spcPts val="4000"/>
              </a:lnSpc>
              <a:buClr>
                <a:srgbClr val="94002A"/>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氧气浓度应在</a:t>
            </a:r>
            <a:r>
              <a:rPr lang="en-US" altLang="zh-CN" sz="2400" dirty="0">
                <a:latin typeface="微软雅黑" panose="020B0503020204020204" pitchFamily="34" charset="-122"/>
                <a:ea typeface="微软雅黑" panose="020B0503020204020204" pitchFamily="34" charset="-122"/>
              </a:rPr>
              <a:t>19.5%</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23.5%</a:t>
            </a:r>
            <a:r>
              <a:rPr lang="zh-CN" altLang="en-US" sz="2400" dirty="0">
                <a:latin typeface="微软雅黑" panose="020B0503020204020204" pitchFamily="34" charset="-122"/>
                <a:ea typeface="微软雅黑" panose="020B0503020204020204" pitchFamily="34" charset="-122"/>
              </a:rPr>
              <a:t>。</a:t>
            </a:r>
          </a:p>
        </p:txBody>
      </p:sp>
      <p:sp>
        <p:nvSpPr>
          <p:cNvPr id="29" name="矩形 28"/>
          <p:cNvSpPr/>
          <p:nvPr/>
        </p:nvSpPr>
        <p:spPr>
          <a:xfrm>
            <a:off x="6494246" y="6785081"/>
            <a:ext cx="7984274" cy="523220"/>
          </a:xfrm>
          <a:prstGeom prst="rect">
            <a:avLst/>
          </a:prstGeom>
        </p:spPr>
        <p:txBody>
          <a:bodyPr wrap="square">
            <a:spAutoFit/>
          </a:bodyPr>
          <a:lstStyle/>
          <a:p>
            <a:pPr algn="just">
              <a:buClr>
                <a:schemeClr val="tx2"/>
              </a:buClr>
            </a:pPr>
            <a:r>
              <a:rPr lang="zh-CN" altLang="en-US" sz="2800" b="1" dirty="0">
                <a:solidFill>
                  <a:srgbClr val="BB1B22"/>
                </a:solidFill>
                <a:latin typeface="微软雅黑" panose="020B0503020204020204" pitchFamily="34" charset="-122"/>
                <a:ea typeface="微软雅黑" panose="020B0503020204020204" pitchFamily="34" charset="-122"/>
              </a:rPr>
              <a:t>进入受限空间动火，要检测有限空间内气体</a:t>
            </a:r>
            <a:r>
              <a:rPr lang="en-US" altLang="zh-CN" sz="2800" b="1" dirty="0">
                <a:solidFill>
                  <a:srgbClr val="BB1B22"/>
                </a:solidFill>
                <a:latin typeface="微软雅黑" panose="020B0503020204020204" pitchFamily="34" charset="-122"/>
                <a:ea typeface="微软雅黑" panose="020B0503020204020204" pitchFamily="34" charset="-122"/>
              </a:rPr>
              <a:t>:</a:t>
            </a:r>
          </a:p>
        </p:txBody>
      </p:sp>
      <p:cxnSp>
        <p:nvCxnSpPr>
          <p:cNvPr id="15" name="直接连接符 14"/>
          <p:cNvCxnSpPr/>
          <p:nvPr/>
        </p:nvCxnSpPr>
        <p:spPr>
          <a:xfrm>
            <a:off x="2125791" y="6490010"/>
            <a:ext cx="0" cy="3275791"/>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4" name="直接连接符 33"/>
          <p:cNvCxnSpPr/>
          <p:nvPr/>
        </p:nvCxnSpPr>
        <p:spPr>
          <a:xfrm>
            <a:off x="15904980" y="3211551"/>
            <a:ext cx="0" cy="3278459"/>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直接连接符 18"/>
          <p:cNvCxnSpPr/>
          <p:nvPr/>
        </p:nvCxnSpPr>
        <p:spPr>
          <a:xfrm>
            <a:off x="2106830" y="6490010"/>
            <a:ext cx="13798150"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43" name="pot_114926"/>
          <p:cNvSpPr>
            <a:spLocks noChangeAspect="1"/>
          </p:cNvSpPr>
          <p:nvPr/>
        </p:nvSpPr>
        <p:spPr bwMode="auto">
          <a:xfrm>
            <a:off x="12790977" y="3825777"/>
            <a:ext cx="1687543" cy="1987999"/>
          </a:xfrm>
          <a:custGeom>
            <a:avLst/>
            <a:gdLst>
              <a:gd name="connsiteX0" fmla="*/ 554560 w 606607"/>
              <a:gd name="connsiteY0" fmla="*/ 160953 h 520843"/>
              <a:gd name="connsiteX1" fmla="*/ 554560 w 606607"/>
              <a:gd name="connsiteY1" fmla="*/ 210566 h 520843"/>
              <a:gd name="connsiteX2" fmla="*/ 579013 w 606607"/>
              <a:gd name="connsiteY2" fmla="*/ 210566 h 520843"/>
              <a:gd name="connsiteX3" fmla="*/ 580468 w 606607"/>
              <a:gd name="connsiteY3" fmla="*/ 209791 h 520843"/>
              <a:gd name="connsiteX4" fmla="*/ 580662 w 606607"/>
              <a:gd name="connsiteY4" fmla="*/ 208143 h 520843"/>
              <a:gd name="connsiteX5" fmla="*/ 567757 w 606607"/>
              <a:gd name="connsiteY5" fmla="*/ 177135 h 520843"/>
              <a:gd name="connsiteX6" fmla="*/ 554560 w 606607"/>
              <a:gd name="connsiteY6" fmla="*/ 160953 h 520843"/>
              <a:gd name="connsiteX7" fmla="*/ 27663 w 606607"/>
              <a:gd name="connsiteY7" fmla="*/ 154654 h 520843"/>
              <a:gd name="connsiteX8" fmla="*/ 26208 w 606607"/>
              <a:gd name="connsiteY8" fmla="*/ 155429 h 520843"/>
              <a:gd name="connsiteX9" fmla="*/ 26014 w 606607"/>
              <a:gd name="connsiteY9" fmla="*/ 156980 h 520843"/>
              <a:gd name="connsiteX10" fmla="*/ 38919 w 606607"/>
              <a:gd name="connsiteY10" fmla="*/ 187988 h 520843"/>
              <a:gd name="connsiteX11" fmla="*/ 51534 w 606607"/>
              <a:gd name="connsiteY11" fmla="*/ 203880 h 520843"/>
              <a:gd name="connsiteX12" fmla="*/ 51534 w 606607"/>
              <a:gd name="connsiteY12" fmla="*/ 154654 h 520843"/>
              <a:gd name="connsiteX13" fmla="*/ 77442 w 606607"/>
              <a:gd name="connsiteY13" fmla="*/ 130041 h 520843"/>
              <a:gd name="connsiteX14" fmla="*/ 77442 w 606607"/>
              <a:gd name="connsiteY14" fmla="*/ 210566 h 520843"/>
              <a:gd name="connsiteX15" fmla="*/ 121496 w 606607"/>
              <a:gd name="connsiteY15" fmla="*/ 210566 h 520843"/>
              <a:gd name="connsiteX16" fmla="*/ 134401 w 606607"/>
              <a:gd name="connsiteY16" fmla="*/ 223454 h 520843"/>
              <a:gd name="connsiteX17" fmla="*/ 121496 w 606607"/>
              <a:gd name="connsiteY17" fmla="*/ 236438 h 520843"/>
              <a:gd name="connsiteX18" fmla="*/ 77442 w 606607"/>
              <a:gd name="connsiteY18" fmla="*/ 236438 h 520843"/>
              <a:gd name="connsiteX19" fmla="*/ 77442 w 606607"/>
              <a:gd name="connsiteY19" fmla="*/ 432179 h 520843"/>
              <a:gd name="connsiteX20" fmla="*/ 138283 w 606607"/>
              <a:gd name="connsiteY20" fmla="*/ 473458 h 520843"/>
              <a:gd name="connsiteX21" fmla="*/ 303047 w 606607"/>
              <a:gd name="connsiteY21" fmla="*/ 495067 h 520843"/>
              <a:gd name="connsiteX22" fmla="*/ 467811 w 606607"/>
              <a:gd name="connsiteY22" fmla="*/ 473458 h 520843"/>
              <a:gd name="connsiteX23" fmla="*/ 528652 w 606607"/>
              <a:gd name="connsiteY23" fmla="*/ 432179 h 520843"/>
              <a:gd name="connsiteX24" fmla="*/ 528652 w 606607"/>
              <a:gd name="connsiteY24" fmla="*/ 130041 h 520843"/>
              <a:gd name="connsiteX25" fmla="*/ 475671 w 606607"/>
              <a:gd name="connsiteY25" fmla="*/ 154654 h 520843"/>
              <a:gd name="connsiteX26" fmla="*/ 303047 w 606607"/>
              <a:gd name="connsiteY26" fmla="*/ 177523 h 520843"/>
              <a:gd name="connsiteX27" fmla="*/ 130423 w 606607"/>
              <a:gd name="connsiteY27" fmla="*/ 154654 h 520843"/>
              <a:gd name="connsiteX28" fmla="*/ 77442 w 606607"/>
              <a:gd name="connsiteY28" fmla="*/ 130041 h 520843"/>
              <a:gd name="connsiteX29" fmla="*/ 303077 w 606607"/>
              <a:gd name="connsiteY29" fmla="*/ 38529 h 520843"/>
              <a:gd name="connsiteX30" fmla="*/ 353426 w 606607"/>
              <a:gd name="connsiteY30" fmla="*/ 88802 h 520843"/>
              <a:gd name="connsiteX31" fmla="*/ 340524 w 606607"/>
              <a:gd name="connsiteY31" fmla="*/ 101685 h 520843"/>
              <a:gd name="connsiteX32" fmla="*/ 327621 w 606607"/>
              <a:gd name="connsiteY32" fmla="*/ 88802 h 520843"/>
              <a:gd name="connsiteX33" fmla="*/ 303077 w 606607"/>
              <a:gd name="connsiteY33" fmla="*/ 64295 h 520843"/>
              <a:gd name="connsiteX34" fmla="*/ 278534 w 606607"/>
              <a:gd name="connsiteY34" fmla="*/ 88802 h 520843"/>
              <a:gd name="connsiteX35" fmla="*/ 265631 w 606607"/>
              <a:gd name="connsiteY35" fmla="*/ 101685 h 520843"/>
              <a:gd name="connsiteX36" fmla="*/ 252729 w 606607"/>
              <a:gd name="connsiteY36" fmla="*/ 88802 h 520843"/>
              <a:gd name="connsiteX37" fmla="*/ 303077 w 606607"/>
              <a:gd name="connsiteY37" fmla="*/ 38529 h 520843"/>
              <a:gd name="connsiteX38" fmla="*/ 303047 w 606607"/>
              <a:gd name="connsiteY38" fmla="*/ 25873 h 520843"/>
              <a:gd name="connsiteX39" fmla="*/ 138283 w 606607"/>
              <a:gd name="connsiteY39" fmla="*/ 47482 h 520843"/>
              <a:gd name="connsiteX40" fmla="*/ 77442 w 606607"/>
              <a:gd name="connsiteY40" fmla="*/ 88761 h 520843"/>
              <a:gd name="connsiteX41" fmla="*/ 138283 w 606607"/>
              <a:gd name="connsiteY41" fmla="*/ 130041 h 520843"/>
              <a:gd name="connsiteX42" fmla="*/ 303047 w 606607"/>
              <a:gd name="connsiteY42" fmla="*/ 151650 h 520843"/>
              <a:gd name="connsiteX43" fmla="*/ 467811 w 606607"/>
              <a:gd name="connsiteY43" fmla="*/ 130041 h 520843"/>
              <a:gd name="connsiteX44" fmla="*/ 528652 w 606607"/>
              <a:gd name="connsiteY44" fmla="*/ 88761 h 520843"/>
              <a:gd name="connsiteX45" fmla="*/ 467811 w 606607"/>
              <a:gd name="connsiteY45" fmla="*/ 47482 h 520843"/>
              <a:gd name="connsiteX46" fmla="*/ 303047 w 606607"/>
              <a:gd name="connsiteY46" fmla="*/ 25873 h 520843"/>
              <a:gd name="connsiteX47" fmla="*/ 303047 w 606607"/>
              <a:gd name="connsiteY47" fmla="*/ 0 h 520843"/>
              <a:gd name="connsiteX48" fmla="*/ 475671 w 606607"/>
              <a:gd name="connsiteY48" fmla="*/ 22869 h 520843"/>
              <a:gd name="connsiteX49" fmla="*/ 554560 w 606607"/>
              <a:gd name="connsiteY49" fmla="*/ 88761 h 520843"/>
              <a:gd name="connsiteX50" fmla="*/ 554560 w 606607"/>
              <a:gd name="connsiteY50" fmla="*/ 132270 h 520843"/>
              <a:gd name="connsiteX51" fmla="*/ 591724 w 606607"/>
              <a:gd name="connsiteY51" fmla="*/ 167251 h 520843"/>
              <a:gd name="connsiteX52" fmla="*/ 604533 w 606607"/>
              <a:gd name="connsiteY52" fmla="*/ 198260 h 520843"/>
              <a:gd name="connsiteX53" fmla="*/ 602010 w 606607"/>
              <a:gd name="connsiteY53" fmla="*/ 224132 h 520843"/>
              <a:gd name="connsiteX54" fmla="*/ 579013 w 606607"/>
              <a:gd name="connsiteY54" fmla="*/ 236438 h 520843"/>
              <a:gd name="connsiteX55" fmla="*/ 554560 w 606607"/>
              <a:gd name="connsiteY55" fmla="*/ 236438 h 520843"/>
              <a:gd name="connsiteX56" fmla="*/ 554560 w 606607"/>
              <a:gd name="connsiteY56" fmla="*/ 432179 h 520843"/>
              <a:gd name="connsiteX57" fmla="*/ 475671 w 606607"/>
              <a:gd name="connsiteY57" fmla="*/ 498071 h 520843"/>
              <a:gd name="connsiteX58" fmla="*/ 303047 w 606607"/>
              <a:gd name="connsiteY58" fmla="*/ 520843 h 520843"/>
              <a:gd name="connsiteX59" fmla="*/ 130423 w 606607"/>
              <a:gd name="connsiteY59" fmla="*/ 498071 h 520843"/>
              <a:gd name="connsiteX60" fmla="*/ 51534 w 606607"/>
              <a:gd name="connsiteY60" fmla="*/ 432179 h 520843"/>
              <a:gd name="connsiteX61" fmla="*/ 51534 w 606607"/>
              <a:gd name="connsiteY61" fmla="*/ 232756 h 520843"/>
              <a:gd name="connsiteX62" fmla="*/ 14952 w 606607"/>
              <a:gd name="connsiteY62" fmla="*/ 197872 h 520843"/>
              <a:gd name="connsiteX63" fmla="*/ 2143 w 606607"/>
              <a:gd name="connsiteY63" fmla="*/ 166864 h 520843"/>
              <a:gd name="connsiteX64" fmla="*/ 4666 w 606607"/>
              <a:gd name="connsiteY64" fmla="*/ 140991 h 520843"/>
              <a:gd name="connsiteX65" fmla="*/ 27663 w 606607"/>
              <a:gd name="connsiteY65" fmla="*/ 128781 h 520843"/>
              <a:gd name="connsiteX66" fmla="*/ 51534 w 606607"/>
              <a:gd name="connsiteY66" fmla="*/ 128781 h 520843"/>
              <a:gd name="connsiteX67" fmla="*/ 51534 w 606607"/>
              <a:gd name="connsiteY67" fmla="*/ 88761 h 520843"/>
              <a:gd name="connsiteX68" fmla="*/ 130423 w 606607"/>
              <a:gd name="connsiteY68" fmla="*/ 22869 h 520843"/>
              <a:gd name="connsiteX69" fmla="*/ 303047 w 606607"/>
              <a:gd name="connsiteY69" fmla="*/ 0 h 520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607" h="520843">
                <a:moveTo>
                  <a:pt x="554560" y="160953"/>
                </a:moveTo>
                <a:lnTo>
                  <a:pt x="554560" y="210566"/>
                </a:lnTo>
                <a:lnTo>
                  <a:pt x="579013" y="210566"/>
                </a:lnTo>
                <a:cubicBezTo>
                  <a:pt x="579207" y="210566"/>
                  <a:pt x="579983" y="210566"/>
                  <a:pt x="580468" y="209791"/>
                </a:cubicBezTo>
                <a:cubicBezTo>
                  <a:pt x="580953" y="209016"/>
                  <a:pt x="580662" y="208337"/>
                  <a:pt x="580662" y="208143"/>
                </a:cubicBezTo>
                <a:lnTo>
                  <a:pt x="567757" y="177135"/>
                </a:lnTo>
                <a:cubicBezTo>
                  <a:pt x="565040" y="170546"/>
                  <a:pt x="560382" y="164926"/>
                  <a:pt x="554560" y="160953"/>
                </a:cubicBezTo>
                <a:close/>
                <a:moveTo>
                  <a:pt x="27663" y="154654"/>
                </a:moveTo>
                <a:cubicBezTo>
                  <a:pt x="27372" y="154654"/>
                  <a:pt x="26693" y="154654"/>
                  <a:pt x="26208" y="155429"/>
                </a:cubicBezTo>
                <a:cubicBezTo>
                  <a:pt x="25626" y="156108"/>
                  <a:pt x="25917" y="156786"/>
                  <a:pt x="26014" y="156980"/>
                </a:cubicBezTo>
                <a:lnTo>
                  <a:pt x="38919" y="187988"/>
                </a:lnTo>
                <a:cubicBezTo>
                  <a:pt x="41539" y="194577"/>
                  <a:pt x="46003" y="200004"/>
                  <a:pt x="51534" y="203880"/>
                </a:cubicBezTo>
                <a:lnTo>
                  <a:pt x="51534" y="154654"/>
                </a:lnTo>
                <a:close/>
                <a:moveTo>
                  <a:pt x="77442" y="130041"/>
                </a:moveTo>
                <a:lnTo>
                  <a:pt x="77442" y="210566"/>
                </a:lnTo>
                <a:lnTo>
                  <a:pt x="121496" y="210566"/>
                </a:lnTo>
                <a:cubicBezTo>
                  <a:pt x="128579" y="210566"/>
                  <a:pt x="134401" y="216380"/>
                  <a:pt x="134401" y="223454"/>
                </a:cubicBezTo>
                <a:cubicBezTo>
                  <a:pt x="134401" y="230624"/>
                  <a:pt x="128579" y="236438"/>
                  <a:pt x="121496" y="236438"/>
                </a:cubicBezTo>
                <a:lnTo>
                  <a:pt x="77442" y="236438"/>
                </a:lnTo>
                <a:lnTo>
                  <a:pt x="77442" y="432179"/>
                </a:lnTo>
                <a:cubicBezTo>
                  <a:pt x="77442" y="448361"/>
                  <a:pt x="110240" y="464544"/>
                  <a:pt x="138283" y="473458"/>
                </a:cubicBezTo>
                <a:cubicBezTo>
                  <a:pt x="182142" y="487315"/>
                  <a:pt x="240654" y="495067"/>
                  <a:pt x="303047" y="495067"/>
                </a:cubicBezTo>
                <a:cubicBezTo>
                  <a:pt x="365440" y="495067"/>
                  <a:pt x="423952" y="487315"/>
                  <a:pt x="467811" y="473458"/>
                </a:cubicBezTo>
                <a:cubicBezTo>
                  <a:pt x="495854" y="464544"/>
                  <a:pt x="528652" y="448361"/>
                  <a:pt x="528652" y="432179"/>
                </a:cubicBezTo>
                <a:lnTo>
                  <a:pt x="528652" y="130041"/>
                </a:lnTo>
                <a:cubicBezTo>
                  <a:pt x="516717" y="138568"/>
                  <a:pt x="499736" y="146999"/>
                  <a:pt x="475671" y="154654"/>
                </a:cubicBezTo>
                <a:cubicBezTo>
                  <a:pt x="429386" y="169383"/>
                  <a:pt x="368060" y="177523"/>
                  <a:pt x="303047" y="177523"/>
                </a:cubicBezTo>
                <a:cubicBezTo>
                  <a:pt x="238034" y="177523"/>
                  <a:pt x="176708" y="169383"/>
                  <a:pt x="130423" y="154654"/>
                </a:cubicBezTo>
                <a:cubicBezTo>
                  <a:pt x="106358" y="146999"/>
                  <a:pt x="89377" y="138568"/>
                  <a:pt x="77442" y="130041"/>
                </a:cubicBezTo>
                <a:close/>
                <a:moveTo>
                  <a:pt x="303077" y="38529"/>
                </a:moveTo>
                <a:cubicBezTo>
                  <a:pt x="330823" y="38529"/>
                  <a:pt x="353426" y="61099"/>
                  <a:pt x="353426" y="88802"/>
                </a:cubicBezTo>
                <a:cubicBezTo>
                  <a:pt x="353426" y="95970"/>
                  <a:pt x="347702" y="101685"/>
                  <a:pt x="340524" y="101685"/>
                </a:cubicBezTo>
                <a:cubicBezTo>
                  <a:pt x="333345" y="101685"/>
                  <a:pt x="327621" y="95970"/>
                  <a:pt x="327621" y="88802"/>
                </a:cubicBezTo>
                <a:cubicBezTo>
                  <a:pt x="327621" y="75338"/>
                  <a:pt x="316562" y="64295"/>
                  <a:pt x="303077" y="64295"/>
                </a:cubicBezTo>
                <a:cubicBezTo>
                  <a:pt x="289593" y="64295"/>
                  <a:pt x="278534" y="75338"/>
                  <a:pt x="278534" y="88802"/>
                </a:cubicBezTo>
                <a:cubicBezTo>
                  <a:pt x="278534" y="95970"/>
                  <a:pt x="272810" y="101685"/>
                  <a:pt x="265631" y="101685"/>
                </a:cubicBezTo>
                <a:cubicBezTo>
                  <a:pt x="258453" y="101685"/>
                  <a:pt x="252729" y="95970"/>
                  <a:pt x="252729" y="88802"/>
                </a:cubicBezTo>
                <a:cubicBezTo>
                  <a:pt x="252729" y="61099"/>
                  <a:pt x="275332" y="38529"/>
                  <a:pt x="303077" y="38529"/>
                </a:cubicBezTo>
                <a:close/>
                <a:moveTo>
                  <a:pt x="303047" y="25873"/>
                </a:moveTo>
                <a:cubicBezTo>
                  <a:pt x="240654" y="25873"/>
                  <a:pt x="182142" y="33528"/>
                  <a:pt x="138283" y="47482"/>
                </a:cubicBezTo>
                <a:cubicBezTo>
                  <a:pt x="110240" y="56396"/>
                  <a:pt x="77442" y="72579"/>
                  <a:pt x="77442" y="88761"/>
                </a:cubicBezTo>
                <a:cubicBezTo>
                  <a:pt x="77442" y="104944"/>
                  <a:pt x="110240" y="121126"/>
                  <a:pt x="138283" y="130041"/>
                </a:cubicBezTo>
                <a:cubicBezTo>
                  <a:pt x="182142" y="143995"/>
                  <a:pt x="240654" y="151650"/>
                  <a:pt x="303047" y="151650"/>
                </a:cubicBezTo>
                <a:cubicBezTo>
                  <a:pt x="365440" y="151650"/>
                  <a:pt x="423952" y="143995"/>
                  <a:pt x="467811" y="130041"/>
                </a:cubicBezTo>
                <a:cubicBezTo>
                  <a:pt x="495854" y="121126"/>
                  <a:pt x="528652" y="104944"/>
                  <a:pt x="528652" y="88761"/>
                </a:cubicBezTo>
                <a:cubicBezTo>
                  <a:pt x="528652" y="72579"/>
                  <a:pt x="495854" y="56396"/>
                  <a:pt x="467811" y="47482"/>
                </a:cubicBezTo>
                <a:cubicBezTo>
                  <a:pt x="423952" y="33528"/>
                  <a:pt x="365440" y="25873"/>
                  <a:pt x="303047" y="25873"/>
                </a:cubicBezTo>
                <a:close/>
                <a:moveTo>
                  <a:pt x="303047" y="0"/>
                </a:moveTo>
                <a:cubicBezTo>
                  <a:pt x="368060" y="0"/>
                  <a:pt x="429386" y="8140"/>
                  <a:pt x="475671" y="22869"/>
                </a:cubicBezTo>
                <a:cubicBezTo>
                  <a:pt x="540878" y="43605"/>
                  <a:pt x="554560" y="70156"/>
                  <a:pt x="554560" y="88761"/>
                </a:cubicBezTo>
                <a:lnTo>
                  <a:pt x="554560" y="132270"/>
                </a:lnTo>
                <a:cubicBezTo>
                  <a:pt x="571153" y="138084"/>
                  <a:pt x="584835" y="150778"/>
                  <a:pt x="591724" y="167251"/>
                </a:cubicBezTo>
                <a:lnTo>
                  <a:pt x="604533" y="198260"/>
                </a:lnTo>
                <a:cubicBezTo>
                  <a:pt x="608026" y="206787"/>
                  <a:pt x="607056" y="216477"/>
                  <a:pt x="602010" y="224132"/>
                </a:cubicBezTo>
                <a:cubicBezTo>
                  <a:pt x="596867" y="231787"/>
                  <a:pt x="588231" y="236438"/>
                  <a:pt x="579013" y="236438"/>
                </a:cubicBezTo>
                <a:lnTo>
                  <a:pt x="554560" y="236438"/>
                </a:lnTo>
                <a:lnTo>
                  <a:pt x="554560" y="432179"/>
                </a:lnTo>
                <a:cubicBezTo>
                  <a:pt x="554560" y="450784"/>
                  <a:pt x="540878" y="477334"/>
                  <a:pt x="475671" y="498071"/>
                </a:cubicBezTo>
                <a:cubicBezTo>
                  <a:pt x="429386" y="512800"/>
                  <a:pt x="368060" y="520843"/>
                  <a:pt x="303047" y="520843"/>
                </a:cubicBezTo>
                <a:cubicBezTo>
                  <a:pt x="238034" y="520843"/>
                  <a:pt x="176708" y="512800"/>
                  <a:pt x="130423" y="498071"/>
                </a:cubicBezTo>
                <a:cubicBezTo>
                  <a:pt x="65216" y="477334"/>
                  <a:pt x="51534" y="450784"/>
                  <a:pt x="51534" y="432179"/>
                </a:cubicBezTo>
                <a:lnTo>
                  <a:pt x="51534" y="232756"/>
                </a:lnTo>
                <a:cubicBezTo>
                  <a:pt x="35232" y="226942"/>
                  <a:pt x="21841" y="214539"/>
                  <a:pt x="14952" y="197872"/>
                </a:cubicBezTo>
                <a:lnTo>
                  <a:pt x="2143" y="166864"/>
                </a:lnTo>
                <a:cubicBezTo>
                  <a:pt x="-1447" y="158336"/>
                  <a:pt x="-477" y="148743"/>
                  <a:pt x="4666" y="140991"/>
                </a:cubicBezTo>
                <a:cubicBezTo>
                  <a:pt x="9809" y="133336"/>
                  <a:pt x="18348" y="128781"/>
                  <a:pt x="27663" y="128781"/>
                </a:cubicBezTo>
                <a:lnTo>
                  <a:pt x="51534" y="128781"/>
                </a:lnTo>
                <a:lnTo>
                  <a:pt x="51534" y="88761"/>
                </a:lnTo>
                <a:cubicBezTo>
                  <a:pt x="51534" y="70156"/>
                  <a:pt x="65216" y="43605"/>
                  <a:pt x="130423" y="22869"/>
                </a:cubicBezTo>
                <a:cubicBezTo>
                  <a:pt x="176708" y="8140"/>
                  <a:pt x="238034" y="0"/>
                  <a:pt x="303047" y="0"/>
                </a:cubicBezTo>
                <a:close/>
              </a:path>
            </a:pathLst>
          </a:custGeom>
          <a:solidFill>
            <a:srgbClr val="BB1B22"/>
          </a:solidFill>
          <a:ln>
            <a:noFill/>
          </a:ln>
        </p:spPr>
        <p:txBody>
          <a:bodyPr/>
          <a:lstStyle/>
          <a:p>
            <a:endParaRPr lang="zh-CN" altLang="en-US" dirty="0"/>
          </a:p>
        </p:txBody>
      </p:sp>
      <p:sp>
        <p:nvSpPr>
          <p:cNvPr id="44" name="gas-mask_62753"/>
          <p:cNvSpPr>
            <a:spLocks noChangeAspect="1"/>
          </p:cNvSpPr>
          <p:nvPr/>
        </p:nvSpPr>
        <p:spPr bwMode="auto">
          <a:xfrm>
            <a:off x="3439471" y="7138765"/>
            <a:ext cx="1473466" cy="2000522"/>
          </a:xfrm>
          <a:custGeom>
            <a:avLst/>
            <a:gdLst>
              <a:gd name="connsiteX0" fmla="*/ 379184 w 447655"/>
              <a:gd name="connsiteY0" fmla="*/ 436779 h 607780"/>
              <a:gd name="connsiteX1" fmla="*/ 375788 w 447655"/>
              <a:gd name="connsiteY1" fmla="*/ 444724 h 607780"/>
              <a:gd name="connsiteX2" fmla="*/ 352501 w 447655"/>
              <a:gd name="connsiteY2" fmla="*/ 493166 h 607780"/>
              <a:gd name="connsiteX3" fmla="*/ 302241 w 447655"/>
              <a:gd name="connsiteY3" fmla="*/ 546259 h 607780"/>
              <a:gd name="connsiteX4" fmla="*/ 316989 w 447655"/>
              <a:gd name="connsiteY4" fmla="*/ 565151 h 607780"/>
              <a:gd name="connsiteX5" fmla="*/ 335328 w 447655"/>
              <a:gd name="connsiteY5" fmla="*/ 570383 h 607780"/>
              <a:gd name="connsiteX6" fmla="*/ 365115 w 447655"/>
              <a:gd name="connsiteY6" fmla="*/ 553913 h 607780"/>
              <a:gd name="connsiteX7" fmla="*/ 404896 w 447655"/>
              <a:gd name="connsiteY7" fmla="*/ 489872 h 607780"/>
              <a:gd name="connsiteX8" fmla="*/ 409165 w 447655"/>
              <a:gd name="connsiteY8" fmla="*/ 463519 h 607780"/>
              <a:gd name="connsiteX9" fmla="*/ 393641 w 447655"/>
              <a:gd name="connsiteY9" fmla="*/ 441817 h 607780"/>
              <a:gd name="connsiteX10" fmla="*/ 379184 w 447655"/>
              <a:gd name="connsiteY10" fmla="*/ 436779 h 607780"/>
              <a:gd name="connsiteX11" fmla="*/ 68405 w 447655"/>
              <a:gd name="connsiteY11" fmla="*/ 436779 h 607780"/>
              <a:gd name="connsiteX12" fmla="*/ 53948 w 447655"/>
              <a:gd name="connsiteY12" fmla="*/ 441817 h 607780"/>
              <a:gd name="connsiteX13" fmla="*/ 38424 w 447655"/>
              <a:gd name="connsiteY13" fmla="*/ 463519 h 607780"/>
              <a:gd name="connsiteX14" fmla="*/ 42790 w 447655"/>
              <a:gd name="connsiteY14" fmla="*/ 489872 h 607780"/>
              <a:gd name="connsiteX15" fmla="*/ 82571 w 447655"/>
              <a:gd name="connsiteY15" fmla="*/ 553913 h 607780"/>
              <a:gd name="connsiteX16" fmla="*/ 112262 w 447655"/>
              <a:gd name="connsiteY16" fmla="*/ 570383 h 607780"/>
              <a:gd name="connsiteX17" fmla="*/ 130600 w 447655"/>
              <a:gd name="connsiteY17" fmla="*/ 565151 h 607780"/>
              <a:gd name="connsiteX18" fmla="*/ 145348 w 447655"/>
              <a:gd name="connsiteY18" fmla="*/ 546259 h 607780"/>
              <a:gd name="connsiteX19" fmla="*/ 95088 w 447655"/>
              <a:gd name="connsiteY19" fmla="*/ 493166 h 607780"/>
              <a:gd name="connsiteX20" fmla="*/ 71801 w 447655"/>
              <a:gd name="connsiteY20" fmla="*/ 444724 h 607780"/>
              <a:gd name="connsiteX21" fmla="*/ 68405 w 447655"/>
              <a:gd name="connsiteY21" fmla="*/ 436779 h 607780"/>
              <a:gd name="connsiteX22" fmla="*/ 32990 w 447655"/>
              <a:gd name="connsiteY22" fmla="*/ 249599 h 607780"/>
              <a:gd name="connsiteX23" fmla="*/ 38812 w 447655"/>
              <a:gd name="connsiteY23" fmla="*/ 251924 h 607780"/>
              <a:gd name="connsiteX24" fmla="*/ 123711 w 447655"/>
              <a:gd name="connsiteY24" fmla="*/ 354718 h 607780"/>
              <a:gd name="connsiteX25" fmla="*/ 124390 w 447655"/>
              <a:gd name="connsiteY25" fmla="*/ 362082 h 607780"/>
              <a:gd name="connsiteX26" fmla="*/ 101395 w 447655"/>
              <a:gd name="connsiteY26" fmla="*/ 407036 h 607780"/>
              <a:gd name="connsiteX27" fmla="*/ 102559 w 447655"/>
              <a:gd name="connsiteY27" fmla="*/ 410427 h 607780"/>
              <a:gd name="connsiteX28" fmla="*/ 130115 w 447655"/>
              <a:gd name="connsiteY28" fmla="*/ 472045 h 607780"/>
              <a:gd name="connsiteX29" fmla="*/ 130115 w 447655"/>
              <a:gd name="connsiteY29" fmla="*/ 472142 h 607780"/>
              <a:gd name="connsiteX30" fmla="*/ 130212 w 447655"/>
              <a:gd name="connsiteY30" fmla="*/ 472142 h 607780"/>
              <a:gd name="connsiteX31" fmla="*/ 223843 w 447655"/>
              <a:gd name="connsiteY31" fmla="*/ 531145 h 607780"/>
              <a:gd name="connsiteX32" fmla="*/ 317474 w 447655"/>
              <a:gd name="connsiteY32" fmla="*/ 472142 h 607780"/>
              <a:gd name="connsiteX33" fmla="*/ 317572 w 447655"/>
              <a:gd name="connsiteY33" fmla="*/ 472045 h 607780"/>
              <a:gd name="connsiteX34" fmla="*/ 345127 w 447655"/>
              <a:gd name="connsiteY34" fmla="*/ 410427 h 607780"/>
              <a:gd name="connsiteX35" fmla="*/ 346195 w 447655"/>
              <a:gd name="connsiteY35" fmla="*/ 407036 h 607780"/>
              <a:gd name="connsiteX36" fmla="*/ 323296 w 447655"/>
              <a:gd name="connsiteY36" fmla="*/ 362082 h 607780"/>
              <a:gd name="connsiteX37" fmla="*/ 323878 w 447655"/>
              <a:gd name="connsiteY37" fmla="*/ 354718 h 607780"/>
              <a:gd name="connsiteX38" fmla="*/ 408777 w 447655"/>
              <a:gd name="connsiteY38" fmla="*/ 251924 h 607780"/>
              <a:gd name="connsiteX39" fmla="*/ 414599 w 447655"/>
              <a:gd name="connsiteY39" fmla="*/ 249599 h 607780"/>
              <a:gd name="connsiteX40" fmla="*/ 439729 w 447655"/>
              <a:gd name="connsiteY40" fmla="*/ 252602 h 607780"/>
              <a:gd name="connsiteX41" fmla="*/ 444289 w 447655"/>
              <a:gd name="connsiteY41" fmla="*/ 255509 h 607780"/>
              <a:gd name="connsiteX42" fmla="*/ 445065 w 447655"/>
              <a:gd name="connsiteY42" fmla="*/ 260934 h 607780"/>
              <a:gd name="connsiteX43" fmla="*/ 421973 w 447655"/>
              <a:gd name="connsiteY43" fmla="*/ 339120 h 607780"/>
              <a:gd name="connsiteX44" fmla="*/ 417995 w 447655"/>
              <a:gd name="connsiteY44" fmla="*/ 343383 h 607780"/>
              <a:gd name="connsiteX45" fmla="*/ 405478 w 447655"/>
              <a:gd name="connsiteY45" fmla="*/ 361694 h 607780"/>
              <a:gd name="connsiteX46" fmla="*/ 405381 w 447655"/>
              <a:gd name="connsiteY46" fmla="*/ 361888 h 607780"/>
              <a:gd name="connsiteX47" fmla="*/ 392865 w 447655"/>
              <a:gd name="connsiteY47" fmla="*/ 401320 h 607780"/>
              <a:gd name="connsiteX48" fmla="*/ 413435 w 447655"/>
              <a:gd name="connsiteY48" fmla="*/ 410039 h 607780"/>
              <a:gd name="connsiteX49" fmla="*/ 436721 w 447655"/>
              <a:gd name="connsiteY49" fmla="*/ 509636 h 607780"/>
              <a:gd name="connsiteX50" fmla="*/ 396940 w 447655"/>
              <a:gd name="connsiteY50" fmla="*/ 573677 h 607780"/>
              <a:gd name="connsiteX51" fmla="*/ 335328 w 447655"/>
              <a:gd name="connsiteY51" fmla="*/ 607780 h 607780"/>
              <a:gd name="connsiteX52" fmla="*/ 297196 w 447655"/>
              <a:gd name="connsiteY52" fmla="*/ 596929 h 607780"/>
              <a:gd name="connsiteX53" fmla="*/ 268767 w 447655"/>
              <a:gd name="connsiteY53" fmla="*/ 563698 h 607780"/>
              <a:gd name="connsiteX54" fmla="*/ 223843 w 447655"/>
              <a:gd name="connsiteY54" fmla="*/ 572030 h 607780"/>
              <a:gd name="connsiteX55" fmla="*/ 178919 w 447655"/>
              <a:gd name="connsiteY55" fmla="*/ 563698 h 607780"/>
              <a:gd name="connsiteX56" fmla="*/ 150393 w 447655"/>
              <a:gd name="connsiteY56" fmla="*/ 596929 h 607780"/>
              <a:gd name="connsiteX57" fmla="*/ 112262 w 447655"/>
              <a:gd name="connsiteY57" fmla="*/ 607780 h 607780"/>
              <a:gd name="connsiteX58" fmla="*/ 50649 w 447655"/>
              <a:gd name="connsiteY58" fmla="*/ 573677 h 607780"/>
              <a:gd name="connsiteX59" fmla="*/ 10868 w 447655"/>
              <a:gd name="connsiteY59" fmla="*/ 509636 h 607780"/>
              <a:gd name="connsiteX60" fmla="*/ 34155 w 447655"/>
              <a:gd name="connsiteY60" fmla="*/ 410039 h 607780"/>
              <a:gd name="connsiteX61" fmla="*/ 54724 w 447655"/>
              <a:gd name="connsiteY61" fmla="*/ 401320 h 607780"/>
              <a:gd name="connsiteX62" fmla="*/ 42208 w 447655"/>
              <a:gd name="connsiteY62" fmla="*/ 361888 h 607780"/>
              <a:gd name="connsiteX63" fmla="*/ 42111 w 447655"/>
              <a:gd name="connsiteY63" fmla="*/ 361694 h 607780"/>
              <a:gd name="connsiteX64" fmla="*/ 29594 w 447655"/>
              <a:gd name="connsiteY64" fmla="*/ 343383 h 607780"/>
              <a:gd name="connsiteX65" fmla="*/ 25713 w 447655"/>
              <a:gd name="connsiteY65" fmla="*/ 339120 h 607780"/>
              <a:gd name="connsiteX66" fmla="*/ 2524 w 447655"/>
              <a:gd name="connsiteY66" fmla="*/ 260934 h 607780"/>
              <a:gd name="connsiteX67" fmla="*/ 3300 w 447655"/>
              <a:gd name="connsiteY67" fmla="*/ 255509 h 607780"/>
              <a:gd name="connsiteX68" fmla="*/ 7957 w 447655"/>
              <a:gd name="connsiteY68" fmla="*/ 252699 h 607780"/>
              <a:gd name="connsiteX69" fmla="*/ 140419 w 447655"/>
              <a:gd name="connsiteY69" fmla="*/ 110338 h 607780"/>
              <a:gd name="connsiteX70" fmla="*/ 147792 w 447655"/>
              <a:gd name="connsiteY70" fmla="*/ 113729 h 607780"/>
              <a:gd name="connsiteX71" fmla="*/ 176607 w 447655"/>
              <a:gd name="connsiteY71" fmla="*/ 140766 h 607780"/>
              <a:gd name="connsiteX72" fmla="*/ 207557 w 447655"/>
              <a:gd name="connsiteY72" fmla="*/ 146386 h 607780"/>
              <a:gd name="connsiteX73" fmla="*/ 290606 w 447655"/>
              <a:gd name="connsiteY73" fmla="*/ 124970 h 607780"/>
              <a:gd name="connsiteX74" fmla="*/ 296427 w 447655"/>
              <a:gd name="connsiteY74" fmla="*/ 125261 h 607780"/>
              <a:gd name="connsiteX75" fmla="*/ 299629 w 447655"/>
              <a:gd name="connsiteY75" fmla="*/ 130203 h 607780"/>
              <a:gd name="connsiteX76" fmla="*/ 321652 w 447655"/>
              <a:gd name="connsiteY76" fmla="*/ 187861 h 607780"/>
              <a:gd name="connsiteX77" fmla="*/ 392089 w 447655"/>
              <a:gd name="connsiteY77" fmla="*/ 231953 h 607780"/>
              <a:gd name="connsiteX78" fmla="*/ 396649 w 447655"/>
              <a:gd name="connsiteY78" fmla="*/ 236217 h 607780"/>
              <a:gd name="connsiteX79" fmla="*/ 395485 w 447655"/>
              <a:gd name="connsiteY79" fmla="*/ 242322 h 607780"/>
              <a:gd name="connsiteX80" fmla="*/ 317384 w 447655"/>
              <a:gd name="connsiteY80" fmla="*/ 336998 h 607780"/>
              <a:gd name="connsiteX81" fmla="*/ 312144 w 447655"/>
              <a:gd name="connsiteY81" fmla="*/ 339323 h 607780"/>
              <a:gd name="connsiteX82" fmla="*/ 307099 w 447655"/>
              <a:gd name="connsiteY82" fmla="*/ 336610 h 607780"/>
              <a:gd name="connsiteX83" fmla="*/ 223856 w 447655"/>
              <a:gd name="connsiteY83" fmla="*/ 287382 h 607780"/>
              <a:gd name="connsiteX84" fmla="*/ 140516 w 447655"/>
              <a:gd name="connsiteY84" fmla="*/ 336610 h 607780"/>
              <a:gd name="connsiteX85" fmla="*/ 135568 w 447655"/>
              <a:gd name="connsiteY85" fmla="*/ 339323 h 607780"/>
              <a:gd name="connsiteX86" fmla="*/ 135277 w 447655"/>
              <a:gd name="connsiteY86" fmla="*/ 339323 h 607780"/>
              <a:gd name="connsiteX87" fmla="*/ 130329 w 447655"/>
              <a:gd name="connsiteY87" fmla="*/ 336998 h 607780"/>
              <a:gd name="connsiteX88" fmla="*/ 42040 w 447655"/>
              <a:gd name="connsiteY88" fmla="*/ 233213 h 607780"/>
              <a:gd name="connsiteX89" fmla="*/ 40682 w 447655"/>
              <a:gd name="connsiteY89" fmla="*/ 227495 h 607780"/>
              <a:gd name="connsiteX90" fmla="*/ 140419 w 447655"/>
              <a:gd name="connsiteY90" fmla="*/ 110338 h 607780"/>
              <a:gd name="connsiteX91" fmla="*/ 223940 w 447655"/>
              <a:gd name="connsiteY91" fmla="*/ 0 h 607780"/>
              <a:gd name="connsiteX92" fmla="*/ 395516 w 447655"/>
              <a:gd name="connsiteY92" fmla="*/ 52331 h 607780"/>
              <a:gd name="connsiteX93" fmla="*/ 413858 w 447655"/>
              <a:gd name="connsiteY93" fmla="*/ 113383 h 607780"/>
              <a:gd name="connsiteX94" fmla="*/ 408617 w 447655"/>
              <a:gd name="connsiteY94" fmla="*/ 194107 h 607780"/>
              <a:gd name="connsiteX95" fmla="*/ 406094 w 447655"/>
              <a:gd name="connsiteY95" fmla="*/ 198856 h 607780"/>
              <a:gd name="connsiteX96" fmla="*/ 400854 w 447655"/>
              <a:gd name="connsiteY96" fmla="*/ 200116 h 607780"/>
              <a:gd name="connsiteX97" fmla="*/ 339327 w 447655"/>
              <a:gd name="connsiteY97" fmla="*/ 166004 h 607780"/>
              <a:gd name="connsiteX98" fmla="*/ 323509 w 447655"/>
              <a:gd name="connsiteY98" fmla="*/ 98459 h 607780"/>
              <a:gd name="connsiteX99" fmla="*/ 305264 w 447655"/>
              <a:gd name="connsiteY99" fmla="*/ 85570 h 607780"/>
              <a:gd name="connsiteX100" fmla="*/ 211713 w 447655"/>
              <a:gd name="connsiteY100" fmla="*/ 116775 h 607780"/>
              <a:gd name="connsiteX101" fmla="*/ 192110 w 447655"/>
              <a:gd name="connsiteY101" fmla="*/ 113286 h 607780"/>
              <a:gd name="connsiteX102" fmla="*/ 173768 w 447655"/>
              <a:gd name="connsiteY102" fmla="*/ 89253 h 607780"/>
              <a:gd name="connsiteX103" fmla="*/ 170177 w 447655"/>
              <a:gd name="connsiteY103" fmla="*/ 81403 h 607780"/>
              <a:gd name="connsiteX104" fmla="*/ 160376 w 447655"/>
              <a:gd name="connsiteY104" fmla="*/ 79949 h 607780"/>
              <a:gd name="connsiteX105" fmla="*/ 49162 w 447655"/>
              <a:gd name="connsiteY105" fmla="*/ 160189 h 607780"/>
              <a:gd name="connsiteX106" fmla="*/ 41981 w 447655"/>
              <a:gd name="connsiteY106" fmla="*/ 163581 h 607780"/>
              <a:gd name="connsiteX107" fmla="*/ 36837 w 447655"/>
              <a:gd name="connsiteY107" fmla="*/ 157573 h 607780"/>
              <a:gd name="connsiteX108" fmla="*/ 34023 w 447655"/>
              <a:gd name="connsiteY108" fmla="*/ 114158 h 607780"/>
              <a:gd name="connsiteX109" fmla="*/ 52268 w 447655"/>
              <a:gd name="connsiteY109" fmla="*/ 52331 h 607780"/>
              <a:gd name="connsiteX110" fmla="*/ 223940 w 447655"/>
              <a:gd name="connsiteY110"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47655" h="607780">
                <a:moveTo>
                  <a:pt x="379184" y="436779"/>
                </a:moveTo>
                <a:cubicBezTo>
                  <a:pt x="378020" y="439492"/>
                  <a:pt x="376952" y="442108"/>
                  <a:pt x="375788" y="444724"/>
                </a:cubicBezTo>
                <a:cubicBezTo>
                  <a:pt x="368026" y="464295"/>
                  <a:pt x="360167" y="480571"/>
                  <a:pt x="352501" y="493166"/>
                </a:cubicBezTo>
                <a:cubicBezTo>
                  <a:pt x="340082" y="513802"/>
                  <a:pt x="322326" y="532501"/>
                  <a:pt x="302241" y="546259"/>
                </a:cubicBezTo>
                <a:cubicBezTo>
                  <a:pt x="304764" y="554106"/>
                  <a:pt x="309906" y="560694"/>
                  <a:pt x="316989" y="565151"/>
                </a:cubicBezTo>
                <a:cubicBezTo>
                  <a:pt x="322520" y="568542"/>
                  <a:pt x="328924" y="570383"/>
                  <a:pt x="335328" y="570383"/>
                </a:cubicBezTo>
                <a:cubicBezTo>
                  <a:pt x="347553" y="570383"/>
                  <a:pt x="358614" y="564182"/>
                  <a:pt x="365115" y="553913"/>
                </a:cubicBezTo>
                <a:lnTo>
                  <a:pt x="404896" y="489872"/>
                </a:lnTo>
                <a:cubicBezTo>
                  <a:pt x="409845" y="482024"/>
                  <a:pt x="411300" y="472627"/>
                  <a:pt x="409165" y="463519"/>
                </a:cubicBezTo>
                <a:cubicBezTo>
                  <a:pt x="407128" y="454412"/>
                  <a:pt x="401597" y="446758"/>
                  <a:pt x="393641" y="441817"/>
                </a:cubicBezTo>
                <a:cubicBezTo>
                  <a:pt x="389178" y="439105"/>
                  <a:pt x="384326" y="437361"/>
                  <a:pt x="379184" y="436779"/>
                </a:cubicBezTo>
                <a:close/>
                <a:moveTo>
                  <a:pt x="68405" y="436779"/>
                </a:moveTo>
                <a:cubicBezTo>
                  <a:pt x="63360" y="437361"/>
                  <a:pt x="58411" y="439105"/>
                  <a:pt x="53948" y="441817"/>
                </a:cubicBezTo>
                <a:cubicBezTo>
                  <a:pt x="46089" y="446758"/>
                  <a:pt x="40558" y="454412"/>
                  <a:pt x="38424" y="463519"/>
                </a:cubicBezTo>
                <a:cubicBezTo>
                  <a:pt x="36289" y="472627"/>
                  <a:pt x="37842" y="482024"/>
                  <a:pt x="42790" y="489872"/>
                </a:cubicBezTo>
                <a:lnTo>
                  <a:pt x="82571" y="553913"/>
                </a:lnTo>
                <a:cubicBezTo>
                  <a:pt x="88975" y="564182"/>
                  <a:pt x="100036" y="570383"/>
                  <a:pt x="112262" y="570383"/>
                </a:cubicBezTo>
                <a:cubicBezTo>
                  <a:pt x="118762" y="570383"/>
                  <a:pt x="125069" y="568542"/>
                  <a:pt x="130600" y="565151"/>
                </a:cubicBezTo>
                <a:cubicBezTo>
                  <a:pt x="137780" y="560694"/>
                  <a:pt x="142825" y="554106"/>
                  <a:pt x="145348" y="546259"/>
                </a:cubicBezTo>
                <a:cubicBezTo>
                  <a:pt x="125263" y="532501"/>
                  <a:pt x="107507" y="513802"/>
                  <a:pt x="95088" y="493166"/>
                </a:cubicBezTo>
                <a:cubicBezTo>
                  <a:pt x="87520" y="480571"/>
                  <a:pt x="79660" y="464295"/>
                  <a:pt x="71801" y="444724"/>
                </a:cubicBezTo>
                <a:cubicBezTo>
                  <a:pt x="70734" y="442108"/>
                  <a:pt x="69570" y="439492"/>
                  <a:pt x="68405" y="436779"/>
                </a:cubicBezTo>
                <a:close/>
                <a:moveTo>
                  <a:pt x="32990" y="249599"/>
                </a:moveTo>
                <a:cubicBezTo>
                  <a:pt x="35222" y="249308"/>
                  <a:pt x="37356" y="250180"/>
                  <a:pt x="38812" y="251924"/>
                </a:cubicBezTo>
                <a:lnTo>
                  <a:pt x="123711" y="354718"/>
                </a:lnTo>
                <a:cubicBezTo>
                  <a:pt x="125457" y="356850"/>
                  <a:pt x="125651" y="359756"/>
                  <a:pt x="124390" y="362082"/>
                </a:cubicBezTo>
                <a:cubicBezTo>
                  <a:pt x="117404" y="374289"/>
                  <a:pt x="110030" y="388628"/>
                  <a:pt x="101395" y="407036"/>
                </a:cubicBezTo>
                <a:cubicBezTo>
                  <a:pt x="102074" y="409070"/>
                  <a:pt x="102559" y="410427"/>
                  <a:pt x="102559" y="410427"/>
                </a:cubicBezTo>
                <a:cubicBezTo>
                  <a:pt x="111679" y="435907"/>
                  <a:pt x="121479" y="457803"/>
                  <a:pt x="130115" y="472045"/>
                </a:cubicBezTo>
                <a:cubicBezTo>
                  <a:pt x="130115" y="472045"/>
                  <a:pt x="130115" y="472045"/>
                  <a:pt x="130115" y="472142"/>
                </a:cubicBezTo>
                <a:cubicBezTo>
                  <a:pt x="130115" y="472142"/>
                  <a:pt x="130115" y="472142"/>
                  <a:pt x="130212" y="472142"/>
                </a:cubicBezTo>
                <a:cubicBezTo>
                  <a:pt x="147871" y="501498"/>
                  <a:pt x="183674" y="531145"/>
                  <a:pt x="223843" y="531145"/>
                </a:cubicBezTo>
                <a:cubicBezTo>
                  <a:pt x="264012" y="531145"/>
                  <a:pt x="299816" y="501498"/>
                  <a:pt x="317474" y="472142"/>
                </a:cubicBezTo>
                <a:cubicBezTo>
                  <a:pt x="317474" y="472045"/>
                  <a:pt x="317474" y="472045"/>
                  <a:pt x="317572" y="472045"/>
                </a:cubicBezTo>
                <a:cubicBezTo>
                  <a:pt x="326110" y="457803"/>
                  <a:pt x="335910" y="435907"/>
                  <a:pt x="345127" y="410427"/>
                </a:cubicBezTo>
                <a:cubicBezTo>
                  <a:pt x="345127" y="410427"/>
                  <a:pt x="345612" y="409070"/>
                  <a:pt x="346195" y="407036"/>
                </a:cubicBezTo>
                <a:cubicBezTo>
                  <a:pt x="337559" y="388628"/>
                  <a:pt x="330282" y="374289"/>
                  <a:pt x="323296" y="362082"/>
                </a:cubicBezTo>
                <a:cubicBezTo>
                  <a:pt x="321938" y="359756"/>
                  <a:pt x="322229" y="356850"/>
                  <a:pt x="323878" y="354718"/>
                </a:cubicBezTo>
                <a:lnTo>
                  <a:pt x="408777" y="251924"/>
                </a:lnTo>
                <a:cubicBezTo>
                  <a:pt x="410233" y="250180"/>
                  <a:pt x="412367" y="249308"/>
                  <a:pt x="414599" y="249599"/>
                </a:cubicBezTo>
                <a:lnTo>
                  <a:pt x="439729" y="252602"/>
                </a:lnTo>
                <a:cubicBezTo>
                  <a:pt x="441572" y="252893"/>
                  <a:pt x="443222" y="253959"/>
                  <a:pt x="444289" y="255509"/>
                </a:cubicBezTo>
                <a:cubicBezTo>
                  <a:pt x="445357" y="257059"/>
                  <a:pt x="445648" y="259094"/>
                  <a:pt x="445065" y="260934"/>
                </a:cubicBezTo>
                <a:lnTo>
                  <a:pt x="421973" y="339120"/>
                </a:lnTo>
                <a:cubicBezTo>
                  <a:pt x="421391" y="341058"/>
                  <a:pt x="419935" y="342608"/>
                  <a:pt x="417995" y="343383"/>
                </a:cubicBezTo>
                <a:cubicBezTo>
                  <a:pt x="412270" y="345611"/>
                  <a:pt x="407807" y="352103"/>
                  <a:pt x="405478" y="361694"/>
                </a:cubicBezTo>
                <a:cubicBezTo>
                  <a:pt x="405478" y="361791"/>
                  <a:pt x="405478" y="361791"/>
                  <a:pt x="405381" y="361888"/>
                </a:cubicBezTo>
                <a:cubicBezTo>
                  <a:pt x="402470" y="372739"/>
                  <a:pt x="398007" y="386787"/>
                  <a:pt x="392865" y="401320"/>
                </a:cubicBezTo>
                <a:cubicBezTo>
                  <a:pt x="400045" y="403064"/>
                  <a:pt x="407031" y="406067"/>
                  <a:pt x="413435" y="410039"/>
                </a:cubicBezTo>
                <a:cubicBezTo>
                  <a:pt x="447394" y="431063"/>
                  <a:pt x="457873" y="475727"/>
                  <a:pt x="436721" y="509636"/>
                </a:cubicBezTo>
                <a:lnTo>
                  <a:pt x="396940" y="573677"/>
                </a:lnTo>
                <a:cubicBezTo>
                  <a:pt x="383647" y="595088"/>
                  <a:pt x="360652" y="607780"/>
                  <a:pt x="335328" y="607780"/>
                </a:cubicBezTo>
                <a:cubicBezTo>
                  <a:pt x="321841" y="607780"/>
                  <a:pt x="308645" y="604099"/>
                  <a:pt x="297196" y="596929"/>
                </a:cubicBezTo>
                <a:cubicBezTo>
                  <a:pt x="284485" y="589082"/>
                  <a:pt x="274588" y="577455"/>
                  <a:pt x="268767" y="563698"/>
                </a:cubicBezTo>
                <a:cubicBezTo>
                  <a:pt x="253922" y="569220"/>
                  <a:pt x="238882" y="572030"/>
                  <a:pt x="223843" y="572030"/>
                </a:cubicBezTo>
                <a:cubicBezTo>
                  <a:pt x="208804" y="572030"/>
                  <a:pt x="193765" y="569220"/>
                  <a:pt x="178919" y="563698"/>
                </a:cubicBezTo>
                <a:cubicBezTo>
                  <a:pt x="173098" y="577455"/>
                  <a:pt x="163201" y="589082"/>
                  <a:pt x="150393" y="596929"/>
                </a:cubicBezTo>
                <a:cubicBezTo>
                  <a:pt x="138944" y="604099"/>
                  <a:pt x="125748" y="607780"/>
                  <a:pt x="112262" y="607780"/>
                </a:cubicBezTo>
                <a:cubicBezTo>
                  <a:pt x="87034" y="607780"/>
                  <a:pt x="63942" y="595088"/>
                  <a:pt x="50649" y="573677"/>
                </a:cubicBezTo>
                <a:lnTo>
                  <a:pt x="10868" y="509636"/>
                </a:lnTo>
                <a:cubicBezTo>
                  <a:pt x="-10187" y="475727"/>
                  <a:pt x="292" y="431063"/>
                  <a:pt x="34155" y="410039"/>
                </a:cubicBezTo>
                <a:cubicBezTo>
                  <a:pt x="40655" y="406067"/>
                  <a:pt x="47544" y="403064"/>
                  <a:pt x="54724" y="401320"/>
                </a:cubicBezTo>
                <a:cubicBezTo>
                  <a:pt x="49582" y="386787"/>
                  <a:pt x="45119" y="372739"/>
                  <a:pt x="42208" y="361888"/>
                </a:cubicBezTo>
                <a:cubicBezTo>
                  <a:pt x="42208" y="361791"/>
                  <a:pt x="42208" y="361791"/>
                  <a:pt x="42111" y="361694"/>
                </a:cubicBezTo>
                <a:cubicBezTo>
                  <a:pt x="39879" y="352103"/>
                  <a:pt x="35416" y="345611"/>
                  <a:pt x="29594" y="343383"/>
                </a:cubicBezTo>
                <a:cubicBezTo>
                  <a:pt x="27751" y="342705"/>
                  <a:pt x="26295" y="341058"/>
                  <a:pt x="25713" y="339120"/>
                </a:cubicBezTo>
                <a:lnTo>
                  <a:pt x="2524" y="260934"/>
                </a:lnTo>
                <a:cubicBezTo>
                  <a:pt x="2038" y="259094"/>
                  <a:pt x="2232" y="257059"/>
                  <a:pt x="3300" y="255509"/>
                </a:cubicBezTo>
                <a:cubicBezTo>
                  <a:pt x="4367" y="253959"/>
                  <a:pt x="6017" y="252893"/>
                  <a:pt x="7957" y="252699"/>
                </a:cubicBezTo>
                <a:close/>
                <a:moveTo>
                  <a:pt x="140419" y="110338"/>
                </a:moveTo>
                <a:cubicBezTo>
                  <a:pt x="143426" y="109659"/>
                  <a:pt x="146434" y="111016"/>
                  <a:pt x="147792" y="113729"/>
                </a:cubicBezTo>
                <a:cubicBezTo>
                  <a:pt x="154196" y="126230"/>
                  <a:pt x="163898" y="135339"/>
                  <a:pt x="176607" y="140766"/>
                </a:cubicBezTo>
                <a:cubicBezTo>
                  <a:pt x="185436" y="144545"/>
                  <a:pt x="195817" y="146386"/>
                  <a:pt x="207557" y="146386"/>
                </a:cubicBezTo>
                <a:cubicBezTo>
                  <a:pt x="236760" y="146386"/>
                  <a:pt x="268776" y="134758"/>
                  <a:pt x="290606" y="124970"/>
                </a:cubicBezTo>
                <a:cubicBezTo>
                  <a:pt x="292449" y="124195"/>
                  <a:pt x="294681" y="124292"/>
                  <a:pt x="296427" y="125261"/>
                </a:cubicBezTo>
                <a:cubicBezTo>
                  <a:pt x="298271" y="126327"/>
                  <a:pt x="299435" y="128168"/>
                  <a:pt x="299629" y="130203"/>
                </a:cubicBezTo>
                <a:cubicBezTo>
                  <a:pt x="302054" y="152297"/>
                  <a:pt x="309525" y="171678"/>
                  <a:pt x="321652" y="187861"/>
                </a:cubicBezTo>
                <a:cubicBezTo>
                  <a:pt x="337661" y="209277"/>
                  <a:pt x="361431" y="224104"/>
                  <a:pt x="392089" y="231953"/>
                </a:cubicBezTo>
                <a:cubicBezTo>
                  <a:pt x="394223" y="232534"/>
                  <a:pt x="395970" y="234085"/>
                  <a:pt x="396649" y="236217"/>
                </a:cubicBezTo>
                <a:cubicBezTo>
                  <a:pt x="397328" y="238349"/>
                  <a:pt x="396843" y="240674"/>
                  <a:pt x="395485" y="242322"/>
                </a:cubicBezTo>
                <a:lnTo>
                  <a:pt x="317384" y="336998"/>
                </a:lnTo>
                <a:cubicBezTo>
                  <a:pt x="316122" y="338548"/>
                  <a:pt x="314182" y="339420"/>
                  <a:pt x="312144" y="339323"/>
                </a:cubicBezTo>
                <a:cubicBezTo>
                  <a:pt x="310107" y="339226"/>
                  <a:pt x="308264" y="338257"/>
                  <a:pt x="307099" y="336610"/>
                </a:cubicBezTo>
                <a:cubicBezTo>
                  <a:pt x="282650" y="302596"/>
                  <a:pt x="256940" y="287382"/>
                  <a:pt x="223856" y="287382"/>
                </a:cubicBezTo>
                <a:cubicBezTo>
                  <a:pt x="190675" y="287382"/>
                  <a:pt x="165062" y="302596"/>
                  <a:pt x="140516" y="336610"/>
                </a:cubicBezTo>
                <a:cubicBezTo>
                  <a:pt x="139352" y="338257"/>
                  <a:pt x="137508" y="339226"/>
                  <a:pt x="135568" y="339323"/>
                </a:cubicBezTo>
                <a:cubicBezTo>
                  <a:pt x="135471" y="339323"/>
                  <a:pt x="135374" y="339323"/>
                  <a:pt x="135277" y="339323"/>
                </a:cubicBezTo>
                <a:cubicBezTo>
                  <a:pt x="133433" y="339323"/>
                  <a:pt x="131590" y="338451"/>
                  <a:pt x="130329" y="336998"/>
                </a:cubicBezTo>
                <a:lnTo>
                  <a:pt x="42040" y="233213"/>
                </a:lnTo>
                <a:cubicBezTo>
                  <a:pt x="40682" y="231662"/>
                  <a:pt x="40197" y="229433"/>
                  <a:pt x="40682" y="227495"/>
                </a:cubicBezTo>
                <a:cubicBezTo>
                  <a:pt x="49802" y="190865"/>
                  <a:pt x="74930" y="127102"/>
                  <a:pt x="140419" y="110338"/>
                </a:cubicBezTo>
                <a:close/>
                <a:moveTo>
                  <a:pt x="223940" y="0"/>
                </a:moveTo>
                <a:cubicBezTo>
                  <a:pt x="307496" y="0"/>
                  <a:pt x="368052" y="17153"/>
                  <a:pt x="395516" y="52331"/>
                </a:cubicBezTo>
                <a:cubicBezTo>
                  <a:pt x="417157" y="80046"/>
                  <a:pt x="413858" y="113383"/>
                  <a:pt x="413858" y="113383"/>
                </a:cubicBezTo>
                <a:lnTo>
                  <a:pt x="408617" y="194107"/>
                </a:lnTo>
                <a:cubicBezTo>
                  <a:pt x="408520" y="195948"/>
                  <a:pt x="407550" y="197693"/>
                  <a:pt x="406094" y="198856"/>
                </a:cubicBezTo>
                <a:cubicBezTo>
                  <a:pt x="404929" y="199728"/>
                  <a:pt x="402794" y="200406"/>
                  <a:pt x="400854" y="200116"/>
                </a:cubicBezTo>
                <a:cubicBezTo>
                  <a:pt x="373099" y="194689"/>
                  <a:pt x="352428" y="183254"/>
                  <a:pt x="339327" y="166004"/>
                </a:cubicBezTo>
                <a:cubicBezTo>
                  <a:pt x="317104" y="136738"/>
                  <a:pt x="322829" y="102045"/>
                  <a:pt x="323509" y="98459"/>
                </a:cubicBezTo>
                <a:cubicBezTo>
                  <a:pt x="326711" y="81500"/>
                  <a:pt x="317104" y="79271"/>
                  <a:pt x="305264" y="85570"/>
                </a:cubicBezTo>
                <a:cubicBezTo>
                  <a:pt x="291969" y="92644"/>
                  <a:pt x="244708" y="116775"/>
                  <a:pt x="211713" y="116775"/>
                </a:cubicBezTo>
                <a:cubicBezTo>
                  <a:pt x="204143" y="116775"/>
                  <a:pt x="197544" y="115612"/>
                  <a:pt x="192110" y="113286"/>
                </a:cubicBezTo>
                <a:cubicBezTo>
                  <a:pt x="182696" y="109313"/>
                  <a:pt x="176679" y="101463"/>
                  <a:pt x="173768" y="89253"/>
                </a:cubicBezTo>
                <a:cubicBezTo>
                  <a:pt x="173768" y="89253"/>
                  <a:pt x="172312" y="83341"/>
                  <a:pt x="170177" y="81403"/>
                </a:cubicBezTo>
                <a:cubicBezTo>
                  <a:pt x="167751" y="78980"/>
                  <a:pt x="160376" y="79949"/>
                  <a:pt x="160376" y="79949"/>
                </a:cubicBezTo>
                <a:cubicBezTo>
                  <a:pt x="112144" y="85861"/>
                  <a:pt x="73714" y="113577"/>
                  <a:pt x="49162" y="160189"/>
                </a:cubicBezTo>
                <a:cubicBezTo>
                  <a:pt x="47803" y="162806"/>
                  <a:pt x="44892" y="164163"/>
                  <a:pt x="41981" y="163581"/>
                </a:cubicBezTo>
                <a:cubicBezTo>
                  <a:pt x="39069" y="162903"/>
                  <a:pt x="36934" y="160480"/>
                  <a:pt x="36837" y="157573"/>
                </a:cubicBezTo>
                <a:lnTo>
                  <a:pt x="34023" y="114158"/>
                </a:lnTo>
                <a:cubicBezTo>
                  <a:pt x="33829" y="108053"/>
                  <a:pt x="29753" y="80240"/>
                  <a:pt x="52268" y="52331"/>
                </a:cubicBezTo>
                <a:cubicBezTo>
                  <a:pt x="80314" y="17541"/>
                  <a:pt x="140287" y="0"/>
                  <a:pt x="223940" y="0"/>
                </a:cubicBezTo>
                <a:close/>
              </a:path>
            </a:pathLst>
          </a:custGeom>
          <a:solidFill>
            <a:srgbClr val="BB1B22"/>
          </a:solidFill>
          <a:ln>
            <a:noFill/>
          </a:ln>
        </p:spPr>
      </p:sp>
      <p:cxnSp>
        <p:nvCxnSpPr>
          <p:cNvPr id="27" name="直接连接符 26"/>
          <p:cNvCxnSpPr/>
          <p:nvPr/>
        </p:nvCxnSpPr>
        <p:spPr>
          <a:xfrm>
            <a:off x="2125791" y="3211551"/>
            <a:ext cx="13779189"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1" name="文本框 2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p:cNvCxnSpPr/>
          <p:nvPr/>
        </p:nvCxnSpPr>
        <p:spPr>
          <a:xfrm>
            <a:off x="5106628" y="9047835"/>
            <a:ext cx="10650365" cy="0"/>
          </a:xfrm>
          <a:prstGeom prst="line">
            <a:avLst/>
          </a:prstGeom>
          <a:ln w="31750">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6148" name="矩形 8"/>
          <p:cNvSpPr/>
          <p:nvPr/>
        </p:nvSpPr>
        <p:spPr>
          <a:xfrm>
            <a:off x="1922411" y="2352610"/>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动火作业名词解释</a:t>
            </a:r>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13" name="agenda_232559"/>
          <p:cNvSpPr>
            <a:spLocks noChangeAspect="1"/>
          </p:cNvSpPr>
          <p:nvPr/>
        </p:nvSpPr>
        <p:spPr bwMode="auto">
          <a:xfrm>
            <a:off x="973678" y="2317477"/>
            <a:ext cx="784902" cy="773797"/>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rgbClr val="BB1B22"/>
          </a:solidFill>
          <a:ln>
            <a:noFill/>
          </a:ln>
        </p:spPr>
      </p:sp>
      <p:sp>
        <p:nvSpPr>
          <p:cNvPr id="10" name="矩形 9"/>
          <p:cNvSpPr/>
          <p:nvPr/>
        </p:nvSpPr>
        <p:spPr>
          <a:xfrm>
            <a:off x="5009953" y="3636275"/>
            <a:ext cx="10747040" cy="1200329"/>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在</a:t>
            </a:r>
            <a:r>
              <a:rPr lang="zh-CN" altLang="en-US" sz="2400" b="1" dirty="0">
                <a:solidFill>
                  <a:srgbClr val="BB1B22"/>
                </a:solidFill>
                <a:latin typeface="微软雅黑" panose="020B0503020204020204" pitchFamily="34" charset="-122"/>
                <a:ea typeface="微软雅黑" panose="020B0503020204020204" pitchFamily="34" charset="-122"/>
              </a:rPr>
              <a:t>禁火区</a:t>
            </a:r>
            <a:r>
              <a:rPr lang="zh-CN" altLang="en-US" sz="2400" dirty="0">
                <a:latin typeface="微软雅黑" panose="020B0503020204020204" pitchFamily="34" charset="-122"/>
                <a:ea typeface="微软雅黑" panose="020B0503020204020204" pitchFamily="34" charset="-122"/>
              </a:rPr>
              <a:t>进行</a:t>
            </a:r>
            <a:r>
              <a:rPr lang="zh-CN" altLang="en-US" sz="2400" b="1" dirty="0">
                <a:solidFill>
                  <a:srgbClr val="BB1B22"/>
                </a:solidFill>
                <a:latin typeface="微软雅黑" panose="020B0503020204020204" pitchFamily="34" charset="-122"/>
                <a:ea typeface="微软雅黑" panose="020B0503020204020204" pitchFamily="34" charset="-122"/>
              </a:rPr>
              <a:t>焊接与切割作业</a:t>
            </a:r>
            <a:r>
              <a:rPr lang="zh-CN" altLang="en-US" sz="2400" dirty="0">
                <a:latin typeface="微软雅黑" panose="020B0503020204020204" pitchFamily="34" charset="-122"/>
                <a:ea typeface="微软雅黑" panose="020B0503020204020204" pitchFamily="34" charset="-122"/>
              </a:rPr>
              <a:t>及在易燃易爆场所使用喷灯、电钻、砂轮等进行</a:t>
            </a:r>
            <a:r>
              <a:rPr lang="zh-CN" altLang="en-US" sz="2400" b="1" dirty="0">
                <a:solidFill>
                  <a:srgbClr val="BB1B22"/>
                </a:solidFill>
                <a:latin typeface="微软雅黑" panose="020B0503020204020204" pitchFamily="34" charset="-122"/>
                <a:ea typeface="微软雅黑" panose="020B0503020204020204" pitchFamily="34" charset="-122"/>
              </a:rPr>
              <a:t>可能产生火焰、火花和赤热表面</a:t>
            </a:r>
            <a:r>
              <a:rPr lang="zh-CN" altLang="en-US" sz="2400" dirty="0">
                <a:latin typeface="微软雅黑" panose="020B0503020204020204" pitchFamily="34" charset="-122"/>
                <a:ea typeface="微软雅黑" panose="020B0503020204020204" pitchFamily="34" charset="-122"/>
              </a:rPr>
              <a:t>的临时性作业。 </a:t>
            </a:r>
          </a:p>
        </p:txBody>
      </p:sp>
      <p:sp>
        <p:nvSpPr>
          <p:cNvPr id="15" name="矩形: 圆角 14"/>
          <p:cNvSpPr/>
          <p:nvPr/>
        </p:nvSpPr>
        <p:spPr>
          <a:xfrm>
            <a:off x="7836282" y="5972406"/>
            <a:ext cx="4861931" cy="1248369"/>
          </a:xfrm>
          <a:prstGeom prst="roundRect">
            <a:avLst/>
          </a:prstGeom>
        </p:spPr>
        <p:txBody>
          <a:bodyPr wrap="square" rtlCol="0" anchor="ctr">
            <a:spAutoFit/>
          </a:bodyPr>
          <a:lstStyle/>
          <a:p>
            <a:pPr algn="l"/>
            <a:endParaRPr lang="zh-CN" altLang="en-US" dirty="0"/>
          </a:p>
        </p:txBody>
      </p:sp>
      <p:sp>
        <p:nvSpPr>
          <p:cNvPr id="16" name="矩形: 圆角 15"/>
          <p:cNvSpPr/>
          <p:nvPr/>
        </p:nvSpPr>
        <p:spPr>
          <a:xfrm>
            <a:off x="1432364" y="3780191"/>
            <a:ext cx="3237950" cy="973766"/>
          </a:xfrm>
          <a:prstGeom prst="roundRect">
            <a:avLst>
              <a:gd name="adj" fmla="val 15683"/>
            </a:avLst>
          </a:prstGeom>
          <a:solidFill>
            <a:srgbClr val="BB1B22"/>
          </a:solidFill>
        </p:spPr>
        <p:txBody>
          <a:bodyPr wrap="square" rtlCol="0" anchor="ctr">
            <a:spAutoFit/>
          </a:bodyPr>
          <a:lstStyle/>
          <a:p>
            <a:pPr algn="l"/>
            <a:endParaRPr lang="zh-CN" altLang="en-US" dirty="0"/>
          </a:p>
        </p:txBody>
      </p:sp>
      <p:sp>
        <p:nvSpPr>
          <p:cNvPr id="24" name="矩形: 圆角 23"/>
          <p:cNvSpPr/>
          <p:nvPr/>
        </p:nvSpPr>
        <p:spPr>
          <a:xfrm>
            <a:off x="1432364" y="6601245"/>
            <a:ext cx="3237950" cy="973766"/>
          </a:xfrm>
          <a:prstGeom prst="roundRect">
            <a:avLst>
              <a:gd name="adj" fmla="val 15683"/>
            </a:avLst>
          </a:prstGeom>
          <a:solidFill>
            <a:srgbClr val="BB1B22"/>
          </a:solidFill>
        </p:spPr>
        <p:txBody>
          <a:bodyPr wrap="square" rtlCol="0" anchor="ctr">
            <a:spAutoFit/>
          </a:bodyPr>
          <a:lstStyle/>
          <a:p>
            <a:pPr algn="l"/>
            <a:endParaRPr lang="zh-CN" altLang="en-US" dirty="0"/>
          </a:p>
        </p:txBody>
      </p:sp>
      <p:sp>
        <p:nvSpPr>
          <p:cNvPr id="25" name="矩形: 圆角 24"/>
          <p:cNvSpPr/>
          <p:nvPr/>
        </p:nvSpPr>
        <p:spPr>
          <a:xfrm>
            <a:off x="1399704" y="8074069"/>
            <a:ext cx="3270610" cy="973766"/>
          </a:xfrm>
          <a:prstGeom prst="roundRect">
            <a:avLst>
              <a:gd name="adj" fmla="val 15683"/>
            </a:avLst>
          </a:prstGeom>
          <a:solidFill>
            <a:srgbClr val="BB1B22"/>
          </a:solidFill>
        </p:spPr>
        <p:txBody>
          <a:bodyPr wrap="square" rtlCol="0" anchor="ctr">
            <a:spAutoFit/>
          </a:bodyPr>
          <a:lstStyle/>
          <a:p>
            <a:pPr algn="l"/>
            <a:endParaRPr lang="zh-CN" altLang="en-US" dirty="0"/>
          </a:p>
        </p:txBody>
      </p:sp>
      <p:sp>
        <p:nvSpPr>
          <p:cNvPr id="17" name="矩形 16"/>
          <p:cNvSpPr/>
          <p:nvPr/>
        </p:nvSpPr>
        <p:spPr>
          <a:xfrm>
            <a:off x="2169842" y="3932949"/>
            <a:ext cx="1947969" cy="584775"/>
          </a:xfrm>
          <a:prstGeom prst="rect">
            <a:avLst/>
          </a:prstGeom>
        </p:spPr>
        <p:txBody>
          <a:bodyPr wrap="none">
            <a:spAutoFit/>
          </a:bodyPr>
          <a:lstStyle/>
          <a:p>
            <a:pPr>
              <a:buClr>
                <a:srgbClr val="0000CC"/>
              </a:buClr>
            </a:pPr>
            <a:r>
              <a:rPr lang="zh-CN" altLang="en-US" sz="3200" b="1" dirty="0">
                <a:solidFill>
                  <a:schemeClr val="bg1"/>
                </a:solidFill>
                <a:latin typeface="微软雅黑" panose="020B0503020204020204" pitchFamily="34" charset="-122"/>
                <a:ea typeface="微软雅黑" panose="020B0503020204020204" pitchFamily="34" charset="-122"/>
              </a:rPr>
              <a:t>动火作业 </a:t>
            </a:r>
          </a:p>
        </p:txBody>
      </p:sp>
      <p:sp>
        <p:nvSpPr>
          <p:cNvPr id="18" name="矩形 17"/>
          <p:cNvSpPr/>
          <p:nvPr/>
        </p:nvSpPr>
        <p:spPr>
          <a:xfrm>
            <a:off x="3722275" y="5708559"/>
            <a:ext cx="2768707" cy="584775"/>
          </a:xfrm>
          <a:prstGeom prst="rect">
            <a:avLst/>
          </a:prstGeom>
        </p:spPr>
        <p:txBody>
          <a:bodyPr wrap="none">
            <a:spAutoFit/>
          </a:bodyPr>
          <a:lstStyle/>
          <a:p>
            <a:pPr>
              <a:buClr>
                <a:srgbClr val="0000CC"/>
              </a:buClr>
            </a:pPr>
            <a:r>
              <a:rPr lang="zh-CN" altLang="en-US" sz="3200" b="1" dirty="0">
                <a:solidFill>
                  <a:schemeClr val="bg1"/>
                </a:solidFill>
                <a:latin typeface="微软雅黑" panose="020B0503020204020204" pitchFamily="34" charset="-122"/>
                <a:ea typeface="微软雅黑" panose="020B0503020204020204" pitchFamily="34" charset="-122"/>
              </a:rPr>
              <a:t>易燃易爆场所 </a:t>
            </a:r>
          </a:p>
        </p:txBody>
      </p:sp>
      <p:sp>
        <p:nvSpPr>
          <p:cNvPr id="28" name="矩形 27"/>
          <p:cNvSpPr/>
          <p:nvPr/>
        </p:nvSpPr>
        <p:spPr>
          <a:xfrm>
            <a:off x="1759472" y="6795740"/>
            <a:ext cx="2768707" cy="584775"/>
          </a:xfrm>
          <a:prstGeom prst="rect">
            <a:avLst/>
          </a:prstGeom>
        </p:spPr>
        <p:txBody>
          <a:bodyPr wrap="none">
            <a:spAutoFit/>
          </a:bodyPr>
          <a:lstStyle/>
          <a:p>
            <a:pPr>
              <a:buClr>
                <a:srgbClr val="0000CC"/>
              </a:buClr>
            </a:pPr>
            <a:r>
              <a:rPr lang="zh-CN" altLang="en-US" sz="3200" b="1" dirty="0">
                <a:solidFill>
                  <a:schemeClr val="bg1"/>
                </a:solidFill>
                <a:latin typeface="微软雅黑" panose="020B0503020204020204" pitchFamily="34" charset="-122"/>
                <a:ea typeface="微软雅黑" panose="020B0503020204020204" pitchFamily="34" charset="-122"/>
              </a:rPr>
              <a:t>动火作业分类 </a:t>
            </a:r>
          </a:p>
        </p:txBody>
      </p:sp>
      <p:sp>
        <p:nvSpPr>
          <p:cNvPr id="29" name="矩形: 圆角 28"/>
          <p:cNvSpPr/>
          <p:nvPr/>
        </p:nvSpPr>
        <p:spPr>
          <a:xfrm>
            <a:off x="1418350" y="5210657"/>
            <a:ext cx="3251964" cy="973766"/>
          </a:xfrm>
          <a:prstGeom prst="roundRect">
            <a:avLst>
              <a:gd name="adj" fmla="val 15683"/>
            </a:avLst>
          </a:prstGeom>
          <a:solidFill>
            <a:srgbClr val="BB1B22"/>
          </a:solidFill>
        </p:spPr>
        <p:txBody>
          <a:bodyPr wrap="square" rtlCol="0" anchor="ctr">
            <a:spAutoFit/>
          </a:bodyPr>
          <a:lstStyle/>
          <a:p>
            <a:pPr algn="l"/>
            <a:endParaRPr lang="zh-CN" altLang="en-US" dirty="0"/>
          </a:p>
        </p:txBody>
      </p:sp>
      <p:sp>
        <p:nvSpPr>
          <p:cNvPr id="30" name="矩形 29"/>
          <p:cNvSpPr/>
          <p:nvPr/>
        </p:nvSpPr>
        <p:spPr>
          <a:xfrm>
            <a:off x="1822643" y="5364251"/>
            <a:ext cx="2768707" cy="584775"/>
          </a:xfrm>
          <a:prstGeom prst="rect">
            <a:avLst/>
          </a:prstGeom>
        </p:spPr>
        <p:txBody>
          <a:bodyPr wrap="none">
            <a:spAutoFit/>
          </a:bodyPr>
          <a:lstStyle/>
          <a:p>
            <a:pPr>
              <a:buClr>
                <a:srgbClr val="0000CC"/>
              </a:buClr>
            </a:pPr>
            <a:r>
              <a:rPr lang="zh-CN" altLang="en-US" sz="3200" b="1" dirty="0">
                <a:solidFill>
                  <a:schemeClr val="bg1"/>
                </a:solidFill>
                <a:latin typeface="微软雅黑" panose="020B0503020204020204" pitchFamily="34" charset="-122"/>
                <a:ea typeface="微软雅黑" panose="020B0503020204020204" pitchFamily="34" charset="-122"/>
              </a:rPr>
              <a:t>易燃易爆场所 </a:t>
            </a:r>
          </a:p>
        </p:txBody>
      </p:sp>
      <p:sp>
        <p:nvSpPr>
          <p:cNvPr id="31" name="矩形 30"/>
          <p:cNvSpPr/>
          <p:nvPr/>
        </p:nvSpPr>
        <p:spPr>
          <a:xfrm>
            <a:off x="1324671" y="8303185"/>
            <a:ext cx="3467616" cy="584775"/>
          </a:xfrm>
          <a:prstGeom prst="rect">
            <a:avLst/>
          </a:prstGeom>
        </p:spPr>
        <p:txBody>
          <a:bodyPr wrap="none">
            <a:spAutoFit/>
          </a:bodyPr>
          <a:lstStyle/>
          <a:p>
            <a:pPr>
              <a:buClr>
                <a:srgbClr val="0000CC"/>
              </a:buClr>
            </a:pPr>
            <a:r>
              <a:rPr lang="zh-CN" altLang="en-US" sz="3200" b="1" dirty="0">
                <a:solidFill>
                  <a:schemeClr val="bg1"/>
                </a:solidFill>
                <a:latin typeface="微软雅黑" panose="020B0503020204020204" pitchFamily="34" charset="-122"/>
                <a:ea typeface="微软雅黑" panose="020B0503020204020204" pitchFamily="34" charset="-122"/>
              </a:rPr>
              <a:t>特殊危险动火作业</a:t>
            </a:r>
          </a:p>
        </p:txBody>
      </p:sp>
      <p:sp>
        <p:nvSpPr>
          <p:cNvPr id="32" name="矩形 31"/>
          <p:cNvSpPr/>
          <p:nvPr/>
        </p:nvSpPr>
        <p:spPr>
          <a:xfrm>
            <a:off x="5009953" y="5117883"/>
            <a:ext cx="10747040" cy="1200329"/>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生产和储存的物品的场所符合</a:t>
            </a:r>
            <a:r>
              <a:rPr lang="en-US" altLang="zh-CN" sz="2400" b="1" dirty="0">
                <a:solidFill>
                  <a:srgbClr val="BB1B22"/>
                </a:solidFill>
                <a:latin typeface="微软雅黑" panose="020B0503020204020204" pitchFamily="34" charset="-122"/>
                <a:ea typeface="微软雅黑" panose="020B0503020204020204" pitchFamily="34" charset="-122"/>
              </a:rPr>
              <a:t>GBJ16-87(2001) GB50016-2006(</a:t>
            </a:r>
            <a:r>
              <a:rPr lang="zh-CN" altLang="en-US" sz="2400" b="1" dirty="0">
                <a:solidFill>
                  <a:srgbClr val="BB1B22"/>
                </a:solidFill>
                <a:latin typeface="微软雅黑" panose="020B0503020204020204" pitchFamily="34" charset="-122"/>
                <a:ea typeface="微软雅黑" panose="020B0503020204020204" pitchFamily="34" charset="-122"/>
              </a:rPr>
              <a:t>新</a:t>
            </a:r>
            <a:r>
              <a:rPr lang="en-US" altLang="zh-CN" sz="2400" b="1" dirty="0">
                <a:solidFill>
                  <a:srgbClr val="BB1B22"/>
                </a:solidFill>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中火灾危险分类为</a:t>
            </a:r>
            <a:r>
              <a:rPr lang="zh-CN" altLang="en-US" sz="2400" b="1" dirty="0">
                <a:solidFill>
                  <a:srgbClr val="BB1B22"/>
                </a:solidFill>
                <a:latin typeface="微软雅黑" panose="020B0503020204020204" pitchFamily="34" charset="-122"/>
                <a:ea typeface="微软雅黑" panose="020B0503020204020204" pitchFamily="34" charset="-122"/>
              </a:rPr>
              <a:t>甲、乙类</a:t>
            </a:r>
            <a:r>
              <a:rPr lang="zh-CN" altLang="en-US" sz="2400" dirty="0">
                <a:latin typeface="微软雅黑" panose="020B0503020204020204" pitchFamily="34" charset="-122"/>
                <a:ea typeface="微软雅黑" panose="020B0503020204020204" pitchFamily="34" charset="-122"/>
              </a:rPr>
              <a:t>的区域。 </a:t>
            </a:r>
          </a:p>
        </p:txBody>
      </p:sp>
      <p:sp>
        <p:nvSpPr>
          <p:cNvPr id="34" name="矩形 33"/>
          <p:cNvSpPr/>
          <p:nvPr/>
        </p:nvSpPr>
        <p:spPr>
          <a:xfrm>
            <a:off x="5009953" y="6791236"/>
            <a:ext cx="10747040" cy="528350"/>
          </a:xfrm>
          <a:prstGeom prst="rect">
            <a:avLst/>
          </a:prstGeom>
        </p:spPr>
        <p:txBody>
          <a:bodyPr wrap="square">
            <a:spAutoFit/>
          </a:bodyPr>
          <a:lstStyle/>
          <a:p>
            <a:pPr>
              <a:lnSpc>
                <a:spcPts val="3400"/>
              </a:lnSpc>
            </a:pPr>
            <a:r>
              <a:rPr lang="zh-CN" altLang="en-US" sz="2400" dirty="0">
                <a:latin typeface="微软雅黑" panose="020B0503020204020204" pitchFamily="34" charset="-122"/>
                <a:ea typeface="微软雅黑" panose="020B0503020204020204" pitchFamily="34" charset="-122"/>
              </a:rPr>
              <a:t>动火作业分为</a:t>
            </a:r>
            <a:r>
              <a:rPr lang="zh-CN" altLang="en-US" sz="2400" b="1" dirty="0">
                <a:solidFill>
                  <a:srgbClr val="BB1B22"/>
                </a:solidFill>
                <a:latin typeface="微软雅黑" panose="020B0503020204020204" pitchFamily="34" charset="-122"/>
                <a:ea typeface="微软雅黑" panose="020B0503020204020204" pitchFamily="34" charset="-122"/>
              </a:rPr>
              <a:t>特殊危险动火作业、一级动火作业和二级动火作业</a:t>
            </a:r>
            <a:r>
              <a:rPr lang="zh-CN" altLang="en-US" sz="2400" dirty="0">
                <a:latin typeface="微软雅黑" panose="020B0503020204020204" pitchFamily="34" charset="-122"/>
                <a:ea typeface="微软雅黑" panose="020B0503020204020204" pitchFamily="34" charset="-122"/>
              </a:rPr>
              <a:t>三类。</a:t>
            </a:r>
          </a:p>
        </p:txBody>
      </p:sp>
      <p:sp>
        <p:nvSpPr>
          <p:cNvPr id="35" name="矩形 34"/>
          <p:cNvSpPr/>
          <p:nvPr/>
        </p:nvSpPr>
        <p:spPr>
          <a:xfrm>
            <a:off x="5009953" y="7945822"/>
            <a:ext cx="10747040" cy="1200329"/>
          </a:xfrm>
          <a:prstGeom prst="rect">
            <a:avLst/>
          </a:prstGeom>
        </p:spPr>
        <p:txBody>
          <a:bodyPr wrap="square">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在</a:t>
            </a:r>
            <a:r>
              <a:rPr lang="zh-CN" altLang="en-US" sz="2400" b="1" dirty="0">
                <a:solidFill>
                  <a:srgbClr val="BB1B22"/>
                </a:solidFill>
                <a:latin typeface="微软雅黑" panose="020B0503020204020204" pitchFamily="34" charset="-122"/>
                <a:ea typeface="微软雅黑" panose="020B0503020204020204" pitchFamily="34" charset="-122"/>
              </a:rPr>
              <a:t>生产运行状态下</a:t>
            </a:r>
            <a:r>
              <a:rPr lang="zh-CN" altLang="en-US" sz="2400" dirty="0">
                <a:latin typeface="微软雅黑" panose="020B0503020204020204" pitchFamily="34" charset="-122"/>
                <a:ea typeface="微软雅黑" panose="020B0503020204020204" pitchFamily="34" charset="-122"/>
              </a:rPr>
              <a:t>的易燃易爆物品生产装置、输送管道、储罐、容器等部位上及其它特殊危险场所的动火作业 </a:t>
            </a:r>
          </a:p>
        </p:txBody>
      </p:sp>
      <p:cxnSp>
        <p:nvCxnSpPr>
          <p:cNvPr id="20" name="直接连接符 19"/>
          <p:cNvCxnSpPr/>
          <p:nvPr/>
        </p:nvCxnSpPr>
        <p:spPr>
          <a:xfrm>
            <a:off x="5106628" y="4990531"/>
            <a:ext cx="10650365" cy="0"/>
          </a:xfrm>
          <a:prstGeom prst="line">
            <a:avLst/>
          </a:prstGeom>
          <a:ln w="31750">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直接连接符 38"/>
          <p:cNvCxnSpPr/>
          <p:nvPr/>
        </p:nvCxnSpPr>
        <p:spPr>
          <a:xfrm>
            <a:off x="5106628" y="6293334"/>
            <a:ext cx="10650365" cy="0"/>
          </a:xfrm>
          <a:prstGeom prst="line">
            <a:avLst/>
          </a:prstGeom>
          <a:ln w="31750">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0" name="直接连接符 39"/>
          <p:cNvCxnSpPr/>
          <p:nvPr/>
        </p:nvCxnSpPr>
        <p:spPr>
          <a:xfrm>
            <a:off x="5106628" y="7575011"/>
            <a:ext cx="10650365" cy="0"/>
          </a:xfrm>
          <a:prstGeom prst="line">
            <a:avLst/>
          </a:prstGeom>
          <a:ln w="31750">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33"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36" name="文本框 35"/>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动火作业气体测试要求</a:t>
            </a:r>
          </a:p>
        </p:txBody>
      </p:sp>
      <p:sp>
        <p:nvSpPr>
          <p:cNvPr id="24" name="agenda_232559"/>
          <p:cNvSpPr>
            <a:spLocks noChangeAspect="1"/>
          </p:cNvSpPr>
          <p:nvPr/>
        </p:nvSpPr>
        <p:spPr bwMode="auto">
          <a:xfrm>
            <a:off x="1050671" y="2224809"/>
            <a:ext cx="784902" cy="771254"/>
          </a:xfrm>
          <a:custGeom>
            <a:avLst/>
            <a:gdLst>
              <a:gd name="connsiteX0" fmla="*/ 303080 w 608697"/>
              <a:gd name="connsiteY0" fmla="*/ 523691 h 598113"/>
              <a:gd name="connsiteX1" fmla="*/ 278616 w 608697"/>
              <a:gd name="connsiteY1" fmla="*/ 548126 h 598113"/>
              <a:gd name="connsiteX2" fmla="*/ 303080 w 608697"/>
              <a:gd name="connsiteY2" fmla="*/ 572486 h 598113"/>
              <a:gd name="connsiteX3" fmla="*/ 327469 w 608697"/>
              <a:gd name="connsiteY3" fmla="*/ 548126 h 598113"/>
              <a:gd name="connsiteX4" fmla="*/ 303080 w 608697"/>
              <a:gd name="connsiteY4" fmla="*/ 523691 h 598113"/>
              <a:gd name="connsiteX5" fmla="*/ 372146 w 608697"/>
              <a:gd name="connsiteY5" fmla="*/ 454707 h 598113"/>
              <a:gd name="connsiteX6" fmla="*/ 347682 w 608697"/>
              <a:gd name="connsiteY6" fmla="*/ 479142 h 598113"/>
              <a:gd name="connsiteX7" fmla="*/ 364911 w 608697"/>
              <a:gd name="connsiteY7" fmla="*/ 502459 h 598113"/>
              <a:gd name="connsiteX8" fmla="*/ 372146 w 608697"/>
              <a:gd name="connsiteY8" fmla="*/ 503502 h 598113"/>
              <a:gd name="connsiteX9" fmla="*/ 392955 w 608697"/>
              <a:gd name="connsiteY9" fmla="*/ 491806 h 598113"/>
              <a:gd name="connsiteX10" fmla="*/ 396535 w 608697"/>
              <a:gd name="connsiteY10" fmla="*/ 479142 h 598113"/>
              <a:gd name="connsiteX11" fmla="*/ 372146 w 608697"/>
              <a:gd name="connsiteY11" fmla="*/ 454707 h 598113"/>
              <a:gd name="connsiteX12" fmla="*/ 234014 w 608697"/>
              <a:gd name="connsiteY12" fmla="*/ 454707 h 598113"/>
              <a:gd name="connsiteX13" fmla="*/ 209550 w 608697"/>
              <a:gd name="connsiteY13" fmla="*/ 479142 h 598113"/>
              <a:gd name="connsiteX14" fmla="*/ 213130 w 608697"/>
              <a:gd name="connsiteY14" fmla="*/ 491806 h 598113"/>
              <a:gd name="connsiteX15" fmla="*/ 234014 w 608697"/>
              <a:gd name="connsiteY15" fmla="*/ 503502 h 598113"/>
              <a:gd name="connsiteX16" fmla="*/ 241174 w 608697"/>
              <a:gd name="connsiteY16" fmla="*/ 502459 h 598113"/>
              <a:gd name="connsiteX17" fmla="*/ 258404 w 608697"/>
              <a:gd name="connsiteY17" fmla="*/ 479142 h 598113"/>
              <a:gd name="connsiteX18" fmla="*/ 234014 w 608697"/>
              <a:gd name="connsiteY18" fmla="*/ 454707 h 598113"/>
              <a:gd name="connsiteX19" fmla="*/ 303080 w 608697"/>
              <a:gd name="connsiteY19" fmla="*/ 385723 h 598113"/>
              <a:gd name="connsiteX20" fmla="*/ 278616 w 608697"/>
              <a:gd name="connsiteY20" fmla="*/ 410158 h 598113"/>
              <a:gd name="connsiteX21" fmla="*/ 303080 w 608697"/>
              <a:gd name="connsiteY21" fmla="*/ 434518 h 598113"/>
              <a:gd name="connsiteX22" fmla="*/ 327469 w 608697"/>
              <a:gd name="connsiteY22" fmla="*/ 410158 h 598113"/>
              <a:gd name="connsiteX23" fmla="*/ 303080 w 608697"/>
              <a:gd name="connsiteY23" fmla="*/ 385723 h 598113"/>
              <a:gd name="connsiteX24" fmla="*/ 303080 w 608697"/>
              <a:gd name="connsiteY24" fmla="*/ 360096 h 598113"/>
              <a:gd name="connsiteX25" fmla="*/ 422192 w 608697"/>
              <a:gd name="connsiteY25" fmla="*/ 475715 h 598113"/>
              <a:gd name="connsiteX26" fmla="*/ 422192 w 608697"/>
              <a:gd name="connsiteY26" fmla="*/ 479142 h 598113"/>
              <a:gd name="connsiteX27" fmla="*/ 303080 w 608697"/>
              <a:gd name="connsiteY27" fmla="*/ 598113 h 598113"/>
              <a:gd name="connsiteX28" fmla="*/ 183893 w 608697"/>
              <a:gd name="connsiteY28" fmla="*/ 479142 h 598113"/>
              <a:gd name="connsiteX29" fmla="*/ 183968 w 608697"/>
              <a:gd name="connsiteY29" fmla="*/ 475715 h 598113"/>
              <a:gd name="connsiteX30" fmla="*/ 303080 w 608697"/>
              <a:gd name="connsiteY30" fmla="*/ 360096 h 598113"/>
              <a:gd name="connsiteX31" fmla="*/ 407505 w 608697"/>
              <a:gd name="connsiteY31" fmla="*/ 168824 h 598113"/>
              <a:gd name="connsiteX32" fmla="*/ 362384 w 608697"/>
              <a:gd name="connsiteY32" fmla="*/ 185993 h 598113"/>
              <a:gd name="connsiteX33" fmla="*/ 362384 w 608697"/>
              <a:gd name="connsiteY33" fmla="*/ 281037 h 598113"/>
              <a:gd name="connsiteX34" fmla="*/ 457642 w 608697"/>
              <a:gd name="connsiteY34" fmla="*/ 281037 h 598113"/>
              <a:gd name="connsiteX35" fmla="*/ 452569 w 608697"/>
              <a:gd name="connsiteY35" fmla="*/ 190983 h 598113"/>
              <a:gd name="connsiteX36" fmla="*/ 407505 w 608697"/>
              <a:gd name="connsiteY36" fmla="*/ 168824 h 598113"/>
              <a:gd name="connsiteX37" fmla="*/ 198610 w 608697"/>
              <a:gd name="connsiteY37" fmla="*/ 168824 h 598113"/>
              <a:gd name="connsiteX38" fmla="*/ 153517 w 608697"/>
              <a:gd name="connsiteY38" fmla="*/ 190983 h 598113"/>
              <a:gd name="connsiteX39" fmla="*/ 148519 w 608697"/>
              <a:gd name="connsiteY39" fmla="*/ 281037 h 598113"/>
              <a:gd name="connsiteX40" fmla="*/ 243703 w 608697"/>
              <a:gd name="connsiteY40" fmla="*/ 281037 h 598113"/>
              <a:gd name="connsiteX41" fmla="*/ 243703 w 608697"/>
              <a:gd name="connsiteY41" fmla="*/ 185993 h 598113"/>
              <a:gd name="connsiteX42" fmla="*/ 198610 w 608697"/>
              <a:gd name="connsiteY42" fmla="*/ 168824 h 598113"/>
              <a:gd name="connsiteX43" fmla="*/ 303081 w 608697"/>
              <a:gd name="connsiteY43" fmla="*/ 0 h 598113"/>
              <a:gd name="connsiteX44" fmla="*/ 535594 w 608697"/>
              <a:gd name="connsiteY44" fmla="*/ 192994 h 598113"/>
              <a:gd name="connsiteX45" fmla="*/ 589899 w 608697"/>
              <a:gd name="connsiteY45" fmla="*/ 192994 h 598113"/>
              <a:gd name="connsiteX46" fmla="*/ 608697 w 608697"/>
              <a:gd name="connsiteY46" fmla="*/ 211765 h 598113"/>
              <a:gd name="connsiteX47" fmla="*/ 608697 w 608697"/>
              <a:gd name="connsiteY47" fmla="*/ 257574 h 598113"/>
              <a:gd name="connsiteX48" fmla="*/ 589899 w 608697"/>
              <a:gd name="connsiteY48" fmla="*/ 276345 h 598113"/>
              <a:gd name="connsiteX49" fmla="*/ 535668 w 608697"/>
              <a:gd name="connsiteY49" fmla="*/ 276345 h 598113"/>
              <a:gd name="connsiteX50" fmla="*/ 448541 w 608697"/>
              <a:gd name="connsiteY50" fmla="*/ 455782 h 598113"/>
              <a:gd name="connsiteX51" fmla="*/ 438844 w 608697"/>
              <a:gd name="connsiteY51" fmla="*/ 421891 h 598113"/>
              <a:gd name="connsiteX52" fmla="*/ 407290 w 608697"/>
              <a:gd name="connsiteY52" fmla="*/ 375114 h 598113"/>
              <a:gd name="connsiteX53" fmla="*/ 360444 w 608697"/>
              <a:gd name="connsiteY53" fmla="*/ 343531 h 598113"/>
              <a:gd name="connsiteX54" fmla="*/ 303081 w 608697"/>
              <a:gd name="connsiteY54" fmla="*/ 331986 h 598113"/>
              <a:gd name="connsiteX55" fmla="*/ 245717 w 608697"/>
              <a:gd name="connsiteY55" fmla="*/ 343531 h 598113"/>
              <a:gd name="connsiteX56" fmla="*/ 198871 w 608697"/>
              <a:gd name="connsiteY56" fmla="*/ 375114 h 598113"/>
              <a:gd name="connsiteX57" fmla="*/ 167243 w 608697"/>
              <a:gd name="connsiteY57" fmla="*/ 421891 h 598113"/>
              <a:gd name="connsiteX58" fmla="*/ 157545 w 608697"/>
              <a:gd name="connsiteY58" fmla="*/ 455782 h 598113"/>
              <a:gd name="connsiteX59" fmla="*/ 70418 w 608697"/>
              <a:gd name="connsiteY59" fmla="*/ 276345 h 598113"/>
              <a:gd name="connsiteX60" fmla="*/ 18798 w 608697"/>
              <a:gd name="connsiteY60" fmla="*/ 276345 h 598113"/>
              <a:gd name="connsiteX61" fmla="*/ 0 w 608697"/>
              <a:gd name="connsiteY61" fmla="*/ 257574 h 598113"/>
              <a:gd name="connsiteX62" fmla="*/ 0 w 608697"/>
              <a:gd name="connsiteY62" fmla="*/ 211765 h 598113"/>
              <a:gd name="connsiteX63" fmla="*/ 18798 w 608697"/>
              <a:gd name="connsiteY63" fmla="*/ 192994 h 598113"/>
              <a:gd name="connsiteX64" fmla="*/ 70493 w 608697"/>
              <a:gd name="connsiteY64" fmla="*/ 192994 h 598113"/>
              <a:gd name="connsiteX65" fmla="*/ 303081 w 608697"/>
              <a:gd name="connsiteY65" fmla="*/ 0 h 5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697" h="598113">
                <a:moveTo>
                  <a:pt x="303080" y="523691"/>
                </a:moveTo>
                <a:cubicBezTo>
                  <a:pt x="289580" y="523691"/>
                  <a:pt x="278616" y="534642"/>
                  <a:pt x="278616" y="548126"/>
                </a:cubicBezTo>
                <a:cubicBezTo>
                  <a:pt x="278616" y="561610"/>
                  <a:pt x="289580" y="572486"/>
                  <a:pt x="303080" y="572486"/>
                </a:cubicBezTo>
                <a:cubicBezTo>
                  <a:pt x="316580" y="572486"/>
                  <a:pt x="327469" y="561610"/>
                  <a:pt x="327469" y="548126"/>
                </a:cubicBezTo>
                <a:cubicBezTo>
                  <a:pt x="327469" y="534642"/>
                  <a:pt x="316580" y="523691"/>
                  <a:pt x="303080" y="523691"/>
                </a:cubicBezTo>
                <a:close/>
                <a:moveTo>
                  <a:pt x="372146" y="454707"/>
                </a:moveTo>
                <a:cubicBezTo>
                  <a:pt x="358646" y="454707"/>
                  <a:pt x="347682" y="465658"/>
                  <a:pt x="347682" y="479142"/>
                </a:cubicBezTo>
                <a:cubicBezTo>
                  <a:pt x="347682" y="490093"/>
                  <a:pt x="354916" y="499331"/>
                  <a:pt x="364911" y="502459"/>
                </a:cubicBezTo>
                <a:cubicBezTo>
                  <a:pt x="367148" y="503130"/>
                  <a:pt x="369610" y="503502"/>
                  <a:pt x="372146" y="503502"/>
                </a:cubicBezTo>
                <a:cubicBezTo>
                  <a:pt x="380947" y="503502"/>
                  <a:pt x="388703" y="498809"/>
                  <a:pt x="392955" y="491806"/>
                </a:cubicBezTo>
                <a:cubicBezTo>
                  <a:pt x="395267" y="488156"/>
                  <a:pt x="396535" y="483761"/>
                  <a:pt x="396535" y="479142"/>
                </a:cubicBezTo>
                <a:cubicBezTo>
                  <a:pt x="396535" y="465658"/>
                  <a:pt x="385645" y="454707"/>
                  <a:pt x="372146" y="454707"/>
                </a:cubicBezTo>
                <a:close/>
                <a:moveTo>
                  <a:pt x="234014" y="454707"/>
                </a:moveTo>
                <a:cubicBezTo>
                  <a:pt x="220514" y="454707"/>
                  <a:pt x="209550" y="465658"/>
                  <a:pt x="209550" y="479142"/>
                </a:cubicBezTo>
                <a:cubicBezTo>
                  <a:pt x="209550" y="483761"/>
                  <a:pt x="210818" y="488156"/>
                  <a:pt x="213130" y="491806"/>
                </a:cubicBezTo>
                <a:cubicBezTo>
                  <a:pt x="217382" y="498809"/>
                  <a:pt x="225139" y="503502"/>
                  <a:pt x="234014" y="503502"/>
                </a:cubicBezTo>
                <a:cubicBezTo>
                  <a:pt x="236476" y="503502"/>
                  <a:pt x="238937" y="503130"/>
                  <a:pt x="241174" y="502459"/>
                </a:cubicBezTo>
                <a:cubicBezTo>
                  <a:pt x="251169" y="499331"/>
                  <a:pt x="258404" y="490093"/>
                  <a:pt x="258404" y="479142"/>
                </a:cubicBezTo>
                <a:cubicBezTo>
                  <a:pt x="258404" y="465658"/>
                  <a:pt x="247440" y="454707"/>
                  <a:pt x="234014" y="454707"/>
                </a:cubicBezTo>
                <a:close/>
                <a:moveTo>
                  <a:pt x="303080" y="385723"/>
                </a:moveTo>
                <a:cubicBezTo>
                  <a:pt x="289580" y="385723"/>
                  <a:pt x="278616" y="396674"/>
                  <a:pt x="278616" y="410158"/>
                </a:cubicBezTo>
                <a:cubicBezTo>
                  <a:pt x="278616" y="423642"/>
                  <a:pt x="289580" y="434518"/>
                  <a:pt x="303080" y="434518"/>
                </a:cubicBezTo>
                <a:cubicBezTo>
                  <a:pt x="316580" y="434518"/>
                  <a:pt x="327469" y="423642"/>
                  <a:pt x="327469" y="410158"/>
                </a:cubicBezTo>
                <a:cubicBezTo>
                  <a:pt x="327469" y="396674"/>
                  <a:pt x="316580" y="385723"/>
                  <a:pt x="303080" y="385723"/>
                </a:cubicBezTo>
                <a:close/>
                <a:moveTo>
                  <a:pt x="303080" y="360096"/>
                </a:moveTo>
                <a:cubicBezTo>
                  <a:pt x="367745" y="360096"/>
                  <a:pt x="420402" y="411573"/>
                  <a:pt x="422192" y="475715"/>
                </a:cubicBezTo>
                <a:cubicBezTo>
                  <a:pt x="422192" y="476833"/>
                  <a:pt x="422192" y="477950"/>
                  <a:pt x="422192" y="479142"/>
                </a:cubicBezTo>
                <a:cubicBezTo>
                  <a:pt x="422192" y="544848"/>
                  <a:pt x="368864" y="598113"/>
                  <a:pt x="303080" y="598113"/>
                </a:cubicBezTo>
                <a:cubicBezTo>
                  <a:pt x="237221" y="598113"/>
                  <a:pt x="183893" y="544848"/>
                  <a:pt x="183893" y="479142"/>
                </a:cubicBezTo>
                <a:cubicBezTo>
                  <a:pt x="183893" y="477950"/>
                  <a:pt x="183893" y="476833"/>
                  <a:pt x="183968" y="475715"/>
                </a:cubicBezTo>
                <a:cubicBezTo>
                  <a:pt x="185758" y="411573"/>
                  <a:pt x="238340" y="360096"/>
                  <a:pt x="303080" y="360096"/>
                </a:cubicBezTo>
                <a:close/>
                <a:moveTo>
                  <a:pt x="407505" y="168824"/>
                </a:moveTo>
                <a:cubicBezTo>
                  <a:pt x="391532" y="167576"/>
                  <a:pt x="375550" y="172883"/>
                  <a:pt x="362384" y="185993"/>
                </a:cubicBezTo>
                <a:cubicBezTo>
                  <a:pt x="336126" y="212212"/>
                  <a:pt x="336126" y="254818"/>
                  <a:pt x="362384" y="281037"/>
                </a:cubicBezTo>
                <a:cubicBezTo>
                  <a:pt x="388716" y="307331"/>
                  <a:pt x="431310" y="307331"/>
                  <a:pt x="457642" y="281037"/>
                </a:cubicBezTo>
                <a:cubicBezTo>
                  <a:pt x="483899" y="254818"/>
                  <a:pt x="478901" y="217277"/>
                  <a:pt x="452569" y="190983"/>
                </a:cubicBezTo>
                <a:cubicBezTo>
                  <a:pt x="439441" y="177874"/>
                  <a:pt x="423477" y="170071"/>
                  <a:pt x="407505" y="168824"/>
                </a:cubicBezTo>
                <a:close/>
                <a:moveTo>
                  <a:pt x="198610" y="168824"/>
                </a:moveTo>
                <a:cubicBezTo>
                  <a:pt x="182628" y="170071"/>
                  <a:pt x="166646" y="177874"/>
                  <a:pt x="153517" y="190983"/>
                </a:cubicBezTo>
                <a:cubicBezTo>
                  <a:pt x="127185" y="217277"/>
                  <a:pt x="122187" y="254818"/>
                  <a:pt x="148519" y="281037"/>
                </a:cubicBezTo>
                <a:cubicBezTo>
                  <a:pt x="174777" y="307331"/>
                  <a:pt x="217445" y="307331"/>
                  <a:pt x="243703" y="281037"/>
                </a:cubicBezTo>
                <a:cubicBezTo>
                  <a:pt x="269960" y="254818"/>
                  <a:pt x="269960" y="212212"/>
                  <a:pt x="243703" y="185993"/>
                </a:cubicBezTo>
                <a:cubicBezTo>
                  <a:pt x="230574" y="172883"/>
                  <a:pt x="214592" y="167576"/>
                  <a:pt x="198610" y="168824"/>
                </a:cubicBezTo>
                <a:close/>
                <a:moveTo>
                  <a:pt x="303081" y="0"/>
                </a:moveTo>
                <a:cubicBezTo>
                  <a:pt x="500683" y="0"/>
                  <a:pt x="530969" y="82084"/>
                  <a:pt x="535594" y="192994"/>
                </a:cubicBezTo>
                <a:lnTo>
                  <a:pt x="589899" y="192994"/>
                </a:lnTo>
                <a:cubicBezTo>
                  <a:pt x="600268" y="192994"/>
                  <a:pt x="608697" y="201411"/>
                  <a:pt x="608697" y="211765"/>
                </a:cubicBezTo>
                <a:lnTo>
                  <a:pt x="608697" y="257574"/>
                </a:lnTo>
                <a:cubicBezTo>
                  <a:pt x="608697" y="267928"/>
                  <a:pt x="600268" y="276345"/>
                  <a:pt x="589899" y="276345"/>
                </a:cubicBezTo>
                <a:lnTo>
                  <a:pt x="535668" y="276345"/>
                </a:lnTo>
                <a:cubicBezTo>
                  <a:pt x="530372" y="348894"/>
                  <a:pt x="497550" y="412878"/>
                  <a:pt x="448541" y="455782"/>
                </a:cubicBezTo>
                <a:cubicBezTo>
                  <a:pt x="446676" y="444088"/>
                  <a:pt x="443469" y="432766"/>
                  <a:pt x="438844" y="421891"/>
                </a:cubicBezTo>
                <a:cubicBezTo>
                  <a:pt x="431384" y="404312"/>
                  <a:pt x="420792" y="388596"/>
                  <a:pt x="407290" y="375114"/>
                </a:cubicBezTo>
                <a:cubicBezTo>
                  <a:pt x="393714" y="361557"/>
                  <a:pt x="377974" y="350980"/>
                  <a:pt x="360444" y="343531"/>
                </a:cubicBezTo>
                <a:cubicBezTo>
                  <a:pt x="342243" y="335859"/>
                  <a:pt x="322923" y="331986"/>
                  <a:pt x="303081" y="331986"/>
                </a:cubicBezTo>
                <a:cubicBezTo>
                  <a:pt x="283164" y="331986"/>
                  <a:pt x="263843" y="335859"/>
                  <a:pt x="245717" y="343531"/>
                </a:cubicBezTo>
                <a:cubicBezTo>
                  <a:pt x="228112" y="350980"/>
                  <a:pt x="212373" y="361557"/>
                  <a:pt x="198871" y="375114"/>
                </a:cubicBezTo>
                <a:cubicBezTo>
                  <a:pt x="185295" y="388596"/>
                  <a:pt x="174702" y="404312"/>
                  <a:pt x="167243" y="421891"/>
                </a:cubicBezTo>
                <a:cubicBezTo>
                  <a:pt x="162618" y="432766"/>
                  <a:pt x="159410" y="444088"/>
                  <a:pt x="157545" y="455782"/>
                </a:cubicBezTo>
                <a:cubicBezTo>
                  <a:pt x="108611" y="412878"/>
                  <a:pt x="75714" y="348894"/>
                  <a:pt x="70418" y="276345"/>
                </a:cubicBezTo>
                <a:lnTo>
                  <a:pt x="18798" y="276345"/>
                </a:lnTo>
                <a:cubicBezTo>
                  <a:pt x="8429" y="276345"/>
                  <a:pt x="0" y="267928"/>
                  <a:pt x="0" y="257574"/>
                </a:cubicBezTo>
                <a:lnTo>
                  <a:pt x="0" y="211765"/>
                </a:lnTo>
                <a:cubicBezTo>
                  <a:pt x="0" y="201411"/>
                  <a:pt x="8429" y="192994"/>
                  <a:pt x="18798" y="192994"/>
                </a:cubicBezTo>
                <a:lnTo>
                  <a:pt x="70493" y="192994"/>
                </a:lnTo>
                <a:cubicBezTo>
                  <a:pt x="75192" y="82084"/>
                  <a:pt x="105403" y="0"/>
                  <a:pt x="303081"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r>
              <a:rPr lang="en-US" altLang="zh-CN"/>
              <a:t>i</a:t>
            </a:r>
            <a:endParaRPr lang="zh-CN" altLang="en-US"/>
          </a:p>
        </p:txBody>
      </p:sp>
      <p:sp>
        <p:nvSpPr>
          <p:cNvPr id="20" name="文本占位符 677890"/>
          <p:cNvSpPr>
            <a:spLocks noGrp="1"/>
          </p:cNvSpPr>
          <p:nvPr/>
        </p:nvSpPr>
        <p:spPr>
          <a:xfrm>
            <a:off x="1608503" y="5007995"/>
            <a:ext cx="10300999" cy="3311181"/>
          </a:xfrm>
          <a:prstGeom prst="rect">
            <a:avLst/>
          </a:prstGeom>
          <a:noFill/>
          <a:ln w="9525">
            <a:noFill/>
          </a:ln>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algn="just">
              <a:lnSpc>
                <a:spcPts val="4000"/>
              </a:lnSpc>
              <a:buClr>
                <a:schemeClr val="tx2"/>
              </a:buClr>
            </a:pPr>
            <a:r>
              <a:rPr lang="zh-CN" altLang="en-US" sz="2400" dirty="0">
                <a:latin typeface="微软雅黑" panose="020B0503020204020204" pitchFamily="34" charset="-122"/>
                <a:ea typeface="微软雅黑" panose="020B0503020204020204" pitchFamily="34" charset="-122"/>
              </a:rPr>
              <a:t>出现异常现象，应停止动火，</a:t>
            </a:r>
            <a:r>
              <a:rPr lang="zh-CN" altLang="en-US" sz="2400" b="1" dirty="0">
                <a:solidFill>
                  <a:srgbClr val="BB1B22"/>
                </a:solidFill>
                <a:latin typeface="微软雅黑" panose="020B0503020204020204" pitchFamily="34" charset="-122"/>
                <a:ea typeface="微软雅黑" panose="020B0503020204020204" pitchFamily="34" charset="-122"/>
              </a:rPr>
              <a:t>重新检测。</a:t>
            </a:r>
          </a:p>
          <a:p>
            <a:pPr algn="just">
              <a:lnSpc>
                <a:spcPts val="4000"/>
              </a:lnSpc>
              <a:buClr>
                <a:schemeClr val="tx2"/>
              </a:buClr>
            </a:pPr>
            <a:r>
              <a:rPr lang="zh-CN" altLang="en-US" sz="2400" dirty="0">
                <a:latin typeface="微软雅黑" panose="020B0503020204020204" pitchFamily="34" charset="-122"/>
                <a:ea typeface="微软雅黑" panose="020B0503020204020204" pitchFamily="34" charset="-122"/>
              </a:rPr>
              <a:t>动火施工作业前，</a:t>
            </a:r>
            <a:r>
              <a:rPr lang="zh-CN" altLang="en-US" sz="2400" b="1" dirty="0">
                <a:solidFill>
                  <a:srgbClr val="BB1B22"/>
                </a:solidFill>
                <a:latin typeface="微软雅黑" panose="020B0503020204020204" pitchFamily="34" charset="-122"/>
                <a:ea typeface="微软雅黑" panose="020B0503020204020204" pitchFamily="34" charset="-122"/>
              </a:rPr>
              <a:t>应对动火点及操作区域空气中可燃气体浓度进行检测；</a:t>
            </a:r>
          </a:p>
          <a:p>
            <a:pPr algn="just">
              <a:lnSpc>
                <a:spcPts val="4000"/>
              </a:lnSpc>
              <a:buClr>
                <a:schemeClr val="tx2"/>
              </a:buClr>
            </a:pPr>
            <a:r>
              <a:rPr lang="zh-CN" altLang="en-US" sz="2400" dirty="0">
                <a:latin typeface="微软雅黑" panose="020B0503020204020204" pitchFamily="34" charset="-122"/>
                <a:ea typeface="微软雅黑" panose="020B0503020204020204" pitchFamily="34" charset="-122"/>
              </a:rPr>
              <a:t>动火施工作业中可燃气体浓度</a:t>
            </a:r>
            <a:r>
              <a:rPr lang="zh-CN" altLang="en-US" sz="2400" b="1" dirty="0">
                <a:solidFill>
                  <a:srgbClr val="BB1B22"/>
                </a:solidFill>
                <a:latin typeface="微软雅黑" panose="020B0503020204020204" pitchFamily="34" charset="-122"/>
                <a:ea typeface="微软雅黑" panose="020B0503020204020204" pitchFamily="34" charset="-122"/>
              </a:rPr>
              <a:t>应低于其爆炸下限的</a:t>
            </a:r>
            <a:r>
              <a:rPr lang="en-US" altLang="zh-CN" sz="2400" b="1" dirty="0">
                <a:solidFill>
                  <a:srgbClr val="BB1B22"/>
                </a:solidFill>
                <a:latin typeface="微软雅黑" panose="020B0503020204020204" pitchFamily="34" charset="-122"/>
                <a:ea typeface="微软雅黑" panose="020B0503020204020204" pitchFamily="34" charset="-122"/>
              </a:rPr>
              <a:t>10</a:t>
            </a:r>
            <a:r>
              <a:rPr lang="zh-CN" altLang="en-US" sz="2400" b="1" dirty="0">
                <a:solidFill>
                  <a:srgbClr val="BB1B22"/>
                </a:solidFill>
                <a:latin typeface="微软雅黑" panose="020B0503020204020204" pitchFamily="34" charset="-122"/>
                <a:ea typeface="微软雅黑" panose="020B0503020204020204" pitchFamily="34" charset="-122"/>
              </a:rPr>
              <a:t>％。</a:t>
            </a:r>
          </a:p>
          <a:p>
            <a:pPr algn="just">
              <a:lnSpc>
                <a:spcPts val="4000"/>
              </a:lnSpc>
              <a:buClr>
                <a:schemeClr val="tx2"/>
              </a:buClr>
            </a:pPr>
            <a:r>
              <a:rPr lang="zh-CN" altLang="en-US" sz="2400" dirty="0">
                <a:latin typeface="微软雅黑" panose="020B0503020204020204" pitchFamily="34" charset="-122"/>
                <a:ea typeface="微软雅黑" panose="020B0503020204020204" pitchFamily="34" charset="-122"/>
              </a:rPr>
              <a:t>若采取强制通风措施，</a:t>
            </a:r>
            <a:r>
              <a:rPr lang="zh-CN" altLang="en-US" sz="2400" b="1" dirty="0">
                <a:solidFill>
                  <a:srgbClr val="BB1B22"/>
                </a:solidFill>
                <a:latin typeface="微软雅黑" panose="020B0503020204020204" pitchFamily="34" charset="-122"/>
                <a:ea typeface="微软雅黑" panose="020B0503020204020204" pitchFamily="34" charset="-122"/>
              </a:rPr>
              <a:t>其风向应与自然风向一致。</a:t>
            </a:r>
          </a:p>
          <a:p>
            <a:pPr algn="just">
              <a:lnSpc>
                <a:spcPts val="4000"/>
              </a:lnSpc>
              <a:buClr>
                <a:schemeClr val="tx2"/>
              </a:buClr>
            </a:pPr>
            <a:r>
              <a:rPr lang="zh-CN" altLang="en-US" sz="2400" dirty="0">
                <a:latin typeface="微软雅黑" panose="020B0503020204020204" pitchFamily="34" charset="-122"/>
                <a:ea typeface="微软雅黑" panose="020B0503020204020204" pitchFamily="34" charset="-122"/>
              </a:rPr>
              <a:t>在</a:t>
            </a:r>
            <a:r>
              <a:rPr lang="zh-CN" altLang="en-US" sz="2400" b="1" dirty="0">
                <a:solidFill>
                  <a:srgbClr val="BB1B22"/>
                </a:solidFill>
                <a:latin typeface="微软雅黑" panose="020B0503020204020204" pitchFamily="34" charset="-122"/>
                <a:ea typeface="微软雅黑" panose="020B0503020204020204" pitchFamily="34" charset="-122"/>
              </a:rPr>
              <a:t>动火施工全过程中</a:t>
            </a:r>
            <a:r>
              <a:rPr lang="zh-CN" altLang="en-US" sz="2400" dirty="0">
                <a:latin typeface="微软雅黑" panose="020B0503020204020204" pitchFamily="34" charset="-122"/>
                <a:ea typeface="微软雅黑" panose="020B0503020204020204" pitchFamily="34" charset="-122"/>
              </a:rPr>
              <a:t>，动火监护人应跟踪检测可燃气体浓度。</a:t>
            </a:r>
          </a:p>
        </p:txBody>
      </p:sp>
      <p:sp>
        <p:nvSpPr>
          <p:cNvPr id="2" name="矩形 1"/>
          <p:cNvSpPr/>
          <p:nvPr/>
        </p:nvSpPr>
        <p:spPr>
          <a:xfrm>
            <a:off x="1608503" y="3857525"/>
            <a:ext cx="10055673" cy="1118255"/>
          </a:xfrm>
          <a:prstGeom prst="rect">
            <a:avLst/>
          </a:prstGeom>
        </p:spPr>
        <p:txBody>
          <a:bodyPr wrap="square">
            <a:spAutoFit/>
          </a:bodyPr>
          <a:lstStyle/>
          <a:p>
            <a:pPr marL="342900" indent="-342900" algn="just">
              <a:lnSpc>
                <a:spcPts val="4000"/>
              </a:lnSpc>
              <a:buClr>
                <a:schemeClr val="tx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气体样品要有代表性：</a:t>
            </a:r>
            <a:r>
              <a:rPr lang="zh-CN" altLang="en-US" sz="2400" dirty="0">
                <a:latin typeface="微软雅黑" panose="020B0503020204020204" pitchFamily="34" charset="-122"/>
                <a:ea typeface="微软雅黑" panose="020B0503020204020204" pitchFamily="34" charset="-122"/>
              </a:rPr>
              <a:t>容积大的应多处采样；根据介质与空气相对密度的大小确定采样重点应在上方还是下方</a:t>
            </a:r>
            <a:endParaRPr lang="en-US" altLang="zh-CN" sz="2400"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6749131" y="3415807"/>
            <a:ext cx="0" cy="4550064"/>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odt-file-format_28832"/>
          <p:cNvSpPr>
            <a:spLocks noChangeAspect="1"/>
          </p:cNvSpPr>
          <p:nvPr/>
        </p:nvSpPr>
        <p:spPr bwMode="auto">
          <a:xfrm>
            <a:off x="12713889" y="3666306"/>
            <a:ext cx="2942423" cy="4049067"/>
          </a:xfrm>
          <a:custGeom>
            <a:avLst/>
            <a:gdLst>
              <a:gd name="connsiteX0" fmla="*/ 226574 w 441669"/>
              <a:gd name="connsiteY0" fmla="*/ 457687 h 607780"/>
              <a:gd name="connsiteX1" fmla="*/ 269112 w 441669"/>
              <a:gd name="connsiteY1" fmla="*/ 500597 h 607780"/>
              <a:gd name="connsiteX2" fmla="*/ 223327 w 441669"/>
              <a:gd name="connsiteY2" fmla="*/ 547832 h 607780"/>
              <a:gd name="connsiteX3" fmla="*/ 212755 w 441669"/>
              <a:gd name="connsiteY3" fmla="*/ 547249 h 607780"/>
              <a:gd name="connsiteX4" fmla="*/ 212755 w 441669"/>
              <a:gd name="connsiteY4" fmla="*/ 458851 h 607780"/>
              <a:gd name="connsiteX5" fmla="*/ 226574 w 441669"/>
              <a:gd name="connsiteY5" fmla="*/ 457687 h 607780"/>
              <a:gd name="connsiteX6" fmla="*/ 96929 w 441669"/>
              <a:gd name="connsiteY6" fmla="*/ 457264 h 607780"/>
              <a:gd name="connsiteX7" fmla="*/ 129559 w 441669"/>
              <a:gd name="connsiteY7" fmla="*/ 502328 h 607780"/>
              <a:gd name="connsiteX8" fmla="*/ 97095 w 441669"/>
              <a:gd name="connsiteY8" fmla="*/ 548223 h 607780"/>
              <a:gd name="connsiteX9" fmla="*/ 64215 w 441669"/>
              <a:gd name="connsiteY9" fmla="*/ 503159 h 607780"/>
              <a:gd name="connsiteX10" fmla="*/ 96929 w 441669"/>
              <a:gd name="connsiteY10" fmla="*/ 457264 h 607780"/>
              <a:gd name="connsiteX11" fmla="*/ 305854 w 441669"/>
              <a:gd name="connsiteY11" fmla="*/ 435281 h 607780"/>
              <a:gd name="connsiteX12" fmla="*/ 305854 w 441669"/>
              <a:gd name="connsiteY12" fmla="*/ 460885 h 607780"/>
              <a:gd name="connsiteX13" fmla="*/ 342243 w 441669"/>
              <a:gd name="connsiteY13" fmla="*/ 460885 h 607780"/>
              <a:gd name="connsiteX14" fmla="*/ 342243 w 441669"/>
              <a:gd name="connsiteY14" fmla="*/ 570371 h 607780"/>
              <a:gd name="connsiteX15" fmla="*/ 372887 w 441669"/>
              <a:gd name="connsiteY15" fmla="*/ 570371 h 607780"/>
              <a:gd name="connsiteX16" fmla="*/ 372887 w 441669"/>
              <a:gd name="connsiteY16" fmla="*/ 460885 h 607780"/>
              <a:gd name="connsiteX17" fmla="*/ 409859 w 441669"/>
              <a:gd name="connsiteY17" fmla="*/ 460885 h 607780"/>
              <a:gd name="connsiteX18" fmla="*/ 409859 w 441669"/>
              <a:gd name="connsiteY18" fmla="*/ 435281 h 607780"/>
              <a:gd name="connsiteX19" fmla="*/ 223333 w 441669"/>
              <a:gd name="connsiteY19" fmla="*/ 434283 h 607780"/>
              <a:gd name="connsiteX20" fmla="*/ 182030 w 441669"/>
              <a:gd name="connsiteY20" fmla="*/ 437026 h 607780"/>
              <a:gd name="connsiteX21" fmla="*/ 182030 w 441669"/>
              <a:gd name="connsiteY21" fmla="*/ 569705 h 607780"/>
              <a:gd name="connsiteX22" fmla="*/ 216754 w 441669"/>
              <a:gd name="connsiteY22" fmla="*/ 571701 h 607780"/>
              <a:gd name="connsiteX23" fmla="*/ 279124 w 441669"/>
              <a:gd name="connsiteY23" fmla="*/ 554243 h 607780"/>
              <a:gd name="connsiteX24" fmla="*/ 301691 w 441669"/>
              <a:gd name="connsiteY24" fmla="*/ 499625 h 607780"/>
              <a:gd name="connsiteX25" fmla="*/ 278791 w 441669"/>
              <a:gd name="connsiteY25" fmla="*/ 448665 h 607780"/>
              <a:gd name="connsiteX26" fmla="*/ 223333 w 441669"/>
              <a:gd name="connsiteY26" fmla="*/ 434283 h 607780"/>
              <a:gd name="connsiteX27" fmla="*/ 97677 w 441669"/>
              <a:gd name="connsiteY27" fmla="*/ 433036 h 607780"/>
              <a:gd name="connsiteX28" fmla="*/ 31893 w 441669"/>
              <a:gd name="connsiteY28" fmla="*/ 503782 h 607780"/>
              <a:gd name="connsiteX29" fmla="*/ 95512 w 441669"/>
              <a:gd name="connsiteY29" fmla="*/ 572532 h 607780"/>
              <a:gd name="connsiteX30" fmla="*/ 161962 w 441669"/>
              <a:gd name="connsiteY30" fmla="*/ 501371 h 607780"/>
              <a:gd name="connsiteX31" fmla="*/ 97677 w 441669"/>
              <a:gd name="connsiteY31" fmla="*/ 433036 h 607780"/>
              <a:gd name="connsiteX32" fmla="*/ 72323 w 441669"/>
              <a:gd name="connsiteY32" fmla="*/ 319732 h 607780"/>
              <a:gd name="connsiteX33" fmla="*/ 348175 w 441669"/>
              <a:gd name="connsiteY33" fmla="*/ 319732 h 607780"/>
              <a:gd name="connsiteX34" fmla="*/ 360165 w 441669"/>
              <a:gd name="connsiteY34" fmla="*/ 331699 h 607780"/>
              <a:gd name="connsiteX35" fmla="*/ 348175 w 441669"/>
              <a:gd name="connsiteY35" fmla="*/ 343583 h 607780"/>
              <a:gd name="connsiteX36" fmla="*/ 72323 w 441669"/>
              <a:gd name="connsiteY36" fmla="*/ 343583 h 607780"/>
              <a:gd name="connsiteX37" fmla="*/ 60333 w 441669"/>
              <a:gd name="connsiteY37" fmla="*/ 331699 h 607780"/>
              <a:gd name="connsiteX38" fmla="*/ 72323 w 441669"/>
              <a:gd name="connsiteY38" fmla="*/ 319732 h 607780"/>
              <a:gd name="connsiteX39" fmla="*/ 72323 w 441669"/>
              <a:gd name="connsiteY39" fmla="*/ 241263 h 607780"/>
              <a:gd name="connsiteX40" fmla="*/ 348175 w 441669"/>
              <a:gd name="connsiteY40" fmla="*/ 241263 h 607780"/>
              <a:gd name="connsiteX41" fmla="*/ 360165 w 441669"/>
              <a:gd name="connsiteY41" fmla="*/ 253147 h 607780"/>
              <a:gd name="connsiteX42" fmla="*/ 348175 w 441669"/>
              <a:gd name="connsiteY42" fmla="*/ 265114 h 607780"/>
              <a:gd name="connsiteX43" fmla="*/ 72323 w 441669"/>
              <a:gd name="connsiteY43" fmla="*/ 265114 h 607780"/>
              <a:gd name="connsiteX44" fmla="*/ 60333 w 441669"/>
              <a:gd name="connsiteY44" fmla="*/ 253147 h 607780"/>
              <a:gd name="connsiteX45" fmla="*/ 72323 w 441669"/>
              <a:gd name="connsiteY45" fmla="*/ 241263 h 607780"/>
              <a:gd name="connsiteX46" fmla="*/ 72322 w 441669"/>
              <a:gd name="connsiteY46" fmla="*/ 162865 h 607780"/>
              <a:gd name="connsiteX47" fmla="*/ 240917 w 441669"/>
              <a:gd name="connsiteY47" fmla="*/ 162865 h 607780"/>
              <a:gd name="connsiteX48" fmla="*/ 252906 w 441669"/>
              <a:gd name="connsiteY48" fmla="*/ 174749 h 607780"/>
              <a:gd name="connsiteX49" fmla="*/ 240917 w 441669"/>
              <a:gd name="connsiteY49" fmla="*/ 186716 h 607780"/>
              <a:gd name="connsiteX50" fmla="*/ 72322 w 441669"/>
              <a:gd name="connsiteY50" fmla="*/ 186716 h 607780"/>
              <a:gd name="connsiteX51" fmla="*/ 60333 w 441669"/>
              <a:gd name="connsiteY51" fmla="*/ 174749 h 607780"/>
              <a:gd name="connsiteX52" fmla="*/ 72322 w 441669"/>
              <a:gd name="connsiteY52" fmla="*/ 162865 h 607780"/>
              <a:gd name="connsiteX53" fmla="*/ 72322 w 441669"/>
              <a:gd name="connsiteY53" fmla="*/ 84396 h 607780"/>
              <a:gd name="connsiteX54" fmla="*/ 240917 w 441669"/>
              <a:gd name="connsiteY54" fmla="*/ 84396 h 607780"/>
              <a:gd name="connsiteX55" fmla="*/ 252906 w 441669"/>
              <a:gd name="connsiteY55" fmla="*/ 96363 h 607780"/>
              <a:gd name="connsiteX56" fmla="*/ 240917 w 441669"/>
              <a:gd name="connsiteY56" fmla="*/ 108247 h 607780"/>
              <a:gd name="connsiteX57" fmla="*/ 72322 w 441669"/>
              <a:gd name="connsiteY57" fmla="*/ 108247 h 607780"/>
              <a:gd name="connsiteX58" fmla="*/ 60333 w 441669"/>
              <a:gd name="connsiteY58" fmla="*/ 96363 h 607780"/>
              <a:gd name="connsiteX59" fmla="*/ 72322 w 441669"/>
              <a:gd name="connsiteY59" fmla="*/ 84396 h 607780"/>
              <a:gd name="connsiteX60" fmla="*/ 23899 w 441669"/>
              <a:gd name="connsiteY60" fmla="*/ 23859 h 607780"/>
              <a:gd name="connsiteX61" fmla="*/ 23899 w 441669"/>
              <a:gd name="connsiteY61" fmla="*/ 404688 h 607780"/>
              <a:gd name="connsiteX62" fmla="*/ 417520 w 441669"/>
              <a:gd name="connsiteY62" fmla="*/ 404688 h 607780"/>
              <a:gd name="connsiteX63" fmla="*/ 417770 w 441669"/>
              <a:gd name="connsiteY63" fmla="*/ 157702 h 607780"/>
              <a:gd name="connsiteX64" fmla="*/ 312349 w 441669"/>
              <a:gd name="connsiteY64" fmla="*/ 157702 h 607780"/>
              <a:gd name="connsiteX65" fmla="*/ 300441 w 441669"/>
              <a:gd name="connsiteY65" fmla="*/ 145731 h 607780"/>
              <a:gd name="connsiteX66" fmla="*/ 300441 w 441669"/>
              <a:gd name="connsiteY66" fmla="*/ 23859 h 607780"/>
              <a:gd name="connsiteX67" fmla="*/ 23899 w 441669"/>
              <a:gd name="connsiteY67" fmla="*/ 0 h 607780"/>
              <a:gd name="connsiteX68" fmla="*/ 312349 w 441669"/>
              <a:gd name="connsiteY68" fmla="*/ 0 h 607780"/>
              <a:gd name="connsiteX69" fmla="*/ 315097 w 441669"/>
              <a:gd name="connsiteY69" fmla="*/ 333 h 607780"/>
              <a:gd name="connsiteX70" fmla="*/ 315763 w 441669"/>
              <a:gd name="connsiteY70" fmla="*/ 582 h 607780"/>
              <a:gd name="connsiteX71" fmla="*/ 318095 w 441669"/>
              <a:gd name="connsiteY71" fmla="*/ 1496 h 607780"/>
              <a:gd name="connsiteX72" fmla="*/ 318928 w 441669"/>
              <a:gd name="connsiteY72" fmla="*/ 1995 h 607780"/>
              <a:gd name="connsiteX73" fmla="*/ 321259 w 441669"/>
              <a:gd name="connsiteY73" fmla="*/ 3990 h 607780"/>
              <a:gd name="connsiteX74" fmla="*/ 321343 w 441669"/>
              <a:gd name="connsiteY74" fmla="*/ 4074 h 607780"/>
              <a:gd name="connsiteX75" fmla="*/ 438755 w 441669"/>
              <a:gd name="connsiteY75" fmla="*/ 137916 h 607780"/>
              <a:gd name="connsiteX76" fmla="*/ 441586 w 441669"/>
              <a:gd name="connsiteY76" fmla="*/ 145648 h 607780"/>
              <a:gd name="connsiteX77" fmla="*/ 441669 w 441669"/>
              <a:gd name="connsiteY77" fmla="*/ 146978 h 607780"/>
              <a:gd name="connsiteX78" fmla="*/ 441669 w 441669"/>
              <a:gd name="connsiteY78" fmla="*/ 583921 h 607780"/>
              <a:gd name="connsiteX79" fmla="*/ 417770 w 441669"/>
              <a:gd name="connsiteY79" fmla="*/ 607780 h 607780"/>
              <a:gd name="connsiteX80" fmla="*/ 23899 w 441669"/>
              <a:gd name="connsiteY80" fmla="*/ 607780 h 607780"/>
              <a:gd name="connsiteX81" fmla="*/ 0 w 441669"/>
              <a:gd name="connsiteY81" fmla="*/ 583921 h 607780"/>
              <a:gd name="connsiteX82" fmla="*/ 0 w 441669"/>
              <a:gd name="connsiteY82" fmla="*/ 23859 h 607780"/>
              <a:gd name="connsiteX83" fmla="*/ 23899 w 441669"/>
              <a:gd name="connsiteY83" fmla="*/ 0 h 60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41669" h="607780">
                <a:moveTo>
                  <a:pt x="226574" y="457687"/>
                </a:moveTo>
                <a:cubicBezTo>
                  <a:pt x="252879" y="457687"/>
                  <a:pt x="269278" y="472489"/>
                  <a:pt x="269112" y="500597"/>
                </a:cubicBezTo>
                <a:cubicBezTo>
                  <a:pt x="269112" y="532863"/>
                  <a:pt x="251047" y="548081"/>
                  <a:pt x="223327" y="547832"/>
                </a:cubicBezTo>
                <a:cubicBezTo>
                  <a:pt x="219581" y="547832"/>
                  <a:pt x="215336" y="547832"/>
                  <a:pt x="212755" y="547249"/>
                </a:cubicBezTo>
                <a:lnTo>
                  <a:pt x="212755" y="458851"/>
                </a:lnTo>
                <a:cubicBezTo>
                  <a:pt x="215336" y="458269"/>
                  <a:pt x="219748" y="457687"/>
                  <a:pt x="226574" y="457687"/>
                </a:cubicBezTo>
                <a:close/>
                <a:moveTo>
                  <a:pt x="96929" y="457264"/>
                </a:moveTo>
                <a:cubicBezTo>
                  <a:pt x="117989" y="457264"/>
                  <a:pt x="129559" y="478133"/>
                  <a:pt x="129559" y="502328"/>
                </a:cubicBezTo>
                <a:cubicBezTo>
                  <a:pt x="129559" y="528601"/>
                  <a:pt x="117739" y="548223"/>
                  <a:pt x="97095" y="548223"/>
                </a:cubicBezTo>
                <a:cubicBezTo>
                  <a:pt x="76618" y="548223"/>
                  <a:pt x="64215" y="529599"/>
                  <a:pt x="64215" y="503159"/>
                </a:cubicBezTo>
                <a:cubicBezTo>
                  <a:pt x="64215" y="476886"/>
                  <a:pt x="76202" y="457264"/>
                  <a:pt x="96929" y="457264"/>
                </a:cubicBezTo>
                <a:close/>
                <a:moveTo>
                  <a:pt x="305854" y="435281"/>
                </a:moveTo>
                <a:lnTo>
                  <a:pt x="305854" y="460885"/>
                </a:lnTo>
                <a:lnTo>
                  <a:pt x="342243" y="460885"/>
                </a:lnTo>
                <a:lnTo>
                  <a:pt x="342243" y="570371"/>
                </a:lnTo>
                <a:lnTo>
                  <a:pt x="372887" y="570371"/>
                </a:lnTo>
                <a:lnTo>
                  <a:pt x="372887" y="460885"/>
                </a:lnTo>
                <a:lnTo>
                  <a:pt x="409859" y="460885"/>
                </a:lnTo>
                <a:lnTo>
                  <a:pt x="409859" y="435281"/>
                </a:lnTo>
                <a:close/>
                <a:moveTo>
                  <a:pt x="223333" y="434283"/>
                </a:moveTo>
                <a:cubicBezTo>
                  <a:pt x="207927" y="434283"/>
                  <a:pt x="193272" y="435281"/>
                  <a:pt x="182030" y="437026"/>
                </a:cubicBezTo>
                <a:lnTo>
                  <a:pt x="182030" y="569705"/>
                </a:lnTo>
                <a:cubicBezTo>
                  <a:pt x="189608" y="570703"/>
                  <a:pt x="200933" y="571701"/>
                  <a:pt x="216754" y="571701"/>
                </a:cubicBezTo>
                <a:cubicBezTo>
                  <a:pt x="243234" y="571701"/>
                  <a:pt x="264885" y="566131"/>
                  <a:pt x="279124" y="554243"/>
                </a:cubicBezTo>
                <a:cubicBezTo>
                  <a:pt x="292198" y="543269"/>
                  <a:pt x="301691" y="525396"/>
                  <a:pt x="301691" y="499625"/>
                </a:cubicBezTo>
                <a:cubicBezTo>
                  <a:pt x="301691" y="475683"/>
                  <a:pt x="292864" y="459140"/>
                  <a:pt x="278791" y="448665"/>
                </a:cubicBezTo>
                <a:cubicBezTo>
                  <a:pt x="265718" y="438855"/>
                  <a:pt x="249063" y="434283"/>
                  <a:pt x="223333" y="434283"/>
                </a:cubicBezTo>
                <a:close/>
                <a:moveTo>
                  <a:pt x="97677" y="433036"/>
                </a:moveTo>
                <a:cubicBezTo>
                  <a:pt x="57790" y="433036"/>
                  <a:pt x="31893" y="463296"/>
                  <a:pt x="31893" y="503782"/>
                </a:cubicBezTo>
                <a:cubicBezTo>
                  <a:pt x="31893" y="542272"/>
                  <a:pt x="55375" y="572532"/>
                  <a:pt x="95512" y="572532"/>
                </a:cubicBezTo>
                <a:cubicBezTo>
                  <a:pt x="135065" y="572532"/>
                  <a:pt x="161962" y="545680"/>
                  <a:pt x="161962" y="501371"/>
                </a:cubicBezTo>
                <a:cubicBezTo>
                  <a:pt x="161962" y="464127"/>
                  <a:pt x="139229" y="433036"/>
                  <a:pt x="97677" y="433036"/>
                </a:cubicBezTo>
                <a:close/>
                <a:moveTo>
                  <a:pt x="72323" y="319732"/>
                </a:moveTo>
                <a:lnTo>
                  <a:pt x="348175" y="319732"/>
                </a:lnTo>
                <a:cubicBezTo>
                  <a:pt x="354753" y="319732"/>
                  <a:pt x="360165" y="325134"/>
                  <a:pt x="360165" y="331699"/>
                </a:cubicBezTo>
                <a:cubicBezTo>
                  <a:pt x="360165" y="338264"/>
                  <a:pt x="354753" y="343583"/>
                  <a:pt x="348175" y="343583"/>
                </a:cubicBezTo>
                <a:lnTo>
                  <a:pt x="72323" y="343583"/>
                </a:lnTo>
                <a:cubicBezTo>
                  <a:pt x="65662" y="343583"/>
                  <a:pt x="60333" y="338264"/>
                  <a:pt x="60333" y="331699"/>
                </a:cubicBezTo>
                <a:cubicBezTo>
                  <a:pt x="60333" y="325134"/>
                  <a:pt x="65662" y="319732"/>
                  <a:pt x="72323" y="319732"/>
                </a:cubicBezTo>
                <a:close/>
                <a:moveTo>
                  <a:pt x="72323" y="241263"/>
                </a:moveTo>
                <a:lnTo>
                  <a:pt x="348175" y="241263"/>
                </a:lnTo>
                <a:cubicBezTo>
                  <a:pt x="354753" y="241263"/>
                  <a:pt x="360165" y="246582"/>
                  <a:pt x="360165" y="253147"/>
                </a:cubicBezTo>
                <a:cubicBezTo>
                  <a:pt x="360165" y="259712"/>
                  <a:pt x="354753" y="265114"/>
                  <a:pt x="348175" y="265114"/>
                </a:cubicBezTo>
                <a:lnTo>
                  <a:pt x="72323" y="265114"/>
                </a:lnTo>
                <a:cubicBezTo>
                  <a:pt x="65662" y="265114"/>
                  <a:pt x="60333" y="259712"/>
                  <a:pt x="60333" y="253147"/>
                </a:cubicBezTo>
                <a:cubicBezTo>
                  <a:pt x="60333" y="246582"/>
                  <a:pt x="65662" y="241263"/>
                  <a:pt x="72323" y="241263"/>
                </a:cubicBezTo>
                <a:close/>
                <a:moveTo>
                  <a:pt x="72322" y="162865"/>
                </a:moveTo>
                <a:lnTo>
                  <a:pt x="240917" y="162865"/>
                </a:lnTo>
                <a:cubicBezTo>
                  <a:pt x="247494" y="162865"/>
                  <a:pt x="252906" y="168184"/>
                  <a:pt x="252906" y="174749"/>
                </a:cubicBezTo>
                <a:cubicBezTo>
                  <a:pt x="252906" y="181397"/>
                  <a:pt x="247494" y="186716"/>
                  <a:pt x="240917" y="186716"/>
                </a:cubicBezTo>
                <a:lnTo>
                  <a:pt x="72322" y="186716"/>
                </a:lnTo>
                <a:cubicBezTo>
                  <a:pt x="65661" y="186716"/>
                  <a:pt x="60333" y="181314"/>
                  <a:pt x="60333" y="174749"/>
                </a:cubicBezTo>
                <a:cubicBezTo>
                  <a:pt x="60333" y="168184"/>
                  <a:pt x="65661" y="162865"/>
                  <a:pt x="72322" y="162865"/>
                </a:cubicBezTo>
                <a:close/>
                <a:moveTo>
                  <a:pt x="72322" y="84396"/>
                </a:moveTo>
                <a:lnTo>
                  <a:pt x="240917" y="84396"/>
                </a:lnTo>
                <a:cubicBezTo>
                  <a:pt x="247494" y="84396"/>
                  <a:pt x="252906" y="89798"/>
                  <a:pt x="252906" y="96363"/>
                </a:cubicBezTo>
                <a:cubicBezTo>
                  <a:pt x="252906" y="102928"/>
                  <a:pt x="247494" y="108247"/>
                  <a:pt x="240917" y="108247"/>
                </a:cubicBezTo>
                <a:lnTo>
                  <a:pt x="72322" y="108247"/>
                </a:lnTo>
                <a:cubicBezTo>
                  <a:pt x="65661" y="108247"/>
                  <a:pt x="60333" y="102928"/>
                  <a:pt x="60333" y="96363"/>
                </a:cubicBezTo>
                <a:cubicBezTo>
                  <a:pt x="60333" y="89798"/>
                  <a:pt x="65661" y="84396"/>
                  <a:pt x="72322" y="84396"/>
                </a:cubicBezTo>
                <a:close/>
                <a:moveTo>
                  <a:pt x="23899" y="23859"/>
                </a:moveTo>
                <a:lnTo>
                  <a:pt x="23899" y="404688"/>
                </a:lnTo>
                <a:lnTo>
                  <a:pt x="417520" y="404688"/>
                </a:lnTo>
                <a:lnTo>
                  <a:pt x="417770" y="157702"/>
                </a:lnTo>
                <a:lnTo>
                  <a:pt x="312349" y="157702"/>
                </a:lnTo>
                <a:cubicBezTo>
                  <a:pt x="305771" y="157702"/>
                  <a:pt x="300441" y="152381"/>
                  <a:pt x="300441" y="145731"/>
                </a:cubicBezTo>
                <a:lnTo>
                  <a:pt x="300441" y="23859"/>
                </a:lnTo>
                <a:close/>
                <a:moveTo>
                  <a:pt x="23899" y="0"/>
                </a:moveTo>
                <a:lnTo>
                  <a:pt x="312349" y="0"/>
                </a:lnTo>
                <a:cubicBezTo>
                  <a:pt x="313265" y="0"/>
                  <a:pt x="314181" y="166"/>
                  <a:pt x="315097" y="333"/>
                </a:cubicBezTo>
                <a:cubicBezTo>
                  <a:pt x="315347" y="416"/>
                  <a:pt x="315514" y="499"/>
                  <a:pt x="315763" y="582"/>
                </a:cubicBezTo>
                <a:cubicBezTo>
                  <a:pt x="316596" y="831"/>
                  <a:pt x="317345" y="1164"/>
                  <a:pt x="318095" y="1496"/>
                </a:cubicBezTo>
                <a:cubicBezTo>
                  <a:pt x="318345" y="1663"/>
                  <a:pt x="318595" y="1829"/>
                  <a:pt x="318928" y="1995"/>
                </a:cubicBezTo>
                <a:cubicBezTo>
                  <a:pt x="319760" y="2577"/>
                  <a:pt x="320593" y="3242"/>
                  <a:pt x="321259" y="3990"/>
                </a:cubicBezTo>
                <a:cubicBezTo>
                  <a:pt x="321259" y="3990"/>
                  <a:pt x="321343" y="4074"/>
                  <a:pt x="321343" y="4074"/>
                </a:cubicBezTo>
                <a:lnTo>
                  <a:pt x="438755" y="137916"/>
                </a:lnTo>
                <a:cubicBezTo>
                  <a:pt x="440670" y="140078"/>
                  <a:pt x="441502" y="142821"/>
                  <a:pt x="441586" y="145648"/>
                </a:cubicBezTo>
                <a:cubicBezTo>
                  <a:pt x="441586" y="146063"/>
                  <a:pt x="441669" y="146562"/>
                  <a:pt x="441669" y="146978"/>
                </a:cubicBezTo>
                <a:lnTo>
                  <a:pt x="441669" y="583921"/>
                </a:lnTo>
                <a:cubicBezTo>
                  <a:pt x="441669" y="597056"/>
                  <a:pt x="430927" y="607780"/>
                  <a:pt x="417770" y="607780"/>
                </a:cubicBezTo>
                <a:lnTo>
                  <a:pt x="23899" y="607780"/>
                </a:lnTo>
                <a:cubicBezTo>
                  <a:pt x="10742" y="607780"/>
                  <a:pt x="0" y="597056"/>
                  <a:pt x="0" y="583921"/>
                </a:cubicBezTo>
                <a:lnTo>
                  <a:pt x="0" y="23859"/>
                </a:lnTo>
                <a:cubicBezTo>
                  <a:pt x="0" y="10724"/>
                  <a:pt x="10742" y="0"/>
                  <a:pt x="23899" y="0"/>
                </a:cubicBezTo>
                <a:close/>
              </a:path>
            </a:pathLst>
          </a:custGeom>
          <a:solidFill>
            <a:srgbClr val="BB1B22"/>
          </a:solidFill>
          <a:ln>
            <a:noFill/>
          </a:ln>
        </p:spPr>
      </p:sp>
      <p:sp>
        <p:nvSpPr>
          <p:cNvPr id="12"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3" name="文本框 12"/>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570756"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受限空间动火作业要求</a:t>
            </a:r>
          </a:p>
        </p:txBody>
      </p:sp>
      <p:sp>
        <p:nvSpPr>
          <p:cNvPr id="12" name="agenda_232559"/>
          <p:cNvSpPr>
            <a:spLocks noChangeAspect="1"/>
          </p:cNvSpPr>
          <p:nvPr/>
        </p:nvSpPr>
        <p:spPr bwMode="auto">
          <a:xfrm flipH="1">
            <a:off x="1050671" y="2218123"/>
            <a:ext cx="784902" cy="784626"/>
          </a:xfrm>
          <a:custGeom>
            <a:avLst/>
            <a:gdLst>
              <a:gd name="T0" fmla="*/ 4741 w 6282"/>
              <a:gd name="T1" fmla="*/ 6289 h 6289"/>
              <a:gd name="T2" fmla="*/ 6282 w 6282"/>
              <a:gd name="T3" fmla="*/ 4887 h 6289"/>
              <a:gd name="T4" fmla="*/ 2218 w 6282"/>
              <a:gd name="T5" fmla="*/ 4887 h 6289"/>
              <a:gd name="T6" fmla="*/ 5458 w 6282"/>
              <a:gd name="T7" fmla="*/ 1647 h 6289"/>
              <a:gd name="T8" fmla="*/ 4535 w 6282"/>
              <a:gd name="T9" fmla="*/ 724 h 6289"/>
              <a:gd name="T10" fmla="*/ 1402 w 6282"/>
              <a:gd name="T11" fmla="*/ 3857 h 6289"/>
              <a:gd name="T12" fmla="*/ 1402 w 6282"/>
              <a:gd name="T13" fmla="*/ 0 h 6289"/>
              <a:gd name="T14" fmla="*/ 0 w 6282"/>
              <a:gd name="T15" fmla="*/ 1541 h 6289"/>
              <a:gd name="T16" fmla="*/ 0 w 6282"/>
              <a:gd name="T17" fmla="*/ 4887 h 6289"/>
              <a:gd name="T18" fmla="*/ 0 w 6282"/>
              <a:gd name="T19" fmla="*/ 6289 h 6289"/>
              <a:gd name="T20" fmla="*/ 1402 w 6282"/>
              <a:gd name="T21" fmla="*/ 6289 h 6289"/>
              <a:gd name="T22" fmla="*/ 4741 w 6282"/>
              <a:gd name="T23" fmla="*/ 6289 h 6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82" h="6289">
                <a:moveTo>
                  <a:pt x="4741" y="6289"/>
                </a:moveTo>
                <a:lnTo>
                  <a:pt x="6282" y="4887"/>
                </a:lnTo>
                <a:lnTo>
                  <a:pt x="2218" y="4887"/>
                </a:lnTo>
                <a:lnTo>
                  <a:pt x="5458" y="1647"/>
                </a:lnTo>
                <a:lnTo>
                  <a:pt x="4535" y="724"/>
                </a:lnTo>
                <a:lnTo>
                  <a:pt x="1402" y="3857"/>
                </a:lnTo>
                <a:lnTo>
                  <a:pt x="1402" y="0"/>
                </a:lnTo>
                <a:lnTo>
                  <a:pt x="0" y="1541"/>
                </a:lnTo>
                <a:lnTo>
                  <a:pt x="0" y="4887"/>
                </a:lnTo>
                <a:lnTo>
                  <a:pt x="0" y="6289"/>
                </a:lnTo>
                <a:lnTo>
                  <a:pt x="1402" y="6289"/>
                </a:lnTo>
                <a:lnTo>
                  <a:pt x="4741" y="6289"/>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grpSp>
        <p:nvGrpSpPr>
          <p:cNvPr id="5" name="组合 4"/>
          <p:cNvGrpSpPr/>
          <p:nvPr/>
        </p:nvGrpSpPr>
        <p:grpSpPr>
          <a:xfrm>
            <a:off x="3673341" y="3277811"/>
            <a:ext cx="10896713" cy="5823455"/>
            <a:chOff x="4102992" y="3411623"/>
            <a:chExt cx="10215174" cy="5459225"/>
          </a:xfrm>
        </p:grpSpPr>
        <p:pic>
          <p:nvPicPr>
            <p:cNvPr id="3074" name="Picture 2" descr="https://timgsa.baidu.com/timg?image&amp;quality=80&amp;size=b9999_10000&amp;sec=1503007011246&amp;di=88f5345fb749d54171760ce6d82f4ce1&amp;imgtype=0&amp;src=http%3A%2F%2Fwww.mkaq.org%2FUploadFiles%2Fmkxw%2F2013%2F11%2F201311051228202339.jpg"/>
            <p:cNvPicPr>
              <a:picLocks noChangeAspect="1" noChangeArrowheads="1"/>
            </p:cNvPicPr>
            <p:nvPr/>
          </p:nvPicPr>
          <p:blipFill rotWithShape="1">
            <a:blip r:embed="rId5">
              <a:extLst>
                <a:ext uri="{28A0092B-C50C-407E-A947-70E740481C1C}">
                  <a14:useLocalDpi xmlns:a14="http://schemas.microsoft.com/office/drawing/2010/main" val="0"/>
                </a:ext>
              </a:extLst>
            </a:blip>
            <a:srcRect t="6589" b="15566"/>
            <a:stretch>
              <a:fillRect/>
            </a:stretch>
          </p:blipFill>
          <p:spPr bwMode="auto">
            <a:xfrm>
              <a:off x="4102992" y="3411623"/>
              <a:ext cx="10215174" cy="545922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102992" y="3411623"/>
              <a:ext cx="10215174" cy="5459225"/>
            </a:xfrm>
            <a:prstGeom prst="rect">
              <a:avLst/>
            </a:prstGeom>
            <a:solidFill>
              <a:schemeClr val="tx1">
                <a:alpha val="58000"/>
              </a:schemeClr>
            </a:solidFill>
          </p:spPr>
          <p:txBody>
            <a:bodyPr rtlCol="0" anchor="ctr">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16" name="矩形 8"/>
            <p:cNvSpPr/>
            <p:nvPr/>
          </p:nvSpPr>
          <p:spPr>
            <a:xfrm>
              <a:off x="5162333" y="5422993"/>
              <a:ext cx="7963333" cy="1408972"/>
            </a:xfrm>
            <a:prstGeom prst="rect">
              <a:avLst/>
            </a:prstGeom>
            <a:noFill/>
            <a:ln w="9525">
              <a:noFill/>
            </a:ln>
          </p:spPr>
          <p:txBody>
            <a:bodyPr wrap="none" anchor="t">
              <a:spAutoFit/>
            </a:bodyPr>
            <a:lstStyle/>
            <a:p>
              <a:pPr algn="ctr">
                <a:lnSpc>
                  <a:spcPts val="5500"/>
                </a:lnSpc>
              </a:pPr>
              <a:r>
                <a:rPr lang="zh-CN" altLang="en-US" dirty="0">
                  <a:solidFill>
                    <a:schemeClr val="bg1"/>
                  </a:solidFill>
                  <a:latin typeface="微软雅黑" panose="020B0503020204020204" pitchFamily="34" charset="-122"/>
                  <a:ea typeface="微软雅黑" panose="020B0503020204020204" pitchFamily="34" charset="-122"/>
                </a:rPr>
                <a:t>进入受限空间动火作业</a:t>
              </a:r>
              <a:endParaRPr lang="en-US" altLang="zh-CN" dirty="0">
                <a:solidFill>
                  <a:schemeClr val="bg1"/>
                </a:solidFill>
                <a:latin typeface="微软雅黑" panose="020B0503020204020204" pitchFamily="34" charset="-122"/>
                <a:ea typeface="微软雅黑" panose="020B0503020204020204" pitchFamily="34" charset="-122"/>
              </a:endParaRPr>
            </a:p>
            <a:p>
              <a:pPr algn="ctr">
                <a:lnSpc>
                  <a:spcPts val="5500"/>
                </a:lnSpc>
              </a:pPr>
              <a:r>
                <a:rPr lang="zh-CN" altLang="en-US" dirty="0">
                  <a:solidFill>
                    <a:schemeClr val="bg1"/>
                  </a:solidFill>
                  <a:latin typeface="微软雅黑" panose="020B0503020204020204" pitchFamily="34" charset="-122"/>
                  <a:ea typeface="微软雅黑" panose="020B0503020204020204" pitchFamily="34" charset="-122"/>
                </a:rPr>
                <a:t>要求执行</a:t>
              </a:r>
              <a:r>
                <a:rPr lang="en-US" altLang="zh-CN" b="1" dirty="0">
                  <a:solidFill>
                    <a:srgbClr val="FFC000"/>
                  </a:solidFill>
                  <a:latin typeface="微软雅黑" panose="020B0503020204020204" pitchFamily="34" charset="-122"/>
                  <a:ea typeface="微软雅黑" panose="020B0503020204020204" pitchFamily="34" charset="-122"/>
                </a:rPr>
                <a:t>《</a:t>
              </a:r>
              <a:r>
                <a:rPr lang="zh-CN" altLang="en-US" b="1" dirty="0">
                  <a:solidFill>
                    <a:srgbClr val="FFC000"/>
                  </a:solidFill>
                  <a:latin typeface="微软雅黑" panose="020B0503020204020204" pitchFamily="34" charset="-122"/>
                  <a:ea typeface="微软雅黑" panose="020B0503020204020204" pitchFamily="34" charset="-122"/>
                </a:rPr>
                <a:t>进入受限空间安全管理标准</a:t>
              </a:r>
              <a:r>
                <a:rPr lang="en-US" altLang="zh-CN" b="1" dirty="0">
                  <a:solidFill>
                    <a:srgbClr val="FFC000"/>
                  </a:solidFill>
                  <a:latin typeface="微软雅黑" panose="020B0503020204020204" pitchFamily="34" charset="-122"/>
                  <a:ea typeface="微软雅黑" panose="020B0503020204020204" pitchFamily="34" charset="-122"/>
                </a:rPr>
                <a:t>》</a:t>
              </a:r>
              <a:endParaRPr lang="zh-CN" altLang="en-US" b="1" dirty="0">
                <a:solidFill>
                  <a:srgbClr val="FFC000"/>
                </a:solidFill>
                <a:latin typeface="微软雅黑" panose="020B0503020204020204" pitchFamily="34" charset="-122"/>
                <a:ea typeface="微软雅黑" panose="020B0503020204020204" pitchFamily="34" charset="-122"/>
              </a:endParaRPr>
            </a:p>
          </p:txBody>
        </p:sp>
      </p:grpSp>
      <p:sp>
        <p:nvSpPr>
          <p:cNvPr id="13"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4" name="文本框 13"/>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高处动火作业要求</a:t>
            </a:r>
          </a:p>
        </p:txBody>
      </p:sp>
      <p:sp>
        <p:nvSpPr>
          <p:cNvPr id="13" name="agenda_232559"/>
          <p:cNvSpPr>
            <a:spLocks noChangeAspect="1"/>
          </p:cNvSpPr>
          <p:nvPr/>
        </p:nvSpPr>
        <p:spPr bwMode="auto">
          <a:xfrm flipH="1" flipV="1">
            <a:off x="1050671" y="2233696"/>
            <a:ext cx="784902" cy="753480"/>
          </a:xfrm>
          <a:custGeom>
            <a:avLst/>
            <a:gdLst>
              <a:gd name="T0" fmla="*/ 208 w 416"/>
              <a:gd name="T1" fmla="*/ 400 h 400"/>
              <a:gd name="T2" fmla="*/ 13 w 416"/>
              <a:gd name="T3" fmla="*/ 205 h 400"/>
              <a:gd name="T4" fmla="*/ 13 w 416"/>
              <a:gd name="T5" fmla="*/ 158 h 400"/>
              <a:gd name="T6" fmla="*/ 60 w 416"/>
              <a:gd name="T7" fmla="*/ 158 h 400"/>
              <a:gd name="T8" fmla="*/ 208 w 416"/>
              <a:gd name="T9" fmla="*/ 306 h 400"/>
              <a:gd name="T10" fmla="*/ 356 w 416"/>
              <a:gd name="T11" fmla="*/ 158 h 400"/>
              <a:gd name="T12" fmla="*/ 403 w 416"/>
              <a:gd name="T13" fmla="*/ 158 h 400"/>
              <a:gd name="T14" fmla="*/ 403 w 416"/>
              <a:gd name="T15" fmla="*/ 205 h 400"/>
              <a:gd name="T16" fmla="*/ 208 w 416"/>
              <a:gd name="T17" fmla="*/ 400 h 400"/>
              <a:gd name="T18" fmla="*/ 403 w 416"/>
              <a:gd name="T19" fmla="*/ 61 h 400"/>
              <a:gd name="T20" fmla="*/ 403 w 416"/>
              <a:gd name="T21" fmla="*/ 13 h 400"/>
              <a:gd name="T22" fmla="*/ 356 w 416"/>
              <a:gd name="T23" fmla="*/ 13 h 400"/>
              <a:gd name="T24" fmla="*/ 208 w 416"/>
              <a:gd name="T25" fmla="*/ 161 h 400"/>
              <a:gd name="T26" fmla="*/ 60 w 416"/>
              <a:gd name="T27" fmla="*/ 13 h 400"/>
              <a:gd name="T28" fmla="*/ 13 w 416"/>
              <a:gd name="T29" fmla="*/ 13 h 400"/>
              <a:gd name="T30" fmla="*/ 13 w 416"/>
              <a:gd name="T31" fmla="*/ 61 h 400"/>
              <a:gd name="T32" fmla="*/ 208 w 416"/>
              <a:gd name="T33" fmla="*/ 256 h 400"/>
              <a:gd name="T34" fmla="*/ 403 w 416"/>
              <a:gd name="T35" fmla="*/ 6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6" h="400">
                <a:moveTo>
                  <a:pt x="208" y="400"/>
                </a:moveTo>
                <a:lnTo>
                  <a:pt x="13" y="205"/>
                </a:lnTo>
                <a:cubicBezTo>
                  <a:pt x="0" y="192"/>
                  <a:pt x="0" y="171"/>
                  <a:pt x="13" y="158"/>
                </a:cubicBezTo>
                <a:cubicBezTo>
                  <a:pt x="26" y="145"/>
                  <a:pt x="47" y="145"/>
                  <a:pt x="60" y="158"/>
                </a:cubicBezTo>
                <a:lnTo>
                  <a:pt x="208" y="306"/>
                </a:lnTo>
                <a:lnTo>
                  <a:pt x="356" y="158"/>
                </a:lnTo>
                <a:cubicBezTo>
                  <a:pt x="369" y="145"/>
                  <a:pt x="390" y="145"/>
                  <a:pt x="403" y="158"/>
                </a:cubicBezTo>
                <a:cubicBezTo>
                  <a:pt x="416" y="171"/>
                  <a:pt x="416" y="192"/>
                  <a:pt x="403" y="205"/>
                </a:cubicBezTo>
                <a:lnTo>
                  <a:pt x="208" y="400"/>
                </a:lnTo>
                <a:close/>
                <a:moveTo>
                  <a:pt x="403" y="61"/>
                </a:moveTo>
                <a:cubicBezTo>
                  <a:pt x="416" y="47"/>
                  <a:pt x="416" y="26"/>
                  <a:pt x="403" y="13"/>
                </a:cubicBezTo>
                <a:cubicBezTo>
                  <a:pt x="390" y="0"/>
                  <a:pt x="369" y="0"/>
                  <a:pt x="356" y="13"/>
                </a:cubicBezTo>
                <a:lnTo>
                  <a:pt x="208" y="161"/>
                </a:lnTo>
                <a:lnTo>
                  <a:pt x="60" y="13"/>
                </a:lnTo>
                <a:cubicBezTo>
                  <a:pt x="47" y="0"/>
                  <a:pt x="26" y="0"/>
                  <a:pt x="13" y="13"/>
                </a:cubicBezTo>
                <a:cubicBezTo>
                  <a:pt x="0" y="26"/>
                  <a:pt x="0" y="48"/>
                  <a:pt x="13" y="61"/>
                </a:cubicBezTo>
                <a:lnTo>
                  <a:pt x="208" y="256"/>
                </a:lnTo>
                <a:lnTo>
                  <a:pt x="403" y="61"/>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cxnSp>
        <p:nvCxnSpPr>
          <p:cNvPr id="3" name="直接连接符 2"/>
          <p:cNvCxnSpPr/>
          <p:nvPr/>
        </p:nvCxnSpPr>
        <p:spPr>
          <a:xfrm>
            <a:off x="1835573" y="8673816"/>
            <a:ext cx="15830005"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矩形 5"/>
          <p:cNvSpPr/>
          <p:nvPr/>
        </p:nvSpPr>
        <p:spPr>
          <a:xfrm>
            <a:off x="2125791" y="4588779"/>
            <a:ext cx="4096726" cy="646331"/>
          </a:xfrm>
          <a:prstGeom prst="rect">
            <a:avLst/>
          </a:prstGeom>
          <a:solidFill>
            <a:srgbClr val="BB1B22"/>
          </a:solid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高处动火作业应该</a:t>
            </a:r>
          </a:p>
        </p:txBody>
      </p:sp>
      <p:sp>
        <p:nvSpPr>
          <p:cNvPr id="7" name="矩形 6"/>
          <p:cNvSpPr/>
          <p:nvPr/>
        </p:nvSpPr>
        <p:spPr>
          <a:xfrm>
            <a:off x="1787066" y="5565172"/>
            <a:ext cx="7165619" cy="2862322"/>
          </a:xfrm>
          <a:prstGeom prst="rect">
            <a:avLst/>
          </a:prstGeom>
        </p:spPr>
        <p:txBody>
          <a:bodyPr wrap="square">
            <a:spAutoFit/>
          </a:bodyPr>
          <a:lstStyle/>
          <a:p>
            <a:pPr marL="457200" lvl="1" indent="-342900" algn="just">
              <a:lnSpc>
                <a:spcPts val="36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具有</a:t>
            </a:r>
            <a:r>
              <a:rPr lang="zh-CN" altLang="en-US" sz="2400" b="1" dirty="0">
                <a:solidFill>
                  <a:srgbClr val="BB1B22"/>
                </a:solidFill>
                <a:latin typeface="微软雅黑" panose="020B0503020204020204" pitchFamily="34" charset="-122"/>
                <a:ea typeface="微软雅黑" panose="020B0503020204020204" pitchFamily="34" charset="-122"/>
              </a:rPr>
              <a:t>围栏和扶手的固定作业平台</a:t>
            </a:r>
            <a:r>
              <a:rPr lang="zh-CN" altLang="en-US" sz="2400" dirty="0">
                <a:latin typeface="微软雅黑" panose="020B0503020204020204" pitchFamily="34" charset="-122"/>
                <a:ea typeface="微软雅黑" panose="020B0503020204020204" pitchFamily="34" charset="-122"/>
              </a:rPr>
              <a:t>；</a:t>
            </a:r>
          </a:p>
          <a:p>
            <a:pPr marL="457200" lvl="1" indent="-342900" algn="just">
              <a:lnSpc>
                <a:spcPts val="36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特殊情况下现场条件不具备上述要求应采取适当的防护措施，并经专业人员确认；</a:t>
            </a:r>
          </a:p>
          <a:p>
            <a:pPr marL="457200" lvl="1" indent="-342900" algn="just">
              <a:lnSpc>
                <a:spcPts val="36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设立防落物设施；</a:t>
            </a:r>
          </a:p>
          <a:p>
            <a:pPr marL="457200" lvl="1" indent="-342900" algn="just">
              <a:lnSpc>
                <a:spcPts val="36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佩戴全身安全带及使用自动锁定连接、人造纤维绳索。</a:t>
            </a:r>
          </a:p>
        </p:txBody>
      </p:sp>
      <p:sp>
        <p:nvSpPr>
          <p:cNvPr id="17" name="矩形 16"/>
          <p:cNvSpPr/>
          <p:nvPr/>
        </p:nvSpPr>
        <p:spPr>
          <a:xfrm>
            <a:off x="10690262" y="4666466"/>
            <a:ext cx="4096726" cy="646331"/>
          </a:xfrm>
          <a:prstGeom prst="rect">
            <a:avLst/>
          </a:prstGeom>
          <a:solidFill>
            <a:srgbClr val="BB1B22"/>
          </a:solid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高处动火必须采取</a:t>
            </a:r>
          </a:p>
        </p:txBody>
      </p:sp>
      <p:sp>
        <p:nvSpPr>
          <p:cNvPr id="18" name="矩形 17"/>
          <p:cNvSpPr/>
          <p:nvPr/>
        </p:nvSpPr>
        <p:spPr>
          <a:xfrm>
            <a:off x="10499959" y="5874058"/>
            <a:ext cx="7165619" cy="1477328"/>
          </a:xfrm>
          <a:prstGeom prst="rect">
            <a:avLst/>
          </a:prstGeom>
        </p:spPr>
        <p:txBody>
          <a:bodyPr wrap="square">
            <a:spAutoFit/>
          </a:bodyPr>
          <a:lstStyle/>
          <a:p>
            <a:pPr marL="457200" lvl="1" indent="-342900">
              <a:lnSpc>
                <a:spcPts val="36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防止火花溅落措施；</a:t>
            </a:r>
          </a:p>
          <a:p>
            <a:pPr marL="457200" lvl="1" indent="-342900">
              <a:lnSpc>
                <a:spcPts val="36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并应在火花可能溅落的部位安排监护人。</a:t>
            </a:r>
          </a:p>
          <a:p>
            <a:pPr marL="457200" lvl="1" indent="-342900">
              <a:lnSpc>
                <a:spcPts val="3600"/>
              </a:lnSpc>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在架空管线及脚手架上施工的人员，应系安全带。</a:t>
            </a:r>
          </a:p>
        </p:txBody>
      </p:sp>
      <p:cxnSp>
        <p:nvCxnSpPr>
          <p:cNvPr id="21" name="直接连接符 20"/>
          <p:cNvCxnSpPr/>
          <p:nvPr/>
        </p:nvCxnSpPr>
        <p:spPr>
          <a:xfrm>
            <a:off x="1703452" y="4129773"/>
            <a:ext cx="15830005"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5" name="文本框 14"/>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3416320"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动火作业要求</a:t>
            </a:r>
          </a:p>
        </p:txBody>
      </p:sp>
      <p:sp>
        <p:nvSpPr>
          <p:cNvPr id="14" name="agenda_232559"/>
          <p:cNvSpPr>
            <a:spLocks noChangeAspect="1"/>
          </p:cNvSpPr>
          <p:nvPr/>
        </p:nvSpPr>
        <p:spPr bwMode="auto">
          <a:xfrm flipH="1" flipV="1">
            <a:off x="1096751" y="2217985"/>
            <a:ext cx="692742" cy="784902"/>
          </a:xfrm>
          <a:custGeom>
            <a:avLst/>
            <a:gdLst>
              <a:gd name="connsiteX0" fmla="*/ 415277 w 536791"/>
              <a:gd name="connsiteY0" fmla="*/ 554785 h 608203"/>
              <a:gd name="connsiteX1" fmla="*/ 458040 w 536791"/>
              <a:gd name="connsiteY1" fmla="*/ 554785 h 608203"/>
              <a:gd name="connsiteX2" fmla="*/ 458040 w 536791"/>
              <a:gd name="connsiteY2" fmla="*/ 593048 h 608203"/>
              <a:gd name="connsiteX3" fmla="*/ 436910 w 536791"/>
              <a:gd name="connsiteY3" fmla="*/ 608119 h 608203"/>
              <a:gd name="connsiteX4" fmla="*/ 436910 w 536791"/>
              <a:gd name="connsiteY4" fmla="*/ 608203 h 608203"/>
              <a:gd name="connsiteX5" fmla="*/ 434646 w 536791"/>
              <a:gd name="connsiteY5" fmla="*/ 608203 h 608203"/>
              <a:gd name="connsiteX6" fmla="*/ 415277 w 536791"/>
              <a:gd name="connsiteY6" fmla="*/ 593048 h 608203"/>
              <a:gd name="connsiteX7" fmla="*/ 94769 w 536791"/>
              <a:gd name="connsiteY7" fmla="*/ 554785 h 608203"/>
              <a:gd name="connsiteX8" fmla="*/ 137532 w 536791"/>
              <a:gd name="connsiteY8" fmla="*/ 554785 h 608203"/>
              <a:gd name="connsiteX9" fmla="*/ 137532 w 536791"/>
              <a:gd name="connsiteY9" fmla="*/ 593048 h 608203"/>
              <a:gd name="connsiteX10" fmla="*/ 116402 w 536791"/>
              <a:gd name="connsiteY10" fmla="*/ 608119 h 608203"/>
              <a:gd name="connsiteX11" fmla="*/ 116402 w 536791"/>
              <a:gd name="connsiteY11" fmla="*/ 608203 h 608203"/>
              <a:gd name="connsiteX12" fmla="*/ 114138 w 536791"/>
              <a:gd name="connsiteY12" fmla="*/ 608203 h 608203"/>
              <a:gd name="connsiteX13" fmla="*/ 94769 w 536791"/>
              <a:gd name="connsiteY13" fmla="*/ 593048 h 608203"/>
              <a:gd name="connsiteX14" fmla="*/ 68026 w 536791"/>
              <a:gd name="connsiteY14" fmla="*/ 448090 h 608203"/>
              <a:gd name="connsiteX15" fmla="*/ 94761 w 536791"/>
              <a:gd name="connsiteY15" fmla="*/ 448090 h 608203"/>
              <a:gd name="connsiteX16" fmla="*/ 137503 w 536791"/>
              <a:gd name="connsiteY16" fmla="*/ 448090 h 608203"/>
              <a:gd name="connsiteX17" fmla="*/ 415328 w 536791"/>
              <a:gd name="connsiteY17" fmla="*/ 448090 h 608203"/>
              <a:gd name="connsiteX18" fmla="*/ 458070 w 536791"/>
              <a:gd name="connsiteY18" fmla="*/ 448090 h 608203"/>
              <a:gd name="connsiteX19" fmla="*/ 473239 w 536791"/>
              <a:gd name="connsiteY19" fmla="*/ 448090 h 608203"/>
              <a:gd name="connsiteX20" fmla="*/ 498968 w 536791"/>
              <a:gd name="connsiteY20" fmla="*/ 480050 h 608203"/>
              <a:gd name="connsiteX21" fmla="*/ 473239 w 536791"/>
              <a:gd name="connsiteY21" fmla="*/ 512093 h 608203"/>
              <a:gd name="connsiteX22" fmla="*/ 458070 w 536791"/>
              <a:gd name="connsiteY22" fmla="*/ 512093 h 608203"/>
              <a:gd name="connsiteX23" fmla="*/ 415328 w 536791"/>
              <a:gd name="connsiteY23" fmla="*/ 512093 h 608203"/>
              <a:gd name="connsiteX24" fmla="*/ 137503 w 536791"/>
              <a:gd name="connsiteY24" fmla="*/ 512093 h 608203"/>
              <a:gd name="connsiteX25" fmla="*/ 94761 w 536791"/>
              <a:gd name="connsiteY25" fmla="*/ 512093 h 608203"/>
              <a:gd name="connsiteX26" fmla="*/ 68026 w 536791"/>
              <a:gd name="connsiteY26" fmla="*/ 512093 h 608203"/>
              <a:gd name="connsiteX27" fmla="*/ 62662 w 536791"/>
              <a:gd name="connsiteY27" fmla="*/ 506739 h 608203"/>
              <a:gd name="connsiteX28" fmla="*/ 62662 w 536791"/>
              <a:gd name="connsiteY28" fmla="*/ 453444 h 608203"/>
              <a:gd name="connsiteX29" fmla="*/ 68026 w 536791"/>
              <a:gd name="connsiteY29" fmla="*/ 448090 h 608203"/>
              <a:gd name="connsiteX30" fmla="*/ 68001 w 536791"/>
              <a:gd name="connsiteY30" fmla="*/ 437377 h 608203"/>
              <a:gd name="connsiteX31" fmla="*/ 51995 w 536791"/>
              <a:gd name="connsiteY31" fmla="*/ 453442 h 608203"/>
              <a:gd name="connsiteX32" fmla="*/ 51995 w 536791"/>
              <a:gd name="connsiteY32" fmla="*/ 506741 h 608203"/>
              <a:gd name="connsiteX33" fmla="*/ 68001 w 536791"/>
              <a:gd name="connsiteY33" fmla="*/ 522723 h 608203"/>
              <a:gd name="connsiteX34" fmla="*/ 94734 w 536791"/>
              <a:gd name="connsiteY34" fmla="*/ 522723 h 608203"/>
              <a:gd name="connsiteX35" fmla="*/ 137473 w 536791"/>
              <a:gd name="connsiteY35" fmla="*/ 522723 h 608203"/>
              <a:gd name="connsiteX36" fmla="*/ 415278 w 536791"/>
              <a:gd name="connsiteY36" fmla="*/ 522723 h 608203"/>
              <a:gd name="connsiteX37" fmla="*/ 458017 w 536791"/>
              <a:gd name="connsiteY37" fmla="*/ 522723 h 608203"/>
              <a:gd name="connsiteX38" fmla="*/ 474023 w 536791"/>
              <a:gd name="connsiteY38" fmla="*/ 522723 h 608203"/>
              <a:gd name="connsiteX39" fmla="*/ 509807 w 536791"/>
              <a:gd name="connsiteY39" fmla="*/ 483062 h 608203"/>
              <a:gd name="connsiteX40" fmla="*/ 511902 w 536791"/>
              <a:gd name="connsiteY40" fmla="*/ 480050 h 608203"/>
              <a:gd name="connsiteX41" fmla="*/ 509807 w 536791"/>
              <a:gd name="connsiteY41" fmla="*/ 477121 h 608203"/>
              <a:gd name="connsiteX42" fmla="*/ 474023 w 536791"/>
              <a:gd name="connsiteY42" fmla="*/ 437377 h 608203"/>
              <a:gd name="connsiteX43" fmla="*/ 458017 w 536791"/>
              <a:gd name="connsiteY43" fmla="*/ 437377 h 608203"/>
              <a:gd name="connsiteX44" fmla="*/ 415278 w 536791"/>
              <a:gd name="connsiteY44" fmla="*/ 437377 h 608203"/>
              <a:gd name="connsiteX45" fmla="*/ 137473 w 536791"/>
              <a:gd name="connsiteY45" fmla="*/ 437377 h 608203"/>
              <a:gd name="connsiteX46" fmla="*/ 94734 w 536791"/>
              <a:gd name="connsiteY46" fmla="*/ 437377 h 608203"/>
              <a:gd name="connsiteX47" fmla="*/ 35988 w 536791"/>
              <a:gd name="connsiteY47" fmla="*/ 416124 h 608203"/>
              <a:gd name="connsiteX48" fmla="*/ 94734 w 536791"/>
              <a:gd name="connsiteY48" fmla="*/ 416124 h 608203"/>
              <a:gd name="connsiteX49" fmla="*/ 137473 w 536791"/>
              <a:gd name="connsiteY49" fmla="*/ 416124 h 608203"/>
              <a:gd name="connsiteX50" fmla="*/ 415278 w 536791"/>
              <a:gd name="connsiteY50" fmla="*/ 416124 h 608203"/>
              <a:gd name="connsiteX51" fmla="*/ 458017 w 536791"/>
              <a:gd name="connsiteY51" fmla="*/ 416124 h 608203"/>
              <a:gd name="connsiteX52" fmla="*/ 483577 w 536791"/>
              <a:gd name="connsiteY52" fmla="*/ 416124 h 608203"/>
              <a:gd name="connsiteX53" fmla="*/ 536791 w 536791"/>
              <a:gd name="connsiteY53" fmla="*/ 480050 h 608203"/>
              <a:gd name="connsiteX54" fmla="*/ 483577 w 536791"/>
              <a:gd name="connsiteY54" fmla="*/ 544059 h 608203"/>
              <a:gd name="connsiteX55" fmla="*/ 458017 w 536791"/>
              <a:gd name="connsiteY55" fmla="*/ 544059 h 608203"/>
              <a:gd name="connsiteX56" fmla="*/ 415278 w 536791"/>
              <a:gd name="connsiteY56" fmla="*/ 544059 h 608203"/>
              <a:gd name="connsiteX57" fmla="*/ 137473 w 536791"/>
              <a:gd name="connsiteY57" fmla="*/ 544059 h 608203"/>
              <a:gd name="connsiteX58" fmla="*/ 94734 w 536791"/>
              <a:gd name="connsiteY58" fmla="*/ 544059 h 608203"/>
              <a:gd name="connsiteX59" fmla="*/ 35988 w 536791"/>
              <a:gd name="connsiteY59" fmla="*/ 544059 h 608203"/>
              <a:gd name="connsiteX60" fmla="*/ 30625 w 536791"/>
              <a:gd name="connsiteY60" fmla="*/ 538788 h 608203"/>
              <a:gd name="connsiteX61" fmla="*/ 30625 w 536791"/>
              <a:gd name="connsiteY61" fmla="*/ 421395 h 608203"/>
              <a:gd name="connsiteX62" fmla="*/ 35988 w 536791"/>
              <a:gd name="connsiteY62" fmla="*/ 416124 h 608203"/>
              <a:gd name="connsiteX63" fmla="*/ 415277 w 536791"/>
              <a:gd name="connsiteY63" fmla="*/ 384087 h 608203"/>
              <a:gd name="connsiteX64" fmla="*/ 458040 w 536791"/>
              <a:gd name="connsiteY64" fmla="*/ 384087 h 608203"/>
              <a:gd name="connsiteX65" fmla="*/ 458040 w 536791"/>
              <a:gd name="connsiteY65" fmla="*/ 405398 h 608203"/>
              <a:gd name="connsiteX66" fmla="*/ 415277 w 536791"/>
              <a:gd name="connsiteY66" fmla="*/ 405398 h 608203"/>
              <a:gd name="connsiteX67" fmla="*/ 94769 w 536791"/>
              <a:gd name="connsiteY67" fmla="*/ 384087 h 608203"/>
              <a:gd name="connsiteX68" fmla="*/ 137532 w 536791"/>
              <a:gd name="connsiteY68" fmla="*/ 384087 h 608203"/>
              <a:gd name="connsiteX69" fmla="*/ 137532 w 536791"/>
              <a:gd name="connsiteY69" fmla="*/ 405398 h 608203"/>
              <a:gd name="connsiteX70" fmla="*/ 94769 w 536791"/>
              <a:gd name="connsiteY70" fmla="*/ 405398 h 608203"/>
              <a:gd name="connsiteX71" fmla="*/ 63481 w 536791"/>
              <a:gd name="connsiteY71" fmla="*/ 277393 h 608203"/>
              <a:gd name="connsiteX72" fmla="*/ 94740 w 536791"/>
              <a:gd name="connsiteY72" fmla="*/ 277393 h 608203"/>
              <a:gd name="connsiteX73" fmla="*/ 137481 w 536791"/>
              <a:gd name="connsiteY73" fmla="*/ 277393 h 608203"/>
              <a:gd name="connsiteX74" fmla="*/ 415297 w 536791"/>
              <a:gd name="connsiteY74" fmla="*/ 277477 h 608203"/>
              <a:gd name="connsiteX75" fmla="*/ 415297 w 536791"/>
              <a:gd name="connsiteY75" fmla="*/ 277393 h 608203"/>
              <a:gd name="connsiteX76" fmla="*/ 458038 w 536791"/>
              <a:gd name="connsiteY76" fmla="*/ 277393 h 608203"/>
              <a:gd name="connsiteX77" fmla="*/ 468598 w 536791"/>
              <a:gd name="connsiteY77" fmla="*/ 277393 h 608203"/>
              <a:gd name="connsiteX78" fmla="*/ 468765 w 536791"/>
              <a:gd name="connsiteY78" fmla="*/ 281242 h 608203"/>
              <a:gd name="connsiteX79" fmla="*/ 468681 w 536791"/>
              <a:gd name="connsiteY79" fmla="*/ 282747 h 608203"/>
              <a:gd name="connsiteX80" fmla="*/ 468681 w 536791"/>
              <a:gd name="connsiteY80" fmla="*/ 336041 h 608203"/>
              <a:gd name="connsiteX81" fmla="*/ 468681 w 536791"/>
              <a:gd name="connsiteY81" fmla="*/ 337547 h 608203"/>
              <a:gd name="connsiteX82" fmla="*/ 468598 w 536791"/>
              <a:gd name="connsiteY82" fmla="*/ 341396 h 608203"/>
              <a:gd name="connsiteX83" fmla="*/ 458038 w 536791"/>
              <a:gd name="connsiteY83" fmla="*/ 341396 h 608203"/>
              <a:gd name="connsiteX84" fmla="*/ 415297 w 536791"/>
              <a:gd name="connsiteY84" fmla="*/ 341396 h 608203"/>
              <a:gd name="connsiteX85" fmla="*/ 137481 w 536791"/>
              <a:gd name="connsiteY85" fmla="*/ 341396 h 608203"/>
              <a:gd name="connsiteX86" fmla="*/ 94740 w 536791"/>
              <a:gd name="connsiteY86" fmla="*/ 341396 h 608203"/>
              <a:gd name="connsiteX87" fmla="*/ 63481 w 536791"/>
              <a:gd name="connsiteY87" fmla="*/ 341396 h 608203"/>
              <a:gd name="connsiteX88" fmla="*/ 37752 w 536791"/>
              <a:gd name="connsiteY88" fmla="*/ 309353 h 608203"/>
              <a:gd name="connsiteX89" fmla="*/ 63481 w 536791"/>
              <a:gd name="connsiteY89" fmla="*/ 277393 h 608203"/>
              <a:gd name="connsiteX90" fmla="*/ 62684 w 536791"/>
              <a:gd name="connsiteY90" fmla="*/ 266688 h 608203"/>
              <a:gd name="connsiteX91" fmla="*/ 26900 w 536791"/>
              <a:gd name="connsiteY91" fmla="*/ 306424 h 608203"/>
              <a:gd name="connsiteX92" fmla="*/ 24889 w 536791"/>
              <a:gd name="connsiteY92" fmla="*/ 309352 h 608203"/>
              <a:gd name="connsiteX93" fmla="*/ 26900 w 536791"/>
              <a:gd name="connsiteY93" fmla="*/ 312364 h 608203"/>
              <a:gd name="connsiteX94" fmla="*/ 62684 w 536791"/>
              <a:gd name="connsiteY94" fmla="*/ 352100 h 608203"/>
              <a:gd name="connsiteX95" fmla="*/ 94781 w 536791"/>
              <a:gd name="connsiteY95" fmla="*/ 352100 h 608203"/>
              <a:gd name="connsiteX96" fmla="*/ 137520 w 536791"/>
              <a:gd name="connsiteY96" fmla="*/ 352100 h 608203"/>
              <a:gd name="connsiteX97" fmla="*/ 415325 w 536791"/>
              <a:gd name="connsiteY97" fmla="*/ 352100 h 608203"/>
              <a:gd name="connsiteX98" fmla="*/ 458064 w 536791"/>
              <a:gd name="connsiteY98" fmla="*/ 352100 h 608203"/>
              <a:gd name="connsiteX99" fmla="*/ 468707 w 536791"/>
              <a:gd name="connsiteY99" fmla="*/ 352100 h 608203"/>
              <a:gd name="connsiteX100" fmla="*/ 476333 w 536791"/>
              <a:gd name="connsiteY100" fmla="*/ 349256 h 608203"/>
              <a:gd name="connsiteX101" fmla="*/ 479434 w 536791"/>
              <a:gd name="connsiteY101" fmla="*/ 337460 h 608203"/>
              <a:gd name="connsiteX102" fmla="*/ 479434 w 536791"/>
              <a:gd name="connsiteY102" fmla="*/ 336038 h 608203"/>
              <a:gd name="connsiteX103" fmla="*/ 479434 w 536791"/>
              <a:gd name="connsiteY103" fmla="*/ 281328 h 608203"/>
              <a:gd name="connsiteX104" fmla="*/ 476333 w 536791"/>
              <a:gd name="connsiteY104" fmla="*/ 269532 h 608203"/>
              <a:gd name="connsiteX105" fmla="*/ 468707 w 536791"/>
              <a:gd name="connsiteY105" fmla="*/ 266688 h 608203"/>
              <a:gd name="connsiteX106" fmla="*/ 458064 w 536791"/>
              <a:gd name="connsiteY106" fmla="*/ 266688 h 608203"/>
              <a:gd name="connsiteX107" fmla="*/ 415325 w 536791"/>
              <a:gd name="connsiteY107" fmla="*/ 266688 h 608203"/>
              <a:gd name="connsiteX108" fmla="*/ 137520 w 536791"/>
              <a:gd name="connsiteY108" fmla="*/ 266688 h 608203"/>
              <a:gd name="connsiteX109" fmla="*/ 94781 w 536791"/>
              <a:gd name="connsiteY109" fmla="*/ 266688 h 608203"/>
              <a:gd name="connsiteX110" fmla="*/ 53215 w 536791"/>
              <a:gd name="connsiteY110" fmla="*/ 245356 h 608203"/>
              <a:gd name="connsiteX111" fmla="*/ 94781 w 536791"/>
              <a:gd name="connsiteY111" fmla="*/ 245356 h 608203"/>
              <a:gd name="connsiteX112" fmla="*/ 137520 w 536791"/>
              <a:gd name="connsiteY112" fmla="*/ 245356 h 608203"/>
              <a:gd name="connsiteX113" fmla="*/ 137520 w 536791"/>
              <a:gd name="connsiteY113" fmla="*/ 245440 h 608203"/>
              <a:gd name="connsiteX114" fmla="*/ 415325 w 536791"/>
              <a:gd name="connsiteY114" fmla="*/ 245440 h 608203"/>
              <a:gd name="connsiteX115" fmla="*/ 475663 w 536791"/>
              <a:gd name="connsiteY115" fmla="*/ 245440 h 608203"/>
              <a:gd name="connsiteX116" fmla="*/ 495775 w 536791"/>
              <a:gd name="connsiteY116" fmla="*/ 245440 h 608203"/>
              <a:gd name="connsiteX117" fmla="*/ 500803 w 536791"/>
              <a:gd name="connsiteY117" fmla="*/ 250794 h 608203"/>
              <a:gd name="connsiteX118" fmla="*/ 500803 w 536791"/>
              <a:gd name="connsiteY118" fmla="*/ 369500 h 608203"/>
              <a:gd name="connsiteX119" fmla="*/ 496865 w 536791"/>
              <a:gd name="connsiteY119" fmla="*/ 373432 h 608203"/>
              <a:gd name="connsiteX120" fmla="*/ 458064 w 536791"/>
              <a:gd name="connsiteY120" fmla="*/ 373432 h 608203"/>
              <a:gd name="connsiteX121" fmla="*/ 415325 w 536791"/>
              <a:gd name="connsiteY121" fmla="*/ 373432 h 608203"/>
              <a:gd name="connsiteX122" fmla="*/ 137520 w 536791"/>
              <a:gd name="connsiteY122" fmla="*/ 373432 h 608203"/>
              <a:gd name="connsiteX123" fmla="*/ 94781 w 536791"/>
              <a:gd name="connsiteY123" fmla="*/ 373432 h 608203"/>
              <a:gd name="connsiteX124" fmla="*/ 53215 w 536791"/>
              <a:gd name="connsiteY124" fmla="*/ 373432 h 608203"/>
              <a:gd name="connsiteX125" fmla="*/ 0 w 536791"/>
              <a:gd name="connsiteY125" fmla="*/ 309352 h 608203"/>
              <a:gd name="connsiteX126" fmla="*/ 53215 w 536791"/>
              <a:gd name="connsiteY126" fmla="*/ 245356 h 608203"/>
              <a:gd name="connsiteX127" fmla="*/ 415277 w 536791"/>
              <a:gd name="connsiteY127" fmla="*/ 202734 h 608203"/>
              <a:gd name="connsiteX128" fmla="*/ 458040 w 536791"/>
              <a:gd name="connsiteY128" fmla="*/ 202734 h 608203"/>
              <a:gd name="connsiteX129" fmla="*/ 458040 w 536791"/>
              <a:gd name="connsiteY129" fmla="*/ 234700 h 608203"/>
              <a:gd name="connsiteX130" fmla="*/ 415277 w 536791"/>
              <a:gd name="connsiteY130" fmla="*/ 234700 h 608203"/>
              <a:gd name="connsiteX131" fmla="*/ 94769 w 536791"/>
              <a:gd name="connsiteY131" fmla="*/ 202734 h 608203"/>
              <a:gd name="connsiteX132" fmla="*/ 137532 w 536791"/>
              <a:gd name="connsiteY132" fmla="*/ 202734 h 608203"/>
              <a:gd name="connsiteX133" fmla="*/ 137532 w 536791"/>
              <a:gd name="connsiteY133" fmla="*/ 234700 h 608203"/>
              <a:gd name="connsiteX134" fmla="*/ 94769 w 536791"/>
              <a:gd name="connsiteY134" fmla="*/ 234700 h 608203"/>
              <a:gd name="connsiteX135" fmla="*/ 68026 w 536791"/>
              <a:gd name="connsiteY135" fmla="*/ 95969 h 608203"/>
              <a:gd name="connsiteX136" fmla="*/ 94761 w 536791"/>
              <a:gd name="connsiteY136" fmla="*/ 95969 h 608203"/>
              <a:gd name="connsiteX137" fmla="*/ 137503 w 536791"/>
              <a:gd name="connsiteY137" fmla="*/ 95969 h 608203"/>
              <a:gd name="connsiteX138" fmla="*/ 415328 w 536791"/>
              <a:gd name="connsiteY138" fmla="*/ 95969 h 608203"/>
              <a:gd name="connsiteX139" fmla="*/ 458070 w 536791"/>
              <a:gd name="connsiteY139" fmla="*/ 95969 h 608203"/>
              <a:gd name="connsiteX140" fmla="*/ 473239 w 536791"/>
              <a:gd name="connsiteY140" fmla="*/ 95969 h 608203"/>
              <a:gd name="connsiteX141" fmla="*/ 498968 w 536791"/>
              <a:gd name="connsiteY141" fmla="*/ 128005 h 608203"/>
              <a:gd name="connsiteX142" fmla="*/ 473239 w 536791"/>
              <a:gd name="connsiteY142" fmla="*/ 160042 h 608203"/>
              <a:gd name="connsiteX143" fmla="*/ 473239 w 536791"/>
              <a:gd name="connsiteY143" fmla="*/ 159958 h 608203"/>
              <a:gd name="connsiteX144" fmla="*/ 458070 w 536791"/>
              <a:gd name="connsiteY144" fmla="*/ 159958 h 608203"/>
              <a:gd name="connsiteX145" fmla="*/ 415328 w 536791"/>
              <a:gd name="connsiteY145" fmla="*/ 159958 h 608203"/>
              <a:gd name="connsiteX146" fmla="*/ 137503 w 536791"/>
              <a:gd name="connsiteY146" fmla="*/ 159958 h 608203"/>
              <a:gd name="connsiteX147" fmla="*/ 94761 w 536791"/>
              <a:gd name="connsiteY147" fmla="*/ 159958 h 608203"/>
              <a:gd name="connsiteX148" fmla="*/ 68026 w 536791"/>
              <a:gd name="connsiteY148" fmla="*/ 159958 h 608203"/>
              <a:gd name="connsiteX149" fmla="*/ 62662 w 536791"/>
              <a:gd name="connsiteY149" fmla="*/ 154689 h 608203"/>
              <a:gd name="connsiteX150" fmla="*/ 62662 w 536791"/>
              <a:gd name="connsiteY150" fmla="*/ 101322 h 608203"/>
              <a:gd name="connsiteX151" fmla="*/ 68026 w 536791"/>
              <a:gd name="connsiteY151" fmla="*/ 95969 h 608203"/>
              <a:gd name="connsiteX152" fmla="*/ 68001 w 536791"/>
              <a:gd name="connsiteY152" fmla="*/ 85337 h 608203"/>
              <a:gd name="connsiteX153" fmla="*/ 51995 w 536791"/>
              <a:gd name="connsiteY153" fmla="*/ 101317 h 608203"/>
              <a:gd name="connsiteX154" fmla="*/ 51995 w 536791"/>
              <a:gd name="connsiteY154" fmla="*/ 154695 h 608203"/>
              <a:gd name="connsiteX155" fmla="*/ 68001 w 536791"/>
              <a:gd name="connsiteY155" fmla="*/ 170675 h 608203"/>
              <a:gd name="connsiteX156" fmla="*/ 94734 w 536791"/>
              <a:gd name="connsiteY156" fmla="*/ 170675 h 608203"/>
              <a:gd name="connsiteX157" fmla="*/ 137473 w 536791"/>
              <a:gd name="connsiteY157" fmla="*/ 170675 h 608203"/>
              <a:gd name="connsiteX158" fmla="*/ 415278 w 536791"/>
              <a:gd name="connsiteY158" fmla="*/ 170675 h 608203"/>
              <a:gd name="connsiteX159" fmla="*/ 458017 w 536791"/>
              <a:gd name="connsiteY159" fmla="*/ 170675 h 608203"/>
              <a:gd name="connsiteX160" fmla="*/ 474023 w 536791"/>
              <a:gd name="connsiteY160" fmla="*/ 170675 h 608203"/>
              <a:gd name="connsiteX161" fmla="*/ 509807 w 536791"/>
              <a:gd name="connsiteY161" fmla="*/ 131018 h 608203"/>
              <a:gd name="connsiteX162" fmla="*/ 511902 w 536791"/>
              <a:gd name="connsiteY162" fmla="*/ 128006 h 608203"/>
              <a:gd name="connsiteX163" fmla="*/ 509807 w 536791"/>
              <a:gd name="connsiteY163" fmla="*/ 124994 h 608203"/>
              <a:gd name="connsiteX164" fmla="*/ 474023 w 536791"/>
              <a:gd name="connsiteY164" fmla="*/ 85337 h 608203"/>
              <a:gd name="connsiteX165" fmla="*/ 458017 w 536791"/>
              <a:gd name="connsiteY165" fmla="*/ 85337 h 608203"/>
              <a:gd name="connsiteX166" fmla="*/ 415278 w 536791"/>
              <a:gd name="connsiteY166" fmla="*/ 85337 h 608203"/>
              <a:gd name="connsiteX167" fmla="*/ 137473 w 536791"/>
              <a:gd name="connsiteY167" fmla="*/ 85337 h 608203"/>
              <a:gd name="connsiteX168" fmla="*/ 94734 w 536791"/>
              <a:gd name="connsiteY168" fmla="*/ 85337 h 608203"/>
              <a:gd name="connsiteX169" fmla="*/ 35988 w 536791"/>
              <a:gd name="connsiteY169" fmla="*/ 64003 h 608203"/>
              <a:gd name="connsiteX170" fmla="*/ 94734 w 536791"/>
              <a:gd name="connsiteY170" fmla="*/ 64003 h 608203"/>
              <a:gd name="connsiteX171" fmla="*/ 137473 w 536791"/>
              <a:gd name="connsiteY171" fmla="*/ 64003 h 608203"/>
              <a:gd name="connsiteX172" fmla="*/ 415278 w 536791"/>
              <a:gd name="connsiteY172" fmla="*/ 64003 h 608203"/>
              <a:gd name="connsiteX173" fmla="*/ 458017 w 536791"/>
              <a:gd name="connsiteY173" fmla="*/ 64003 h 608203"/>
              <a:gd name="connsiteX174" fmla="*/ 483577 w 536791"/>
              <a:gd name="connsiteY174" fmla="*/ 64003 h 608203"/>
              <a:gd name="connsiteX175" fmla="*/ 536791 w 536791"/>
              <a:gd name="connsiteY175" fmla="*/ 128006 h 608203"/>
              <a:gd name="connsiteX176" fmla="*/ 483577 w 536791"/>
              <a:gd name="connsiteY176" fmla="*/ 192009 h 608203"/>
              <a:gd name="connsiteX177" fmla="*/ 458017 w 536791"/>
              <a:gd name="connsiteY177" fmla="*/ 192009 h 608203"/>
              <a:gd name="connsiteX178" fmla="*/ 415278 w 536791"/>
              <a:gd name="connsiteY178" fmla="*/ 192009 h 608203"/>
              <a:gd name="connsiteX179" fmla="*/ 137473 w 536791"/>
              <a:gd name="connsiteY179" fmla="*/ 192009 h 608203"/>
              <a:gd name="connsiteX180" fmla="*/ 94734 w 536791"/>
              <a:gd name="connsiteY180" fmla="*/ 192009 h 608203"/>
              <a:gd name="connsiteX181" fmla="*/ 35988 w 536791"/>
              <a:gd name="connsiteY181" fmla="*/ 192009 h 608203"/>
              <a:gd name="connsiteX182" fmla="*/ 30625 w 536791"/>
              <a:gd name="connsiteY182" fmla="*/ 186655 h 608203"/>
              <a:gd name="connsiteX183" fmla="*/ 30625 w 536791"/>
              <a:gd name="connsiteY183" fmla="*/ 69357 h 608203"/>
              <a:gd name="connsiteX184" fmla="*/ 35988 w 536791"/>
              <a:gd name="connsiteY184" fmla="*/ 64003 h 608203"/>
              <a:gd name="connsiteX185" fmla="*/ 434646 w 536791"/>
              <a:gd name="connsiteY185" fmla="*/ 0 h 608203"/>
              <a:gd name="connsiteX186" fmla="*/ 436910 w 536791"/>
              <a:gd name="connsiteY186" fmla="*/ 0 h 608203"/>
              <a:gd name="connsiteX187" fmla="*/ 458040 w 536791"/>
              <a:gd name="connsiteY187" fmla="*/ 15138 h 608203"/>
              <a:gd name="connsiteX188" fmla="*/ 458040 w 536791"/>
              <a:gd name="connsiteY188" fmla="*/ 53277 h 608203"/>
              <a:gd name="connsiteX189" fmla="*/ 415277 w 536791"/>
              <a:gd name="connsiteY189" fmla="*/ 53277 h 608203"/>
              <a:gd name="connsiteX190" fmla="*/ 415277 w 536791"/>
              <a:gd name="connsiteY190" fmla="*/ 15138 h 608203"/>
              <a:gd name="connsiteX191" fmla="*/ 434646 w 536791"/>
              <a:gd name="connsiteY191" fmla="*/ 0 h 608203"/>
              <a:gd name="connsiteX192" fmla="*/ 114138 w 536791"/>
              <a:gd name="connsiteY192" fmla="*/ 0 h 608203"/>
              <a:gd name="connsiteX193" fmla="*/ 116402 w 536791"/>
              <a:gd name="connsiteY193" fmla="*/ 0 h 608203"/>
              <a:gd name="connsiteX194" fmla="*/ 137532 w 536791"/>
              <a:gd name="connsiteY194" fmla="*/ 15138 h 608203"/>
              <a:gd name="connsiteX195" fmla="*/ 137532 w 536791"/>
              <a:gd name="connsiteY195" fmla="*/ 53277 h 608203"/>
              <a:gd name="connsiteX196" fmla="*/ 94769 w 536791"/>
              <a:gd name="connsiteY196" fmla="*/ 53277 h 608203"/>
              <a:gd name="connsiteX197" fmla="*/ 94769 w 536791"/>
              <a:gd name="connsiteY197" fmla="*/ 15138 h 608203"/>
              <a:gd name="connsiteX198" fmla="*/ 114138 w 536791"/>
              <a:gd name="connsiteY198"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536791" h="608203">
                <a:moveTo>
                  <a:pt x="415277" y="554785"/>
                </a:moveTo>
                <a:lnTo>
                  <a:pt x="458040" y="554785"/>
                </a:lnTo>
                <a:lnTo>
                  <a:pt x="458040" y="593048"/>
                </a:lnTo>
                <a:cubicBezTo>
                  <a:pt x="458040" y="601421"/>
                  <a:pt x="447559" y="608119"/>
                  <a:pt x="436910" y="608119"/>
                </a:cubicBezTo>
                <a:lnTo>
                  <a:pt x="436910" y="608203"/>
                </a:lnTo>
                <a:lnTo>
                  <a:pt x="434646" y="608203"/>
                </a:lnTo>
                <a:cubicBezTo>
                  <a:pt x="423914" y="608203"/>
                  <a:pt x="415277" y="601421"/>
                  <a:pt x="415277" y="593048"/>
                </a:cubicBezTo>
                <a:close/>
                <a:moveTo>
                  <a:pt x="94769" y="554785"/>
                </a:moveTo>
                <a:lnTo>
                  <a:pt x="137532" y="554785"/>
                </a:lnTo>
                <a:lnTo>
                  <a:pt x="137532" y="593048"/>
                </a:lnTo>
                <a:cubicBezTo>
                  <a:pt x="137532" y="601421"/>
                  <a:pt x="127051" y="608119"/>
                  <a:pt x="116402" y="608119"/>
                </a:cubicBezTo>
                <a:lnTo>
                  <a:pt x="116402" y="608203"/>
                </a:lnTo>
                <a:lnTo>
                  <a:pt x="114138" y="608203"/>
                </a:lnTo>
                <a:cubicBezTo>
                  <a:pt x="103406" y="608203"/>
                  <a:pt x="94769" y="601421"/>
                  <a:pt x="94769" y="593048"/>
                </a:cubicBezTo>
                <a:close/>
                <a:moveTo>
                  <a:pt x="68026" y="448090"/>
                </a:moveTo>
                <a:lnTo>
                  <a:pt x="94761" y="448090"/>
                </a:lnTo>
                <a:lnTo>
                  <a:pt x="137503" y="448090"/>
                </a:lnTo>
                <a:lnTo>
                  <a:pt x="415328" y="448090"/>
                </a:lnTo>
                <a:lnTo>
                  <a:pt x="458070" y="448090"/>
                </a:lnTo>
                <a:lnTo>
                  <a:pt x="473239" y="448090"/>
                </a:lnTo>
                <a:cubicBezTo>
                  <a:pt x="477262" y="450684"/>
                  <a:pt x="489079" y="465910"/>
                  <a:pt x="498968" y="480050"/>
                </a:cubicBezTo>
                <a:cubicBezTo>
                  <a:pt x="489079" y="494273"/>
                  <a:pt x="477262" y="509499"/>
                  <a:pt x="473239" y="512093"/>
                </a:cubicBezTo>
                <a:lnTo>
                  <a:pt x="458070" y="512093"/>
                </a:lnTo>
                <a:lnTo>
                  <a:pt x="415328" y="512093"/>
                </a:lnTo>
                <a:lnTo>
                  <a:pt x="137503" y="512093"/>
                </a:lnTo>
                <a:lnTo>
                  <a:pt x="94761" y="512093"/>
                </a:lnTo>
                <a:lnTo>
                  <a:pt x="68026" y="512093"/>
                </a:lnTo>
                <a:cubicBezTo>
                  <a:pt x="65093" y="512093"/>
                  <a:pt x="62662" y="509667"/>
                  <a:pt x="62662" y="506739"/>
                </a:cubicBezTo>
                <a:lnTo>
                  <a:pt x="62662" y="453444"/>
                </a:lnTo>
                <a:cubicBezTo>
                  <a:pt x="62662" y="450516"/>
                  <a:pt x="65093" y="448090"/>
                  <a:pt x="68026" y="448090"/>
                </a:cubicBezTo>
                <a:close/>
                <a:moveTo>
                  <a:pt x="68001" y="437377"/>
                </a:moveTo>
                <a:cubicBezTo>
                  <a:pt x="59202" y="437377"/>
                  <a:pt x="51995" y="444573"/>
                  <a:pt x="51995" y="453442"/>
                </a:cubicBezTo>
                <a:lnTo>
                  <a:pt x="51995" y="506741"/>
                </a:lnTo>
                <a:cubicBezTo>
                  <a:pt x="51995" y="515610"/>
                  <a:pt x="59202" y="522723"/>
                  <a:pt x="68001" y="522723"/>
                </a:cubicBezTo>
                <a:lnTo>
                  <a:pt x="94734" y="522723"/>
                </a:lnTo>
                <a:lnTo>
                  <a:pt x="137473" y="522723"/>
                </a:lnTo>
                <a:lnTo>
                  <a:pt x="415278" y="522723"/>
                </a:lnTo>
                <a:lnTo>
                  <a:pt x="458017" y="522723"/>
                </a:lnTo>
                <a:lnTo>
                  <a:pt x="474023" y="522723"/>
                </a:lnTo>
                <a:cubicBezTo>
                  <a:pt x="476621" y="522723"/>
                  <a:pt x="482739" y="522723"/>
                  <a:pt x="509807" y="483062"/>
                </a:cubicBezTo>
                <a:lnTo>
                  <a:pt x="511902" y="480050"/>
                </a:lnTo>
                <a:lnTo>
                  <a:pt x="509807" y="477121"/>
                </a:lnTo>
                <a:cubicBezTo>
                  <a:pt x="482739" y="437377"/>
                  <a:pt x="476621" y="437377"/>
                  <a:pt x="474023" y="437377"/>
                </a:cubicBezTo>
                <a:lnTo>
                  <a:pt x="458017" y="437377"/>
                </a:lnTo>
                <a:lnTo>
                  <a:pt x="415278" y="437377"/>
                </a:lnTo>
                <a:lnTo>
                  <a:pt x="137473" y="437377"/>
                </a:lnTo>
                <a:lnTo>
                  <a:pt x="94734" y="437377"/>
                </a:lnTo>
                <a:close/>
                <a:moveTo>
                  <a:pt x="35988" y="416124"/>
                </a:moveTo>
                <a:lnTo>
                  <a:pt x="94734" y="416124"/>
                </a:lnTo>
                <a:lnTo>
                  <a:pt x="137473" y="416124"/>
                </a:lnTo>
                <a:lnTo>
                  <a:pt x="415278" y="416124"/>
                </a:lnTo>
                <a:lnTo>
                  <a:pt x="458017" y="416124"/>
                </a:lnTo>
                <a:lnTo>
                  <a:pt x="483577" y="416124"/>
                </a:lnTo>
                <a:cubicBezTo>
                  <a:pt x="489694" y="420559"/>
                  <a:pt x="514500" y="451015"/>
                  <a:pt x="536791" y="480050"/>
                </a:cubicBezTo>
                <a:cubicBezTo>
                  <a:pt x="514500" y="509168"/>
                  <a:pt x="489694" y="539624"/>
                  <a:pt x="483577" y="544059"/>
                </a:cubicBezTo>
                <a:lnTo>
                  <a:pt x="458017" y="544059"/>
                </a:lnTo>
                <a:lnTo>
                  <a:pt x="415278" y="544059"/>
                </a:lnTo>
                <a:lnTo>
                  <a:pt x="137473" y="544059"/>
                </a:lnTo>
                <a:lnTo>
                  <a:pt x="94734" y="544059"/>
                </a:lnTo>
                <a:lnTo>
                  <a:pt x="35988" y="544059"/>
                </a:lnTo>
                <a:cubicBezTo>
                  <a:pt x="33055" y="544059"/>
                  <a:pt x="30625" y="541716"/>
                  <a:pt x="30625" y="538788"/>
                </a:cubicBezTo>
                <a:lnTo>
                  <a:pt x="30625" y="421395"/>
                </a:lnTo>
                <a:cubicBezTo>
                  <a:pt x="30625" y="418467"/>
                  <a:pt x="33055" y="416124"/>
                  <a:pt x="35988" y="416124"/>
                </a:cubicBezTo>
                <a:close/>
                <a:moveTo>
                  <a:pt x="415277" y="384087"/>
                </a:moveTo>
                <a:lnTo>
                  <a:pt x="458040" y="384087"/>
                </a:lnTo>
                <a:lnTo>
                  <a:pt x="458040" y="405398"/>
                </a:lnTo>
                <a:lnTo>
                  <a:pt x="415277" y="405398"/>
                </a:lnTo>
                <a:close/>
                <a:moveTo>
                  <a:pt x="94769" y="384087"/>
                </a:moveTo>
                <a:lnTo>
                  <a:pt x="137532" y="384087"/>
                </a:lnTo>
                <a:lnTo>
                  <a:pt x="137532" y="405398"/>
                </a:lnTo>
                <a:lnTo>
                  <a:pt x="94769" y="405398"/>
                </a:lnTo>
                <a:close/>
                <a:moveTo>
                  <a:pt x="63481" y="277393"/>
                </a:moveTo>
                <a:lnTo>
                  <a:pt x="94740" y="277393"/>
                </a:lnTo>
                <a:lnTo>
                  <a:pt x="137481" y="277393"/>
                </a:lnTo>
                <a:lnTo>
                  <a:pt x="415297" y="277477"/>
                </a:lnTo>
                <a:lnTo>
                  <a:pt x="415297" y="277393"/>
                </a:lnTo>
                <a:lnTo>
                  <a:pt x="458038" y="277393"/>
                </a:lnTo>
                <a:lnTo>
                  <a:pt x="468598" y="277393"/>
                </a:lnTo>
                <a:cubicBezTo>
                  <a:pt x="468765" y="277393"/>
                  <a:pt x="468765" y="280070"/>
                  <a:pt x="468765" y="281242"/>
                </a:cubicBezTo>
                <a:lnTo>
                  <a:pt x="468681" y="282747"/>
                </a:lnTo>
                <a:lnTo>
                  <a:pt x="468681" y="336041"/>
                </a:lnTo>
                <a:lnTo>
                  <a:pt x="468681" y="337547"/>
                </a:lnTo>
                <a:cubicBezTo>
                  <a:pt x="468681" y="338719"/>
                  <a:pt x="468765" y="340392"/>
                  <a:pt x="468598" y="341396"/>
                </a:cubicBezTo>
                <a:lnTo>
                  <a:pt x="458038" y="341396"/>
                </a:lnTo>
                <a:lnTo>
                  <a:pt x="415297" y="341396"/>
                </a:lnTo>
                <a:lnTo>
                  <a:pt x="137481" y="341396"/>
                </a:lnTo>
                <a:lnTo>
                  <a:pt x="94740" y="341396"/>
                </a:lnTo>
                <a:lnTo>
                  <a:pt x="63481" y="341396"/>
                </a:lnTo>
                <a:cubicBezTo>
                  <a:pt x="59458" y="338802"/>
                  <a:pt x="47641" y="323576"/>
                  <a:pt x="37752" y="309353"/>
                </a:cubicBezTo>
                <a:cubicBezTo>
                  <a:pt x="47641" y="295213"/>
                  <a:pt x="59458" y="277393"/>
                  <a:pt x="63481" y="277393"/>
                </a:cubicBezTo>
                <a:close/>
                <a:moveTo>
                  <a:pt x="62684" y="266688"/>
                </a:moveTo>
                <a:cubicBezTo>
                  <a:pt x="60087" y="266688"/>
                  <a:pt x="53969" y="266688"/>
                  <a:pt x="26900" y="306424"/>
                </a:cubicBezTo>
                <a:lnTo>
                  <a:pt x="24889" y="309352"/>
                </a:lnTo>
                <a:lnTo>
                  <a:pt x="26900" y="312364"/>
                </a:lnTo>
                <a:cubicBezTo>
                  <a:pt x="53969" y="352100"/>
                  <a:pt x="60087" y="352100"/>
                  <a:pt x="62684" y="352100"/>
                </a:cubicBezTo>
                <a:lnTo>
                  <a:pt x="94781" y="352100"/>
                </a:lnTo>
                <a:lnTo>
                  <a:pt x="137520" y="352100"/>
                </a:lnTo>
                <a:lnTo>
                  <a:pt x="415325" y="352100"/>
                </a:lnTo>
                <a:lnTo>
                  <a:pt x="458064" y="352100"/>
                </a:lnTo>
                <a:lnTo>
                  <a:pt x="468707" y="352100"/>
                </a:lnTo>
                <a:cubicBezTo>
                  <a:pt x="471891" y="352100"/>
                  <a:pt x="474489" y="351096"/>
                  <a:pt x="476333" y="349256"/>
                </a:cubicBezTo>
                <a:cubicBezTo>
                  <a:pt x="479517" y="346077"/>
                  <a:pt x="479434" y="341643"/>
                  <a:pt x="479434" y="337460"/>
                </a:cubicBezTo>
                <a:lnTo>
                  <a:pt x="479434" y="336038"/>
                </a:lnTo>
                <a:lnTo>
                  <a:pt x="479434" y="281328"/>
                </a:lnTo>
                <a:cubicBezTo>
                  <a:pt x="479434" y="277145"/>
                  <a:pt x="479517" y="272711"/>
                  <a:pt x="476333" y="269532"/>
                </a:cubicBezTo>
                <a:cubicBezTo>
                  <a:pt x="474489" y="267692"/>
                  <a:pt x="471891" y="266688"/>
                  <a:pt x="468707" y="266688"/>
                </a:cubicBezTo>
                <a:lnTo>
                  <a:pt x="458064" y="266688"/>
                </a:lnTo>
                <a:lnTo>
                  <a:pt x="415325" y="266688"/>
                </a:lnTo>
                <a:lnTo>
                  <a:pt x="137520" y="266688"/>
                </a:lnTo>
                <a:lnTo>
                  <a:pt x="94781" y="266688"/>
                </a:lnTo>
                <a:close/>
                <a:moveTo>
                  <a:pt x="53215" y="245356"/>
                </a:moveTo>
                <a:lnTo>
                  <a:pt x="94781" y="245356"/>
                </a:lnTo>
                <a:lnTo>
                  <a:pt x="137520" y="245356"/>
                </a:lnTo>
                <a:lnTo>
                  <a:pt x="137520" y="245440"/>
                </a:lnTo>
                <a:lnTo>
                  <a:pt x="415325" y="245440"/>
                </a:lnTo>
                <a:lnTo>
                  <a:pt x="475663" y="245440"/>
                </a:lnTo>
                <a:lnTo>
                  <a:pt x="495775" y="245440"/>
                </a:lnTo>
                <a:cubicBezTo>
                  <a:pt x="495859" y="245440"/>
                  <a:pt x="500803" y="245440"/>
                  <a:pt x="500803" y="250794"/>
                </a:cubicBezTo>
                <a:lnTo>
                  <a:pt x="500803" y="369500"/>
                </a:lnTo>
                <a:cubicBezTo>
                  <a:pt x="500803" y="370755"/>
                  <a:pt x="499965" y="373432"/>
                  <a:pt x="496865" y="373432"/>
                </a:cubicBezTo>
                <a:lnTo>
                  <a:pt x="458064" y="373432"/>
                </a:lnTo>
                <a:lnTo>
                  <a:pt x="415325" y="373432"/>
                </a:lnTo>
                <a:lnTo>
                  <a:pt x="137520" y="373432"/>
                </a:lnTo>
                <a:lnTo>
                  <a:pt x="94781" y="373432"/>
                </a:lnTo>
                <a:lnTo>
                  <a:pt x="53215" y="373432"/>
                </a:lnTo>
                <a:cubicBezTo>
                  <a:pt x="47097" y="368915"/>
                  <a:pt x="22207" y="338464"/>
                  <a:pt x="0" y="309352"/>
                </a:cubicBezTo>
                <a:cubicBezTo>
                  <a:pt x="22207" y="280324"/>
                  <a:pt x="47097" y="245356"/>
                  <a:pt x="53215" y="245356"/>
                </a:cubicBezTo>
                <a:close/>
                <a:moveTo>
                  <a:pt x="415277" y="202734"/>
                </a:moveTo>
                <a:lnTo>
                  <a:pt x="458040" y="202734"/>
                </a:lnTo>
                <a:lnTo>
                  <a:pt x="458040" y="234700"/>
                </a:lnTo>
                <a:lnTo>
                  <a:pt x="415277" y="234700"/>
                </a:lnTo>
                <a:close/>
                <a:moveTo>
                  <a:pt x="94769" y="202734"/>
                </a:moveTo>
                <a:lnTo>
                  <a:pt x="137532" y="202734"/>
                </a:lnTo>
                <a:lnTo>
                  <a:pt x="137532" y="234700"/>
                </a:lnTo>
                <a:lnTo>
                  <a:pt x="94769" y="234700"/>
                </a:lnTo>
                <a:close/>
                <a:moveTo>
                  <a:pt x="68026" y="95969"/>
                </a:moveTo>
                <a:lnTo>
                  <a:pt x="94761" y="95969"/>
                </a:lnTo>
                <a:lnTo>
                  <a:pt x="137503" y="95969"/>
                </a:lnTo>
                <a:lnTo>
                  <a:pt x="415328" y="95969"/>
                </a:lnTo>
                <a:lnTo>
                  <a:pt x="458070" y="95969"/>
                </a:lnTo>
                <a:lnTo>
                  <a:pt x="473239" y="95969"/>
                </a:lnTo>
                <a:cubicBezTo>
                  <a:pt x="477262" y="98562"/>
                  <a:pt x="489079" y="113786"/>
                  <a:pt x="498968" y="128005"/>
                </a:cubicBezTo>
                <a:cubicBezTo>
                  <a:pt x="489163" y="142225"/>
                  <a:pt x="477262" y="157365"/>
                  <a:pt x="473239" y="160042"/>
                </a:cubicBezTo>
                <a:lnTo>
                  <a:pt x="473239" y="159958"/>
                </a:lnTo>
                <a:lnTo>
                  <a:pt x="458070" y="159958"/>
                </a:lnTo>
                <a:lnTo>
                  <a:pt x="415328" y="159958"/>
                </a:lnTo>
                <a:lnTo>
                  <a:pt x="137503" y="159958"/>
                </a:lnTo>
                <a:lnTo>
                  <a:pt x="94761" y="159958"/>
                </a:lnTo>
                <a:lnTo>
                  <a:pt x="68026" y="159958"/>
                </a:lnTo>
                <a:cubicBezTo>
                  <a:pt x="65093" y="159958"/>
                  <a:pt x="62662" y="157616"/>
                  <a:pt x="62662" y="154689"/>
                </a:cubicBezTo>
                <a:lnTo>
                  <a:pt x="62662" y="101322"/>
                </a:lnTo>
                <a:cubicBezTo>
                  <a:pt x="62662" y="98395"/>
                  <a:pt x="65093" y="95969"/>
                  <a:pt x="68026" y="95969"/>
                </a:cubicBezTo>
                <a:close/>
                <a:moveTo>
                  <a:pt x="68001" y="85337"/>
                </a:moveTo>
                <a:cubicBezTo>
                  <a:pt x="59202" y="85337"/>
                  <a:pt x="51995" y="92532"/>
                  <a:pt x="51995" y="101317"/>
                </a:cubicBezTo>
                <a:lnTo>
                  <a:pt x="51995" y="154695"/>
                </a:lnTo>
                <a:cubicBezTo>
                  <a:pt x="51995" y="163480"/>
                  <a:pt x="59202" y="170675"/>
                  <a:pt x="68001" y="170675"/>
                </a:cubicBezTo>
                <a:lnTo>
                  <a:pt x="94734" y="170675"/>
                </a:lnTo>
                <a:lnTo>
                  <a:pt x="137473" y="170675"/>
                </a:lnTo>
                <a:lnTo>
                  <a:pt x="415278" y="170675"/>
                </a:lnTo>
                <a:lnTo>
                  <a:pt x="458017" y="170675"/>
                </a:lnTo>
                <a:lnTo>
                  <a:pt x="474023" y="170675"/>
                </a:lnTo>
                <a:cubicBezTo>
                  <a:pt x="476621" y="170675"/>
                  <a:pt x="482739" y="170675"/>
                  <a:pt x="509807" y="131018"/>
                </a:cubicBezTo>
                <a:lnTo>
                  <a:pt x="511902" y="128006"/>
                </a:lnTo>
                <a:lnTo>
                  <a:pt x="509807" y="124994"/>
                </a:lnTo>
                <a:cubicBezTo>
                  <a:pt x="482739" y="85337"/>
                  <a:pt x="476621" y="85337"/>
                  <a:pt x="474023" y="85337"/>
                </a:cubicBezTo>
                <a:lnTo>
                  <a:pt x="458017" y="85337"/>
                </a:lnTo>
                <a:lnTo>
                  <a:pt x="415278" y="85337"/>
                </a:lnTo>
                <a:lnTo>
                  <a:pt x="137473" y="85337"/>
                </a:lnTo>
                <a:lnTo>
                  <a:pt x="94734" y="85337"/>
                </a:lnTo>
                <a:close/>
                <a:moveTo>
                  <a:pt x="35988" y="64003"/>
                </a:moveTo>
                <a:lnTo>
                  <a:pt x="94734" y="64003"/>
                </a:lnTo>
                <a:lnTo>
                  <a:pt x="137473" y="64003"/>
                </a:lnTo>
                <a:lnTo>
                  <a:pt x="415278" y="64003"/>
                </a:lnTo>
                <a:lnTo>
                  <a:pt x="458017" y="64003"/>
                </a:lnTo>
                <a:lnTo>
                  <a:pt x="483577" y="64003"/>
                </a:lnTo>
                <a:cubicBezTo>
                  <a:pt x="489694" y="68521"/>
                  <a:pt x="514500" y="98975"/>
                  <a:pt x="536791" y="128006"/>
                </a:cubicBezTo>
                <a:cubicBezTo>
                  <a:pt x="514500" y="157037"/>
                  <a:pt x="489694" y="187491"/>
                  <a:pt x="483577" y="192009"/>
                </a:cubicBezTo>
                <a:lnTo>
                  <a:pt x="458017" y="192009"/>
                </a:lnTo>
                <a:lnTo>
                  <a:pt x="415278" y="192009"/>
                </a:lnTo>
                <a:lnTo>
                  <a:pt x="137473" y="192009"/>
                </a:lnTo>
                <a:lnTo>
                  <a:pt x="94734" y="192009"/>
                </a:lnTo>
                <a:lnTo>
                  <a:pt x="35988" y="192009"/>
                </a:lnTo>
                <a:cubicBezTo>
                  <a:pt x="33055" y="192009"/>
                  <a:pt x="30625" y="189583"/>
                  <a:pt x="30625" y="186655"/>
                </a:cubicBezTo>
                <a:lnTo>
                  <a:pt x="30625" y="69357"/>
                </a:lnTo>
                <a:cubicBezTo>
                  <a:pt x="30625" y="66429"/>
                  <a:pt x="33055" y="64003"/>
                  <a:pt x="35988" y="64003"/>
                </a:cubicBezTo>
                <a:close/>
                <a:moveTo>
                  <a:pt x="434646" y="0"/>
                </a:moveTo>
                <a:lnTo>
                  <a:pt x="436910" y="0"/>
                </a:lnTo>
                <a:cubicBezTo>
                  <a:pt x="447559" y="0"/>
                  <a:pt x="458040" y="6775"/>
                  <a:pt x="458040" y="15138"/>
                </a:cubicBezTo>
                <a:lnTo>
                  <a:pt x="458040" y="53277"/>
                </a:lnTo>
                <a:lnTo>
                  <a:pt x="415277" y="53277"/>
                </a:lnTo>
                <a:lnTo>
                  <a:pt x="415277" y="15138"/>
                </a:lnTo>
                <a:cubicBezTo>
                  <a:pt x="415277" y="6775"/>
                  <a:pt x="423914" y="0"/>
                  <a:pt x="434646" y="0"/>
                </a:cubicBezTo>
                <a:close/>
                <a:moveTo>
                  <a:pt x="114138" y="0"/>
                </a:moveTo>
                <a:lnTo>
                  <a:pt x="116402" y="0"/>
                </a:lnTo>
                <a:cubicBezTo>
                  <a:pt x="127051" y="0"/>
                  <a:pt x="137532" y="6775"/>
                  <a:pt x="137532" y="15138"/>
                </a:cubicBezTo>
                <a:lnTo>
                  <a:pt x="137532" y="53277"/>
                </a:lnTo>
                <a:lnTo>
                  <a:pt x="94769" y="53277"/>
                </a:lnTo>
                <a:lnTo>
                  <a:pt x="94769" y="15138"/>
                </a:lnTo>
                <a:cubicBezTo>
                  <a:pt x="94769" y="6775"/>
                  <a:pt x="103406" y="0"/>
                  <a:pt x="114138"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sp>
        <p:nvSpPr>
          <p:cNvPr id="2" name="矩形 1"/>
          <p:cNvSpPr/>
          <p:nvPr/>
        </p:nvSpPr>
        <p:spPr>
          <a:xfrm>
            <a:off x="4106781" y="4312221"/>
            <a:ext cx="4153701" cy="584775"/>
          </a:xfrm>
          <a:prstGeom prst="rect">
            <a:avLst/>
          </a:prstGeom>
          <a:solidFill>
            <a:srgbClr val="BB1B22"/>
          </a:solidFill>
        </p:spPr>
        <p:txBody>
          <a:bodyPr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五级以上</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含五级</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大风</a:t>
            </a:r>
          </a:p>
        </p:txBody>
      </p:sp>
      <p:sp>
        <p:nvSpPr>
          <p:cNvPr id="16" name="矩形 8"/>
          <p:cNvSpPr/>
          <p:nvPr/>
        </p:nvSpPr>
        <p:spPr>
          <a:xfrm>
            <a:off x="9979924" y="4249318"/>
            <a:ext cx="2954655"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高处动火作业</a:t>
            </a:r>
          </a:p>
        </p:txBody>
      </p:sp>
      <p:sp>
        <p:nvSpPr>
          <p:cNvPr id="19" name="cancel-mark_17124"/>
          <p:cNvSpPr>
            <a:spLocks noChangeAspect="1"/>
          </p:cNvSpPr>
          <p:nvPr/>
        </p:nvSpPr>
        <p:spPr bwMode="auto">
          <a:xfrm>
            <a:off x="13195524" y="4251055"/>
            <a:ext cx="609685" cy="608778"/>
          </a:xfrm>
          <a:custGeom>
            <a:avLst/>
            <a:gdLst>
              <a:gd name="T0" fmla="*/ 127 w 3392"/>
              <a:gd name="T1" fmla="*/ 2898 h 3392"/>
              <a:gd name="T2" fmla="*/ 473 w 3392"/>
              <a:gd name="T3" fmla="*/ 3248 h 3392"/>
              <a:gd name="T4" fmla="*/ 936 w 3392"/>
              <a:gd name="T5" fmla="*/ 3251 h 3392"/>
              <a:gd name="T6" fmla="*/ 1691 w 3392"/>
              <a:gd name="T7" fmla="*/ 2508 h 3392"/>
              <a:gd name="T8" fmla="*/ 2434 w 3392"/>
              <a:gd name="T9" fmla="*/ 3262 h 3392"/>
              <a:gd name="T10" fmla="*/ 2898 w 3392"/>
              <a:gd name="T11" fmla="*/ 3265 h 3392"/>
              <a:gd name="T12" fmla="*/ 3248 w 3392"/>
              <a:gd name="T13" fmla="*/ 2920 h 3392"/>
              <a:gd name="T14" fmla="*/ 3251 w 3392"/>
              <a:gd name="T15" fmla="*/ 2456 h 3392"/>
              <a:gd name="T16" fmla="*/ 2508 w 3392"/>
              <a:gd name="T17" fmla="*/ 1702 h 3392"/>
              <a:gd name="T18" fmla="*/ 3262 w 3392"/>
              <a:gd name="T19" fmla="*/ 959 h 3392"/>
              <a:gd name="T20" fmla="*/ 3265 w 3392"/>
              <a:gd name="T21" fmla="*/ 495 h 3392"/>
              <a:gd name="T22" fmla="*/ 2920 w 3392"/>
              <a:gd name="T23" fmla="*/ 145 h 3392"/>
              <a:gd name="T24" fmla="*/ 2456 w 3392"/>
              <a:gd name="T25" fmla="*/ 141 h 3392"/>
              <a:gd name="T26" fmla="*/ 1702 w 3392"/>
              <a:gd name="T27" fmla="*/ 885 h 3392"/>
              <a:gd name="T28" fmla="*/ 959 w 3392"/>
              <a:gd name="T29" fmla="*/ 131 h 3392"/>
              <a:gd name="T30" fmla="*/ 495 w 3392"/>
              <a:gd name="T31" fmla="*/ 127 h 3392"/>
              <a:gd name="T32" fmla="*/ 145 w 3392"/>
              <a:gd name="T33" fmla="*/ 473 h 3392"/>
              <a:gd name="T34" fmla="*/ 141 w 3392"/>
              <a:gd name="T35" fmla="*/ 936 h 3392"/>
              <a:gd name="T36" fmla="*/ 885 w 3392"/>
              <a:gd name="T37" fmla="*/ 1690 h 3392"/>
              <a:gd name="T38" fmla="*/ 131 w 3392"/>
              <a:gd name="T39" fmla="*/ 2434 h 3392"/>
              <a:gd name="T40" fmla="*/ 127 w 3392"/>
              <a:gd name="T41" fmla="*/ 2898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2" h="3392">
                <a:moveTo>
                  <a:pt x="127" y="2898"/>
                </a:moveTo>
                <a:lnTo>
                  <a:pt x="473" y="3248"/>
                </a:lnTo>
                <a:cubicBezTo>
                  <a:pt x="600" y="3377"/>
                  <a:pt x="808" y="3378"/>
                  <a:pt x="936" y="3251"/>
                </a:cubicBezTo>
                <a:lnTo>
                  <a:pt x="1691" y="2508"/>
                </a:lnTo>
                <a:lnTo>
                  <a:pt x="2434" y="3262"/>
                </a:lnTo>
                <a:cubicBezTo>
                  <a:pt x="2561" y="3391"/>
                  <a:pt x="2769" y="3392"/>
                  <a:pt x="2898" y="3265"/>
                </a:cubicBezTo>
                <a:lnTo>
                  <a:pt x="3248" y="2920"/>
                </a:lnTo>
                <a:cubicBezTo>
                  <a:pt x="3377" y="2793"/>
                  <a:pt x="3378" y="2585"/>
                  <a:pt x="3251" y="2456"/>
                </a:cubicBezTo>
                <a:lnTo>
                  <a:pt x="2508" y="1702"/>
                </a:lnTo>
                <a:lnTo>
                  <a:pt x="3262" y="959"/>
                </a:lnTo>
                <a:cubicBezTo>
                  <a:pt x="3391" y="832"/>
                  <a:pt x="3392" y="624"/>
                  <a:pt x="3265" y="495"/>
                </a:cubicBezTo>
                <a:lnTo>
                  <a:pt x="2920" y="145"/>
                </a:lnTo>
                <a:cubicBezTo>
                  <a:pt x="2793" y="16"/>
                  <a:pt x="2585" y="14"/>
                  <a:pt x="2456" y="141"/>
                </a:cubicBezTo>
                <a:lnTo>
                  <a:pt x="1702" y="885"/>
                </a:lnTo>
                <a:lnTo>
                  <a:pt x="959" y="131"/>
                </a:lnTo>
                <a:cubicBezTo>
                  <a:pt x="832" y="2"/>
                  <a:pt x="624" y="0"/>
                  <a:pt x="495" y="127"/>
                </a:cubicBezTo>
                <a:lnTo>
                  <a:pt x="145" y="473"/>
                </a:lnTo>
                <a:cubicBezTo>
                  <a:pt x="16" y="600"/>
                  <a:pt x="14" y="807"/>
                  <a:pt x="141" y="936"/>
                </a:cubicBezTo>
                <a:lnTo>
                  <a:pt x="885" y="1690"/>
                </a:lnTo>
                <a:lnTo>
                  <a:pt x="131" y="2434"/>
                </a:lnTo>
                <a:cubicBezTo>
                  <a:pt x="2" y="2561"/>
                  <a:pt x="0" y="2769"/>
                  <a:pt x="127" y="2898"/>
                </a:cubicBezTo>
                <a:close/>
              </a:path>
            </a:pathLst>
          </a:custGeom>
          <a:solidFill>
            <a:srgbClr val="BB1B22"/>
          </a:solidFill>
          <a:ln>
            <a:noFill/>
          </a:ln>
        </p:spPr>
      </p:sp>
      <p:cxnSp>
        <p:nvCxnSpPr>
          <p:cNvPr id="5" name="直接连接符 4"/>
          <p:cNvCxnSpPr/>
          <p:nvPr/>
        </p:nvCxnSpPr>
        <p:spPr>
          <a:xfrm>
            <a:off x="3164017" y="5386043"/>
            <a:ext cx="12617883"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矩形 19"/>
          <p:cNvSpPr/>
          <p:nvPr/>
        </p:nvSpPr>
        <p:spPr>
          <a:xfrm>
            <a:off x="4106781" y="6832454"/>
            <a:ext cx="4153701" cy="584775"/>
          </a:xfrm>
          <a:prstGeom prst="rect">
            <a:avLst/>
          </a:prstGeom>
          <a:solidFill>
            <a:srgbClr val="BB1B22"/>
          </a:solidFill>
        </p:spPr>
        <p:txBody>
          <a:bodyPr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六级以上</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含五级</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大风</a:t>
            </a:r>
          </a:p>
        </p:txBody>
      </p:sp>
      <p:sp>
        <p:nvSpPr>
          <p:cNvPr id="22" name="矩形 8"/>
          <p:cNvSpPr/>
          <p:nvPr/>
        </p:nvSpPr>
        <p:spPr>
          <a:xfrm>
            <a:off x="9979924" y="6221939"/>
            <a:ext cx="2954655"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高处动火作业</a:t>
            </a:r>
          </a:p>
        </p:txBody>
      </p:sp>
      <p:sp>
        <p:nvSpPr>
          <p:cNvPr id="23" name="cancel-mark_17124"/>
          <p:cNvSpPr>
            <a:spLocks noChangeAspect="1"/>
          </p:cNvSpPr>
          <p:nvPr/>
        </p:nvSpPr>
        <p:spPr bwMode="auto">
          <a:xfrm>
            <a:off x="13195524" y="6223676"/>
            <a:ext cx="609685" cy="608778"/>
          </a:xfrm>
          <a:custGeom>
            <a:avLst/>
            <a:gdLst>
              <a:gd name="T0" fmla="*/ 127 w 3392"/>
              <a:gd name="T1" fmla="*/ 2898 h 3392"/>
              <a:gd name="T2" fmla="*/ 473 w 3392"/>
              <a:gd name="T3" fmla="*/ 3248 h 3392"/>
              <a:gd name="T4" fmla="*/ 936 w 3392"/>
              <a:gd name="T5" fmla="*/ 3251 h 3392"/>
              <a:gd name="T6" fmla="*/ 1691 w 3392"/>
              <a:gd name="T7" fmla="*/ 2508 h 3392"/>
              <a:gd name="T8" fmla="*/ 2434 w 3392"/>
              <a:gd name="T9" fmla="*/ 3262 h 3392"/>
              <a:gd name="T10" fmla="*/ 2898 w 3392"/>
              <a:gd name="T11" fmla="*/ 3265 h 3392"/>
              <a:gd name="T12" fmla="*/ 3248 w 3392"/>
              <a:gd name="T13" fmla="*/ 2920 h 3392"/>
              <a:gd name="T14" fmla="*/ 3251 w 3392"/>
              <a:gd name="T15" fmla="*/ 2456 h 3392"/>
              <a:gd name="T16" fmla="*/ 2508 w 3392"/>
              <a:gd name="T17" fmla="*/ 1702 h 3392"/>
              <a:gd name="T18" fmla="*/ 3262 w 3392"/>
              <a:gd name="T19" fmla="*/ 959 h 3392"/>
              <a:gd name="T20" fmla="*/ 3265 w 3392"/>
              <a:gd name="T21" fmla="*/ 495 h 3392"/>
              <a:gd name="T22" fmla="*/ 2920 w 3392"/>
              <a:gd name="T23" fmla="*/ 145 h 3392"/>
              <a:gd name="T24" fmla="*/ 2456 w 3392"/>
              <a:gd name="T25" fmla="*/ 141 h 3392"/>
              <a:gd name="T26" fmla="*/ 1702 w 3392"/>
              <a:gd name="T27" fmla="*/ 885 h 3392"/>
              <a:gd name="T28" fmla="*/ 959 w 3392"/>
              <a:gd name="T29" fmla="*/ 131 h 3392"/>
              <a:gd name="T30" fmla="*/ 495 w 3392"/>
              <a:gd name="T31" fmla="*/ 127 h 3392"/>
              <a:gd name="T32" fmla="*/ 145 w 3392"/>
              <a:gd name="T33" fmla="*/ 473 h 3392"/>
              <a:gd name="T34" fmla="*/ 141 w 3392"/>
              <a:gd name="T35" fmla="*/ 936 h 3392"/>
              <a:gd name="T36" fmla="*/ 885 w 3392"/>
              <a:gd name="T37" fmla="*/ 1690 h 3392"/>
              <a:gd name="T38" fmla="*/ 131 w 3392"/>
              <a:gd name="T39" fmla="*/ 2434 h 3392"/>
              <a:gd name="T40" fmla="*/ 127 w 3392"/>
              <a:gd name="T41" fmla="*/ 2898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2" h="3392">
                <a:moveTo>
                  <a:pt x="127" y="2898"/>
                </a:moveTo>
                <a:lnTo>
                  <a:pt x="473" y="3248"/>
                </a:lnTo>
                <a:cubicBezTo>
                  <a:pt x="600" y="3377"/>
                  <a:pt x="808" y="3378"/>
                  <a:pt x="936" y="3251"/>
                </a:cubicBezTo>
                <a:lnTo>
                  <a:pt x="1691" y="2508"/>
                </a:lnTo>
                <a:lnTo>
                  <a:pt x="2434" y="3262"/>
                </a:lnTo>
                <a:cubicBezTo>
                  <a:pt x="2561" y="3391"/>
                  <a:pt x="2769" y="3392"/>
                  <a:pt x="2898" y="3265"/>
                </a:cubicBezTo>
                <a:lnTo>
                  <a:pt x="3248" y="2920"/>
                </a:lnTo>
                <a:cubicBezTo>
                  <a:pt x="3377" y="2793"/>
                  <a:pt x="3378" y="2585"/>
                  <a:pt x="3251" y="2456"/>
                </a:cubicBezTo>
                <a:lnTo>
                  <a:pt x="2508" y="1702"/>
                </a:lnTo>
                <a:lnTo>
                  <a:pt x="3262" y="959"/>
                </a:lnTo>
                <a:cubicBezTo>
                  <a:pt x="3391" y="832"/>
                  <a:pt x="3392" y="624"/>
                  <a:pt x="3265" y="495"/>
                </a:cubicBezTo>
                <a:lnTo>
                  <a:pt x="2920" y="145"/>
                </a:lnTo>
                <a:cubicBezTo>
                  <a:pt x="2793" y="16"/>
                  <a:pt x="2585" y="14"/>
                  <a:pt x="2456" y="141"/>
                </a:cubicBezTo>
                <a:lnTo>
                  <a:pt x="1702" y="885"/>
                </a:lnTo>
                <a:lnTo>
                  <a:pt x="959" y="131"/>
                </a:lnTo>
                <a:cubicBezTo>
                  <a:pt x="832" y="2"/>
                  <a:pt x="624" y="0"/>
                  <a:pt x="495" y="127"/>
                </a:cubicBezTo>
                <a:lnTo>
                  <a:pt x="145" y="473"/>
                </a:lnTo>
                <a:cubicBezTo>
                  <a:pt x="16" y="600"/>
                  <a:pt x="14" y="807"/>
                  <a:pt x="141" y="936"/>
                </a:cubicBezTo>
                <a:lnTo>
                  <a:pt x="885" y="1690"/>
                </a:lnTo>
                <a:lnTo>
                  <a:pt x="131" y="2434"/>
                </a:lnTo>
                <a:cubicBezTo>
                  <a:pt x="2" y="2561"/>
                  <a:pt x="0" y="2769"/>
                  <a:pt x="127" y="2898"/>
                </a:cubicBezTo>
                <a:close/>
              </a:path>
            </a:pathLst>
          </a:custGeom>
          <a:solidFill>
            <a:srgbClr val="BB1B22"/>
          </a:solidFill>
          <a:ln>
            <a:noFill/>
          </a:ln>
        </p:spPr>
      </p:sp>
      <p:cxnSp>
        <p:nvCxnSpPr>
          <p:cNvPr id="24" name="直接连接符 23"/>
          <p:cNvCxnSpPr/>
          <p:nvPr/>
        </p:nvCxnSpPr>
        <p:spPr>
          <a:xfrm>
            <a:off x="3164017" y="8150182"/>
            <a:ext cx="12617883"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矩形 8"/>
          <p:cNvSpPr/>
          <p:nvPr/>
        </p:nvSpPr>
        <p:spPr>
          <a:xfrm>
            <a:off x="9979924" y="7161187"/>
            <a:ext cx="2954655"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地面动火作业</a:t>
            </a:r>
          </a:p>
        </p:txBody>
      </p:sp>
      <p:sp>
        <p:nvSpPr>
          <p:cNvPr id="28" name="cancel-mark_17124"/>
          <p:cNvSpPr>
            <a:spLocks noChangeAspect="1"/>
          </p:cNvSpPr>
          <p:nvPr/>
        </p:nvSpPr>
        <p:spPr bwMode="auto">
          <a:xfrm>
            <a:off x="13195524" y="7162924"/>
            <a:ext cx="609685" cy="608778"/>
          </a:xfrm>
          <a:custGeom>
            <a:avLst/>
            <a:gdLst>
              <a:gd name="T0" fmla="*/ 127 w 3392"/>
              <a:gd name="T1" fmla="*/ 2898 h 3392"/>
              <a:gd name="T2" fmla="*/ 473 w 3392"/>
              <a:gd name="T3" fmla="*/ 3248 h 3392"/>
              <a:gd name="T4" fmla="*/ 936 w 3392"/>
              <a:gd name="T5" fmla="*/ 3251 h 3392"/>
              <a:gd name="T6" fmla="*/ 1691 w 3392"/>
              <a:gd name="T7" fmla="*/ 2508 h 3392"/>
              <a:gd name="T8" fmla="*/ 2434 w 3392"/>
              <a:gd name="T9" fmla="*/ 3262 h 3392"/>
              <a:gd name="T10" fmla="*/ 2898 w 3392"/>
              <a:gd name="T11" fmla="*/ 3265 h 3392"/>
              <a:gd name="T12" fmla="*/ 3248 w 3392"/>
              <a:gd name="T13" fmla="*/ 2920 h 3392"/>
              <a:gd name="T14" fmla="*/ 3251 w 3392"/>
              <a:gd name="T15" fmla="*/ 2456 h 3392"/>
              <a:gd name="T16" fmla="*/ 2508 w 3392"/>
              <a:gd name="T17" fmla="*/ 1702 h 3392"/>
              <a:gd name="T18" fmla="*/ 3262 w 3392"/>
              <a:gd name="T19" fmla="*/ 959 h 3392"/>
              <a:gd name="T20" fmla="*/ 3265 w 3392"/>
              <a:gd name="T21" fmla="*/ 495 h 3392"/>
              <a:gd name="T22" fmla="*/ 2920 w 3392"/>
              <a:gd name="T23" fmla="*/ 145 h 3392"/>
              <a:gd name="T24" fmla="*/ 2456 w 3392"/>
              <a:gd name="T25" fmla="*/ 141 h 3392"/>
              <a:gd name="T26" fmla="*/ 1702 w 3392"/>
              <a:gd name="T27" fmla="*/ 885 h 3392"/>
              <a:gd name="T28" fmla="*/ 959 w 3392"/>
              <a:gd name="T29" fmla="*/ 131 h 3392"/>
              <a:gd name="T30" fmla="*/ 495 w 3392"/>
              <a:gd name="T31" fmla="*/ 127 h 3392"/>
              <a:gd name="T32" fmla="*/ 145 w 3392"/>
              <a:gd name="T33" fmla="*/ 473 h 3392"/>
              <a:gd name="T34" fmla="*/ 141 w 3392"/>
              <a:gd name="T35" fmla="*/ 936 h 3392"/>
              <a:gd name="T36" fmla="*/ 885 w 3392"/>
              <a:gd name="T37" fmla="*/ 1690 h 3392"/>
              <a:gd name="T38" fmla="*/ 131 w 3392"/>
              <a:gd name="T39" fmla="*/ 2434 h 3392"/>
              <a:gd name="T40" fmla="*/ 127 w 3392"/>
              <a:gd name="T41" fmla="*/ 2898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2" h="3392">
                <a:moveTo>
                  <a:pt x="127" y="2898"/>
                </a:moveTo>
                <a:lnTo>
                  <a:pt x="473" y="3248"/>
                </a:lnTo>
                <a:cubicBezTo>
                  <a:pt x="600" y="3377"/>
                  <a:pt x="808" y="3378"/>
                  <a:pt x="936" y="3251"/>
                </a:cubicBezTo>
                <a:lnTo>
                  <a:pt x="1691" y="2508"/>
                </a:lnTo>
                <a:lnTo>
                  <a:pt x="2434" y="3262"/>
                </a:lnTo>
                <a:cubicBezTo>
                  <a:pt x="2561" y="3391"/>
                  <a:pt x="2769" y="3392"/>
                  <a:pt x="2898" y="3265"/>
                </a:cubicBezTo>
                <a:lnTo>
                  <a:pt x="3248" y="2920"/>
                </a:lnTo>
                <a:cubicBezTo>
                  <a:pt x="3377" y="2793"/>
                  <a:pt x="3378" y="2585"/>
                  <a:pt x="3251" y="2456"/>
                </a:cubicBezTo>
                <a:lnTo>
                  <a:pt x="2508" y="1702"/>
                </a:lnTo>
                <a:lnTo>
                  <a:pt x="3262" y="959"/>
                </a:lnTo>
                <a:cubicBezTo>
                  <a:pt x="3391" y="832"/>
                  <a:pt x="3392" y="624"/>
                  <a:pt x="3265" y="495"/>
                </a:cubicBezTo>
                <a:lnTo>
                  <a:pt x="2920" y="145"/>
                </a:lnTo>
                <a:cubicBezTo>
                  <a:pt x="2793" y="16"/>
                  <a:pt x="2585" y="14"/>
                  <a:pt x="2456" y="141"/>
                </a:cubicBezTo>
                <a:lnTo>
                  <a:pt x="1702" y="885"/>
                </a:lnTo>
                <a:lnTo>
                  <a:pt x="959" y="131"/>
                </a:lnTo>
                <a:cubicBezTo>
                  <a:pt x="832" y="2"/>
                  <a:pt x="624" y="0"/>
                  <a:pt x="495" y="127"/>
                </a:cubicBezTo>
                <a:lnTo>
                  <a:pt x="145" y="473"/>
                </a:lnTo>
                <a:cubicBezTo>
                  <a:pt x="16" y="600"/>
                  <a:pt x="14" y="807"/>
                  <a:pt x="141" y="936"/>
                </a:cubicBezTo>
                <a:lnTo>
                  <a:pt x="885" y="1690"/>
                </a:lnTo>
                <a:lnTo>
                  <a:pt x="131" y="2434"/>
                </a:lnTo>
                <a:cubicBezTo>
                  <a:pt x="2" y="2561"/>
                  <a:pt x="0" y="2769"/>
                  <a:pt x="127" y="2898"/>
                </a:cubicBezTo>
                <a:close/>
              </a:path>
            </a:pathLst>
          </a:custGeom>
          <a:solidFill>
            <a:srgbClr val="BB1B22"/>
          </a:solidFill>
          <a:ln>
            <a:noFill/>
          </a:ln>
        </p:spPr>
      </p:sp>
      <p:sp>
        <p:nvSpPr>
          <p:cNvPr id="18"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1" name="文本框 2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3416320"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动火作业要求</a:t>
            </a:r>
          </a:p>
        </p:txBody>
      </p:sp>
      <p:sp>
        <p:nvSpPr>
          <p:cNvPr id="14" name="agenda_232559"/>
          <p:cNvSpPr>
            <a:spLocks noChangeAspect="1"/>
          </p:cNvSpPr>
          <p:nvPr/>
        </p:nvSpPr>
        <p:spPr bwMode="auto">
          <a:xfrm flipH="1" flipV="1">
            <a:off x="1096751" y="2217985"/>
            <a:ext cx="692742" cy="784902"/>
          </a:xfrm>
          <a:custGeom>
            <a:avLst/>
            <a:gdLst>
              <a:gd name="connsiteX0" fmla="*/ 415277 w 536791"/>
              <a:gd name="connsiteY0" fmla="*/ 554785 h 608203"/>
              <a:gd name="connsiteX1" fmla="*/ 458040 w 536791"/>
              <a:gd name="connsiteY1" fmla="*/ 554785 h 608203"/>
              <a:gd name="connsiteX2" fmla="*/ 458040 w 536791"/>
              <a:gd name="connsiteY2" fmla="*/ 593048 h 608203"/>
              <a:gd name="connsiteX3" fmla="*/ 436910 w 536791"/>
              <a:gd name="connsiteY3" fmla="*/ 608119 h 608203"/>
              <a:gd name="connsiteX4" fmla="*/ 436910 w 536791"/>
              <a:gd name="connsiteY4" fmla="*/ 608203 h 608203"/>
              <a:gd name="connsiteX5" fmla="*/ 434646 w 536791"/>
              <a:gd name="connsiteY5" fmla="*/ 608203 h 608203"/>
              <a:gd name="connsiteX6" fmla="*/ 415277 w 536791"/>
              <a:gd name="connsiteY6" fmla="*/ 593048 h 608203"/>
              <a:gd name="connsiteX7" fmla="*/ 94769 w 536791"/>
              <a:gd name="connsiteY7" fmla="*/ 554785 h 608203"/>
              <a:gd name="connsiteX8" fmla="*/ 137532 w 536791"/>
              <a:gd name="connsiteY8" fmla="*/ 554785 h 608203"/>
              <a:gd name="connsiteX9" fmla="*/ 137532 w 536791"/>
              <a:gd name="connsiteY9" fmla="*/ 593048 h 608203"/>
              <a:gd name="connsiteX10" fmla="*/ 116402 w 536791"/>
              <a:gd name="connsiteY10" fmla="*/ 608119 h 608203"/>
              <a:gd name="connsiteX11" fmla="*/ 116402 w 536791"/>
              <a:gd name="connsiteY11" fmla="*/ 608203 h 608203"/>
              <a:gd name="connsiteX12" fmla="*/ 114138 w 536791"/>
              <a:gd name="connsiteY12" fmla="*/ 608203 h 608203"/>
              <a:gd name="connsiteX13" fmla="*/ 94769 w 536791"/>
              <a:gd name="connsiteY13" fmla="*/ 593048 h 608203"/>
              <a:gd name="connsiteX14" fmla="*/ 68026 w 536791"/>
              <a:gd name="connsiteY14" fmla="*/ 448090 h 608203"/>
              <a:gd name="connsiteX15" fmla="*/ 94761 w 536791"/>
              <a:gd name="connsiteY15" fmla="*/ 448090 h 608203"/>
              <a:gd name="connsiteX16" fmla="*/ 137503 w 536791"/>
              <a:gd name="connsiteY16" fmla="*/ 448090 h 608203"/>
              <a:gd name="connsiteX17" fmla="*/ 415328 w 536791"/>
              <a:gd name="connsiteY17" fmla="*/ 448090 h 608203"/>
              <a:gd name="connsiteX18" fmla="*/ 458070 w 536791"/>
              <a:gd name="connsiteY18" fmla="*/ 448090 h 608203"/>
              <a:gd name="connsiteX19" fmla="*/ 473239 w 536791"/>
              <a:gd name="connsiteY19" fmla="*/ 448090 h 608203"/>
              <a:gd name="connsiteX20" fmla="*/ 498968 w 536791"/>
              <a:gd name="connsiteY20" fmla="*/ 480050 h 608203"/>
              <a:gd name="connsiteX21" fmla="*/ 473239 w 536791"/>
              <a:gd name="connsiteY21" fmla="*/ 512093 h 608203"/>
              <a:gd name="connsiteX22" fmla="*/ 458070 w 536791"/>
              <a:gd name="connsiteY22" fmla="*/ 512093 h 608203"/>
              <a:gd name="connsiteX23" fmla="*/ 415328 w 536791"/>
              <a:gd name="connsiteY23" fmla="*/ 512093 h 608203"/>
              <a:gd name="connsiteX24" fmla="*/ 137503 w 536791"/>
              <a:gd name="connsiteY24" fmla="*/ 512093 h 608203"/>
              <a:gd name="connsiteX25" fmla="*/ 94761 w 536791"/>
              <a:gd name="connsiteY25" fmla="*/ 512093 h 608203"/>
              <a:gd name="connsiteX26" fmla="*/ 68026 w 536791"/>
              <a:gd name="connsiteY26" fmla="*/ 512093 h 608203"/>
              <a:gd name="connsiteX27" fmla="*/ 62662 w 536791"/>
              <a:gd name="connsiteY27" fmla="*/ 506739 h 608203"/>
              <a:gd name="connsiteX28" fmla="*/ 62662 w 536791"/>
              <a:gd name="connsiteY28" fmla="*/ 453444 h 608203"/>
              <a:gd name="connsiteX29" fmla="*/ 68026 w 536791"/>
              <a:gd name="connsiteY29" fmla="*/ 448090 h 608203"/>
              <a:gd name="connsiteX30" fmla="*/ 68001 w 536791"/>
              <a:gd name="connsiteY30" fmla="*/ 437377 h 608203"/>
              <a:gd name="connsiteX31" fmla="*/ 51995 w 536791"/>
              <a:gd name="connsiteY31" fmla="*/ 453442 h 608203"/>
              <a:gd name="connsiteX32" fmla="*/ 51995 w 536791"/>
              <a:gd name="connsiteY32" fmla="*/ 506741 h 608203"/>
              <a:gd name="connsiteX33" fmla="*/ 68001 w 536791"/>
              <a:gd name="connsiteY33" fmla="*/ 522723 h 608203"/>
              <a:gd name="connsiteX34" fmla="*/ 94734 w 536791"/>
              <a:gd name="connsiteY34" fmla="*/ 522723 h 608203"/>
              <a:gd name="connsiteX35" fmla="*/ 137473 w 536791"/>
              <a:gd name="connsiteY35" fmla="*/ 522723 h 608203"/>
              <a:gd name="connsiteX36" fmla="*/ 415278 w 536791"/>
              <a:gd name="connsiteY36" fmla="*/ 522723 h 608203"/>
              <a:gd name="connsiteX37" fmla="*/ 458017 w 536791"/>
              <a:gd name="connsiteY37" fmla="*/ 522723 h 608203"/>
              <a:gd name="connsiteX38" fmla="*/ 474023 w 536791"/>
              <a:gd name="connsiteY38" fmla="*/ 522723 h 608203"/>
              <a:gd name="connsiteX39" fmla="*/ 509807 w 536791"/>
              <a:gd name="connsiteY39" fmla="*/ 483062 h 608203"/>
              <a:gd name="connsiteX40" fmla="*/ 511902 w 536791"/>
              <a:gd name="connsiteY40" fmla="*/ 480050 h 608203"/>
              <a:gd name="connsiteX41" fmla="*/ 509807 w 536791"/>
              <a:gd name="connsiteY41" fmla="*/ 477121 h 608203"/>
              <a:gd name="connsiteX42" fmla="*/ 474023 w 536791"/>
              <a:gd name="connsiteY42" fmla="*/ 437377 h 608203"/>
              <a:gd name="connsiteX43" fmla="*/ 458017 w 536791"/>
              <a:gd name="connsiteY43" fmla="*/ 437377 h 608203"/>
              <a:gd name="connsiteX44" fmla="*/ 415278 w 536791"/>
              <a:gd name="connsiteY44" fmla="*/ 437377 h 608203"/>
              <a:gd name="connsiteX45" fmla="*/ 137473 w 536791"/>
              <a:gd name="connsiteY45" fmla="*/ 437377 h 608203"/>
              <a:gd name="connsiteX46" fmla="*/ 94734 w 536791"/>
              <a:gd name="connsiteY46" fmla="*/ 437377 h 608203"/>
              <a:gd name="connsiteX47" fmla="*/ 35988 w 536791"/>
              <a:gd name="connsiteY47" fmla="*/ 416124 h 608203"/>
              <a:gd name="connsiteX48" fmla="*/ 94734 w 536791"/>
              <a:gd name="connsiteY48" fmla="*/ 416124 h 608203"/>
              <a:gd name="connsiteX49" fmla="*/ 137473 w 536791"/>
              <a:gd name="connsiteY49" fmla="*/ 416124 h 608203"/>
              <a:gd name="connsiteX50" fmla="*/ 415278 w 536791"/>
              <a:gd name="connsiteY50" fmla="*/ 416124 h 608203"/>
              <a:gd name="connsiteX51" fmla="*/ 458017 w 536791"/>
              <a:gd name="connsiteY51" fmla="*/ 416124 h 608203"/>
              <a:gd name="connsiteX52" fmla="*/ 483577 w 536791"/>
              <a:gd name="connsiteY52" fmla="*/ 416124 h 608203"/>
              <a:gd name="connsiteX53" fmla="*/ 536791 w 536791"/>
              <a:gd name="connsiteY53" fmla="*/ 480050 h 608203"/>
              <a:gd name="connsiteX54" fmla="*/ 483577 w 536791"/>
              <a:gd name="connsiteY54" fmla="*/ 544059 h 608203"/>
              <a:gd name="connsiteX55" fmla="*/ 458017 w 536791"/>
              <a:gd name="connsiteY55" fmla="*/ 544059 h 608203"/>
              <a:gd name="connsiteX56" fmla="*/ 415278 w 536791"/>
              <a:gd name="connsiteY56" fmla="*/ 544059 h 608203"/>
              <a:gd name="connsiteX57" fmla="*/ 137473 w 536791"/>
              <a:gd name="connsiteY57" fmla="*/ 544059 h 608203"/>
              <a:gd name="connsiteX58" fmla="*/ 94734 w 536791"/>
              <a:gd name="connsiteY58" fmla="*/ 544059 h 608203"/>
              <a:gd name="connsiteX59" fmla="*/ 35988 w 536791"/>
              <a:gd name="connsiteY59" fmla="*/ 544059 h 608203"/>
              <a:gd name="connsiteX60" fmla="*/ 30625 w 536791"/>
              <a:gd name="connsiteY60" fmla="*/ 538788 h 608203"/>
              <a:gd name="connsiteX61" fmla="*/ 30625 w 536791"/>
              <a:gd name="connsiteY61" fmla="*/ 421395 h 608203"/>
              <a:gd name="connsiteX62" fmla="*/ 35988 w 536791"/>
              <a:gd name="connsiteY62" fmla="*/ 416124 h 608203"/>
              <a:gd name="connsiteX63" fmla="*/ 415277 w 536791"/>
              <a:gd name="connsiteY63" fmla="*/ 384087 h 608203"/>
              <a:gd name="connsiteX64" fmla="*/ 458040 w 536791"/>
              <a:gd name="connsiteY64" fmla="*/ 384087 h 608203"/>
              <a:gd name="connsiteX65" fmla="*/ 458040 w 536791"/>
              <a:gd name="connsiteY65" fmla="*/ 405398 h 608203"/>
              <a:gd name="connsiteX66" fmla="*/ 415277 w 536791"/>
              <a:gd name="connsiteY66" fmla="*/ 405398 h 608203"/>
              <a:gd name="connsiteX67" fmla="*/ 94769 w 536791"/>
              <a:gd name="connsiteY67" fmla="*/ 384087 h 608203"/>
              <a:gd name="connsiteX68" fmla="*/ 137532 w 536791"/>
              <a:gd name="connsiteY68" fmla="*/ 384087 h 608203"/>
              <a:gd name="connsiteX69" fmla="*/ 137532 w 536791"/>
              <a:gd name="connsiteY69" fmla="*/ 405398 h 608203"/>
              <a:gd name="connsiteX70" fmla="*/ 94769 w 536791"/>
              <a:gd name="connsiteY70" fmla="*/ 405398 h 608203"/>
              <a:gd name="connsiteX71" fmla="*/ 63481 w 536791"/>
              <a:gd name="connsiteY71" fmla="*/ 277393 h 608203"/>
              <a:gd name="connsiteX72" fmla="*/ 94740 w 536791"/>
              <a:gd name="connsiteY72" fmla="*/ 277393 h 608203"/>
              <a:gd name="connsiteX73" fmla="*/ 137481 w 536791"/>
              <a:gd name="connsiteY73" fmla="*/ 277393 h 608203"/>
              <a:gd name="connsiteX74" fmla="*/ 415297 w 536791"/>
              <a:gd name="connsiteY74" fmla="*/ 277477 h 608203"/>
              <a:gd name="connsiteX75" fmla="*/ 415297 w 536791"/>
              <a:gd name="connsiteY75" fmla="*/ 277393 h 608203"/>
              <a:gd name="connsiteX76" fmla="*/ 458038 w 536791"/>
              <a:gd name="connsiteY76" fmla="*/ 277393 h 608203"/>
              <a:gd name="connsiteX77" fmla="*/ 468598 w 536791"/>
              <a:gd name="connsiteY77" fmla="*/ 277393 h 608203"/>
              <a:gd name="connsiteX78" fmla="*/ 468765 w 536791"/>
              <a:gd name="connsiteY78" fmla="*/ 281242 h 608203"/>
              <a:gd name="connsiteX79" fmla="*/ 468681 w 536791"/>
              <a:gd name="connsiteY79" fmla="*/ 282747 h 608203"/>
              <a:gd name="connsiteX80" fmla="*/ 468681 w 536791"/>
              <a:gd name="connsiteY80" fmla="*/ 336041 h 608203"/>
              <a:gd name="connsiteX81" fmla="*/ 468681 w 536791"/>
              <a:gd name="connsiteY81" fmla="*/ 337547 h 608203"/>
              <a:gd name="connsiteX82" fmla="*/ 468598 w 536791"/>
              <a:gd name="connsiteY82" fmla="*/ 341396 h 608203"/>
              <a:gd name="connsiteX83" fmla="*/ 458038 w 536791"/>
              <a:gd name="connsiteY83" fmla="*/ 341396 h 608203"/>
              <a:gd name="connsiteX84" fmla="*/ 415297 w 536791"/>
              <a:gd name="connsiteY84" fmla="*/ 341396 h 608203"/>
              <a:gd name="connsiteX85" fmla="*/ 137481 w 536791"/>
              <a:gd name="connsiteY85" fmla="*/ 341396 h 608203"/>
              <a:gd name="connsiteX86" fmla="*/ 94740 w 536791"/>
              <a:gd name="connsiteY86" fmla="*/ 341396 h 608203"/>
              <a:gd name="connsiteX87" fmla="*/ 63481 w 536791"/>
              <a:gd name="connsiteY87" fmla="*/ 341396 h 608203"/>
              <a:gd name="connsiteX88" fmla="*/ 37752 w 536791"/>
              <a:gd name="connsiteY88" fmla="*/ 309353 h 608203"/>
              <a:gd name="connsiteX89" fmla="*/ 63481 w 536791"/>
              <a:gd name="connsiteY89" fmla="*/ 277393 h 608203"/>
              <a:gd name="connsiteX90" fmla="*/ 62684 w 536791"/>
              <a:gd name="connsiteY90" fmla="*/ 266688 h 608203"/>
              <a:gd name="connsiteX91" fmla="*/ 26900 w 536791"/>
              <a:gd name="connsiteY91" fmla="*/ 306424 h 608203"/>
              <a:gd name="connsiteX92" fmla="*/ 24889 w 536791"/>
              <a:gd name="connsiteY92" fmla="*/ 309352 h 608203"/>
              <a:gd name="connsiteX93" fmla="*/ 26900 w 536791"/>
              <a:gd name="connsiteY93" fmla="*/ 312364 h 608203"/>
              <a:gd name="connsiteX94" fmla="*/ 62684 w 536791"/>
              <a:gd name="connsiteY94" fmla="*/ 352100 h 608203"/>
              <a:gd name="connsiteX95" fmla="*/ 94781 w 536791"/>
              <a:gd name="connsiteY95" fmla="*/ 352100 h 608203"/>
              <a:gd name="connsiteX96" fmla="*/ 137520 w 536791"/>
              <a:gd name="connsiteY96" fmla="*/ 352100 h 608203"/>
              <a:gd name="connsiteX97" fmla="*/ 415325 w 536791"/>
              <a:gd name="connsiteY97" fmla="*/ 352100 h 608203"/>
              <a:gd name="connsiteX98" fmla="*/ 458064 w 536791"/>
              <a:gd name="connsiteY98" fmla="*/ 352100 h 608203"/>
              <a:gd name="connsiteX99" fmla="*/ 468707 w 536791"/>
              <a:gd name="connsiteY99" fmla="*/ 352100 h 608203"/>
              <a:gd name="connsiteX100" fmla="*/ 476333 w 536791"/>
              <a:gd name="connsiteY100" fmla="*/ 349256 h 608203"/>
              <a:gd name="connsiteX101" fmla="*/ 479434 w 536791"/>
              <a:gd name="connsiteY101" fmla="*/ 337460 h 608203"/>
              <a:gd name="connsiteX102" fmla="*/ 479434 w 536791"/>
              <a:gd name="connsiteY102" fmla="*/ 336038 h 608203"/>
              <a:gd name="connsiteX103" fmla="*/ 479434 w 536791"/>
              <a:gd name="connsiteY103" fmla="*/ 281328 h 608203"/>
              <a:gd name="connsiteX104" fmla="*/ 476333 w 536791"/>
              <a:gd name="connsiteY104" fmla="*/ 269532 h 608203"/>
              <a:gd name="connsiteX105" fmla="*/ 468707 w 536791"/>
              <a:gd name="connsiteY105" fmla="*/ 266688 h 608203"/>
              <a:gd name="connsiteX106" fmla="*/ 458064 w 536791"/>
              <a:gd name="connsiteY106" fmla="*/ 266688 h 608203"/>
              <a:gd name="connsiteX107" fmla="*/ 415325 w 536791"/>
              <a:gd name="connsiteY107" fmla="*/ 266688 h 608203"/>
              <a:gd name="connsiteX108" fmla="*/ 137520 w 536791"/>
              <a:gd name="connsiteY108" fmla="*/ 266688 h 608203"/>
              <a:gd name="connsiteX109" fmla="*/ 94781 w 536791"/>
              <a:gd name="connsiteY109" fmla="*/ 266688 h 608203"/>
              <a:gd name="connsiteX110" fmla="*/ 53215 w 536791"/>
              <a:gd name="connsiteY110" fmla="*/ 245356 h 608203"/>
              <a:gd name="connsiteX111" fmla="*/ 94781 w 536791"/>
              <a:gd name="connsiteY111" fmla="*/ 245356 h 608203"/>
              <a:gd name="connsiteX112" fmla="*/ 137520 w 536791"/>
              <a:gd name="connsiteY112" fmla="*/ 245356 h 608203"/>
              <a:gd name="connsiteX113" fmla="*/ 137520 w 536791"/>
              <a:gd name="connsiteY113" fmla="*/ 245440 h 608203"/>
              <a:gd name="connsiteX114" fmla="*/ 415325 w 536791"/>
              <a:gd name="connsiteY114" fmla="*/ 245440 h 608203"/>
              <a:gd name="connsiteX115" fmla="*/ 475663 w 536791"/>
              <a:gd name="connsiteY115" fmla="*/ 245440 h 608203"/>
              <a:gd name="connsiteX116" fmla="*/ 495775 w 536791"/>
              <a:gd name="connsiteY116" fmla="*/ 245440 h 608203"/>
              <a:gd name="connsiteX117" fmla="*/ 500803 w 536791"/>
              <a:gd name="connsiteY117" fmla="*/ 250794 h 608203"/>
              <a:gd name="connsiteX118" fmla="*/ 500803 w 536791"/>
              <a:gd name="connsiteY118" fmla="*/ 369500 h 608203"/>
              <a:gd name="connsiteX119" fmla="*/ 496865 w 536791"/>
              <a:gd name="connsiteY119" fmla="*/ 373432 h 608203"/>
              <a:gd name="connsiteX120" fmla="*/ 458064 w 536791"/>
              <a:gd name="connsiteY120" fmla="*/ 373432 h 608203"/>
              <a:gd name="connsiteX121" fmla="*/ 415325 w 536791"/>
              <a:gd name="connsiteY121" fmla="*/ 373432 h 608203"/>
              <a:gd name="connsiteX122" fmla="*/ 137520 w 536791"/>
              <a:gd name="connsiteY122" fmla="*/ 373432 h 608203"/>
              <a:gd name="connsiteX123" fmla="*/ 94781 w 536791"/>
              <a:gd name="connsiteY123" fmla="*/ 373432 h 608203"/>
              <a:gd name="connsiteX124" fmla="*/ 53215 w 536791"/>
              <a:gd name="connsiteY124" fmla="*/ 373432 h 608203"/>
              <a:gd name="connsiteX125" fmla="*/ 0 w 536791"/>
              <a:gd name="connsiteY125" fmla="*/ 309352 h 608203"/>
              <a:gd name="connsiteX126" fmla="*/ 53215 w 536791"/>
              <a:gd name="connsiteY126" fmla="*/ 245356 h 608203"/>
              <a:gd name="connsiteX127" fmla="*/ 415277 w 536791"/>
              <a:gd name="connsiteY127" fmla="*/ 202734 h 608203"/>
              <a:gd name="connsiteX128" fmla="*/ 458040 w 536791"/>
              <a:gd name="connsiteY128" fmla="*/ 202734 h 608203"/>
              <a:gd name="connsiteX129" fmla="*/ 458040 w 536791"/>
              <a:gd name="connsiteY129" fmla="*/ 234700 h 608203"/>
              <a:gd name="connsiteX130" fmla="*/ 415277 w 536791"/>
              <a:gd name="connsiteY130" fmla="*/ 234700 h 608203"/>
              <a:gd name="connsiteX131" fmla="*/ 94769 w 536791"/>
              <a:gd name="connsiteY131" fmla="*/ 202734 h 608203"/>
              <a:gd name="connsiteX132" fmla="*/ 137532 w 536791"/>
              <a:gd name="connsiteY132" fmla="*/ 202734 h 608203"/>
              <a:gd name="connsiteX133" fmla="*/ 137532 w 536791"/>
              <a:gd name="connsiteY133" fmla="*/ 234700 h 608203"/>
              <a:gd name="connsiteX134" fmla="*/ 94769 w 536791"/>
              <a:gd name="connsiteY134" fmla="*/ 234700 h 608203"/>
              <a:gd name="connsiteX135" fmla="*/ 68026 w 536791"/>
              <a:gd name="connsiteY135" fmla="*/ 95969 h 608203"/>
              <a:gd name="connsiteX136" fmla="*/ 94761 w 536791"/>
              <a:gd name="connsiteY136" fmla="*/ 95969 h 608203"/>
              <a:gd name="connsiteX137" fmla="*/ 137503 w 536791"/>
              <a:gd name="connsiteY137" fmla="*/ 95969 h 608203"/>
              <a:gd name="connsiteX138" fmla="*/ 415328 w 536791"/>
              <a:gd name="connsiteY138" fmla="*/ 95969 h 608203"/>
              <a:gd name="connsiteX139" fmla="*/ 458070 w 536791"/>
              <a:gd name="connsiteY139" fmla="*/ 95969 h 608203"/>
              <a:gd name="connsiteX140" fmla="*/ 473239 w 536791"/>
              <a:gd name="connsiteY140" fmla="*/ 95969 h 608203"/>
              <a:gd name="connsiteX141" fmla="*/ 498968 w 536791"/>
              <a:gd name="connsiteY141" fmla="*/ 128005 h 608203"/>
              <a:gd name="connsiteX142" fmla="*/ 473239 w 536791"/>
              <a:gd name="connsiteY142" fmla="*/ 160042 h 608203"/>
              <a:gd name="connsiteX143" fmla="*/ 473239 w 536791"/>
              <a:gd name="connsiteY143" fmla="*/ 159958 h 608203"/>
              <a:gd name="connsiteX144" fmla="*/ 458070 w 536791"/>
              <a:gd name="connsiteY144" fmla="*/ 159958 h 608203"/>
              <a:gd name="connsiteX145" fmla="*/ 415328 w 536791"/>
              <a:gd name="connsiteY145" fmla="*/ 159958 h 608203"/>
              <a:gd name="connsiteX146" fmla="*/ 137503 w 536791"/>
              <a:gd name="connsiteY146" fmla="*/ 159958 h 608203"/>
              <a:gd name="connsiteX147" fmla="*/ 94761 w 536791"/>
              <a:gd name="connsiteY147" fmla="*/ 159958 h 608203"/>
              <a:gd name="connsiteX148" fmla="*/ 68026 w 536791"/>
              <a:gd name="connsiteY148" fmla="*/ 159958 h 608203"/>
              <a:gd name="connsiteX149" fmla="*/ 62662 w 536791"/>
              <a:gd name="connsiteY149" fmla="*/ 154689 h 608203"/>
              <a:gd name="connsiteX150" fmla="*/ 62662 w 536791"/>
              <a:gd name="connsiteY150" fmla="*/ 101322 h 608203"/>
              <a:gd name="connsiteX151" fmla="*/ 68026 w 536791"/>
              <a:gd name="connsiteY151" fmla="*/ 95969 h 608203"/>
              <a:gd name="connsiteX152" fmla="*/ 68001 w 536791"/>
              <a:gd name="connsiteY152" fmla="*/ 85337 h 608203"/>
              <a:gd name="connsiteX153" fmla="*/ 51995 w 536791"/>
              <a:gd name="connsiteY153" fmla="*/ 101317 h 608203"/>
              <a:gd name="connsiteX154" fmla="*/ 51995 w 536791"/>
              <a:gd name="connsiteY154" fmla="*/ 154695 h 608203"/>
              <a:gd name="connsiteX155" fmla="*/ 68001 w 536791"/>
              <a:gd name="connsiteY155" fmla="*/ 170675 h 608203"/>
              <a:gd name="connsiteX156" fmla="*/ 94734 w 536791"/>
              <a:gd name="connsiteY156" fmla="*/ 170675 h 608203"/>
              <a:gd name="connsiteX157" fmla="*/ 137473 w 536791"/>
              <a:gd name="connsiteY157" fmla="*/ 170675 h 608203"/>
              <a:gd name="connsiteX158" fmla="*/ 415278 w 536791"/>
              <a:gd name="connsiteY158" fmla="*/ 170675 h 608203"/>
              <a:gd name="connsiteX159" fmla="*/ 458017 w 536791"/>
              <a:gd name="connsiteY159" fmla="*/ 170675 h 608203"/>
              <a:gd name="connsiteX160" fmla="*/ 474023 w 536791"/>
              <a:gd name="connsiteY160" fmla="*/ 170675 h 608203"/>
              <a:gd name="connsiteX161" fmla="*/ 509807 w 536791"/>
              <a:gd name="connsiteY161" fmla="*/ 131018 h 608203"/>
              <a:gd name="connsiteX162" fmla="*/ 511902 w 536791"/>
              <a:gd name="connsiteY162" fmla="*/ 128006 h 608203"/>
              <a:gd name="connsiteX163" fmla="*/ 509807 w 536791"/>
              <a:gd name="connsiteY163" fmla="*/ 124994 h 608203"/>
              <a:gd name="connsiteX164" fmla="*/ 474023 w 536791"/>
              <a:gd name="connsiteY164" fmla="*/ 85337 h 608203"/>
              <a:gd name="connsiteX165" fmla="*/ 458017 w 536791"/>
              <a:gd name="connsiteY165" fmla="*/ 85337 h 608203"/>
              <a:gd name="connsiteX166" fmla="*/ 415278 w 536791"/>
              <a:gd name="connsiteY166" fmla="*/ 85337 h 608203"/>
              <a:gd name="connsiteX167" fmla="*/ 137473 w 536791"/>
              <a:gd name="connsiteY167" fmla="*/ 85337 h 608203"/>
              <a:gd name="connsiteX168" fmla="*/ 94734 w 536791"/>
              <a:gd name="connsiteY168" fmla="*/ 85337 h 608203"/>
              <a:gd name="connsiteX169" fmla="*/ 35988 w 536791"/>
              <a:gd name="connsiteY169" fmla="*/ 64003 h 608203"/>
              <a:gd name="connsiteX170" fmla="*/ 94734 w 536791"/>
              <a:gd name="connsiteY170" fmla="*/ 64003 h 608203"/>
              <a:gd name="connsiteX171" fmla="*/ 137473 w 536791"/>
              <a:gd name="connsiteY171" fmla="*/ 64003 h 608203"/>
              <a:gd name="connsiteX172" fmla="*/ 415278 w 536791"/>
              <a:gd name="connsiteY172" fmla="*/ 64003 h 608203"/>
              <a:gd name="connsiteX173" fmla="*/ 458017 w 536791"/>
              <a:gd name="connsiteY173" fmla="*/ 64003 h 608203"/>
              <a:gd name="connsiteX174" fmla="*/ 483577 w 536791"/>
              <a:gd name="connsiteY174" fmla="*/ 64003 h 608203"/>
              <a:gd name="connsiteX175" fmla="*/ 536791 w 536791"/>
              <a:gd name="connsiteY175" fmla="*/ 128006 h 608203"/>
              <a:gd name="connsiteX176" fmla="*/ 483577 w 536791"/>
              <a:gd name="connsiteY176" fmla="*/ 192009 h 608203"/>
              <a:gd name="connsiteX177" fmla="*/ 458017 w 536791"/>
              <a:gd name="connsiteY177" fmla="*/ 192009 h 608203"/>
              <a:gd name="connsiteX178" fmla="*/ 415278 w 536791"/>
              <a:gd name="connsiteY178" fmla="*/ 192009 h 608203"/>
              <a:gd name="connsiteX179" fmla="*/ 137473 w 536791"/>
              <a:gd name="connsiteY179" fmla="*/ 192009 h 608203"/>
              <a:gd name="connsiteX180" fmla="*/ 94734 w 536791"/>
              <a:gd name="connsiteY180" fmla="*/ 192009 h 608203"/>
              <a:gd name="connsiteX181" fmla="*/ 35988 w 536791"/>
              <a:gd name="connsiteY181" fmla="*/ 192009 h 608203"/>
              <a:gd name="connsiteX182" fmla="*/ 30625 w 536791"/>
              <a:gd name="connsiteY182" fmla="*/ 186655 h 608203"/>
              <a:gd name="connsiteX183" fmla="*/ 30625 w 536791"/>
              <a:gd name="connsiteY183" fmla="*/ 69357 h 608203"/>
              <a:gd name="connsiteX184" fmla="*/ 35988 w 536791"/>
              <a:gd name="connsiteY184" fmla="*/ 64003 h 608203"/>
              <a:gd name="connsiteX185" fmla="*/ 434646 w 536791"/>
              <a:gd name="connsiteY185" fmla="*/ 0 h 608203"/>
              <a:gd name="connsiteX186" fmla="*/ 436910 w 536791"/>
              <a:gd name="connsiteY186" fmla="*/ 0 h 608203"/>
              <a:gd name="connsiteX187" fmla="*/ 458040 w 536791"/>
              <a:gd name="connsiteY187" fmla="*/ 15138 h 608203"/>
              <a:gd name="connsiteX188" fmla="*/ 458040 w 536791"/>
              <a:gd name="connsiteY188" fmla="*/ 53277 h 608203"/>
              <a:gd name="connsiteX189" fmla="*/ 415277 w 536791"/>
              <a:gd name="connsiteY189" fmla="*/ 53277 h 608203"/>
              <a:gd name="connsiteX190" fmla="*/ 415277 w 536791"/>
              <a:gd name="connsiteY190" fmla="*/ 15138 h 608203"/>
              <a:gd name="connsiteX191" fmla="*/ 434646 w 536791"/>
              <a:gd name="connsiteY191" fmla="*/ 0 h 608203"/>
              <a:gd name="connsiteX192" fmla="*/ 114138 w 536791"/>
              <a:gd name="connsiteY192" fmla="*/ 0 h 608203"/>
              <a:gd name="connsiteX193" fmla="*/ 116402 w 536791"/>
              <a:gd name="connsiteY193" fmla="*/ 0 h 608203"/>
              <a:gd name="connsiteX194" fmla="*/ 137532 w 536791"/>
              <a:gd name="connsiteY194" fmla="*/ 15138 h 608203"/>
              <a:gd name="connsiteX195" fmla="*/ 137532 w 536791"/>
              <a:gd name="connsiteY195" fmla="*/ 53277 h 608203"/>
              <a:gd name="connsiteX196" fmla="*/ 94769 w 536791"/>
              <a:gd name="connsiteY196" fmla="*/ 53277 h 608203"/>
              <a:gd name="connsiteX197" fmla="*/ 94769 w 536791"/>
              <a:gd name="connsiteY197" fmla="*/ 15138 h 608203"/>
              <a:gd name="connsiteX198" fmla="*/ 114138 w 536791"/>
              <a:gd name="connsiteY198"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536791" h="608203">
                <a:moveTo>
                  <a:pt x="415277" y="554785"/>
                </a:moveTo>
                <a:lnTo>
                  <a:pt x="458040" y="554785"/>
                </a:lnTo>
                <a:lnTo>
                  <a:pt x="458040" y="593048"/>
                </a:lnTo>
                <a:cubicBezTo>
                  <a:pt x="458040" y="601421"/>
                  <a:pt x="447559" y="608119"/>
                  <a:pt x="436910" y="608119"/>
                </a:cubicBezTo>
                <a:lnTo>
                  <a:pt x="436910" y="608203"/>
                </a:lnTo>
                <a:lnTo>
                  <a:pt x="434646" y="608203"/>
                </a:lnTo>
                <a:cubicBezTo>
                  <a:pt x="423914" y="608203"/>
                  <a:pt x="415277" y="601421"/>
                  <a:pt x="415277" y="593048"/>
                </a:cubicBezTo>
                <a:close/>
                <a:moveTo>
                  <a:pt x="94769" y="554785"/>
                </a:moveTo>
                <a:lnTo>
                  <a:pt x="137532" y="554785"/>
                </a:lnTo>
                <a:lnTo>
                  <a:pt x="137532" y="593048"/>
                </a:lnTo>
                <a:cubicBezTo>
                  <a:pt x="137532" y="601421"/>
                  <a:pt x="127051" y="608119"/>
                  <a:pt x="116402" y="608119"/>
                </a:cubicBezTo>
                <a:lnTo>
                  <a:pt x="116402" y="608203"/>
                </a:lnTo>
                <a:lnTo>
                  <a:pt x="114138" y="608203"/>
                </a:lnTo>
                <a:cubicBezTo>
                  <a:pt x="103406" y="608203"/>
                  <a:pt x="94769" y="601421"/>
                  <a:pt x="94769" y="593048"/>
                </a:cubicBezTo>
                <a:close/>
                <a:moveTo>
                  <a:pt x="68026" y="448090"/>
                </a:moveTo>
                <a:lnTo>
                  <a:pt x="94761" y="448090"/>
                </a:lnTo>
                <a:lnTo>
                  <a:pt x="137503" y="448090"/>
                </a:lnTo>
                <a:lnTo>
                  <a:pt x="415328" y="448090"/>
                </a:lnTo>
                <a:lnTo>
                  <a:pt x="458070" y="448090"/>
                </a:lnTo>
                <a:lnTo>
                  <a:pt x="473239" y="448090"/>
                </a:lnTo>
                <a:cubicBezTo>
                  <a:pt x="477262" y="450684"/>
                  <a:pt x="489079" y="465910"/>
                  <a:pt x="498968" y="480050"/>
                </a:cubicBezTo>
                <a:cubicBezTo>
                  <a:pt x="489079" y="494273"/>
                  <a:pt x="477262" y="509499"/>
                  <a:pt x="473239" y="512093"/>
                </a:cubicBezTo>
                <a:lnTo>
                  <a:pt x="458070" y="512093"/>
                </a:lnTo>
                <a:lnTo>
                  <a:pt x="415328" y="512093"/>
                </a:lnTo>
                <a:lnTo>
                  <a:pt x="137503" y="512093"/>
                </a:lnTo>
                <a:lnTo>
                  <a:pt x="94761" y="512093"/>
                </a:lnTo>
                <a:lnTo>
                  <a:pt x="68026" y="512093"/>
                </a:lnTo>
                <a:cubicBezTo>
                  <a:pt x="65093" y="512093"/>
                  <a:pt x="62662" y="509667"/>
                  <a:pt x="62662" y="506739"/>
                </a:cubicBezTo>
                <a:lnTo>
                  <a:pt x="62662" y="453444"/>
                </a:lnTo>
                <a:cubicBezTo>
                  <a:pt x="62662" y="450516"/>
                  <a:pt x="65093" y="448090"/>
                  <a:pt x="68026" y="448090"/>
                </a:cubicBezTo>
                <a:close/>
                <a:moveTo>
                  <a:pt x="68001" y="437377"/>
                </a:moveTo>
                <a:cubicBezTo>
                  <a:pt x="59202" y="437377"/>
                  <a:pt x="51995" y="444573"/>
                  <a:pt x="51995" y="453442"/>
                </a:cubicBezTo>
                <a:lnTo>
                  <a:pt x="51995" y="506741"/>
                </a:lnTo>
                <a:cubicBezTo>
                  <a:pt x="51995" y="515610"/>
                  <a:pt x="59202" y="522723"/>
                  <a:pt x="68001" y="522723"/>
                </a:cubicBezTo>
                <a:lnTo>
                  <a:pt x="94734" y="522723"/>
                </a:lnTo>
                <a:lnTo>
                  <a:pt x="137473" y="522723"/>
                </a:lnTo>
                <a:lnTo>
                  <a:pt x="415278" y="522723"/>
                </a:lnTo>
                <a:lnTo>
                  <a:pt x="458017" y="522723"/>
                </a:lnTo>
                <a:lnTo>
                  <a:pt x="474023" y="522723"/>
                </a:lnTo>
                <a:cubicBezTo>
                  <a:pt x="476621" y="522723"/>
                  <a:pt x="482739" y="522723"/>
                  <a:pt x="509807" y="483062"/>
                </a:cubicBezTo>
                <a:lnTo>
                  <a:pt x="511902" y="480050"/>
                </a:lnTo>
                <a:lnTo>
                  <a:pt x="509807" y="477121"/>
                </a:lnTo>
                <a:cubicBezTo>
                  <a:pt x="482739" y="437377"/>
                  <a:pt x="476621" y="437377"/>
                  <a:pt x="474023" y="437377"/>
                </a:cubicBezTo>
                <a:lnTo>
                  <a:pt x="458017" y="437377"/>
                </a:lnTo>
                <a:lnTo>
                  <a:pt x="415278" y="437377"/>
                </a:lnTo>
                <a:lnTo>
                  <a:pt x="137473" y="437377"/>
                </a:lnTo>
                <a:lnTo>
                  <a:pt x="94734" y="437377"/>
                </a:lnTo>
                <a:close/>
                <a:moveTo>
                  <a:pt x="35988" y="416124"/>
                </a:moveTo>
                <a:lnTo>
                  <a:pt x="94734" y="416124"/>
                </a:lnTo>
                <a:lnTo>
                  <a:pt x="137473" y="416124"/>
                </a:lnTo>
                <a:lnTo>
                  <a:pt x="415278" y="416124"/>
                </a:lnTo>
                <a:lnTo>
                  <a:pt x="458017" y="416124"/>
                </a:lnTo>
                <a:lnTo>
                  <a:pt x="483577" y="416124"/>
                </a:lnTo>
                <a:cubicBezTo>
                  <a:pt x="489694" y="420559"/>
                  <a:pt x="514500" y="451015"/>
                  <a:pt x="536791" y="480050"/>
                </a:cubicBezTo>
                <a:cubicBezTo>
                  <a:pt x="514500" y="509168"/>
                  <a:pt x="489694" y="539624"/>
                  <a:pt x="483577" y="544059"/>
                </a:cubicBezTo>
                <a:lnTo>
                  <a:pt x="458017" y="544059"/>
                </a:lnTo>
                <a:lnTo>
                  <a:pt x="415278" y="544059"/>
                </a:lnTo>
                <a:lnTo>
                  <a:pt x="137473" y="544059"/>
                </a:lnTo>
                <a:lnTo>
                  <a:pt x="94734" y="544059"/>
                </a:lnTo>
                <a:lnTo>
                  <a:pt x="35988" y="544059"/>
                </a:lnTo>
                <a:cubicBezTo>
                  <a:pt x="33055" y="544059"/>
                  <a:pt x="30625" y="541716"/>
                  <a:pt x="30625" y="538788"/>
                </a:cubicBezTo>
                <a:lnTo>
                  <a:pt x="30625" y="421395"/>
                </a:lnTo>
                <a:cubicBezTo>
                  <a:pt x="30625" y="418467"/>
                  <a:pt x="33055" y="416124"/>
                  <a:pt x="35988" y="416124"/>
                </a:cubicBezTo>
                <a:close/>
                <a:moveTo>
                  <a:pt x="415277" y="384087"/>
                </a:moveTo>
                <a:lnTo>
                  <a:pt x="458040" y="384087"/>
                </a:lnTo>
                <a:lnTo>
                  <a:pt x="458040" y="405398"/>
                </a:lnTo>
                <a:lnTo>
                  <a:pt x="415277" y="405398"/>
                </a:lnTo>
                <a:close/>
                <a:moveTo>
                  <a:pt x="94769" y="384087"/>
                </a:moveTo>
                <a:lnTo>
                  <a:pt x="137532" y="384087"/>
                </a:lnTo>
                <a:lnTo>
                  <a:pt x="137532" y="405398"/>
                </a:lnTo>
                <a:lnTo>
                  <a:pt x="94769" y="405398"/>
                </a:lnTo>
                <a:close/>
                <a:moveTo>
                  <a:pt x="63481" y="277393"/>
                </a:moveTo>
                <a:lnTo>
                  <a:pt x="94740" y="277393"/>
                </a:lnTo>
                <a:lnTo>
                  <a:pt x="137481" y="277393"/>
                </a:lnTo>
                <a:lnTo>
                  <a:pt x="415297" y="277477"/>
                </a:lnTo>
                <a:lnTo>
                  <a:pt x="415297" y="277393"/>
                </a:lnTo>
                <a:lnTo>
                  <a:pt x="458038" y="277393"/>
                </a:lnTo>
                <a:lnTo>
                  <a:pt x="468598" y="277393"/>
                </a:lnTo>
                <a:cubicBezTo>
                  <a:pt x="468765" y="277393"/>
                  <a:pt x="468765" y="280070"/>
                  <a:pt x="468765" y="281242"/>
                </a:cubicBezTo>
                <a:lnTo>
                  <a:pt x="468681" y="282747"/>
                </a:lnTo>
                <a:lnTo>
                  <a:pt x="468681" y="336041"/>
                </a:lnTo>
                <a:lnTo>
                  <a:pt x="468681" y="337547"/>
                </a:lnTo>
                <a:cubicBezTo>
                  <a:pt x="468681" y="338719"/>
                  <a:pt x="468765" y="340392"/>
                  <a:pt x="468598" y="341396"/>
                </a:cubicBezTo>
                <a:lnTo>
                  <a:pt x="458038" y="341396"/>
                </a:lnTo>
                <a:lnTo>
                  <a:pt x="415297" y="341396"/>
                </a:lnTo>
                <a:lnTo>
                  <a:pt x="137481" y="341396"/>
                </a:lnTo>
                <a:lnTo>
                  <a:pt x="94740" y="341396"/>
                </a:lnTo>
                <a:lnTo>
                  <a:pt x="63481" y="341396"/>
                </a:lnTo>
                <a:cubicBezTo>
                  <a:pt x="59458" y="338802"/>
                  <a:pt x="47641" y="323576"/>
                  <a:pt x="37752" y="309353"/>
                </a:cubicBezTo>
                <a:cubicBezTo>
                  <a:pt x="47641" y="295213"/>
                  <a:pt x="59458" y="277393"/>
                  <a:pt x="63481" y="277393"/>
                </a:cubicBezTo>
                <a:close/>
                <a:moveTo>
                  <a:pt x="62684" y="266688"/>
                </a:moveTo>
                <a:cubicBezTo>
                  <a:pt x="60087" y="266688"/>
                  <a:pt x="53969" y="266688"/>
                  <a:pt x="26900" y="306424"/>
                </a:cubicBezTo>
                <a:lnTo>
                  <a:pt x="24889" y="309352"/>
                </a:lnTo>
                <a:lnTo>
                  <a:pt x="26900" y="312364"/>
                </a:lnTo>
                <a:cubicBezTo>
                  <a:pt x="53969" y="352100"/>
                  <a:pt x="60087" y="352100"/>
                  <a:pt x="62684" y="352100"/>
                </a:cubicBezTo>
                <a:lnTo>
                  <a:pt x="94781" y="352100"/>
                </a:lnTo>
                <a:lnTo>
                  <a:pt x="137520" y="352100"/>
                </a:lnTo>
                <a:lnTo>
                  <a:pt x="415325" y="352100"/>
                </a:lnTo>
                <a:lnTo>
                  <a:pt x="458064" y="352100"/>
                </a:lnTo>
                <a:lnTo>
                  <a:pt x="468707" y="352100"/>
                </a:lnTo>
                <a:cubicBezTo>
                  <a:pt x="471891" y="352100"/>
                  <a:pt x="474489" y="351096"/>
                  <a:pt x="476333" y="349256"/>
                </a:cubicBezTo>
                <a:cubicBezTo>
                  <a:pt x="479517" y="346077"/>
                  <a:pt x="479434" y="341643"/>
                  <a:pt x="479434" y="337460"/>
                </a:cubicBezTo>
                <a:lnTo>
                  <a:pt x="479434" y="336038"/>
                </a:lnTo>
                <a:lnTo>
                  <a:pt x="479434" y="281328"/>
                </a:lnTo>
                <a:cubicBezTo>
                  <a:pt x="479434" y="277145"/>
                  <a:pt x="479517" y="272711"/>
                  <a:pt x="476333" y="269532"/>
                </a:cubicBezTo>
                <a:cubicBezTo>
                  <a:pt x="474489" y="267692"/>
                  <a:pt x="471891" y="266688"/>
                  <a:pt x="468707" y="266688"/>
                </a:cubicBezTo>
                <a:lnTo>
                  <a:pt x="458064" y="266688"/>
                </a:lnTo>
                <a:lnTo>
                  <a:pt x="415325" y="266688"/>
                </a:lnTo>
                <a:lnTo>
                  <a:pt x="137520" y="266688"/>
                </a:lnTo>
                <a:lnTo>
                  <a:pt x="94781" y="266688"/>
                </a:lnTo>
                <a:close/>
                <a:moveTo>
                  <a:pt x="53215" y="245356"/>
                </a:moveTo>
                <a:lnTo>
                  <a:pt x="94781" y="245356"/>
                </a:lnTo>
                <a:lnTo>
                  <a:pt x="137520" y="245356"/>
                </a:lnTo>
                <a:lnTo>
                  <a:pt x="137520" y="245440"/>
                </a:lnTo>
                <a:lnTo>
                  <a:pt x="415325" y="245440"/>
                </a:lnTo>
                <a:lnTo>
                  <a:pt x="475663" y="245440"/>
                </a:lnTo>
                <a:lnTo>
                  <a:pt x="495775" y="245440"/>
                </a:lnTo>
                <a:cubicBezTo>
                  <a:pt x="495859" y="245440"/>
                  <a:pt x="500803" y="245440"/>
                  <a:pt x="500803" y="250794"/>
                </a:cubicBezTo>
                <a:lnTo>
                  <a:pt x="500803" y="369500"/>
                </a:lnTo>
                <a:cubicBezTo>
                  <a:pt x="500803" y="370755"/>
                  <a:pt x="499965" y="373432"/>
                  <a:pt x="496865" y="373432"/>
                </a:cubicBezTo>
                <a:lnTo>
                  <a:pt x="458064" y="373432"/>
                </a:lnTo>
                <a:lnTo>
                  <a:pt x="415325" y="373432"/>
                </a:lnTo>
                <a:lnTo>
                  <a:pt x="137520" y="373432"/>
                </a:lnTo>
                <a:lnTo>
                  <a:pt x="94781" y="373432"/>
                </a:lnTo>
                <a:lnTo>
                  <a:pt x="53215" y="373432"/>
                </a:lnTo>
                <a:cubicBezTo>
                  <a:pt x="47097" y="368915"/>
                  <a:pt x="22207" y="338464"/>
                  <a:pt x="0" y="309352"/>
                </a:cubicBezTo>
                <a:cubicBezTo>
                  <a:pt x="22207" y="280324"/>
                  <a:pt x="47097" y="245356"/>
                  <a:pt x="53215" y="245356"/>
                </a:cubicBezTo>
                <a:close/>
                <a:moveTo>
                  <a:pt x="415277" y="202734"/>
                </a:moveTo>
                <a:lnTo>
                  <a:pt x="458040" y="202734"/>
                </a:lnTo>
                <a:lnTo>
                  <a:pt x="458040" y="234700"/>
                </a:lnTo>
                <a:lnTo>
                  <a:pt x="415277" y="234700"/>
                </a:lnTo>
                <a:close/>
                <a:moveTo>
                  <a:pt x="94769" y="202734"/>
                </a:moveTo>
                <a:lnTo>
                  <a:pt x="137532" y="202734"/>
                </a:lnTo>
                <a:lnTo>
                  <a:pt x="137532" y="234700"/>
                </a:lnTo>
                <a:lnTo>
                  <a:pt x="94769" y="234700"/>
                </a:lnTo>
                <a:close/>
                <a:moveTo>
                  <a:pt x="68026" y="95969"/>
                </a:moveTo>
                <a:lnTo>
                  <a:pt x="94761" y="95969"/>
                </a:lnTo>
                <a:lnTo>
                  <a:pt x="137503" y="95969"/>
                </a:lnTo>
                <a:lnTo>
                  <a:pt x="415328" y="95969"/>
                </a:lnTo>
                <a:lnTo>
                  <a:pt x="458070" y="95969"/>
                </a:lnTo>
                <a:lnTo>
                  <a:pt x="473239" y="95969"/>
                </a:lnTo>
                <a:cubicBezTo>
                  <a:pt x="477262" y="98562"/>
                  <a:pt x="489079" y="113786"/>
                  <a:pt x="498968" y="128005"/>
                </a:cubicBezTo>
                <a:cubicBezTo>
                  <a:pt x="489163" y="142225"/>
                  <a:pt x="477262" y="157365"/>
                  <a:pt x="473239" y="160042"/>
                </a:cubicBezTo>
                <a:lnTo>
                  <a:pt x="473239" y="159958"/>
                </a:lnTo>
                <a:lnTo>
                  <a:pt x="458070" y="159958"/>
                </a:lnTo>
                <a:lnTo>
                  <a:pt x="415328" y="159958"/>
                </a:lnTo>
                <a:lnTo>
                  <a:pt x="137503" y="159958"/>
                </a:lnTo>
                <a:lnTo>
                  <a:pt x="94761" y="159958"/>
                </a:lnTo>
                <a:lnTo>
                  <a:pt x="68026" y="159958"/>
                </a:lnTo>
                <a:cubicBezTo>
                  <a:pt x="65093" y="159958"/>
                  <a:pt x="62662" y="157616"/>
                  <a:pt x="62662" y="154689"/>
                </a:cubicBezTo>
                <a:lnTo>
                  <a:pt x="62662" y="101322"/>
                </a:lnTo>
                <a:cubicBezTo>
                  <a:pt x="62662" y="98395"/>
                  <a:pt x="65093" y="95969"/>
                  <a:pt x="68026" y="95969"/>
                </a:cubicBezTo>
                <a:close/>
                <a:moveTo>
                  <a:pt x="68001" y="85337"/>
                </a:moveTo>
                <a:cubicBezTo>
                  <a:pt x="59202" y="85337"/>
                  <a:pt x="51995" y="92532"/>
                  <a:pt x="51995" y="101317"/>
                </a:cubicBezTo>
                <a:lnTo>
                  <a:pt x="51995" y="154695"/>
                </a:lnTo>
                <a:cubicBezTo>
                  <a:pt x="51995" y="163480"/>
                  <a:pt x="59202" y="170675"/>
                  <a:pt x="68001" y="170675"/>
                </a:cubicBezTo>
                <a:lnTo>
                  <a:pt x="94734" y="170675"/>
                </a:lnTo>
                <a:lnTo>
                  <a:pt x="137473" y="170675"/>
                </a:lnTo>
                <a:lnTo>
                  <a:pt x="415278" y="170675"/>
                </a:lnTo>
                <a:lnTo>
                  <a:pt x="458017" y="170675"/>
                </a:lnTo>
                <a:lnTo>
                  <a:pt x="474023" y="170675"/>
                </a:lnTo>
                <a:cubicBezTo>
                  <a:pt x="476621" y="170675"/>
                  <a:pt x="482739" y="170675"/>
                  <a:pt x="509807" y="131018"/>
                </a:cubicBezTo>
                <a:lnTo>
                  <a:pt x="511902" y="128006"/>
                </a:lnTo>
                <a:lnTo>
                  <a:pt x="509807" y="124994"/>
                </a:lnTo>
                <a:cubicBezTo>
                  <a:pt x="482739" y="85337"/>
                  <a:pt x="476621" y="85337"/>
                  <a:pt x="474023" y="85337"/>
                </a:cubicBezTo>
                <a:lnTo>
                  <a:pt x="458017" y="85337"/>
                </a:lnTo>
                <a:lnTo>
                  <a:pt x="415278" y="85337"/>
                </a:lnTo>
                <a:lnTo>
                  <a:pt x="137473" y="85337"/>
                </a:lnTo>
                <a:lnTo>
                  <a:pt x="94734" y="85337"/>
                </a:lnTo>
                <a:close/>
                <a:moveTo>
                  <a:pt x="35988" y="64003"/>
                </a:moveTo>
                <a:lnTo>
                  <a:pt x="94734" y="64003"/>
                </a:lnTo>
                <a:lnTo>
                  <a:pt x="137473" y="64003"/>
                </a:lnTo>
                <a:lnTo>
                  <a:pt x="415278" y="64003"/>
                </a:lnTo>
                <a:lnTo>
                  <a:pt x="458017" y="64003"/>
                </a:lnTo>
                <a:lnTo>
                  <a:pt x="483577" y="64003"/>
                </a:lnTo>
                <a:cubicBezTo>
                  <a:pt x="489694" y="68521"/>
                  <a:pt x="514500" y="98975"/>
                  <a:pt x="536791" y="128006"/>
                </a:cubicBezTo>
                <a:cubicBezTo>
                  <a:pt x="514500" y="157037"/>
                  <a:pt x="489694" y="187491"/>
                  <a:pt x="483577" y="192009"/>
                </a:cubicBezTo>
                <a:lnTo>
                  <a:pt x="458017" y="192009"/>
                </a:lnTo>
                <a:lnTo>
                  <a:pt x="415278" y="192009"/>
                </a:lnTo>
                <a:lnTo>
                  <a:pt x="137473" y="192009"/>
                </a:lnTo>
                <a:lnTo>
                  <a:pt x="94734" y="192009"/>
                </a:lnTo>
                <a:lnTo>
                  <a:pt x="35988" y="192009"/>
                </a:lnTo>
                <a:cubicBezTo>
                  <a:pt x="33055" y="192009"/>
                  <a:pt x="30625" y="189583"/>
                  <a:pt x="30625" y="186655"/>
                </a:cubicBezTo>
                <a:lnTo>
                  <a:pt x="30625" y="69357"/>
                </a:lnTo>
                <a:cubicBezTo>
                  <a:pt x="30625" y="66429"/>
                  <a:pt x="33055" y="64003"/>
                  <a:pt x="35988" y="64003"/>
                </a:cubicBezTo>
                <a:close/>
                <a:moveTo>
                  <a:pt x="434646" y="0"/>
                </a:moveTo>
                <a:lnTo>
                  <a:pt x="436910" y="0"/>
                </a:lnTo>
                <a:cubicBezTo>
                  <a:pt x="447559" y="0"/>
                  <a:pt x="458040" y="6775"/>
                  <a:pt x="458040" y="15138"/>
                </a:cubicBezTo>
                <a:lnTo>
                  <a:pt x="458040" y="53277"/>
                </a:lnTo>
                <a:lnTo>
                  <a:pt x="415277" y="53277"/>
                </a:lnTo>
                <a:lnTo>
                  <a:pt x="415277" y="15138"/>
                </a:lnTo>
                <a:cubicBezTo>
                  <a:pt x="415277" y="6775"/>
                  <a:pt x="423914" y="0"/>
                  <a:pt x="434646" y="0"/>
                </a:cubicBezTo>
                <a:close/>
                <a:moveTo>
                  <a:pt x="114138" y="0"/>
                </a:moveTo>
                <a:lnTo>
                  <a:pt x="116402" y="0"/>
                </a:lnTo>
                <a:cubicBezTo>
                  <a:pt x="127051" y="0"/>
                  <a:pt x="137532" y="6775"/>
                  <a:pt x="137532" y="15138"/>
                </a:cubicBezTo>
                <a:lnTo>
                  <a:pt x="137532" y="53277"/>
                </a:lnTo>
                <a:lnTo>
                  <a:pt x="94769" y="53277"/>
                </a:lnTo>
                <a:lnTo>
                  <a:pt x="94769" y="15138"/>
                </a:lnTo>
                <a:cubicBezTo>
                  <a:pt x="94769" y="6775"/>
                  <a:pt x="103406" y="0"/>
                  <a:pt x="114138"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sp>
        <p:nvSpPr>
          <p:cNvPr id="2" name="矩形 1"/>
          <p:cNvSpPr/>
          <p:nvPr/>
        </p:nvSpPr>
        <p:spPr>
          <a:xfrm>
            <a:off x="4106781" y="4312221"/>
            <a:ext cx="4153701" cy="584775"/>
          </a:xfrm>
          <a:prstGeom prst="rect">
            <a:avLst/>
          </a:prstGeom>
          <a:solidFill>
            <a:srgbClr val="BB1B22"/>
          </a:solidFill>
        </p:spPr>
        <p:txBody>
          <a:bodyPr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五级以上</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含五级</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大风</a:t>
            </a:r>
          </a:p>
        </p:txBody>
      </p:sp>
      <p:sp>
        <p:nvSpPr>
          <p:cNvPr id="16" name="矩形 8"/>
          <p:cNvSpPr/>
          <p:nvPr/>
        </p:nvSpPr>
        <p:spPr>
          <a:xfrm>
            <a:off x="9979924" y="4249318"/>
            <a:ext cx="2954655"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高处动火作业</a:t>
            </a:r>
          </a:p>
        </p:txBody>
      </p:sp>
      <p:sp>
        <p:nvSpPr>
          <p:cNvPr id="19" name="cancel-mark_17124"/>
          <p:cNvSpPr>
            <a:spLocks noChangeAspect="1"/>
          </p:cNvSpPr>
          <p:nvPr/>
        </p:nvSpPr>
        <p:spPr bwMode="auto">
          <a:xfrm>
            <a:off x="13195524" y="4251055"/>
            <a:ext cx="609685" cy="608778"/>
          </a:xfrm>
          <a:custGeom>
            <a:avLst/>
            <a:gdLst>
              <a:gd name="T0" fmla="*/ 127 w 3392"/>
              <a:gd name="T1" fmla="*/ 2898 h 3392"/>
              <a:gd name="T2" fmla="*/ 473 w 3392"/>
              <a:gd name="T3" fmla="*/ 3248 h 3392"/>
              <a:gd name="T4" fmla="*/ 936 w 3392"/>
              <a:gd name="T5" fmla="*/ 3251 h 3392"/>
              <a:gd name="T6" fmla="*/ 1691 w 3392"/>
              <a:gd name="T7" fmla="*/ 2508 h 3392"/>
              <a:gd name="T8" fmla="*/ 2434 w 3392"/>
              <a:gd name="T9" fmla="*/ 3262 h 3392"/>
              <a:gd name="T10" fmla="*/ 2898 w 3392"/>
              <a:gd name="T11" fmla="*/ 3265 h 3392"/>
              <a:gd name="T12" fmla="*/ 3248 w 3392"/>
              <a:gd name="T13" fmla="*/ 2920 h 3392"/>
              <a:gd name="T14" fmla="*/ 3251 w 3392"/>
              <a:gd name="T15" fmla="*/ 2456 h 3392"/>
              <a:gd name="T16" fmla="*/ 2508 w 3392"/>
              <a:gd name="T17" fmla="*/ 1702 h 3392"/>
              <a:gd name="T18" fmla="*/ 3262 w 3392"/>
              <a:gd name="T19" fmla="*/ 959 h 3392"/>
              <a:gd name="T20" fmla="*/ 3265 w 3392"/>
              <a:gd name="T21" fmla="*/ 495 h 3392"/>
              <a:gd name="T22" fmla="*/ 2920 w 3392"/>
              <a:gd name="T23" fmla="*/ 145 h 3392"/>
              <a:gd name="T24" fmla="*/ 2456 w 3392"/>
              <a:gd name="T25" fmla="*/ 141 h 3392"/>
              <a:gd name="T26" fmla="*/ 1702 w 3392"/>
              <a:gd name="T27" fmla="*/ 885 h 3392"/>
              <a:gd name="T28" fmla="*/ 959 w 3392"/>
              <a:gd name="T29" fmla="*/ 131 h 3392"/>
              <a:gd name="T30" fmla="*/ 495 w 3392"/>
              <a:gd name="T31" fmla="*/ 127 h 3392"/>
              <a:gd name="T32" fmla="*/ 145 w 3392"/>
              <a:gd name="T33" fmla="*/ 473 h 3392"/>
              <a:gd name="T34" fmla="*/ 141 w 3392"/>
              <a:gd name="T35" fmla="*/ 936 h 3392"/>
              <a:gd name="T36" fmla="*/ 885 w 3392"/>
              <a:gd name="T37" fmla="*/ 1690 h 3392"/>
              <a:gd name="T38" fmla="*/ 131 w 3392"/>
              <a:gd name="T39" fmla="*/ 2434 h 3392"/>
              <a:gd name="T40" fmla="*/ 127 w 3392"/>
              <a:gd name="T41" fmla="*/ 2898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2" h="3392">
                <a:moveTo>
                  <a:pt x="127" y="2898"/>
                </a:moveTo>
                <a:lnTo>
                  <a:pt x="473" y="3248"/>
                </a:lnTo>
                <a:cubicBezTo>
                  <a:pt x="600" y="3377"/>
                  <a:pt x="808" y="3378"/>
                  <a:pt x="936" y="3251"/>
                </a:cubicBezTo>
                <a:lnTo>
                  <a:pt x="1691" y="2508"/>
                </a:lnTo>
                <a:lnTo>
                  <a:pt x="2434" y="3262"/>
                </a:lnTo>
                <a:cubicBezTo>
                  <a:pt x="2561" y="3391"/>
                  <a:pt x="2769" y="3392"/>
                  <a:pt x="2898" y="3265"/>
                </a:cubicBezTo>
                <a:lnTo>
                  <a:pt x="3248" y="2920"/>
                </a:lnTo>
                <a:cubicBezTo>
                  <a:pt x="3377" y="2793"/>
                  <a:pt x="3378" y="2585"/>
                  <a:pt x="3251" y="2456"/>
                </a:cubicBezTo>
                <a:lnTo>
                  <a:pt x="2508" y="1702"/>
                </a:lnTo>
                <a:lnTo>
                  <a:pt x="3262" y="959"/>
                </a:lnTo>
                <a:cubicBezTo>
                  <a:pt x="3391" y="832"/>
                  <a:pt x="3392" y="624"/>
                  <a:pt x="3265" y="495"/>
                </a:cubicBezTo>
                <a:lnTo>
                  <a:pt x="2920" y="145"/>
                </a:lnTo>
                <a:cubicBezTo>
                  <a:pt x="2793" y="16"/>
                  <a:pt x="2585" y="14"/>
                  <a:pt x="2456" y="141"/>
                </a:cubicBezTo>
                <a:lnTo>
                  <a:pt x="1702" y="885"/>
                </a:lnTo>
                <a:lnTo>
                  <a:pt x="959" y="131"/>
                </a:lnTo>
                <a:cubicBezTo>
                  <a:pt x="832" y="2"/>
                  <a:pt x="624" y="0"/>
                  <a:pt x="495" y="127"/>
                </a:cubicBezTo>
                <a:lnTo>
                  <a:pt x="145" y="473"/>
                </a:lnTo>
                <a:cubicBezTo>
                  <a:pt x="16" y="600"/>
                  <a:pt x="14" y="807"/>
                  <a:pt x="141" y="936"/>
                </a:cubicBezTo>
                <a:lnTo>
                  <a:pt x="885" y="1690"/>
                </a:lnTo>
                <a:lnTo>
                  <a:pt x="131" y="2434"/>
                </a:lnTo>
                <a:cubicBezTo>
                  <a:pt x="2" y="2561"/>
                  <a:pt x="0" y="2769"/>
                  <a:pt x="127" y="2898"/>
                </a:cubicBezTo>
                <a:close/>
              </a:path>
            </a:pathLst>
          </a:custGeom>
          <a:solidFill>
            <a:srgbClr val="BB1B22"/>
          </a:solidFill>
          <a:ln>
            <a:noFill/>
          </a:ln>
        </p:spPr>
      </p:sp>
      <p:cxnSp>
        <p:nvCxnSpPr>
          <p:cNvPr id="5" name="直接连接符 4"/>
          <p:cNvCxnSpPr/>
          <p:nvPr/>
        </p:nvCxnSpPr>
        <p:spPr>
          <a:xfrm>
            <a:off x="3164017" y="5386043"/>
            <a:ext cx="12617883"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0" name="矩形 19"/>
          <p:cNvSpPr/>
          <p:nvPr/>
        </p:nvSpPr>
        <p:spPr>
          <a:xfrm>
            <a:off x="4106781" y="6832454"/>
            <a:ext cx="4153701" cy="584775"/>
          </a:xfrm>
          <a:prstGeom prst="rect">
            <a:avLst/>
          </a:prstGeom>
          <a:solidFill>
            <a:srgbClr val="BB1B22"/>
          </a:solidFill>
        </p:spPr>
        <p:txBody>
          <a:bodyPr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六级以上</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含五级</a:t>
            </a: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大风</a:t>
            </a:r>
          </a:p>
        </p:txBody>
      </p:sp>
      <p:sp>
        <p:nvSpPr>
          <p:cNvPr id="22" name="矩形 8"/>
          <p:cNvSpPr/>
          <p:nvPr/>
        </p:nvSpPr>
        <p:spPr>
          <a:xfrm>
            <a:off x="9979924" y="6221939"/>
            <a:ext cx="2954655"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高处动火作业</a:t>
            </a:r>
          </a:p>
        </p:txBody>
      </p:sp>
      <p:sp>
        <p:nvSpPr>
          <p:cNvPr id="23" name="cancel-mark_17124"/>
          <p:cNvSpPr>
            <a:spLocks noChangeAspect="1"/>
          </p:cNvSpPr>
          <p:nvPr/>
        </p:nvSpPr>
        <p:spPr bwMode="auto">
          <a:xfrm>
            <a:off x="13195524" y="6223676"/>
            <a:ext cx="609685" cy="608778"/>
          </a:xfrm>
          <a:custGeom>
            <a:avLst/>
            <a:gdLst>
              <a:gd name="T0" fmla="*/ 127 w 3392"/>
              <a:gd name="T1" fmla="*/ 2898 h 3392"/>
              <a:gd name="T2" fmla="*/ 473 w 3392"/>
              <a:gd name="T3" fmla="*/ 3248 h 3392"/>
              <a:gd name="T4" fmla="*/ 936 w 3392"/>
              <a:gd name="T5" fmla="*/ 3251 h 3392"/>
              <a:gd name="T6" fmla="*/ 1691 w 3392"/>
              <a:gd name="T7" fmla="*/ 2508 h 3392"/>
              <a:gd name="T8" fmla="*/ 2434 w 3392"/>
              <a:gd name="T9" fmla="*/ 3262 h 3392"/>
              <a:gd name="T10" fmla="*/ 2898 w 3392"/>
              <a:gd name="T11" fmla="*/ 3265 h 3392"/>
              <a:gd name="T12" fmla="*/ 3248 w 3392"/>
              <a:gd name="T13" fmla="*/ 2920 h 3392"/>
              <a:gd name="T14" fmla="*/ 3251 w 3392"/>
              <a:gd name="T15" fmla="*/ 2456 h 3392"/>
              <a:gd name="T16" fmla="*/ 2508 w 3392"/>
              <a:gd name="T17" fmla="*/ 1702 h 3392"/>
              <a:gd name="T18" fmla="*/ 3262 w 3392"/>
              <a:gd name="T19" fmla="*/ 959 h 3392"/>
              <a:gd name="T20" fmla="*/ 3265 w 3392"/>
              <a:gd name="T21" fmla="*/ 495 h 3392"/>
              <a:gd name="T22" fmla="*/ 2920 w 3392"/>
              <a:gd name="T23" fmla="*/ 145 h 3392"/>
              <a:gd name="T24" fmla="*/ 2456 w 3392"/>
              <a:gd name="T25" fmla="*/ 141 h 3392"/>
              <a:gd name="T26" fmla="*/ 1702 w 3392"/>
              <a:gd name="T27" fmla="*/ 885 h 3392"/>
              <a:gd name="T28" fmla="*/ 959 w 3392"/>
              <a:gd name="T29" fmla="*/ 131 h 3392"/>
              <a:gd name="T30" fmla="*/ 495 w 3392"/>
              <a:gd name="T31" fmla="*/ 127 h 3392"/>
              <a:gd name="T32" fmla="*/ 145 w 3392"/>
              <a:gd name="T33" fmla="*/ 473 h 3392"/>
              <a:gd name="T34" fmla="*/ 141 w 3392"/>
              <a:gd name="T35" fmla="*/ 936 h 3392"/>
              <a:gd name="T36" fmla="*/ 885 w 3392"/>
              <a:gd name="T37" fmla="*/ 1690 h 3392"/>
              <a:gd name="T38" fmla="*/ 131 w 3392"/>
              <a:gd name="T39" fmla="*/ 2434 h 3392"/>
              <a:gd name="T40" fmla="*/ 127 w 3392"/>
              <a:gd name="T41" fmla="*/ 2898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2" h="3392">
                <a:moveTo>
                  <a:pt x="127" y="2898"/>
                </a:moveTo>
                <a:lnTo>
                  <a:pt x="473" y="3248"/>
                </a:lnTo>
                <a:cubicBezTo>
                  <a:pt x="600" y="3377"/>
                  <a:pt x="808" y="3378"/>
                  <a:pt x="936" y="3251"/>
                </a:cubicBezTo>
                <a:lnTo>
                  <a:pt x="1691" y="2508"/>
                </a:lnTo>
                <a:lnTo>
                  <a:pt x="2434" y="3262"/>
                </a:lnTo>
                <a:cubicBezTo>
                  <a:pt x="2561" y="3391"/>
                  <a:pt x="2769" y="3392"/>
                  <a:pt x="2898" y="3265"/>
                </a:cubicBezTo>
                <a:lnTo>
                  <a:pt x="3248" y="2920"/>
                </a:lnTo>
                <a:cubicBezTo>
                  <a:pt x="3377" y="2793"/>
                  <a:pt x="3378" y="2585"/>
                  <a:pt x="3251" y="2456"/>
                </a:cubicBezTo>
                <a:lnTo>
                  <a:pt x="2508" y="1702"/>
                </a:lnTo>
                <a:lnTo>
                  <a:pt x="3262" y="959"/>
                </a:lnTo>
                <a:cubicBezTo>
                  <a:pt x="3391" y="832"/>
                  <a:pt x="3392" y="624"/>
                  <a:pt x="3265" y="495"/>
                </a:cubicBezTo>
                <a:lnTo>
                  <a:pt x="2920" y="145"/>
                </a:lnTo>
                <a:cubicBezTo>
                  <a:pt x="2793" y="16"/>
                  <a:pt x="2585" y="14"/>
                  <a:pt x="2456" y="141"/>
                </a:cubicBezTo>
                <a:lnTo>
                  <a:pt x="1702" y="885"/>
                </a:lnTo>
                <a:lnTo>
                  <a:pt x="959" y="131"/>
                </a:lnTo>
                <a:cubicBezTo>
                  <a:pt x="832" y="2"/>
                  <a:pt x="624" y="0"/>
                  <a:pt x="495" y="127"/>
                </a:cubicBezTo>
                <a:lnTo>
                  <a:pt x="145" y="473"/>
                </a:lnTo>
                <a:cubicBezTo>
                  <a:pt x="16" y="600"/>
                  <a:pt x="14" y="807"/>
                  <a:pt x="141" y="936"/>
                </a:cubicBezTo>
                <a:lnTo>
                  <a:pt x="885" y="1690"/>
                </a:lnTo>
                <a:lnTo>
                  <a:pt x="131" y="2434"/>
                </a:lnTo>
                <a:cubicBezTo>
                  <a:pt x="2" y="2561"/>
                  <a:pt x="0" y="2769"/>
                  <a:pt x="127" y="2898"/>
                </a:cubicBezTo>
                <a:close/>
              </a:path>
            </a:pathLst>
          </a:custGeom>
          <a:solidFill>
            <a:srgbClr val="BB1B22"/>
          </a:solidFill>
          <a:ln>
            <a:noFill/>
          </a:ln>
        </p:spPr>
      </p:sp>
      <p:cxnSp>
        <p:nvCxnSpPr>
          <p:cNvPr id="24" name="直接连接符 23"/>
          <p:cNvCxnSpPr/>
          <p:nvPr/>
        </p:nvCxnSpPr>
        <p:spPr>
          <a:xfrm>
            <a:off x="3164017" y="8150182"/>
            <a:ext cx="12617883"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矩形 8"/>
          <p:cNvSpPr/>
          <p:nvPr/>
        </p:nvSpPr>
        <p:spPr>
          <a:xfrm>
            <a:off x="9979924" y="7161187"/>
            <a:ext cx="2954655"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地面动火作业</a:t>
            </a:r>
          </a:p>
        </p:txBody>
      </p:sp>
      <p:sp>
        <p:nvSpPr>
          <p:cNvPr id="28" name="cancel-mark_17124"/>
          <p:cNvSpPr>
            <a:spLocks noChangeAspect="1"/>
          </p:cNvSpPr>
          <p:nvPr/>
        </p:nvSpPr>
        <p:spPr bwMode="auto">
          <a:xfrm>
            <a:off x="13195524" y="7162924"/>
            <a:ext cx="609685" cy="608778"/>
          </a:xfrm>
          <a:custGeom>
            <a:avLst/>
            <a:gdLst>
              <a:gd name="T0" fmla="*/ 127 w 3392"/>
              <a:gd name="T1" fmla="*/ 2898 h 3392"/>
              <a:gd name="T2" fmla="*/ 473 w 3392"/>
              <a:gd name="T3" fmla="*/ 3248 h 3392"/>
              <a:gd name="T4" fmla="*/ 936 w 3392"/>
              <a:gd name="T5" fmla="*/ 3251 h 3392"/>
              <a:gd name="T6" fmla="*/ 1691 w 3392"/>
              <a:gd name="T7" fmla="*/ 2508 h 3392"/>
              <a:gd name="T8" fmla="*/ 2434 w 3392"/>
              <a:gd name="T9" fmla="*/ 3262 h 3392"/>
              <a:gd name="T10" fmla="*/ 2898 w 3392"/>
              <a:gd name="T11" fmla="*/ 3265 h 3392"/>
              <a:gd name="T12" fmla="*/ 3248 w 3392"/>
              <a:gd name="T13" fmla="*/ 2920 h 3392"/>
              <a:gd name="T14" fmla="*/ 3251 w 3392"/>
              <a:gd name="T15" fmla="*/ 2456 h 3392"/>
              <a:gd name="T16" fmla="*/ 2508 w 3392"/>
              <a:gd name="T17" fmla="*/ 1702 h 3392"/>
              <a:gd name="T18" fmla="*/ 3262 w 3392"/>
              <a:gd name="T19" fmla="*/ 959 h 3392"/>
              <a:gd name="T20" fmla="*/ 3265 w 3392"/>
              <a:gd name="T21" fmla="*/ 495 h 3392"/>
              <a:gd name="T22" fmla="*/ 2920 w 3392"/>
              <a:gd name="T23" fmla="*/ 145 h 3392"/>
              <a:gd name="T24" fmla="*/ 2456 w 3392"/>
              <a:gd name="T25" fmla="*/ 141 h 3392"/>
              <a:gd name="T26" fmla="*/ 1702 w 3392"/>
              <a:gd name="T27" fmla="*/ 885 h 3392"/>
              <a:gd name="T28" fmla="*/ 959 w 3392"/>
              <a:gd name="T29" fmla="*/ 131 h 3392"/>
              <a:gd name="T30" fmla="*/ 495 w 3392"/>
              <a:gd name="T31" fmla="*/ 127 h 3392"/>
              <a:gd name="T32" fmla="*/ 145 w 3392"/>
              <a:gd name="T33" fmla="*/ 473 h 3392"/>
              <a:gd name="T34" fmla="*/ 141 w 3392"/>
              <a:gd name="T35" fmla="*/ 936 h 3392"/>
              <a:gd name="T36" fmla="*/ 885 w 3392"/>
              <a:gd name="T37" fmla="*/ 1690 h 3392"/>
              <a:gd name="T38" fmla="*/ 131 w 3392"/>
              <a:gd name="T39" fmla="*/ 2434 h 3392"/>
              <a:gd name="T40" fmla="*/ 127 w 3392"/>
              <a:gd name="T41" fmla="*/ 2898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2" h="3392">
                <a:moveTo>
                  <a:pt x="127" y="2898"/>
                </a:moveTo>
                <a:lnTo>
                  <a:pt x="473" y="3248"/>
                </a:lnTo>
                <a:cubicBezTo>
                  <a:pt x="600" y="3377"/>
                  <a:pt x="808" y="3378"/>
                  <a:pt x="936" y="3251"/>
                </a:cubicBezTo>
                <a:lnTo>
                  <a:pt x="1691" y="2508"/>
                </a:lnTo>
                <a:lnTo>
                  <a:pt x="2434" y="3262"/>
                </a:lnTo>
                <a:cubicBezTo>
                  <a:pt x="2561" y="3391"/>
                  <a:pt x="2769" y="3392"/>
                  <a:pt x="2898" y="3265"/>
                </a:cubicBezTo>
                <a:lnTo>
                  <a:pt x="3248" y="2920"/>
                </a:lnTo>
                <a:cubicBezTo>
                  <a:pt x="3377" y="2793"/>
                  <a:pt x="3378" y="2585"/>
                  <a:pt x="3251" y="2456"/>
                </a:cubicBezTo>
                <a:lnTo>
                  <a:pt x="2508" y="1702"/>
                </a:lnTo>
                <a:lnTo>
                  <a:pt x="3262" y="959"/>
                </a:lnTo>
                <a:cubicBezTo>
                  <a:pt x="3391" y="832"/>
                  <a:pt x="3392" y="624"/>
                  <a:pt x="3265" y="495"/>
                </a:cubicBezTo>
                <a:lnTo>
                  <a:pt x="2920" y="145"/>
                </a:lnTo>
                <a:cubicBezTo>
                  <a:pt x="2793" y="16"/>
                  <a:pt x="2585" y="14"/>
                  <a:pt x="2456" y="141"/>
                </a:cubicBezTo>
                <a:lnTo>
                  <a:pt x="1702" y="885"/>
                </a:lnTo>
                <a:lnTo>
                  <a:pt x="959" y="131"/>
                </a:lnTo>
                <a:cubicBezTo>
                  <a:pt x="832" y="2"/>
                  <a:pt x="624" y="0"/>
                  <a:pt x="495" y="127"/>
                </a:cubicBezTo>
                <a:lnTo>
                  <a:pt x="145" y="473"/>
                </a:lnTo>
                <a:cubicBezTo>
                  <a:pt x="16" y="600"/>
                  <a:pt x="14" y="807"/>
                  <a:pt x="141" y="936"/>
                </a:cubicBezTo>
                <a:lnTo>
                  <a:pt x="885" y="1690"/>
                </a:lnTo>
                <a:lnTo>
                  <a:pt x="131" y="2434"/>
                </a:lnTo>
                <a:cubicBezTo>
                  <a:pt x="2" y="2561"/>
                  <a:pt x="0" y="2769"/>
                  <a:pt x="127" y="2898"/>
                </a:cubicBezTo>
                <a:close/>
              </a:path>
            </a:pathLst>
          </a:custGeom>
          <a:solidFill>
            <a:srgbClr val="BB1B22"/>
          </a:solidFill>
          <a:ln>
            <a:noFill/>
          </a:ln>
        </p:spPr>
      </p:sp>
      <p:sp>
        <p:nvSpPr>
          <p:cNvPr id="18"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1" name="文本框 2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032147"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带压不置换动火作业</a:t>
            </a:r>
          </a:p>
        </p:txBody>
      </p:sp>
      <p:sp>
        <p:nvSpPr>
          <p:cNvPr id="14" name="agenda_232559"/>
          <p:cNvSpPr>
            <a:spLocks noChangeAspect="1"/>
          </p:cNvSpPr>
          <p:nvPr/>
        </p:nvSpPr>
        <p:spPr bwMode="auto">
          <a:xfrm flipH="1" flipV="1">
            <a:off x="1096751" y="2217985"/>
            <a:ext cx="692742" cy="784902"/>
          </a:xfrm>
          <a:custGeom>
            <a:avLst/>
            <a:gdLst>
              <a:gd name="connsiteX0" fmla="*/ 415277 w 536791"/>
              <a:gd name="connsiteY0" fmla="*/ 554785 h 608203"/>
              <a:gd name="connsiteX1" fmla="*/ 458040 w 536791"/>
              <a:gd name="connsiteY1" fmla="*/ 554785 h 608203"/>
              <a:gd name="connsiteX2" fmla="*/ 458040 w 536791"/>
              <a:gd name="connsiteY2" fmla="*/ 593048 h 608203"/>
              <a:gd name="connsiteX3" fmla="*/ 436910 w 536791"/>
              <a:gd name="connsiteY3" fmla="*/ 608119 h 608203"/>
              <a:gd name="connsiteX4" fmla="*/ 436910 w 536791"/>
              <a:gd name="connsiteY4" fmla="*/ 608203 h 608203"/>
              <a:gd name="connsiteX5" fmla="*/ 434646 w 536791"/>
              <a:gd name="connsiteY5" fmla="*/ 608203 h 608203"/>
              <a:gd name="connsiteX6" fmla="*/ 415277 w 536791"/>
              <a:gd name="connsiteY6" fmla="*/ 593048 h 608203"/>
              <a:gd name="connsiteX7" fmla="*/ 94769 w 536791"/>
              <a:gd name="connsiteY7" fmla="*/ 554785 h 608203"/>
              <a:gd name="connsiteX8" fmla="*/ 137532 w 536791"/>
              <a:gd name="connsiteY8" fmla="*/ 554785 h 608203"/>
              <a:gd name="connsiteX9" fmla="*/ 137532 w 536791"/>
              <a:gd name="connsiteY9" fmla="*/ 593048 h 608203"/>
              <a:gd name="connsiteX10" fmla="*/ 116402 w 536791"/>
              <a:gd name="connsiteY10" fmla="*/ 608119 h 608203"/>
              <a:gd name="connsiteX11" fmla="*/ 116402 w 536791"/>
              <a:gd name="connsiteY11" fmla="*/ 608203 h 608203"/>
              <a:gd name="connsiteX12" fmla="*/ 114138 w 536791"/>
              <a:gd name="connsiteY12" fmla="*/ 608203 h 608203"/>
              <a:gd name="connsiteX13" fmla="*/ 94769 w 536791"/>
              <a:gd name="connsiteY13" fmla="*/ 593048 h 608203"/>
              <a:gd name="connsiteX14" fmla="*/ 68026 w 536791"/>
              <a:gd name="connsiteY14" fmla="*/ 448090 h 608203"/>
              <a:gd name="connsiteX15" fmla="*/ 94761 w 536791"/>
              <a:gd name="connsiteY15" fmla="*/ 448090 h 608203"/>
              <a:gd name="connsiteX16" fmla="*/ 137503 w 536791"/>
              <a:gd name="connsiteY16" fmla="*/ 448090 h 608203"/>
              <a:gd name="connsiteX17" fmla="*/ 415328 w 536791"/>
              <a:gd name="connsiteY17" fmla="*/ 448090 h 608203"/>
              <a:gd name="connsiteX18" fmla="*/ 458070 w 536791"/>
              <a:gd name="connsiteY18" fmla="*/ 448090 h 608203"/>
              <a:gd name="connsiteX19" fmla="*/ 473239 w 536791"/>
              <a:gd name="connsiteY19" fmla="*/ 448090 h 608203"/>
              <a:gd name="connsiteX20" fmla="*/ 498968 w 536791"/>
              <a:gd name="connsiteY20" fmla="*/ 480050 h 608203"/>
              <a:gd name="connsiteX21" fmla="*/ 473239 w 536791"/>
              <a:gd name="connsiteY21" fmla="*/ 512093 h 608203"/>
              <a:gd name="connsiteX22" fmla="*/ 458070 w 536791"/>
              <a:gd name="connsiteY22" fmla="*/ 512093 h 608203"/>
              <a:gd name="connsiteX23" fmla="*/ 415328 w 536791"/>
              <a:gd name="connsiteY23" fmla="*/ 512093 h 608203"/>
              <a:gd name="connsiteX24" fmla="*/ 137503 w 536791"/>
              <a:gd name="connsiteY24" fmla="*/ 512093 h 608203"/>
              <a:gd name="connsiteX25" fmla="*/ 94761 w 536791"/>
              <a:gd name="connsiteY25" fmla="*/ 512093 h 608203"/>
              <a:gd name="connsiteX26" fmla="*/ 68026 w 536791"/>
              <a:gd name="connsiteY26" fmla="*/ 512093 h 608203"/>
              <a:gd name="connsiteX27" fmla="*/ 62662 w 536791"/>
              <a:gd name="connsiteY27" fmla="*/ 506739 h 608203"/>
              <a:gd name="connsiteX28" fmla="*/ 62662 w 536791"/>
              <a:gd name="connsiteY28" fmla="*/ 453444 h 608203"/>
              <a:gd name="connsiteX29" fmla="*/ 68026 w 536791"/>
              <a:gd name="connsiteY29" fmla="*/ 448090 h 608203"/>
              <a:gd name="connsiteX30" fmla="*/ 68001 w 536791"/>
              <a:gd name="connsiteY30" fmla="*/ 437377 h 608203"/>
              <a:gd name="connsiteX31" fmla="*/ 51995 w 536791"/>
              <a:gd name="connsiteY31" fmla="*/ 453442 h 608203"/>
              <a:gd name="connsiteX32" fmla="*/ 51995 w 536791"/>
              <a:gd name="connsiteY32" fmla="*/ 506741 h 608203"/>
              <a:gd name="connsiteX33" fmla="*/ 68001 w 536791"/>
              <a:gd name="connsiteY33" fmla="*/ 522723 h 608203"/>
              <a:gd name="connsiteX34" fmla="*/ 94734 w 536791"/>
              <a:gd name="connsiteY34" fmla="*/ 522723 h 608203"/>
              <a:gd name="connsiteX35" fmla="*/ 137473 w 536791"/>
              <a:gd name="connsiteY35" fmla="*/ 522723 h 608203"/>
              <a:gd name="connsiteX36" fmla="*/ 415278 w 536791"/>
              <a:gd name="connsiteY36" fmla="*/ 522723 h 608203"/>
              <a:gd name="connsiteX37" fmla="*/ 458017 w 536791"/>
              <a:gd name="connsiteY37" fmla="*/ 522723 h 608203"/>
              <a:gd name="connsiteX38" fmla="*/ 474023 w 536791"/>
              <a:gd name="connsiteY38" fmla="*/ 522723 h 608203"/>
              <a:gd name="connsiteX39" fmla="*/ 509807 w 536791"/>
              <a:gd name="connsiteY39" fmla="*/ 483062 h 608203"/>
              <a:gd name="connsiteX40" fmla="*/ 511902 w 536791"/>
              <a:gd name="connsiteY40" fmla="*/ 480050 h 608203"/>
              <a:gd name="connsiteX41" fmla="*/ 509807 w 536791"/>
              <a:gd name="connsiteY41" fmla="*/ 477121 h 608203"/>
              <a:gd name="connsiteX42" fmla="*/ 474023 w 536791"/>
              <a:gd name="connsiteY42" fmla="*/ 437377 h 608203"/>
              <a:gd name="connsiteX43" fmla="*/ 458017 w 536791"/>
              <a:gd name="connsiteY43" fmla="*/ 437377 h 608203"/>
              <a:gd name="connsiteX44" fmla="*/ 415278 w 536791"/>
              <a:gd name="connsiteY44" fmla="*/ 437377 h 608203"/>
              <a:gd name="connsiteX45" fmla="*/ 137473 w 536791"/>
              <a:gd name="connsiteY45" fmla="*/ 437377 h 608203"/>
              <a:gd name="connsiteX46" fmla="*/ 94734 w 536791"/>
              <a:gd name="connsiteY46" fmla="*/ 437377 h 608203"/>
              <a:gd name="connsiteX47" fmla="*/ 35988 w 536791"/>
              <a:gd name="connsiteY47" fmla="*/ 416124 h 608203"/>
              <a:gd name="connsiteX48" fmla="*/ 94734 w 536791"/>
              <a:gd name="connsiteY48" fmla="*/ 416124 h 608203"/>
              <a:gd name="connsiteX49" fmla="*/ 137473 w 536791"/>
              <a:gd name="connsiteY49" fmla="*/ 416124 h 608203"/>
              <a:gd name="connsiteX50" fmla="*/ 415278 w 536791"/>
              <a:gd name="connsiteY50" fmla="*/ 416124 h 608203"/>
              <a:gd name="connsiteX51" fmla="*/ 458017 w 536791"/>
              <a:gd name="connsiteY51" fmla="*/ 416124 h 608203"/>
              <a:gd name="connsiteX52" fmla="*/ 483577 w 536791"/>
              <a:gd name="connsiteY52" fmla="*/ 416124 h 608203"/>
              <a:gd name="connsiteX53" fmla="*/ 536791 w 536791"/>
              <a:gd name="connsiteY53" fmla="*/ 480050 h 608203"/>
              <a:gd name="connsiteX54" fmla="*/ 483577 w 536791"/>
              <a:gd name="connsiteY54" fmla="*/ 544059 h 608203"/>
              <a:gd name="connsiteX55" fmla="*/ 458017 w 536791"/>
              <a:gd name="connsiteY55" fmla="*/ 544059 h 608203"/>
              <a:gd name="connsiteX56" fmla="*/ 415278 w 536791"/>
              <a:gd name="connsiteY56" fmla="*/ 544059 h 608203"/>
              <a:gd name="connsiteX57" fmla="*/ 137473 w 536791"/>
              <a:gd name="connsiteY57" fmla="*/ 544059 h 608203"/>
              <a:gd name="connsiteX58" fmla="*/ 94734 w 536791"/>
              <a:gd name="connsiteY58" fmla="*/ 544059 h 608203"/>
              <a:gd name="connsiteX59" fmla="*/ 35988 w 536791"/>
              <a:gd name="connsiteY59" fmla="*/ 544059 h 608203"/>
              <a:gd name="connsiteX60" fmla="*/ 30625 w 536791"/>
              <a:gd name="connsiteY60" fmla="*/ 538788 h 608203"/>
              <a:gd name="connsiteX61" fmla="*/ 30625 w 536791"/>
              <a:gd name="connsiteY61" fmla="*/ 421395 h 608203"/>
              <a:gd name="connsiteX62" fmla="*/ 35988 w 536791"/>
              <a:gd name="connsiteY62" fmla="*/ 416124 h 608203"/>
              <a:gd name="connsiteX63" fmla="*/ 415277 w 536791"/>
              <a:gd name="connsiteY63" fmla="*/ 384087 h 608203"/>
              <a:gd name="connsiteX64" fmla="*/ 458040 w 536791"/>
              <a:gd name="connsiteY64" fmla="*/ 384087 h 608203"/>
              <a:gd name="connsiteX65" fmla="*/ 458040 w 536791"/>
              <a:gd name="connsiteY65" fmla="*/ 405398 h 608203"/>
              <a:gd name="connsiteX66" fmla="*/ 415277 w 536791"/>
              <a:gd name="connsiteY66" fmla="*/ 405398 h 608203"/>
              <a:gd name="connsiteX67" fmla="*/ 94769 w 536791"/>
              <a:gd name="connsiteY67" fmla="*/ 384087 h 608203"/>
              <a:gd name="connsiteX68" fmla="*/ 137532 w 536791"/>
              <a:gd name="connsiteY68" fmla="*/ 384087 h 608203"/>
              <a:gd name="connsiteX69" fmla="*/ 137532 w 536791"/>
              <a:gd name="connsiteY69" fmla="*/ 405398 h 608203"/>
              <a:gd name="connsiteX70" fmla="*/ 94769 w 536791"/>
              <a:gd name="connsiteY70" fmla="*/ 405398 h 608203"/>
              <a:gd name="connsiteX71" fmla="*/ 63481 w 536791"/>
              <a:gd name="connsiteY71" fmla="*/ 277393 h 608203"/>
              <a:gd name="connsiteX72" fmla="*/ 94740 w 536791"/>
              <a:gd name="connsiteY72" fmla="*/ 277393 h 608203"/>
              <a:gd name="connsiteX73" fmla="*/ 137481 w 536791"/>
              <a:gd name="connsiteY73" fmla="*/ 277393 h 608203"/>
              <a:gd name="connsiteX74" fmla="*/ 415297 w 536791"/>
              <a:gd name="connsiteY74" fmla="*/ 277477 h 608203"/>
              <a:gd name="connsiteX75" fmla="*/ 415297 w 536791"/>
              <a:gd name="connsiteY75" fmla="*/ 277393 h 608203"/>
              <a:gd name="connsiteX76" fmla="*/ 458038 w 536791"/>
              <a:gd name="connsiteY76" fmla="*/ 277393 h 608203"/>
              <a:gd name="connsiteX77" fmla="*/ 468598 w 536791"/>
              <a:gd name="connsiteY77" fmla="*/ 277393 h 608203"/>
              <a:gd name="connsiteX78" fmla="*/ 468765 w 536791"/>
              <a:gd name="connsiteY78" fmla="*/ 281242 h 608203"/>
              <a:gd name="connsiteX79" fmla="*/ 468681 w 536791"/>
              <a:gd name="connsiteY79" fmla="*/ 282747 h 608203"/>
              <a:gd name="connsiteX80" fmla="*/ 468681 w 536791"/>
              <a:gd name="connsiteY80" fmla="*/ 336041 h 608203"/>
              <a:gd name="connsiteX81" fmla="*/ 468681 w 536791"/>
              <a:gd name="connsiteY81" fmla="*/ 337547 h 608203"/>
              <a:gd name="connsiteX82" fmla="*/ 468598 w 536791"/>
              <a:gd name="connsiteY82" fmla="*/ 341396 h 608203"/>
              <a:gd name="connsiteX83" fmla="*/ 458038 w 536791"/>
              <a:gd name="connsiteY83" fmla="*/ 341396 h 608203"/>
              <a:gd name="connsiteX84" fmla="*/ 415297 w 536791"/>
              <a:gd name="connsiteY84" fmla="*/ 341396 h 608203"/>
              <a:gd name="connsiteX85" fmla="*/ 137481 w 536791"/>
              <a:gd name="connsiteY85" fmla="*/ 341396 h 608203"/>
              <a:gd name="connsiteX86" fmla="*/ 94740 w 536791"/>
              <a:gd name="connsiteY86" fmla="*/ 341396 h 608203"/>
              <a:gd name="connsiteX87" fmla="*/ 63481 w 536791"/>
              <a:gd name="connsiteY87" fmla="*/ 341396 h 608203"/>
              <a:gd name="connsiteX88" fmla="*/ 37752 w 536791"/>
              <a:gd name="connsiteY88" fmla="*/ 309353 h 608203"/>
              <a:gd name="connsiteX89" fmla="*/ 63481 w 536791"/>
              <a:gd name="connsiteY89" fmla="*/ 277393 h 608203"/>
              <a:gd name="connsiteX90" fmla="*/ 62684 w 536791"/>
              <a:gd name="connsiteY90" fmla="*/ 266688 h 608203"/>
              <a:gd name="connsiteX91" fmla="*/ 26900 w 536791"/>
              <a:gd name="connsiteY91" fmla="*/ 306424 h 608203"/>
              <a:gd name="connsiteX92" fmla="*/ 24889 w 536791"/>
              <a:gd name="connsiteY92" fmla="*/ 309352 h 608203"/>
              <a:gd name="connsiteX93" fmla="*/ 26900 w 536791"/>
              <a:gd name="connsiteY93" fmla="*/ 312364 h 608203"/>
              <a:gd name="connsiteX94" fmla="*/ 62684 w 536791"/>
              <a:gd name="connsiteY94" fmla="*/ 352100 h 608203"/>
              <a:gd name="connsiteX95" fmla="*/ 94781 w 536791"/>
              <a:gd name="connsiteY95" fmla="*/ 352100 h 608203"/>
              <a:gd name="connsiteX96" fmla="*/ 137520 w 536791"/>
              <a:gd name="connsiteY96" fmla="*/ 352100 h 608203"/>
              <a:gd name="connsiteX97" fmla="*/ 415325 w 536791"/>
              <a:gd name="connsiteY97" fmla="*/ 352100 h 608203"/>
              <a:gd name="connsiteX98" fmla="*/ 458064 w 536791"/>
              <a:gd name="connsiteY98" fmla="*/ 352100 h 608203"/>
              <a:gd name="connsiteX99" fmla="*/ 468707 w 536791"/>
              <a:gd name="connsiteY99" fmla="*/ 352100 h 608203"/>
              <a:gd name="connsiteX100" fmla="*/ 476333 w 536791"/>
              <a:gd name="connsiteY100" fmla="*/ 349256 h 608203"/>
              <a:gd name="connsiteX101" fmla="*/ 479434 w 536791"/>
              <a:gd name="connsiteY101" fmla="*/ 337460 h 608203"/>
              <a:gd name="connsiteX102" fmla="*/ 479434 w 536791"/>
              <a:gd name="connsiteY102" fmla="*/ 336038 h 608203"/>
              <a:gd name="connsiteX103" fmla="*/ 479434 w 536791"/>
              <a:gd name="connsiteY103" fmla="*/ 281328 h 608203"/>
              <a:gd name="connsiteX104" fmla="*/ 476333 w 536791"/>
              <a:gd name="connsiteY104" fmla="*/ 269532 h 608203"/>
              <a:gd name="connsiteX105" fmla="*/ 468707 w 536791"/>
              <a:gd name="connsiteY105" fmla="*/ 266688 h 608203"/>
              <a:gd name="connsiteX106" fmla="*/ 458064 w 536791"/>
              <a:gd name="connsiteY106" fmla="*/ 266688 h 608203"/>
              <a:gd name="connsiteX107" fmla="*/ 415325 w 536791"/>
              <a:gd name="connsiteY107" fmla="*/ 266688 h 608203"/>
              <a:gd name="connsiteX108" fmla="*/ 137520 w 536791"/>
              <a:gd name="connsiteY108" fmla="*/ 266688 h 608203"/>
              <a:gd name="connsiteX109" fmla="*/ 94781 w 536791"/>
              <a:gd name="connsiteY109" fmla="*/ 266688 h 608203"/>
              <a:gd name="connsiteX110" fmla="*/ 53215 w 536791"/>
              <a:gd name="connsiteY110" fmla="*/ 245356 h 608203"/>
              <a:gd name="connsiteX111" fmla="*/ 94781 w 536791"/>
              <a:gd name="connsiteY111" fmla="*/ 245356 h 608203"/>
              <a:gd name="connsiteX112" fmla="*/ 137520 w 536791"/>
              <a:gd name="connsiteY112" fmla="*/ 245356 h 608203"/>
              <a:gd name="connsiteX113" fmla="*/ 137520 w 536791"/>
              <a:gd name="connsiteY113" fmla="*/ 245440 h 608203"/>
              <a:gd name="connsiteX114" fmla="*/ 415325 w 536791"/>
              <a:gd name="connsiteY114" fmla="*/ 245440 h 608203"/>
              <a:gd name="connsiteX115" fmla="*/ 475663 w 536791"/>
              <a:gd name="connsiteY115" fmla="*/ 245440 h 608203"/>
              <a:gd name="connsiteX116" fmla="*/ 495775 w 536791"/>
              <a:gd name="connsiteY116" fmla="*/ 245440 h 608203"/>
              <a:gd name="connsiteX117" fmla="*/ 500803 w 536791"/>
              <a:gd name="connsiteY117" fmla="*/ 250794 h 608203"/>
              <a:gd name="connsiteX118" fmla="*/ 500803 w 536791"/>
              <a:gd name="connsiteY118" fmla="*/ 369500 h 608203"/>
              <a:gd name="connsiteX119" fmla="*/ 496865 w 536791"/>
              <a:gd name="connsiteY119" fmla="*/ 373432 h 608203"/>
              <a:gd name="connsiteX120" fmla="*/ 458064 w 536791"/>
              <a:gd name="connsiteY120" fmla="*/ 373432 h 608203"/>
              <a:gd name="connsiteX121" fmla="*/ 415325 w 536791"/>
              <a:gd name="connsiteY121" fmla="*/ 373432 h 608203"/>
              <a:gd name="connsiteX122" fmla="*/ 137520 w 536791"/>
              <a:gd name="connsiteY122" fmla="*/ 373432 h 608203"/>
              <a:gd name="connsiteX123" fmla="*/ 94781 w 536791"/>
              <a:gd name="connsiteY123" fmla="*/ 373432 h 608203"/>
              <a:gd name="connsiteX124" fmla="*/ 53215 w 536791"/>
              <a:gd name="connsiteY124" fmla="*/ 373432 h 608203"/>
              <a:gd name="connsiteX125" fmla="*/ 0 w 536791"/>
              <a:gd name="connsiteY125" fmla="*/ 309352 h 608203"/>
              <a:gd name="connsiteX126" fmla="*/ 53215 w 536791"/>
              <a:gd name="connsiteY126" fmla="*/ 245356 h 608203"/>
              <a:gd name="connsiteX127" fmla="*/ 415277 w 536791"/>
              <a:gd name="connsiteY127" fmla="*/ 202734 h 608203"/>
              <a:gd name="connsiteX128" fmla="*/ 458040 w 536791"/>
              <a:gd name="connsiteY128" fmla="*/ 202734 h 608203"/>
              <a:gd name="connsiteX129" fmla="*/ 458040 w 536791"/>
              <a:gd name="connsiteY129" fmla="*/ 234700 h 608203"/>
              <a:gd name="connsiteX130" fmla="*/ 415277 w 536791"/>
              <a:gd name="connsiteY130" fmla="*/ 234700 h 608203"/>
              <a:gd name="connsiteX131" fmla="*/ 94769 w 536791"/>
              <a:gd name="connsiteY131" fmla="*/ 202734 h 608203"/>
              <a:gd name="connsiteX132" fmla="*/ 137532 w 536791"/>
              <a:gd name="connsiteY132" fmla="*/ 202734 h 608203"/>
              <a:gd name="connsiteX133" fmla="*/ 137532 w 536791"/>
              <a:gd name="connsiteY133" fmla="*/ 234700 h 608203"/>
              <a:gd name="connsiteX134" fmla="*/ 94769 w 536791"/>
              <a:gd name="connsiteY134" fmla="*/ 234700 h 608203"/>
              <a:gd name="connsiteX135" fmla="*/ 68026 w 536791"/>
              <a:gd name="connsiteY135" fmla="*/ 95969 h 608203"/>
              <a:gd name="connsiteX136" fmla="*/ 94761 w 536791"/>
              <a:gd name="connsiteY136" fmla="*/ 95969 h 608203"/>
              <a:gd name="connsiteX137" fmla="*/ 137503 w 536791"/>
              <a:gd name="connsiteY137" fmla="*/ 95969 h 608203"/>
              <a:gd name="connsiteX138" fmla="*/ 415328 w 536791"/>
              <a:gd name="connsiteY138" fmla="*/ 95969 h 608203"/>
              <a:gd name="connsiteX139" fmla="*/ 458070 w 536791"/>
              <a:gd name="connsiteY139" fmla="*/ 95969 h 608203"/>
              <a:gd name="connsiteX140" fmla="*/ 473239 w 536791"/>
              <a:gd name="connsiteY140" fmla="*/ 95969 h 608203"/>
              <a:gd name="connsiteX141" fmla="*/ 498968 w 536791"/>
              <a:gd name="connsiteY141" fmla="*/ 128005 h 608203"/>
              <a:gd name="connsiteX142" fmla="*/ 473239 w 536791"/>
              <a:gd name="connsiteY142" fmla="*/ 160042 h 608203"/>
              <a:gd name="connsiteX143" fmla="*/ 473239 w 536791"/>
              <a:gd name="connsiteY143" fmla="*/ 159958 h 608203"/>
              <a:gd name="connsiteX144" fmla="*/ 458070 w 536791"/>
              <a:gd name="connsiteY144" fmla="*/ 159958 h 608203"/>
              <a:gd name="connsiteX145" fmla="*/ 415328 w 536791"/>
              <a:gd name="connsiteY145" fmla="*/ 159958 h 608203"/>
              <a:gd name="connsiteX146" fmla="*/ 137503 w 536791"/>
              <a:gd name="connsiteY146" fmla="*/ 159958 h 608203"/>
              <a:gd name="connsiteX147" fmla="*/ 94761 w 536791"/>
              <a:gd name="connsiteY147" fmla="*/ 159958 h 608203"/>
              <a:gd name="connsiteX148" fmla="*/ 68026 w 536791"/>
              <a:gd name="connsiteY148" fmla="*/ 159958 h 608203"/>
              <a:gd name="connsiteX149" fmla="*/ 62662 w 536791"/>
              <a:gd name="connsiteY149" fmla="*/ 154689 h 608203"/>
              <a:gd name="connsiteX150" fmla="*/ 62662 w 536791"/>
              <a:gd name="connsiteY150" fmla="*/ 101322 h 608203"/>
              <a:gd name="connsiteX151" fmla="*/ 68026 w 536791"/>
              <a:gd name="connsiteY151" fmla="*/ 95969 h 608203"/>
              <a:gd name="connsiteX152" fmla="*/ 68001 w 536791"/>
              <a:gd name="connsiteY152" fmla="*/ 85337 h 608203"/>
              <a:gd name="connsiteX153" fmla="*/ 51995 w 536791"/>
              <a:gd name="connsiteY153" fmla="*/ 101317 h 608203"/>
              <a:gd name="connsiteX154" fmla="*/ 51995 w 536791"/>
              <a:gd name="connsiteY154" fmla="*/ 154695 h 608203"/>
              <a:gd name="connsiteX155" fmla="*/ 68001 w 536791"/>
              <a:gd name="connsiteY155" fmla="*/ 170675 h 608203"/>
              <a:gd name="connsiteX156" fmla="*/ 94734 w 536791"/>
              <a:gd name="connsiteY156" fmla="*/ 170675 h 608203"/>
              <a:gd name="connsiteX157" fmla="*/ 137473 w 536791"/>
              <a:gd name="connsiteY157" fmla="*/ 170675 h 608203"/>
              <a:gd name="connsiteX158" fmla="*/ 415278 w 536791"/>
              <a:gd name="connsiteY158" fmla="*/ 170675 h 608203"/>
              <a:gd name="connsiteX159" fmla="*/ 458017 w 536791"/>
              <a:gd name="connsiteY159" fmla="*/ 170675 h 608203"/>
              <a:gd name="connsiteX160" fmla="*/ 474023 w 536791"/>
              <a:gd name="connsiteY160" fmla="*/ 170675 h 608203"/>
              <a:gd name="connsiteX161" fmla="*/ 509807 w 536791"/>
              <a:gd name="connsiteY161" fmla="*/ 131018 h 608203"/>
              <a:gd name="connsiteX162" fmla="*/ 511902 w 536791"/>
              <a:gd name="connsiteY162" fmla="*/ 128006 h 608203"/>
              <a:gd name="connsiteX163" fmla="*/ 509807 w 536791"/>
              <a:gd name="connsiteY163" fmla="*/ 124994 h 608203"/>
              <a:gd name="connsiteX164" fmla="*/ 474023 w 536791"/>
              <a:gd name="connsiteY164" fmla="*/ 85337 h 608203"/>
              <a:gd name="connsiteX165" fmla="*/ 458017 w 536791"/>
              <a:gd name="connsiteY165" fmla="*/ 85337 h 608203"/>
              <a:gd name="connsiteX166" fmla="*/ 415278 w 536791"/>
              <a:gd name="connsiteY166" fmla="*/ 85337 h 608203"/>
              <a:gd name="connsiteX167" fmla="*/ 137473 w 536791"/>
              <a:gd name="connsiteY167" fmla="*/ 85337 h 608203"/>
              <a:gd name="connsiteX168" fmla="*/ 94734 w 536791"/>
              <a:gd name="connsiteY168" fmla="*/ 85337 h 608203"/>
              <a:gd name="connsiteX169" fmla="*/ 35988 w 536791"/>
              <a:gd name="connsiteY169" fmla="*/ 64003 h 608203"/>
              <a:gd name="connsiteX170" fmla="*/ 94734 w 536791"/>
              <a:gd name="connsiteY170" fmla="*/ 64003 h 608203"/>
              <a:gd name="connsiteX171" fmla="*/ 137473 w 536791"/>
              <a:gd name="connsiteY171" fmla="*/ 64003 h 608203"/>
              <a:gd name="connsiteX172" fmla="*/ 415278 w 536791"/>
              <a:gd name="connsiteY172" fmla="*/ 64003 h 608203"/>
              <a:gd name="connsiteX173" fmla="*/ 458017 w 536791"/>
              <a:gd name="connsiteY173" fmla="*/ 64003 h 608203"/>
              <a:gd name="connsiteX174" fmla="*/ 483577 w 536791"/>
              <a:gd name="connsiteY174" fmla="*/ 64003 h 608203"/>
              <a:gd name="connsiteX175" fmla="*/ 536791 w 536791"/>
              <a:gd name="connsiteY175" fmla="*/ 128006 h 608203"/>
              <a:gd name="connsiteX176" fmla="*/ 483577 w 536791"/>
              <a:gd name="connsiteY176" fmla="*/ 192009 h 608203"/>
              <a:gd name="connsiteX177" fmla="*/ 458017 w 536791"/>
              <a:gd name="connsiteY177" fmla="*/ 192009 h 608203"/>
              <a:gd name="connsiteX178" fmla="*/ 415278 w 536791"/>
              <a:gd name="connsiteY178" fmla="*/ 192009 h 608203"/>
              <a:gd name="connsiteX179" fmla="*/ 137473 w 536791"/>
              <a:gd name="connsiteY179" fmla="*/ 192009 h 608203"/>
              <a:gd name="connsiteX180" fmla="*/ 94734 w 536791"/>
              <a:gd name="connsiteY180" fmla="*/ 192009 h 608203"/>
              <a:gd name="connsiteX181" fmla="*/ 35988 w 536791"/>
              <a:gd name="connsiteY181" fmla="*/ 192009 h 608203"/>
              <a:gd name="connsiteX182" fmla="*/ 30625 w 536791"/>
              <a:gd name="connsiteY182" fmla="*/ 186655 h 608203"/>
              <a:gd name="connsiteX183" fmla="*/ 30625 w 536791"/>
              <a:gd name="connsiteY183" fmla="*/ 69357 h 608203"/>
              <a:gd name="connsiteX184" fmla="*/ 35988 w 536791"/>
              <a:gd name="connsiteY184" fmla="*/ 64003 h 608203"/>
              <a:gd name="connsiteX185" fmla="*/ 434646 w 536791"/>
              <a:gd name="connsiteY185" fmla="*/ 0 h 608203"/>
              <a:gd name="connsiteX186" fmla="*/ 436910 w 536791"/>
              <a:gd name="connsiteY186" fmla="*/ 0 h 608203"/>
              <a:gd name="connsiteX187" fmla="*/ 458040 w 536791"/>
              <a:gd name="connsiteY187" fmla="*/ 15138 h 608203"/>
              <a:gd name="connsiteX188" fmla="*/ 458040 w 536791"/>
              <a:gd name="connsiteY188" fmla="*/ 53277 h 608203"/>
              <a:gd name="connsiteX189" fmla="*/ 415277 w 536791"/>
              <a:gd name="connsiteY189" fmla="*/ 53277 h 608203"/>
              <a:gd name="connsiteX190" fmla="*/ 415277 w 536791"/>
              <a:gd name="connsiteY190" fmla="*/ 15138 h 608203"/>
              <a:gd name="connsiteX191" fmla="*/ 434646 w 536791"/>
              <a:gd name="connsiteY191" fmla="*/ 0 h 608203"/>
              <a:gd name="connsiteX192" fmla="*/ 114138 w 536791"/>
              <a:gd name="connsiteY192" fmla="*/ 0 h 608203"/>
              <a:gd name="connsiteX193" fmla="*/ 116402 w 536791"/>
              <a:gd name="connsiteY193" fmla="*/ 0 h 608203"/>
              <a:gd name="connsiteX194" fmla="*/ 137532 w 536791"/>
              <a:gd name="connsiteY194" fmla="*/ 15138 h 608203"/>
              <a:gd name="connsiteX195" fmla="*/ 137532 w 536791"/>
              <a:gd name="connsiteY195" fmla="*/ 53277 h 608203"/>
              <a:gd name="connsiteX196" fmla="*/ 94769 w 536791"/>
              <a:gd name="connsiteY196" fmla="*/ 53277 h 608203"/>
              <a:gd name="connsiteX197" fmla="*/ 94769 w 536791"/>
              <a:gd name="connsiteY197" fmla="*/ 15138 h 608203"/>
              <a:gd name="connsiteX198" fmla="*/ 114138 w 536791"/>
              <a:gd name="connsiteY198"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536791" h="608203">
                <a:moveTo>
                  <a:pt x="415277" y="554785"/>
                </a:moveTo>
                <a:lnTo>
                  <a:pt x="458040" y="554785"/>
                </a:lnTo>
                <a:lnTo>
                  <a:pt x="458040" y="593048"/>
                </a:lnTo>
                <a:cubicBezTo>
                  <a:pt x="458040" y="601421"/>
                  <a:pt x="447559" y="608119"/>
                  <a:pt x="436910" y="608119"/>
                </a:cubicBezTo>
                <a:lnTo>
                  <a:pt x="436910" y="608203"/>
                </a:lnTo>
                <a:lnTo>
                  <a:pt x="434646" y="608203"/>
                </a:lnTo>
                <a:cubicBezTo>
                  <a:pt x="423914" y="608203"/>
                  <a:pt x="415277" y="601421"/>
                  <a:pt x="415277" y="593048"/>
                </a:cubicBezTo>
                <a:close/>
                <a:moveTo>
                  <a:pt x="94769" y="554785"/>
                </a:moveTo>
                <a:lnTo>
                  <a:pt x="137532" y="554785"/>
                </a:lnTo>
                <a:lnTo>
                  <a:pt x="137532" y="593048"/>
                </a:lnTo>
                <a:cubicBezTo>
                  <a:pt x="137532" y="601421"/>
                  <a:pt x="127051" y="608119"/>
                  <a:pt x="116402" y="608119"/>
                </a:cubicBezTo>
                <a:lnTo>
                  <a:pt x="116402" y="608203"/>
                </a:lnTo>
                <a:lnTo>
                  <a:pt x="114138" y="608203"/>
                </a:lnTo>
                <a:cubicBezTo>
                  <a:pt x="103406" y="608203"/>
                  <a:pt x="94769" y="601421"/>
                  <a:pt x="94769" y="593048"/>
                </a:cubicBezTo>
                <a:close/>
                <a:moveTo>
                  <a:pt x="68026" y="448090"/>
                </a:moveTo>
                <a:lnTo>
                  <a:pt x="94761" y="448090"/>
                </a:lnTo>
                <a:lnTo>
                  <a:pt x="137503" y="448090"/>
                </a:lnTo>
                <a:lnTo>
                  <a:pt x="415328" y="448090"/>
                </a:lnTo>
                <a:lnTo>
                  <a:pt x="458070" y="448090"/>
                </a:lnTo>
                <a:lnTo>
                  <a:pt x="473239" y="448090"/>
                </a:lnTo>
                <a:cubicBezTo>
                  <a:pt x="477262" y="450684"/>
                  <a:pt x="489079" y="465910"/>
                  <a:pt x="498968" y="480050"/>
                </a:cubicBezTo>
                <a:cubicBezTo>
                  <a:pt x="489079" y="494273"/>
                  <a:pt x="477262" y="509499"/>
                  <a:pt x="473239" y="512093"/>
                </a:cubicBezTo>
                <a:lnTo>
                  <a:pt x="458070" y="512093"/>
                </a:lnTo>
                <a:lnTo>
                  <a:pt x="415328" y="512093"/>
                </a:lnTo>
                <a:lnTo>
                  <a:pt x="137503" y="512093"/>
                </a:lnTo>
                <a:lnTo>
                  <a:pt x="94761" y="512093"/>
                </a:lnTo>
                <a:lnTo>
                  <a:pt x="68026" y="512093"/>
                </a:lnTo>
                <a:cubicBezTo>
                  <a:pt x="65093" y="512093"/>
                  <a:pt x="62662" y="509667"/>
                  <a:pt x="62662" y="506739"/>
                </a:cubicBezTo>
                <a:lnTo>
                  <a:pt x="62662" y="453444"/>
                </a:lnTo>
                <a:cubicBezTo>
                  <a:pt x="62662" y="450516"/>
                  <a:pt x="65093" y="448090"/>
                  <a:pt x="68026" y="448090"/>
                </a:cubicBezTo>
                <a:close/>
                <a:moveTo>
                  <a:pt x="68001" y="437377"/>
                </a:moveTo>
                <a:cubicBezTo>
                  <a:pt x="59202" y="437377"/>
                  <a:pt x="51995" y="444573"/>
                  <a:pt x="51995" y="453442"/>
                </a:cubicBezTo>
                <a:lnTo>
                  <a:pt x="51995" y="506741"/>
                </a:lnTo>
                <a:cubicBezTo>
                  <a:pt x="51995" y="515610"/>
                  <a:pt x="59202" y="522723"/>
                  <a:pt x="68001" y="522723"/>
                </a:cubicBezTo>
                <a:lnTo>
                  <a:pt x="94734" y="522723"/>
                </a:lnTo>
                <a:lnTo>
                  <a:pt x="137473" y="522723"/>
                </a:lnTo>
                <a:lnTo>
                  <a:pt x="415278" y="522723"/>
                </a:lnTo>
                <a:lnTo>
                  <a:pt x="458017" y="522723"/>
                </a:lnTo>
                <a:lnTo>
                  <a:pt x="474023" y="522723"/>
                </a:lnTo>
                <a:cubicBezTo>
                  <a:pt x="476621" y="522723"/>
                  <a:pt x="482739" y="522723"/>
                  <a:pt x="509807" y="483062"/>
                </a:cubicBezTo>
                <a:lnTo>
                  <a:pt x="511902" y="480050"/>
                </a:lnTo>
                <a:lnTo>
                  <a:pt x="509807" y="477121"/>
                </a:lnTo>
                <a:cubicBezTo>
                  <a:pt x="482739" y="437377"/>
                  <a:pt x="476621" y="437377"/>
                  <a:pt x="474023" y="437377"/>
                </a:cubicBezTo>
                <a:lnTo>
                  <a:pt x="458017" y="437377"/>
                </a:lnTo>
                <a:lnTo>
                  <a:pt x="415278" y="437377"/>
                </a:lnTo>
                <a:lnTo>
                  <a:pt x="137473" y="437377"/>
                </a:lnTo>
                <a:lnTo>
                  <a:pt x="94734" y="437377"/>
                </a:lnTo>
                <a:close/>
                <a:moveTo>
                  <a:pt x="35988" y="416124"/>
                </a:moveTo>
                <a:lnTo>
                  <a:pt x="94734" y="416124"/>
                </a:lnTo>
                <a:lnTo>
                  <a:pt x="137473" y="416124"/>
                </a:lnTo>
                <a:lnTo>
                  <a:pt x="415278" y="416124"/>
                </a:lnTo>
                <a:lnTo>
                  <a:pt x="458017" y="416124"/>
                </a:lnTo>
                <a:lnTo>
                  <a:pt x="483577" y="416124"/>
                </a:lnTo>
                <a:cubicBezTo>
                  <a:pt x="489694" y="420559"/>
                  <a:pt x="514500" y="451015"/>
                  <a:pt x="536791" y="480050"/>
                </a:cubicBezTo>
                <a:cubicBezTo>
                  <a:pt x="514500" y="509168"/>
                  <a:pt x="489694" y="539624"/>
                  <a:pt x="483577" y="544059"/>
                </a:cubicBezTo>
                <a:lnTo>
                  <a:pt x="458017" y="544059"/>
                </a:lnTo>
                <a:lnTo>
                  <a:pt x="415278" y="544059"/>
                </a:lnTo>
                <a:lnTo>
                  <a:pt x="137473" y="544059"/>
                </a:lnTo>
                <a:lnTo>
                  <a:pt x="94734" y="544059"/>
                </a:lnTo>
                <a:lnTo>
                  <a:pt x="35988" y="544059"/>
                </a:lnTo>
                <a:cubicBezTo>
                  <a:pt x="33055" y="544059"/>
                  <a:pt x="30625" y="541716"/>
                  <a:pt x="30625" y="538788"/>
                </a:cubicBezTo>
                <a:lnTo>
                  <a:pt x="30625" y="421395"/>
                </a:lnTo>
                <a:cubicBezTo>
                  <a:pt x="30625" y="418467"/>
                  <a:pt x="33055" y="416124"/>
                  <a:pt x="35988" y="416124"/>
                </a:cubicBezTo>
                <a:close/>
                <a:moveTo>
                  <a:pt x="415277" y="384087"/>
                </a:moveTo>
                <a:lnTo>
                  <a:pt x="458040" y="384087"/>
                </a:lnTo>
                <a:lnTo>
                  <a:pt x="458040" y="405398"/>
                </a:lnTo>
                <a:lnTo>
                  <a:pt x="415277" y="405398"/>
                </a:lnTo>
                <a:close/>
                <a:moveTo>
                  <a:pt x="94769" y="384087"/>
                </a:moveTo>
                <a:lnTo>
                  <a:pt x="137532" y="384087"/>
                </a:lnTo>
                <a:lnTo>
                  <a:pt x="137532" y="405398"/>
                </a:lnTo>
                <a:lnTo>
                  <a:pt x="94769" y="405398"/>
                </a:lnTo>
                <a:close/>
                <a:moveTo>
                  <a:pt x="63481" y="277393"/>
                </a:moveTo>
                <a:lnTo>
                  <a:pt x="94740" y="277393"/>
                </a:lnTo>
                <a:lnTo>
                  <a:pt x="137481" y="277393"/>
                </a:lnTo>
                <a:lnTo>
                  <a:pt x="415297" y="277477"/>
                </a:lnTo>
                <a:lnTo>
                  <a:pt x="415297" y="277393"/>
                </a:lnTo>
                <a:lnTo>
                  <a:pt x="458038" y="277393"/>
                </a:lnTo>
                <a:lnTo>
                  <a:pt x="468598" y="277393"/>
                </a:lnTo>
                <a:cubicBezTo>
                  <a:pt x="468765" y="277393"/>
                  <a:pt x="468765" y="280070"/>
                  <a:pt x="468765" y="281242"/>
                </a:cubicBezTo>
                <a:lnTo>
                  <a:pt x="468681" y="282747"/>
                </a:lnTo>
                <a:lnTo>
                  <a:pt x="468681" y="336041"/>
                </a:lnTo>
                <a:lnTo>
                  <a:pt x="468681" y="337547"/>
                </a:lnTo>
                <a:cubicBezTo>
                  <a:pt x="468681" y="338719"/>
                  <a:pt x="468765" y="340392"/>
                  <a:pt x="468598" y="341396"/>
                </a:cubicBezTo>
                <a:lnTo>
                  <a:pt x="458038" y="341396"/>
                </a:lnTo>
                <a:lnTo>
                  <a:pt x="415297" y="341396"/>
                </a:lnTo>
                <a:lnTo>
                  <a:pt x="137481" y="341396"/>
                </a:lnTo>
                <a:lnTo>
                  <a:pt x="94740" y="341396"/>
                </a:lnTo>
                <a:lnTo>
                  <a:pt x="63481" y="341396"/>
                </a:lnTo>
                <a:cubicBezTo>
                  <a:pt x="59458" y="338802"/>
                  <a:pt x="47641" y="323576"/>
                  <a:pt x="37752" y="309353"/>
                </a:cubicBezTo>
                <a:cubicBezTo>
                  <a:pt x="47641" y="295213"/>
                  <a:pt x="59458" y="277393"/>
                  <a:pt x="63481" y="277393"/>
                </a:cubicBezTo>
                <a:close/>
                <a:moveTo>
                  <a:pt x="62684" y="266688"/>
                </a:moveTo>
                <a:cubicBezTo>
                  <a:pt x="60087" y="266688"/>
                  <a:pt x="53969" y="266688"/>
                  <a:pt x="26900" y="306424"/>
                </a:cubicBezTo>
                <a:lnTo>
                  <a:pt x="24889" y="309352"/>
                </a:lnTo>
                <a:lnTo>
                  <a:pt x="26900" y="312364"/>
                </a:lnTo>
                <a:cubicBezTo>
                  <a:pt x="53969" y="352100"/>
                  <a:pt x="60087" y="352100"/>
                  <a:pt x="62684" y="352100"/>
                </a:cubicBezTo>
                <a:lnTo>
                  <a:pt x="94781" y="352100"/>
                </a:lnTo>
                <a:lnTo>
                  <a:pt x="137520" y="352100"/>
                </a:lnTo>
                <a:lnTo>
                  <a:pt x="415325" y="352100"/>
                </a:lnTo>
                <a:lnTo>
                  <a:pt x="458064" y="352100"/>
                </a:lnTo>
                <a:lnTo>
                  <a:pt x="468707" y="352100"/>
                </a:lnTo>
                <a:cubicBezTo>
                  <a:pt x="471891" y="352100"/>
                  <a:pt x="474489" y="351096"/>
                  <a:pt x="476333" y="349256"/>
                </a:cubicBezTo>
                <a:cubicBezTo>
                  <a:pt x="479517" y="346077"/>
                  <a:pt x="479434" y="341643"/>
                  <a:pt x="479434" y="337460"/>
                </a:cubicBezTo>
                <a:lnTo>
                  <a:pt x="479434" y="336038"/>
                </a:lnTo>
                <a:lnTo>
                  <a:pt x="479434" y="281328"/>
                </a:lnTo>
                <a:cubicBezTo>
                  <a:pt x="479434" y="277145"/>
                  <a:pt x="479517" y="272711"/>
                  <a:pt x="476333" y="269532"/>
                </a:cubicBezTo>
                <a:cubicBezTo>
                  <a:pt x="474489" y="267692"/>
                  <a:pt x="471891" y="266688"/>
                  <a:pt x="468707" y="266688"/>
                </a:cubicBezTo>
                <a:lnTo>
                  <a:pt x="458064" y="266688"/>
                </a:lnTo>
                <a:lnTo>
                  <a:pt x="415325" y="266688"/>
                </a:lnTo>
                <a:lnTo>
                  <a:pt x="137520" y="266688"/>
                </a:lnTo>
                <a:lnTo>
                  <a:pt x="94781" y="266688"/>
                </a:lnTo>
                <a:close/>
                <a:moveTo>
                  <a:pt x="53215" y="245356"/>
                </a:moveTo>
                <a:lnTo>
                  <a:pt x="94781" y="245356"/>
                </a:lnTo>
                <a:lnTo>
                  <a:pt x="137520" y="245356"/>
                </a:lnTo>
                <a:lnTo>
                  <a:pt x="137520" y="245440"/>
                </a:lnTo>
                <a:lnTo>
                  <a:pt x="415325" y="245440"/>
                </a:lnTo>
                <a:lnTo>
                  <a:pt x="475663" y="245440"/>
                </a:lnTo>
                <a:lnTo>
                  <a:pt x="495775" y="245440"/>
                </a:lnTo>
                <a:cubicBezTo>
                  <a:pt x="495859" y="245440"/>
                  <a:pt x="500803" y="245440"/>
                  <a:pt x="500803" y="250794"/>
                </a:cubicBezTo>
                <a:lnTo>
                  <a:pt x="500803" y="369500"/>
                </a:lnTo>
                <a:cubicBezTo>
                  <a:pt x="500803" y="370755"/>
                  <a:pt x="499965" y="373432"/>
                  <a:pt x="496865" y="373432"/>
                </a:cubicBezTo>
                <a:lnTo>
                  <a:pt x="458064" y="373432"/>
                </a:lnTo>
                <a:lnTo>
                  <a:pt x="415325" y="373432"/>
                </a:lnTo>
                <a:lnTo>
                  <a:pt x="137520" y="373432"/>
                </a:lnTo>
                <a:lnTo>
                  <a:pt x="94781" y="373432"/>
                </a:lnTo>
                <a:lnTo>
                  <a:pt x="53215" y="373432"/>
                </a:lnTo>
                <a:cubicBezTo>
                  <a:pt x="47097" y="368915"/>
                  <a:pt x="22207" y="338464"/>
                  <a:pt x="0" y="309352"/>
                </a:cubicBezTo>
                <a:cubicBezTo>
                  <a:pt x="22207" y="280324"/>
                  <a:pt x="47097" y="245356"/>
                  <a:pt x="53215" y="245356"/>
                </a:cubicBezTo>
                <a:close/>
                <a:moveTo>
                  <a:pt x="415277" y="202734"/>
                </a:moveTo>
                <a:lnTo>
                  <a:pt x="458040" y="202734"/>
                </a:lnTo>
                <a:lnTo>
                  <a:pt x="458040" y="234700"/>
                </a:lnTo>
                <a:lnTo>
                  <a:pt x="415277" y="234700"/>
                </a:lnTo>
                <a:close/>
                <a:moveTo>
                  <a:pt x="94769" y="202734"/>
                </a:moveTo>
                <a:lnTo>
                  <a:pt x="137532" y="202734"/>
                </a:lnTo>
                <a:lnTo>
                  <a:pt x="137532" y="234700"/>
                </a:lnTo>
                <a:lnTo>
                  <a:pt x="94769" y="234700"/>
                </a:lnTo>
                <a:close/>
                <a:moveTo>
                  <a:pt x="68026" y="95969"/>
                </a:moveTo>
                <a:lnTo>
                  <a:pt x="94761" y="95969"/>
                </a:lnTo>
                <a:lnTo>
                  <a:pt x="137503" y="95969"/>
                </a:lnTo>
                <a:lnTo>
                  <a:pt x="415328" y="95969"/>
                </a:lnTo>
                <a:lnTo>
                  <a:pt x="458070" y="95969"/>
                </a:lnTo>
                <a:lnTo>
                  <a:pt x="473239" y="95969"/>
                </a:lnTo>
                <a:cubicBezTo>
                  <a:pt x="477262" y="98562"/>
                  <a:pt x="489079" y="113786"/>
                  <a:pt x="498968" y="128005"/>
                </a:cubicBezTo>
                <a:cubicBezTo>
                  <a:pt x="489163" y="142225"/>
                  <a:pt x="477262" y="157365"/>
                  <a:pt x="473239" y="160042"/>
                </a:cubicBezTo>
                <a:lnTo>
                  <a:pt x="473239" y="159958"/>
                </a:lnTo>
                <a:lnTo>
                  <a:pt x="458070" y="159958"/>
                </a:lnTo>
                <a:lnTo>
                  <a:pt x="415328" y="159958"/>
                </a:lnTo>
                <a:lnTo>
                  <a:pt x="137503" y="159958"/>
                </a:lnTo>
                <a:lnTo>
                  <a:pt x="94761" y="159958"/>
                </a:lnTo>
                <a:lnTo>
                  <a:pt x="68026" y="159958"/>
                </a:lnTo>
                <a:cubicBezTo>
                  <a:pt x="65093" y="159958"/>
                  <a:pt x="62662" y="157616"/>
                  <a:pt x="62662" y="154689"/>
                </a:cubicBezTo>
                <a:lnTo>
                  <a:pt x="62662" y="101322"/>
                </a:lnTo>
                <a:cubicBezTo>
                  <a:pt x="62662" y="98395"/>
                  <a:pt x="65093" y="95969"/>
                  <a:pt x="68026" y="95969"/>
                </a:cubicBezTo>
                <a:close/>
                <a:moveTo>
                  <a:pt x="68001" y="85337"/>
                </a:moveTo>
                <a:cubicBezTo>
                  <a:pt x="59202" y="85337"/>
                  <a:pt x="51995" y="92532"/>
                  <a:pt x="51995" y="101317"/>
                </a:cubicBezTo>
                <a:lnTo>
                  <a:pt x="51995" y="154695"/>
                </a:lnTo>
                <a:cubicBezTo>
                  <a:pt x="51995" y="163480"/>
                  <a:pt x="59202" y="170675"/>
                  <a:pt x="68001" y="170675"/>
                </a:cubicBezTo>
                <a:lnTo>
                  <a:pt x="94734" y="170675"/>
                </a:lnTo>
                <a:lnTo>
                  <a:pt x="137473" y="170675"/>
                </a:lnTo>
                <a:lnTo>
                  <a:pt x="415278" y="170675"/>
                </a:lnTo>
                <a:lnTo>
                  <a:pt x="458017" y="170675"/>
                </a:lnTo>
                <a:lnTo>
                  <a:pt x="474023" y="170675"/>
                </a:lnTo>
                <a:cubicBezTo>
                  <a:pt x="476621" y="170675"/>
                  <a:pt x="482739" y="170675"/>
                  <a:pt x="509807" y="131018"/>
                </a:cubicBezTo>
                <a:lnTo>
                  <a:pt x="511902" y="128006"/>
                </a:lnTo>
                <a:lnTo>
                  <a:pt x="509807" y="124994"/>
                </a:lnTo>
                <a:cubicBezTo>
                  <a:pt x="482739" y="85337"/>
                  <a:pt x="476621" y="85337"/>
                  <a:pt x="474023" y="85337"/>
                </a:cubicBezTo>
                <a:lnTo>
                  <a:pt x="458017" y="85337"/>
                </a:lnTo>
                <a:lnTo>
                  <a:pt x="415278" y="85337"/>
                </a:lnTo>
                <a:lnTo>
                  <a:pt x="137473" y="85337"/>
                </a:lnTo>
                <a:lnTo>
                  <a:pt x="94734" y="85337"/>
                </a:lnTo>
                <a:close/>
                <a:moveTo>
                  <a:pt x="35988" y="64003"/>
                </a:moveTo>
                <a:lnTo>
                  <a:pt x="94734" y="64003"/>
                </a:lnTo>
                <a:lnTo>
                  <a:pt x="137473" y="64003"/>
                </a:lnTo>
                <a:lnTo>
                  <a:pt x="415278" y="64003"/>
                </a:lnTo>
                <a:lnTo>
                  <a:pt x="458017" y="64003"/>
                </a:lnTo>
                <a:lnTo>
                  <a:pt x="483577" y="64003"/>
                </a:lnTo>
                <a:cubicBezTo>
                  <a:pt x="489694" y="68521"/>
                  <a:pt x="514500" y="98975"/>
                  <a:pt x="536791" y="128006"/>
                </a:cubicBezTo>
                <a:cubicBezTo>
                  <a:pt x="514500" y="157037"/>
                  <a:pt x="489694" y="187491"/>
                  <a:pt x="483577" y="192009"/>
                </a:cubicBezTo>
                <a:lnTo>
                  <a:pt x="458017" y="192009"/>
                </a:lnTo>
                <a:lnTo>
                  <a:pt x="415278" y="192009"/>
                </a:lnTo>
                <a:lnTo>
                  <a:pt x="137473" y="192009"/>
                </a:lnTo>
                <a:lnTo>
                  <a:pt x="94734" y="192009"/>
                </a:lnTo>
                <a:lnTo>
                  <a:pt x="35988" y="192009"/>
                </a:lnTo>
                <a:cubicBezTo>
                  <a:pt x="33055" y="192009"/>
                  <a:pt x="30625" y="189583"/>
                  <a:pt x="30625" y="186655"/>
                </a:cubicBezTo>
                <a:lnTo>
                  <a:pt x="30625" y="69357"/>
                </a:lnTo>
                <a:cubicBezTo>
                  <a:pt x="30625" y="66429"/>
                  <a:pt x="33055" y="64003"/>
                  <a:pt x="35988" y="64003"/>
                </a:cubicBezTo>
                <a:close/>
                <a:moveTo>
                  <a:pt x="434646" y="0"/>
                </a:moveTo>
                <a:lnTo>
                  <a:pt x="436910" y="0"/>
                </a:lnTo>
                <a:cubicBezTo>
                  <a:pt x="447559" y="0"/>
                  <a:pt x="458040" y="6775"/>
                  <a:pt x="458040" y="15138"/>
                </a:cubicBezTo>
                <a:lnTo>
                  <a:pt x="458040" y="53277"/>
                </a:lnTo>
                <a:lnTo>
                  <a:pt x="415277" y="53277"/>
                </a:lnTo>
                <a:lnTo>
                  <a:pt x="415277" y="15138"/>
                </a:lnTo>
                <a:cubicBezTo>
                  <a:pt x="415277" y="6775"/>
                  <a:pt x="423914" y="0"/>
                  <a:pt x="434646" y="0"/>
                </a:cubicBezTo>
                <a:close/>
                <a:moveTo>
                  <a:pt x="114138" y="0"/>
                </a:moveTo>
                <a:lnTo>
                  <a:pt x="116402" y="0"/>
                </a:lnTo>
                <a:cubicBezTo>
                  <a:pt x="127051" y="0"/>
                  <a:pt x="137532" y="6775"/>
                  <a:pt x="137532" y="15138"/>
                </a:cubicBezTo>
                <a:lnTo>
                  <a:pt x="137532" y="53277"/>
                </a:lnTo>
                <a:lnTo>
                  <a:pt x="94769" y="53277"/>
                </a:lnTo>
                <a:lnTo>
                  <a:pt x="94769" y="15138"/>
                </a:lnTo>
                <a:cubicBezTo>
                  <a:pt x="94769" y="6775"/>
                  <a:pt x="103406" y="0"/>
                  <a:pt x="114138"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pic>
        <p:nvPicPr>
          <p:cNvPr id="1026" name="Picture 2" descr="https://timgsa.baidu.com/timg?image&amp;quality=80&amp;size=b9999_10000&amp;sec=1503101128167&amp;di=1c646fba3ef6c35016d67276d2f0d5de&amp;imgtype=0&amp;src=http%3A%2F%2Fwww.hrbeast.com%2Fuploadfile%2F201606021636117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2896" y="4771454"/>
            <a:ext cx="5574521" cy="372764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9259650" y="4771454"/>
            <a:ext cx="5549169" cy="3727643"/>
          </a:xfrm>
          <a:prstGeom prst="rect">
            <a:avLst/>
          </a:prstGeom>
          <a:solidFill>
            <a:srgbClr val="BB1B22"/>
          </a:solidFill>
        </p:spPr>
        <p:txBody>
          <a:bodyPr rtlCol="0" anchor="ctr">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4" name="矩形 3"/>
          <p:cNvSpPr/>
          <p:nvPr/>
        </p:nvSpPr>
        <p:spPr>
          <a:xfrm>
            <a:off x="3372896" y="3503352"/>
            <a:ext cx="11435923" cy="981307"/>
          </a:xfrm>
          <a:prstGeom prst="rect">
            <a:avLst/>
          </a:prstGeom>
          <a:solidFill>
            <a:srgbClr val="BB1B22"/>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6" name="矩形 5"/>
          <p:cNvSpPr/>
          <p:nvPr/>
        </p:nvSpPr>
        <p:spPr>
          <a:xfrm>
            <a:off x="5935663" y="3744712"/>
            <a:ext cx="6647974" cy="523220"/>
          </a:xfrm>
          <a:prstGeom prst="rect">
            <a:avLst/>
          </a:prstGeom>
        </p:spPr>
        <p:txBody>
          <a:bodyPr wrap="non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带压不置换动火作业是特殊危险动火作业</a:t>
            </a:r>
          </a:p>
        </p:txBody>
      </p:sp>
      <p:sp>
        <p:nvSpPr>
          <p:cNvPr id="7" name="矩形 6"/>
          <p:cNvSpPr/>
          <p:nvPr/>
        </p:nvSpPr>
        <p:spPr>
          <a:xfrm>
            <a:off x="8724134" y="4786624"/>
            <a:ext cx="5750149" cy="3234219"/>
          </a:xfrm>
          <a:prstGeom prst="rect">
            <a:avLst/>
          </a:prstGeom>
        </p:spPr>
        <p:txBody>
          <a:bodyPr wrap="square">
            <a:spAutoFit/>
          </a:bodyPr>
          <a:lstStyle/>
          <a:p>
            <a:pPr marL="903605" lvl="1" indent="-342900" algn="just">
              <a:lnSpc>
                <a:spcPts val="35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应严格控制。</a:t>
            </a:r>
          </a:p>
          <a:p>
            <a:pPr marL="903605" lvl="1" indent="-342900" algn="just">
              <a:lnSpc>
                <a:spcPts val="35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严禁在生产不稳定以及设备、管道等腐蚀情况下进行带压不置换动	火；</a:t>
            </a:r>
          </a:p>
          <a:p>
            <a:pPr marL="903605" lvl="1" indent="-342900" algn="just">
              <a:lnSpc>
                <a:spcPts val="35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严禁在含硫原料气管道等可能存在中毒危险环境下的带压不置换动火。</a:t>
            </a:r>
          </a:p>
          <a:p>
            <a:pPr marL="903605" lvl="1" indent="-342900" algn="just">
              <a:lnSpc>
                <a:spcPts val="3500"/>
              </a:lnSpc>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特殊情况下需要动火时，应采取可靠的安全措施，制定应急案。</a:t>
            </a:r>
          </a:p>
        </p:txBody>
      </p:sp>
      <p:sp>
        <p:nvSpPr>
          <p:cNvPr id="13"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5" name="文本框 14"/>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imgsa.baidu.com/timg?image&amp;quality=80&amp;size=b9999_10000&amp;sec=1503101397470&amp;di=992b5a233e7e30320cd4d6351e19a2bd&amp;imgtype=0&amp;src=http%3A%2F%2Fcenter.cnpc.com.cn%2Fpic%2F0%2F00%2F03%2F09%2F30972_571903.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t="7660" b="15864"/>
          <a:stretch>
            <a:fillRect/>
          </a:stretch>
        </p:blipFill>
        <p:spPr bwMode="auto">
          <a:xfrm>
            <a:off x="3602847" y="3247409"/>
            <a:ext cx="11082306" cy="5632104"/>
          </a:xfrm>
          <a:prstGeom prst="rect">
            <a:avLst/>
          </a:prstGeom>
          <a:extLst>
            <a:ext uri="{909E8E84-426E-40DD-AFC4-6F175D3DCCD1}">
              <a14:hiddenFill xmlns:a14="http://schemas.microsoft.com/office/drawing/2010/main">
                <a:solidFill>
                  <a:srgbClr val="FFFFFF"/>
                </a:solidFill>
              </a14:hiddenFill>
            </a:ext>
          </a:extLst>
        </p:spPr>
      </p:pic>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032147"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带压不置换动火作业</a:t>
            </a:r>
          </a:p>
        </p:txBody>
      </p:sp>
      <p:sp>
        <p:nvSpPr>
          <p:cNvPr id="14" name="agenda_232559"/>
          <p:cNvSpPr>
            <a:spLocks noChangeAspect="1"/>
          </p:cNvSpPr>
          <p:nvPr/>
        </p:nvSpPr>
        <p:spPr bwMode="auto">
          <a:xfrm flipH="1" flipV="1">
            <a:off x="1096751" y="2217985"/>
            <a:ext cx="692742" cy="784902"/>
          </a:xfrm>
          <a:custGeom>
            <a:avLst/>
            <a:gdLst>
              <a:gd name="connsiteX0" fmla="*/ 415277 w 536791"/>
              <a:gd name="connsiteY0" fmla="*/ 554785 h 608203"/>
              <a:gd name="connsiteX1" fmla="*/ 458040 w 536791"/>
              <a:gd name="connsiteY1" fmla="*/ 554785 h 608203"/>
              <a:gd name="connsiteX2" fmla="*/ 458040 w 536791"/>
              <a:gd name="connsiteY2" fmla="*/ 593048 h 608203"/>
              <a:gd name="connsiteX3" fmla="*/ 436910 w 536791"/>
              <a:gd name="connsiteY3" fmla="*/ 608119 h 608203"/>
              <a:gd name="connsiteX4" fmla="*/ 436910 w 536791"/>
              <a:gd name="connsiteY4" fmla="*/ 608203 h 608203"/>
              <a:gd name="connsiteX5" fmla="*/ 434646 w 536791"/>
              <a:gd name="connsiteY5" fmla="*/ 608203 h 608203"/>
              <a:gd name="connsiteX6" fmla="*/ 415277 w 536791"/>
              <a:gd name="connsiteY6" fmla="*/ 593048 h 608203"/>
              <a:gd name="connsiteX7" fmla="*/ 94769 w 536791"/>
              <a:gd name="connsiteY7" fmla="*/ 554785 h 608203"/>
              <a:gd name="connsiteX8" fmla="*/ 137532 w 536791"/>
              <a:gd name="connsiteY8" fmla="*/ 554785 h 608203"/>
              <a:gd name="connsiteX9" fmla="*/ 137532 w 536791"/>
              <a:gd name="connsiteY9" fmla="*/ 593048 h 608203"/>
              <a:gd name="connsiteX10" fmla="*/ 116402 w 536791"/>
              <a:gd name="connsiteY10" fmla="*/ 608119 h 608203"/>
              <a:gd name="connsiteX11" fmla="*/ 116402 w 536791"/>
              <a:gd name="connsiteY11" fmla="*/ 608203 h 608203"/>
              <a:gd name="connsiteX12" fmla="*/ 114138 w 536791"/>
              <a:gd name="connsiteY12" fmla="*/ 608203 h 608203"/>
              <a:gd name="connsiteX13" fmla="*/ 94769 w 536791"/>
              <a:gd name="connsiteY13" fmla="*/ 593048 h 608203"/>
              <a:gd name="connsiteX14" fmla="*/ 68026 w 536791"/>
              <a:gd name="connsiteY14" fmla="*/ 448090 h 608203"/>
              <a:gd name="connsiteX15" fmla="*/ 94761 w 536791"/>
              <a:gd name="connsiteY15" fmla="*/ 448090 h 608203"/>
              <a:gd name="connsiteX16" fmla="*/ 137503 w 536791"/>
              <a:gd name="connsiteY16" fmla="*/ 448090 h 608203"/>
              <a:gd name="connsiteX17" fmla="*/ 415328 w 536791"/>
              <a:gd name="connsiteY17" fmla="*/ 448090 h 608203"/>
              <a:gd name="connsiteX18" fmla="*/ 458070 w 536791"/>
              <a:gd name="connsiteY18" fmla="*/ 448090 h 608203"/>
              <a:gd name="connsiteX19" fmla="*/ 473239 w 536791"/>
              <a:gd name="connsiteY19" fmla="*/ 448090 h 608203"/>
              <a:gd name="connsiteX20" fmla="*/ 498968 w 536791"/>
              <a:gd name="connsiteY20" fmla="*/ 480050 h 608203"/>
              <a:gd name="connsiteX21" fmla="*/ 473239 w 536791"/>
              <a:gd name="connsiteY21" fmla="*/ 512093 h 608203"/>
              <a:gd name="connsiteX22" fmla="*/ 458070 w 536791"/>
              <a:gd name="connsiteY22" fmla="*/ 512093 h 608203"/>
              <a:gd name="connsiteX23" fmla="*/ 415328 w 536791"/>
              <a:gd name="connsiteY23" fmla="*/ 512093 h 608203"/>
              <a:gd name="connsiteX24" fmla="*/ 137503 w 536791"/>
              <a:gd name="connsiteY24" fmla="*/ 512093 h 608203"/>
              <a:gd name="connsiteX25" fmla="*/ 94761 w 536791"/>
              <a:gd name="connsiteY25" fmla="*/ 512093 h 608203"/>
              <a:gd name="connsiteX26" fmla="*/ 68026 w 536791"/>
              <a:gd name="connsiteY26" fmla="*/ 512093 h 608203"/>
              <a:gd name="connsiteX27" fmla="*/ 62662 w 536791"/>
              <a:gd name="connsiteY27" fmla="*/ 506739 h 608203"/>
              <a:gd name="connsiteX28" fmla="*/ 62662 w 536791"/>
              <a:gd name="connsiteY28" fmla="*/ 453444 h 608203"/>
              <a:gd name="connsiteX29" fmla="*/ 68026 w 536791"/>
              <a:gd name="connsiteY29" fmla="*/ 448090 h 608203"/>
              <a:gd name="connsiteX30" fmla="*/ 68001 w 536791"/>
              <a:gd name="connsiteY30" fmla="*/ 437377 h 608203"/>
              <a:gd name="connsiteX31" fmla="*/ 51995 w 536791"/>
              <a:gd name="connsiteY31" fmla="*/ 453442 h 608203"/>
              <a:gd name="connsiteX32" fmla="*/ 51995 w 536791"/>
              <a:gd name="connsiteY32" fmla="*/ 506741 h 608203"/>
              <a:gd name="connsiteX33" fmla="*/ 68001 w 536791"/>
              <a:gd name="connsiteY33" fmla="*/ 522723 h 608203"/>
              <a:gd name="connsiteX34" fmla="*/ 94734 w 536791"/>
              <a:gd name="connsiteY34" fmla="*/ 522723 h 608203"/>
              <a:gd name="connsiteX35" fmla="*/ 137473 w 536791"/>
              <a:gd name="connsiteY35" fmla="*/ 522723 h 608203"/>
              <a:gd name="connsiteX36" fmla="*/ 415278 w 536791"/>
              <a:gd name="connsiteY36" fmla="*/ 522723 h 608203"/>
              <a:gd name="connsiteX37" fmla="*/ 458017 w 536791"/>
              <a:gd name="connsiteY37" fmla="*/ 522723 h 608203"/>
              <a:gd name="connsiteX38" fmla="*/ 474023 w 536791"/>
              <a:gd name="connsiteY38" fmla="*/ 522723 h 608203"/>
              <a:gd name="connsiteX39" fmla="*/ 509807 w 536791"/>
              <a:gd name="connsiteY39" fmla="*/ 483062 h 608203"/>
              <a:gd name="connsiteX40" fmla="*/ 511902 w 536791"/>
              <a:gd name="connsiteY40" fmla="*/ 480050 h 608203"/>
              <a:gd name="connsiteX41" fmla="*/ 509807 w 536791"/>
              <a:gd name="connsiteY41" fmla="*/ 477121 h 608203"/>
              <a:gd name="connsiteX42" fmla="*/ 474023 w 536791"/>
              <a:gd name="connsiteY42" fmla="*/ 437377 h 608203"/>
              <a:gd name="connsiteX43" fmla="*/ 458017 w 536791"/>
              <a:gd name="connsiteY43" fmla="*/ 437377 h 608203"/>
              <a:gd name="connsiteX44" fmla="*/ 415278 w 536791"/>
              <a:gd name="connsiteY44" fmla="*/ 437377 h 608203"/>
              <a:gd name="connsiteX45" fmla="*/ 137473 w 536791"/>
              <a:gd name="connsiteY45" fmla="*/ 437377 h 608203"/>
              <a:gd name="connsiteX46" fmla="*/ 94734 w 536791"/>
              <a:gd name="connsiteY46" fmla="*/ 437377 h 608203"/>
              <a:gd name="connsiteX47" fmla="*/ 35988 w 536791"/>
              <a:gd name="connsiteY47" fmla="*/ 416124 h 608203"/>
              <a:gd name="connsiteX48" fmla="*/ 94734 w 536791"/>
              <a:gd name="connsiteY48" fmla="*/ 416124 h 608203"/>
              <a:gd name="connsiteX49" fmla="*/ 137473 w 536791"/>
              <a:gd name="connsiteY49" fmla="*/ 416124 h 608203"/>
              <a:gd name="connsiteX50" fmla="*/ 415278 w 536791"/>
              <a:gd name="connsiteY50" fmla="*/ 416124 h 608203"/>
              <a:gd name="connsiteX51" fmla="*/ 458017 w 536791"/>
              <a:gd name="connsiteY51" fmla="*/ 416124 h 608203"/>
              <a:gd name="connsiteX52" fmla="*/ 483577 w 536791"/>
              <a:gd name="connsiteY52" fmla="*/ 416124 h 608203"/>
              <a:gd name="connsiteX53" fmla="*/ 536791 w 536791"/>
              <a:gd name="connsiteY53" fmla="*/ 480050 h 608203"/>
              <a:gd name="connsiteX54" fmla="*/ 483577 w 536791"/>
              <a:gd name="connsiteY54" fmla="*/ 544059 h 608203"/>
              <a:gd name="connsiteX55" fmla="*/ 458017 w 536791"/>
              <a:gd name="connsiteY55" fmla="*/ 544059 h 608203"/>
              <a:gd name="connsiteX56" fmla="*/ 415278 w 536791"/>
              <a:gd name="connsiteY56" fmla="*/ 544059 h 608203"/>
              <a:gd name="connsiteX57" fmla="*/ 137473 w 536791"/>
              <a:gd name="connsiteY57" fmla="*/ 544059 h 608203"/>
              <a:gd name="connsiteX58" fmla="*/ 94734 w 536791"/>
              <a:gd name="connsiteY58" fmla="*/ 544059 h 608203"/>
              <a:gd name="connsiteX59" fmla="*/ 35988 w 536791"/>
              <a:gd name="connsiteY59" fmla="*/ 544059 h 608203"/>
              <a:gd name="connsiteX60" fmla="*/ 30625 w 536791"/>
              <a:gd name="connsiteY60" fmla="*/ 538788 h 608203"/>
              <a:gd name="connsiteX61" fmla="*/ 30625 w 536791"/>
              <a:gd name="connsiteY61" fmla="*/ 421395 h 608203"/>
              <a:gd name="connsiteX62" fmla="*/ 35988 w 536791"/>
              <a:gd name="connsiteY62" fmla="*/ 416124 h 608203"/>
              <a:gd name="connsiteX63" fmla="*/ 415277 w 536791"/>
              <a:gd name="connsiteY63" fmla="*/ 384087 h 608203"/>
              <a:gd name="connsiteX64" fmla="*/ 458040 w 536791"/>
              <a:gd name="connsiteY64" fmla="*/ 384087 h 608203"/>
              <a:gd name="connsiteX65" fmla="*/ 458040 w 536791"/>
              <a:gd name="connsiteY65" fmla="*/ 405398 h 608203"/>
              <a:gd name="connsiteX66" fmla="*/ 415277 w 536791"/>
              <a:gd name="connsiteY66" fmla="*/ 405398 h 608203"/>
              <a:gd name="connsiteX67" fmla="*/ 94769 w 536791"/>
              <a:gd name="connsiteY67" fmla="*/ 384087 h 608203"/>
              <a:gd name="connsiteX68" fmla="*/ 137532 w 536791"/>
              <a:gd name="connsiteY68" fmla="*/ 384087 h 608203"/>
              <a:gd name="connsiteX69" fmla="*/ 137532 w 536791"/>
              <a:gd name="connsiteY69" fmla="*/ 405398 h 608203"/>
              <a:gd name="connsiteX70" fmla="*/ 94769 w 536791"/>
              <a:gd name="connsiteY70" fmla="*/ 405398 h 608203"/>
              <a:gd name="connsiteX71" fmla="*/ 63481 w 536791"/>
              <a:gd name="connsiteY71" fmla="*/ 277393 h 608203"/>
              <a:gd name="connsiteX72" fmla="*/ 94740 w 536791"/>
              <a:gd name="connsiteY72" fmla="*/ 277393 h 608203"/>
              <a:gd name="connsiteX73" fmla="*/ 137481 w 536791"/>
              <a:gd name="connsiteY73" fmla="*/ 277393 h 608203"/>
              <a:gd name="connsiteX74" fmla="*/ 415297 w 536791"/>
              <a:gd name="connsiteY74" fmla="*/ 277477 h 608203"/>
              <a:gd name="connsiteX75" fmla="*/ 415297 w 536791"/>
              <a:gd name="connsiteY75" fmla="*/ 277393 h 608203"/>
              <a:gd name="connsiteX76" fmla="*/ 458038 w 536791"/>
              <a:gd name="connsiteY76" fmla="*/ 277393 h 608203"/>
              <a:gd name="connsiteX77" fmla="*/ 468598 w 536791"/>
              <a:gd name="connsiteY77" fmla="*/ 277393 h 608203"/>
              <a:gd name="connsiteX78" fmla="*/ 468765 w 536791"/>
              <a:gd name="connsiteY78" fmla="*/ 281242 h 608203"/>
              <a:gd name="connsiteX79" fmla="*/ 468681 w 536791"/>
              <a:gd name="connsiteY79" fmla="*/ 282747 h 608203"/>
              <a:gd name="connsiteX80" fmla="*/ 468681 w 536791"/>
              <a:gd name="connsiteY80" fmla="*/ 336041 h 608203"/>
              <a:gd name="connsiteX81" fmla="*/ 468681 w 536791"/>
              <a:gd name="connsiteY81" fmla="*/ 337547 h 608203"/>
              <a:gd name="connsiteX82" fmla="*/ 468598 w 536791"/>
              <a:gd name="connsiteY82" fmla="*/ 341396 h 608203"/>
              <a:gd name="connsiteX83" fmla="*/ 458038 w 536791"/>
              <a:gd name="connsiteY83" fmla="*/ 341396 h 608203"/>
              <a:gd name="connsiteX84" fmla="*/ 415297 w 536791"/>
              <a:gd name="connsiteY84" fmla="*/ 341396 h 608203"/>
              <a:gd name="connsiteX85" fmla="*/ 137481 w 536791"/>
              <a:gd name="connsiteY85" fmla="*/ 341396 h 608203"/>
              <a:gd name="connsiteX86" fmla="*/ 94740 w 536791"/>
              <a:gd name="connsiteY86" fmla="*/ 341396 h 608203"/>
              <a:gd name="connsiteX87" fmla="*/ 63481 w 536791"/>
              <a:gd name="connsiteY87" fmla="*/ 341396 h 608203"/>
              <a:gd name="connsiteX88" fmla="*/ 37752 w 536791"/>
              <a:gd name="connsiteY88" fmla="*/ 309353 h 608203"/>
              <a:gd name="connsiteX89" fmla="*/ 63481 w 536791"/>
              <a:gd name="connsiteY89" fmla="*/ 277393 h 608203"/>
              <a:gd name="connsiteX90" fmla="*/ 62684 w 536791"/>
              <a:gd name="connsiteY90" fmla="*/ 266688 h 608203"/>
              <a:gd name="connsiteX91" fmla="*/ 26900 w 536791"/>
              <a:gd name="connsiteY91" fmla="*/ 306424 h 608203"/>
              <a:gd name="connsiteX92" fmla="*/ 24889 w 536791"/>
              <a:gd name="connsiteY92" fmla="*/ 309352 h 608203"/>
              <a:gd name="connsiteX93" fmla="*/ 26900 w 536791"/>
              <a:gd name="connsiteY93" fmla="*/ 312364 h 608203"/>
              <a:gd name="connsiteX94" fmla="*/ 62684 w 536791"/>
              <a:gd name="connsiteY94" fmla="*/ 352100 h 608203"/>
              <a:gd name="connsiteX95" fmla="*/ 94781 w 536791"/>
              <a:gd name="connsiteY95" fmla="*/ 352100 h 608203"/>
              <a:gd name="connsiteX96" fmla="*/ 137520 w 536791"/>
              <a:gd name="connsiteY96" fmla="*/ 352100 h 608203"/>
              <a:gd name="connsiteX97" fmla="*/ 415325 w 536791"/>
              <a:gd name="connsiteY97" fmla="*/ 352100 h 608203"/>
              <a:gd name="connsiteX98" fmla="*/ 458064 w 536791"/>
              <a:gd name="connsiteY98" fmla="*/ 352100 h 608203"/>
              <a:gd name="connsiteX99" fmla="*/ 468707 w 536791"/>
              <a:gd name="connsiteY99" fmla="*/ 352100 h 608203"/>
              <a:gd name="connsiteX100" fmla="*/ 476333 w 536791"/>
              <a:gd name="connsiteY100" fmla="*/ 349256 h 608203"/>
              <a:gd name="connsiteX101" fmla="*/ 479434 w 536791"/>
              <a:gd name="connsiteY101" fmla="*/ 337460 h 608203"/>
              <a:gd name="connsiteX102" fmla="*/ 479434 w 536791"/>
              <a:gd name="connsiteY102" fmla="*/ 336038 h 608203"/>
              <a:gd name="connsiteX103" fmla="*/ 479434 w 536791"/>
              <a:gd name="connsiteY103" fmla="*/ 281328 h 608203"/>
              <a:gd name="connsiteX104" fmla="*/ 476333 w 536791"/>
              <a:gd name="connsiteY104" fmla="*/ 269532 h 608203"/>
              <a:gd name="connsiteX105" fmla="*/ 468707 w 536791"/>
              <a:gd name="connsiteY105" fmla="*/ 266688 h 608203"/>
              <a:gd name="connsiteX106" fmla="*/ 458064 w 536791"/>
              <a:gd name="connsiteY106" fmla="*/ 266688 h 608203"/>
              <a:gd name="connsiteX107" fmla="*/ 415325 w 536791"/>
              <a:gd name="connsiteY107" fmla="*/ 266688 h 608203"/>
              <a:gd name="connsiteX108" fmla="*/ 137520 w 536791"/>
              <a:gd name="connsiteY108" fmla="*/ 266688 h 608203"/>
              <a:gd name="connsiteX109" fmla="*/ 94781 w 536791"/>
              <a:gd name="connsiteY109" fmla="*/ 266688 h 608203"/>
              <a:gd name="connsiteX110" fmla="*/ 53215 w 536791"/>
              <a:gd name="connsiteY110" fmla="*/ 245356 h 608203"/>
              <a:gd name="connsiteX111" fmla="*/ 94781 w 536791"/>
              <a:gd name="connsiteY111" fmla="*/ 245356 h 608203"/>
              <a:gd name="connsiteX112" fmla="*/ 137520 w 536791"/>
              <a:gd name="connsiteY112" fmla="*/ 245356 h 608203"/>
              <a:gd name="connsiteX113" fmla="*/ 137520 w 536791"/>
              <a:gd name="connsiteY113" fmla="*/ 245440 h 608203"/>
              <a:gd name="connsiteX114" fmla="*/ 415325 w 536791"/>
              <a:gd name="connsiteY114" fmla="*/ 245440 h 608203"/>
              <a:gd name="connsiteX115" fmla="*/ 475663 w 536791"/>
              <a:gd name="connsiteY115" fmla="*/ 245440 h 608203"/>
              <a:gd name="connsiteX116" fmla="*/ 495775 w 536791"/>
              <a:gd name="connsiteY116" fmla="*/ 245440 h 608203"/>
              <a:gd name="connsiteX117" fmla="*/ 500803 w 536791"/>
              <a:gd name="connsiteY117" fmla="*/ 250794 h 608203"/>
              <a:gd name="connsiteX118" fmla="*/ 500803 w 536791"/>
              <a:gd name="connsiteY118" fmla="*/ 369500 h 608203"/>
              <a:gd name="connsiteX119" fmla="*/ 496865 w 536791"/>
              <a:gd name="connsiteY119" fmla="*/ 373432 h 608203"/>
              <a:gd name="connsiteX120" fmla="*/ 458064 w 536791"/>
              <a:gd name="connsiteY120" fmla="*/ 373432 h 608203"/>
              <a:gd name="connsiteX121" fmla="*/ 415325 w 536791"/>
              <a:gd name="connsiteY121" fmla="*/ 373432 h 608203"/>
              <a:gd name="connsiteX122" fmla="*/ 137520 w 536791"/>
              <a:gd name="connsiteY122" fmla="*/ 373432 h 608203"/>
              <a:gd name="connsiteX123" fmla="*/ 94781 w 536791"/>
              <a:gd name="connsiteY123" fmla="*/ 373432 h 608203"/>
              <a:gd name="connsiteX124" fmla="*/ 53215 w 536791"/>
              <a:gd name="connsiteY124" fmla="*/ 373432 h 608203"/>
              <a:gd name="connsiteX125" fmla="*/ 0 w 536791"/>
              <a:gd name="connsiteY125" fmla="*/ 309352 h 608203"/>
              <a:gd name="connsiteX126" fmla="*/ 53215 w 536791"/>
              <a:gd name="connsiteY126" fmla="*/ 245356 h 608203"/>
              <a:gd name="connsiteX127" fmla="*/ 415277 w 536791"/>
              <a:gd name="connsiteY127" fmla="*/ 202734 h 608203"/>
              <a:gd name="connsiteX128" fmla="*/ 458040 w 536791"/>
              <a:gd name="connsiteY128" fmla="*/ 202734 h 608203"/>
              <a:gd name="connsiteX129" fmla="*/ 458040 w 536791"/>
              <a:gd name="connsiteY129" fmla="*/ 234700 h 608203"/>
              <a:gd name="connsiteX130" fmla="*/ 415277 w 536791"/>
              <a:gd name="connsiteY130" fmla="*/ 234700 h 608203"/>
              <a:gd name="connsiteX131" fmla="*/ 94769 w 536791"/>
              <a:gd name="connsiteY131" fmla="*/ 202734 h 608203"/>
              <a:gd name="connsiteX132" fmla="*/ 137532 w 536791"/>
              <a:gd name="connsiteY132" fmla="*/ 202734 h 608203"/>
              <a:gd name="connsiteX133" fmla="*/ 137532 w 536791"/>
              <a:gd name="connsiteY133" fmla="*/ 234700 h 608203"/>
              <a:gd name="connsiteX134" fmla="*/ 94769 w 536791"/>
              <a:gd name="connsiteY134" fmla="*/ 234700 h 608203"/>
              <a:gd name="connsiteX135" fmla="*/ 68026 w 536791"/>
              <a:gd name="connsiteY135" fmla="*/ 95969 h 608203"/>
              <a:gd name="connsiteX136" fmla="*/ 94761 w 536791"/>
              <a:gd name="connsiteY136" fmla="*/ 95969 h 608203"/>
              <a:gd name="connsiteX137" fmla="*/ 137503 w 536791"/>
              <a:gd name="connsiteY137" fmla="*/ 95969 h 608203"/>
              <a:gd name="connsiteX138" fmla="*/ 415328 w 536791"/>
              <a:gd name="connsiteY138" fmla="*/ 95969 h 608203"/>
              <a:gd name="connsiteX139" fmla="*/ 458070 w 536791"/>
              <a:gd name="connsiteY139" fmla="*/ 95969 h 608203"/>
              <a:gd name="connsiteX140" fmla="*/ 473239 w 536791"/>
              <a:gd name="connsiteY140" fmla="*/ 95969 h 608203"/>
              <a:gd name="connsiteX141" fmla="*/ 498968 w 536791"/>
              <a:gd name="connsiteY141" fmla="*/ 128005 h 608203"/>
              <a:gd name="connsiteX142" fmla="*/ 473239 w 536791"/>
              <a:gd name="connsiteY142" fmla="*/ 160042 h 608203"/>
              <a:gd name="connsiteX143" fmla="*/ 473239 w 536791"/>
              <a:gd name="connsiteY143" fmla="*/ 159958 h 608203"/>
              <a:gd name="connsiteX144" fmla="*/ 458070 w 536791"/>
              <a:gd name="connsiteY144" fmla="*/ 159958 h 608203"/>
              <a:gd name="connsiteX145" fmla="*/ 415328 w 536791"/>
              <a:gd name="connsiteY145" fmla="*/ 159958 h 608203"/>
              <a:gd name="connsiteX146" fmla="*/ 137503 w 536791"/>
              <a:gd name="connsiteY146" fmla="*/ 159958 h 608203"/>
              <a:gd name="connsiteX147" fmla="*/ 94761 w 536791"/>
              <a:gd name="connsiteY147" fmla="*/ 159958 h 608203"/>
              <a:gd name="connsiteX148" fmla="*/ 68026 w 536791"/>
              <a:gd name="connsiteY148" fmla="*/ 159958 h 608203"/>
              <a:gd name="connsiteX149" fmla="*/ 62662 w 536791"/>
              <a:gd name="connsiteY149" fmla="*/ 154689 h 608203"/>
              <a:gd name="connsiteX150" fmla="*/ 62662 w 536791"/>
              <a:gd name="connsiteY150" fmla="*/ 101322 h 608203"/>
              <a:gd name="connsiteX151" fmla="*/ 68026 w 536791"/>
              <a:gd name="connsiteY151" fmla="*/ 95969 h 608203"/>
              <a:gd name="connsiteX152" fmla="*/ 68001 w 536791"/>
              <a:gd name="connsiteY152" fmla="*/ 85337 h 608203"/>
              <a:gd name="connsiteX153" fmla="*/ 51995 w 536791"/>
              <a:gd name="connsiteY153" fmla="*/ 101317 h 608203"/>
              <a:gd name="connsiteX154" fmla="*/ 51995 w 536791"/>
              <a:gd name="connsiteY154" fmla="*/ 154695 h 608203"/>
              <a:gd name="connsiteX155" fmla="*/ 68001 w 536791"/>
              <a:gd name="connsiteY155" fmla="*/ 170675 h 608203"/>
              <a:gd name="connsiteX156" fmla="*/ 94734 w 536791"/>
              <a:gd name="connsiteY156" fmla="*/ 170675 h 608203"/>
              <a:gd name="connsiteX157" fmla="*/ 137473 w 536791"/>
              <a:gd name="connsiteY157" fmla="*/ 170675 h 608203"/>
              <a:gd name="connsiteX158" fmla="*/ 415278 w 536791"/>
              <a:gd name="connsiteY158" fmla="*/ 170675 h 608203"/>
              <a:gd name="connsiteX159" fmla="*/ 458017 w 536791"/>
              <a:gd name="connsiteY159" fmla="*/ 170675 h 608203"/>
              <a:gd name="connsiteX160" fmla="*/ 474023 w 536791"/>
              <a:gd name="connsiteY160" fmla="*/ 170675 h 608203"/>
              <a:gd name="connsiteX161" fmla="*/ 509807 w 536791"/>
              <a:gd name="connsiteY161" fmla="*/ 131018 h 608203"/>
              <a:gd name="connsiteX162" fmla="*/ 511902 w 536791"/>
              <a:gd name="connsiteY162" fmla="*/ 128006 h 608203"/>
              <a:gd name="connsiteX163" fmla="*/ 509807 w 536791"/>
              <a:gd name="connsiteY163" fmla="*/ 124994 h 608203"/>
              <a:gd name="connsiteX164" fmla="*/ 474023 w 536791"/>
              <a:gd name="connsiteY164" fmla="*/ 85337 h 608203"/>
              <a:gd name="connsiteX165" fmla="*/ 458017 w 536791"/>
              <a:gd name="connsiteY165" fmla="*/ 85337 h 608203"/>
              <a:gd name="connsiteX166" fmla="*/ 415278 w 536791"/>
              <a:gd name="connsiteY166" fmla="*/ 85337 h 608203"/>
              <a:gd name="connsiteX167" fmla="*/ 137473 w 536791"/>
              <a:gd name="connsiteY167" fmla="*/ 85337 h 608203"/>
              <a:gd name="connsiteX168" fmla="*/ 94734 w 536791"/>
              <a:gd name="connsiteY168" fmla="*/ 85337 h 608203"/>
              <a:gd name="connsiteX169" fmla="*/ 35988 w 536791"/>
              <a:gd name="connsiteY169" fmla="*/ 64003 h 608203"/>
              <a:gd name="connsiteX170" fmla="*/ 94734 w 536791"/>
              <a:gd name="connsiteY170" fmla="*/ 64003 h 608203"/>
              <a:gd name="connsiteX171" fmla="*/ 137473 w 536791"/>
              <a:gd name="connsiteY171" fmla="*/ 64003 h 608203"/>
              <a:gd name="connsiteX172" fmla="*/ 415278 w 536791"/>
              <a:gd name="connsiteY172" fmla="*/ 64003 h 608203"/>
              <a:gd name="connsiteX173" fmla="*/ 458017 w 536791"/>
              <a:gd name="connsiteY173" fmla="*/ 64003 h 608203"/>
              <a:gd name="connsiteX174" fmla="*/ 483577 w 536791"/>
              <a:gd name="connsiteY174" fmla="*/ 64003 h 608203"/>
              <a:gd name="connsiteX175" fmla="*/ 536791 w 536791"/>
              <a:gd name="connsiteY175" fmla="*/ 128006 h 608203"/>
              <a:gd name="connsiteX176" fmla="*/ 483577 w 536791"/>
              <a:gd name="connsiteY176" fmla="*/ 192009 h 608203"/>
              <a:gd name="connsiteX177" fmla="*/ 458017 w 536791"/>
              <a:gd name="connsiteY177" fmla="*/ 192009 h 608203"/>
              <a:gd name="connsiteX178" fmla="*/ 415278 w 536791"/>
              <a:gd name="connsiteY178" fmla="*/ 192009 h 608203"/>
              <a:gd name="connsiteX179" fmla="*/ 137473 w 536791"/>
              <a:gd name="connsiteY179" fmla="*/ 192009 h 608203"/>
              <a:gd name="connsiteX180" fmla="*/ 94734 w 536791"/>
              <a:gd name="connsiteY180" fmla="*/ 192009 h 608203"/>
              <a:gd name="connsiteX181" fmla="*/ 35988 w 536791"/>
              <a:gd name="connsiteY181" fmla="*/ 192009 h 608203"/>
              <a:gd name="connsiteX182" fmla="*/ 30625 w 536791"/>
              <a:gd name="connsiteY182" fmla="*/ 186655 h 608203"/>
              <a:gd name="connsiteX183" fmla="*/ 30625 w 536791"/>
              <a:gd name="connsiteY183" fmla="*/ 69357 h 608203"/>
              <a:gd name="connsiteX184" fmla="*/ 35988 w 536791"/>
              <a:gd name="connsiteY184" fmla="*/ 64003 h 608203"/>
              <a:gd name="connsiteX185" fmla="*/ 434646 w 536791"/>
              <a:gd name="connsiteY185" fmla="*/ 0 h 608203"/>
              <a:gd name="connsiteX186" fmla="*/ 436910 w 536791"/>
              <a:gd name="connsiteY186" fmla="*/ 0 h 608203"/>
              <a:gd name="connsiteX187" fmla="*/ 458040 w 536791"/>
              <a:gd name="connsiteY187" fmla="*/ 15138 h 608203"/>
              <a:gd name="connsiteX188" fmla="*/ 458040 w 536791"/>
              <a:gd name="connsiteY188" fmla="*/ 53277 h 608203"/>
              <a:gd name="connsiteX189" fmla="*/ 415277 w 536791"/>
              <a:gd name="connsiteY189" fmla="*/ 53277 h 608203"/>
              <a:gd name="connsiteX190" fmla="*/ 415277 w 536791"/>
              <a:gd name="connsiteY190" fmla="*/ 15138 h 608203"/>
              <a:gd name="connsiteX191" fmla="*/ 434646 w 536791"/>
              <a:gd name="connsiteY191" fmla="*/ 0 h 608203"/>
              <a:gd name="connsiteX192" fmla="*/ 114138 w 536791"/>
              <a:gd name="connsiteY192" fmla="*/ 0 h 608203"/>
              <a:gd name="connsiteX193" fmla="*/ 116402 w 536791"/>
              <a:gd name="connsiteY193" fmla="*/ 0 h 608203"/>
              <a:gd name="connsiteX194" fmla="*/ 137532 w 536791"/>
              <a:gd name="connsiteY194" fmla="*/ 15138 h 608203"/>
              <a:gd name="connsiteX195" fmla="*/ 137532 w 536791"/>
              <a:gd name="connsiteY195" fmla="*/ 53277 h 608203"/>
              <a:gd name="connsiteX196" fmla="*/ 94769 w 536791"/>
              <a:gd name="connsiteY196" fmla="*/ 53277 h 608203"/>
              <a:gd name="connsiteX197" fmla="*/ 94769 w 536791"/>
              <a:gd name="connsiteY197" fmla="*/ 15138 h 608203"/>
              <a:gd name="connsiteX198" fmla="*/ 114138 w 536791"/>
              <a:gd name="connsiteY198"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536791" h="608203">
                <a:moveTo>
                  <a:pt x="415277" y="554785"/>
                </a:moveTo>
                <a:lnTo>
                  <a:pt x="458040" y="554785"/>
                </a:lnTo>
                <a:lnTo>
                  <a:pt x="458040" y="593048"/>
                </a:lnTo>
                <a:cubicBezTo>
                  <a:pt x="458040" y="601421"/>
                  <a:pt x="447559" y="608119"/>
                  <a:pt x="436910" y="608119"/>
                </a:cubicBezTo>
                <a:lnTo>
                  <a:pt x="436910" y="608203"/>
                </a:lnTo>
                <a:lnTo>
                  <a:pt x="434646" y="608203"/>
                </a:lnTo>
                <a:cubicBezTo>
                  <a:pt x="423914" y="608203"/>
                  <a:pt x="415277" y="601421"/>
                  <a:pt x="415277" y="593048"/>
                </a:cubicBezTo>
                <a:close/>
                <a:moveTo>
                  <a:pt x="94769" y="554785"/>
                </a:moveTo>
                <a:lnTo>
                  <a:pt x="137532" y="554785"/>
                </a:lnTo>
                <a:lnTo>
                  <a:pt x="137532" y="593048"/>
                </a:lnTo>
                <a:cubicBezTo>
                  <a:pt x="137532" y="601421"/>
                  <a:pt x="127051" y="608119"/>
                  <a:pt x="116402" y="608119"/>
                </a:cubicBezTo>
                <a:lnTo>
                  <a:pt x="116402" y="608203"/>
                </a:lnTo>
                <a:lnTo>
                  <a:pt x="114138" y="608203"/>
                </a:lnTo>
                <a:cubicBezTo>
                  <a:pt x="103406" y="608203"/>
                  <a:pt x="94769" y="601421"/>
                  <a:pt x="94769" y="593048"/>
                </a:cubicBezTo>
                <a:close/>
                <a:moveTo>
                  <a:pt x="68026" y="448090"/>
                </a:moveTo>
                <a:lnTo>
                  <a:pt x="94761" y="448090"/>
                </a:lnTo>
                <a:lnTo>
                  <a:pt x="137503" y="448090"/>
                </a:lnTo>
                <a:lnTo>
                  <a:pt x="415328" y="448090"/>
                </a:lnTo>
                <a:lnTo>
                  <a:pt x="458070" y="448090"/>
                </a:lnTo>
                <a:lnTo>
                  <a:pt x="473239" y="448090"/>
                </a:lnTo>
                <a:cubicBezTo>
                  <a:pt x="477262" y="450684"/>
                  <a:pt x="489079" y="465910"/>
                  <a:pt x="498968" y="480050"/>
                </a:cubicBezTo>
                <a:cubicBezTo>
                  <a:pt x="489079" y="494273"/>
                  <a:pt x="477262" y="509499"/>
                  <a:pt x="473239" y="512093"/>
                </a:cubicBezTo>
                <a:lnTo>
                  <a:pt x="458070" y="512093"/>
                </a:lnTo>
                <a:lnTo>
                  <a:pt x="415328" y="512093"/>
                </a:lnTo>
                <a:lnTo>
                  <a:pt x="137503" y="512093"/>
                </a:lnTo>
                <a:lnTo>
                  <a:pt x="94761" y="512093"/>
                </a:lnTo>
                <a:lnTo>
                  <a:pt x="68026" y="512093"/>
                </a:lnTo>
                <a:cubicBezTo>
                  <a:pt x="65093" y="512093"/>
                  <a:pt x="62662" y="509667"/>
                  <a:pt x="62662" y="506739"/>
                </a:cubicBezTo>
                <a:lnTo>
                  <a:pt x="62662" y="453444"/>
                </a:lnTo>
                <a:cubicBezTo>
                  <a:pt x="62662" y="450516"/>
                  <a:pt x="65093" y="448090"/>
                  <a:pt x="68026" y="448090"/>
                </a:cubicBezTo>
                <a:close/>
                <a:moveTo>
                  <a:pt x="68001" y="437377"/>
                </a:moveTo>
                <a:cubicBezTo>
                  <a:pt x="59202" y="437377"/>
                  <a:pt x="51995" y="444573"/>
                  <a:pt x="51995" y="453442"/>
                </a:cubicBezTo>
                <a:lnTo>
                  <a:pt x="51995" y="506741"/>
                </a:lnTo>
                <a:cubicBezTo>
                  <a:pt x="51995" y="515610"/>
                  <a:pt x="59202" y="522723"/>
                  <a:pt x="68001" y="522723"/>
                </a:cubicBezTo>
                <a:lnTo>
                  <a:pt x="94734" y="522723"/>
                </a:lnTo>
                <a:lnTo>
                  <a:pt x="137473" y="522723"/>
                </a:lnTo>
                <a:lnTo>
                  <a:pt x="415278" y="522723"/>
                </a:lnTo>
                <a:lnTo>
                  <a:pt x="458017" y="522723"/>
                </a:lnTo>
                <a:lnTo>
                  <a:pt x="474023" y="522723"/>
                </a:lnTo>
                <a:cubicBezTo>
                  <a:pt x="476621" y="522723"/>
                  <a:pt x="482739" y="522723"/>
                  <a:pt x="509807" y="483062"/>
                </a:cubicBezTo>
                <a:lnTo>
                  <a:pt x="511902" y="480050"/>
                </a:lnTo>
                <a:lnTo>
                  <a:pt x="509807" y="477121"/>
                </a:lnTo>
                <a:cubicBezTo>
                  <a:pt x="482739" y="437377"/>
                  <a:pt x="476621" y="437377"/>
                  <a:pt x="474023" y="437377"/>
                </a:cubicBezTo>
                <a:lnTo>
                  <a:pt x="458017" y="437377"/>
                </a:lnTo>
                <a:lnTo>
                  <a:pt x="415278" y="437377"/>
                </a:lnTo>
                <a:lnTo>
                  <a:pt x="137473" y="437377"/>
                </a:lnTo>
                <a:lnTo>
                  <a:pt x="94734" y="437377"/>
                </a:lnTo>
                <a:close/>
                <a:moveTo>
                  <a:pt x="35988" y="416124"/>
                </a:moveTo>
                <a:lnTo>
                  <a:pt x="94734" y="416124"/>
                </a:lnTo>
                <a:lnTo>
                  <a:pt x="137473" y="416124"/>
                </a:lnTo>
                <a:lnTo>
                  <a:pt x="415278" y="416124"/>
                </a:lnTo>
                <a:lnTo>
                  <a:pt x="458017" y="416124"/>
                </a:lnTo>
                <a:lnTo>
                  <a:pt x="483577" y="416124"/>
                </a:lnTo>
                <a:cubicBezTo>
                  <a:pt x="489694" y="420559"/>
                  <a:pt x="514500" y="451015"/>
                  <a:pt x="536791" y="480050"/>
                </a:cubicBezTo>
                <a:cubicBezTo>
                  <a:pt x="514500" y="509168"/>
                  <a:pt x="489694" y="539624"/>
                  <a:pt x="483577" y="544059"/>
                </a:cubicBezTo>
                <a:lnTo>
                  <a:pt x="458017" y="544059"/>
                </a:lnTo>
                <a:lnTo>
                  <a:pt x="415278" y="544059"/>
                </a:lnTo>
                <a:lnTo>
                  <a:pt x="137473" y="544059"/>
                </a:lnTo>
                <a:lnTo>
                  <a:pt x="94734" y="544059"/>
                </a:lnTo>
                <a:lnTo>
                  <a:pt x="35988" y="544059"/>
                </a:lnTo>
                <a:cubicBezTo>
                  <a:pt x="33055" y="544059"/>
                  <a:pt x="30625" y="541716"/>
                  <a:pt x="30625" y="538788"/>
                </a:cubicBezTo>
                <a:lnTo>
                  <a:pt x="30625" y="421395"/>
                </a:lnTo>
                <a:cubicBezTo>
                  <a:pt x="30625" y="418467"/>
                  <a:pt x="33055" y="416124"/>
                  <a:pt x="35988" y="416124"/>
                </a:cubicBezTo>
                <a:close/>
                <a:moveTo>
                  <a:pt x="415277" y="384087"/>
                </a:moveTo>
                <a:lnTo>
                  <a:pt x="458040" y="384087"/>
                </a:lnTo>
                <a:lnTo>
                  <a:pt x="458040" y="405398"/>
                </a:lnTo>
                <a:lnTo>
                  <a:pt x="415277" y="405398"/>
                </a:lnTo>
                <a:close/>
                <a:moveTo>
                  <a:pt x="94769" y="384087"/>
                </a:moveTo>
                <a:lnTo>
                  <a:pt x="137532" y="384087"/>
                </a:lnTo>
                <a:lnTo>
                  <a:pt x="137532" y="405398"/>
                </a:lnTo>
                <a:lnTo>
                  <a:pt x="94769" y="405398"/>
                </a:lnTo>
                <a:close/>
                <a:moveTo>
                  <a:pt x="63481" y="277393"/>
                </a:moveTo>
                <a:lnTo>
                  <a:pt x="94740" y="277393"/>
                </a:lnTo>
                <a:lnTo>
                  <a:pt x="137481" y="277393"/>
                </a:lnTo>
                <a:lnTo>
                  <a:pt x="415297" y="277477"/>
                </a:lnTo>
                <a:lnTo>
                  <a:pt x="415297" y="277393"/>
                </a:lnTo>
                <a:lnTo>
                  <a:pt x="458038" y="277393"/>
                </a:lnTo>
                <a:lnTo>
                  <a:pt x="468598" y="277393"/>
                </a:lnTo>
                <a:cubicBezTo>
                  <a:pt x="468765" y="277393"/>
                  <a:pt x="468765" y="280070"/>
                  <a:pt x="468765" y="281242"/>
                </a:cubicBezTo>
                <a:lnTo>
                  <a:pt x="468681" y="282747"/>
                </a:lnTo>
                <a:lnTo>
                  <a:pt x="468681" y="336041"/>
                </a:lnTo>
                <a:lnTo>
                  <a:pt x="468681" y="337547"/>
                </a:lnTo>
                <a:cubicBezTo>
                  <a:pt x="468681" y="338719"/>
                  <a:pt x="468765" y="340392"/>
                  <a:pt x="468598" y="341396"/>
                </a:cubicBezTo>
                <a:lnTo>
                  <a:pt x="458038" y="341396"/>
                </a:lnTo>
                <a:lnTo>
                  <a:pt x="415297" y="341396"/>
                </a:lnTo>
                <a:lnTo>
                  <a:pt x="137481" y="341396"/>
                </a:lnTo>
                <a:lnTo>
                  <a:pt x="94740" y="341396"/>
                </a:lnTo>
                <a:lnTo>
                  <a:pt x="63481" y="341396"/>
                </a:lnTo>
                <a:cubicBezTo>
                  <a:pt x="59458" y="338802"/>
                  <a:pt x="47641" y="323576"/>
                  <a:pt x="37752" y="309353"/>
                </a:cubicBezTo>
                <a:cubicBezTo>
                  <a:pt x="47641" y="295213"/>
                  <a:pt x="59458" y="277393"/>
                  <a:pt x="63481" y="277393"/>
                </a:cubicBezTo>
                <a:close/>
                <a:moveTo>
                  <a:pt x="62684" y="266688"/>
                </a:moveTo>
                <a:cubicBezTo>
                  <a:pt x="60087" y="266688"/>
                  <a:pt x="53969" y="266688"/>
                  <a:pt x="26900" y="306424"/>
                </a:cubicBezTo>
                <a:lnTo>
                  <a:pt x="24889" y="309352"/>
                </a:lnTo>
                <a:lnTo>
                  <a:pt x="26900" y="312364"/>
                </a:lnTo>
                <a:cubicBezTo>
                  <a:pt x="53969" y="352100"/>
                  <a:pt x="60087" y="352100"/>
                  <a:pt x="62684" y="352100"/>
                </a:cubicBezTo>
                <a:lnTo>
                  <a:pt x="94781" y="352100"/>
                </a:lnTo>
                <a:lnTo>
                  <a:pt x="137520" y="352100"/>
                </a:lnTo>
                <a:lnTo>
                  <a:pt x="415325" y="352100"/>
                </a:lnTo>
                <a:lnTo>
                  <a:pt x="458064" y="352100"/>
                </a:lnTo>
                <a:lnTo>
                  <a:pt x="468707" y="352100"/>
                </a:lnTo>
                <a:cubicBezTo>
                  <a:pt x="471891" y="352100"/>
                  <a:pt x="474489" y="351096"/>
                  <a:pt x="476333" y="349256"/>
                </a:cubicBezTo>
                <a:cubicBezTo>
                  <a:pt x="479517" y="346077"/>
                  <a:pt x="479434" y="341643"/>
                  <a:pt x="479434" y="337460"/>
                </a:cubicBezTo>
                <a:lnTo>
                  <a:pt x="479434" y="336038"/>
                </a:lnTo>
                <a:lnTo>
                  <a:pt x="479434" y="281328"/>
                </a:lnTo>
                <a:cubicBezTo>
                  <a:pt x="479434" y="277145"/>
                  <a:pt x="479517" y="272711"/>
                  <a:pt x="476333" y="269532"/>
                </a:cubicBezTo>
                <a:cubicBezTo>
                  <a:pt x="474489" y="267692"/>
                  <a:pt x="471891" y="266688"/>
                  <a:pt x="468707" y="266688"/>
                </a:cubicBezTo>
                <a:lnTo>
                  <a:pt x="458064" y="266688"/>
                </a:lnTo>
                <a:lnTo>
                  <a:pt x="415325" y="266688"/>
                </a:lnTo>
                <a:lnTo>
                  <a:pt x="137520" y="266688"/>
                </a:lnTo>
                <a:lnTo>
                  <a:pt x="94781" y="266688"/>
                </a:lnTo>
                <a:close/>
                <a:moveTo>
                  <a:pt x="53215" y="245356"/>
                </a:moveTo>
                <a:lnTo>
                  <a:pt x="94781" y="245356"/>
                </a:lnTo>
                <a:lnTo>
                  <a:pt x="137520" y="245356"/>
                </a:lnTo>
                <a:lnTo>
                  <a:pt x="137520" y="245440"/>
                </a:lnTo>
                <a:lnTo>
                  <a:pt x="415325" y="245440"/>
                </a:lnTo>
                <a:lnTo>
                  <a:pt x="475663" y="245440"/>
                </a:lnTo>
                <a:lnTo>
                  <a:pt x="495775" y="245440"/>
                </a:lnTo>
                <a:cubicBezTo>
                  <a:pt x="495859" y="245440"/>
                  <a:pt x="500803" y="245440"/>
                  <a:pt x="500803" y="250794"/>
                </a:cubicBezTo>
                <a:lnTo>
                  <a:pt x="500803" y="369500"/>
                </a:lnTo>
                <a:cubicBezTo>
                  <a:pt x="500803" y="370755"/>
                  <a:pt x="499965" y="373432"/>
                  <a:pt x="496865" y="373432"/>
                </a:cubicBezTo>
                <a:lnTo>
                  <a:pt x="458064" y="373432"/>
                </a:lnTo>
                <a:lnTo>
                  <a:pt x="415325" y="373432"/>
                </a:lnTo>
                <a:lnTo>
                  <a:pt x="137520" y="373432"/>
                </a:lnTo>
                <a:lnTo>
                  <a:pt x="94781" y="373432"/>
                </a:lnTo>
                <a:lnTo>
                  <a:pt x="53215" y="373432"/>
                </a:lnTo>
                <a:cubicBezTo>
                  <a:pt x="47097" y="368915"/>
                  <a:pt x="22207" y="338464"/>
                  <a:pt x="0" y="309352"/>
                </a:cubicBezTo>
                <a:cubicBezTo>
                  <a:pt x="22207" y="280324"/>
                  <a:pt x="47097" y="245356"/>
                  <a:pt x="53215" y="245356"/>
                </a:cubicBezTo>
                <a:close/>
                <a:moveTo>
                  <a:pt x="415277" y="202734"/>
                </a:moveTo>
                <a:lnTo>
                  <a:pt x="458040" y="202734"/>
                </a:lnTo>
                <a:lnTo>
                  <a:pt x="458040" y="234700"/>
                </a:lnTo>
                <a:lnTo>
                  <a:pt x="415277" y="234700"/>
                </a:lnTo>
                <a:close/>
                <a:moveTo>
                  <a:pt x="94769" y="202734"/>
                </a:moveTo>
                <a:lnTo>
                  <a:pt x="137532" y="202734"/>
                </a:lnTo>
                <a:lnTo>
                  <a:pt x="137532" y="234700"/>
                </a:lnTo>
                <a:lnTo>
                  <a:pt x="94769" y="234700"/>
                </a:lnTo>
                <a:close/>
                <a:moveTo>
                  <a:pt x="68026" y="95969"/>
                </a:moveTo>
                <a:lnTo>
                  <a:pt x="94761" y="95969"/>
                </a:lnTo>
                <a:lnTo>
                  <a:pt x="137503" y="95969"/>
                </a:lnTo>
                <a:lnTo>
                  <a:pt x="415328" y="95969"/>
                </a:lnTo>
                <a:lnTo>
                  <a:pt x="458070" y="95969"/>
                </a:lnTo>
                <a:lnTo>
                  <a:pt x="473239" y="95969"/>
                </a:lnTo>
                <a:cubicBezTo>
                  <a:pt x="477262" y="98562"/>
                  <a:pt x="489079" y="113786"/>
                  <a:pt x="498968" y="128005"/>
                </a:cubicBezTo>
                <a:cubicBezTo>
                  <a:pt x="489163" y="142225"/>
                  <a:pt x="477262" y="157365"/>
                  <a:pt x="473239" y="160042"/>
                </a:cubicBezTo>
                <a:lnTo>
                  <a:pt x="473239" y="159958"/>
                </a:lnTo>
                <a:lnTo>
                  <a:pt x="458070" y="159958"/>
                </a:lnTo>
                <a:lnTo>
                  <a:pt x="415328" y="159958"/>
                </a:lnTo>
                <a:lnTo>
                  <a:pt x="137503" y="159958"/>
                </a:lnTo>
                <a:lnTo>
                  <a:pt x="94761" y="159958"/>
                </a:lnTo>
                <a:lnTo>
                  <a:pt x="68026" y="159958"/>
                </a:lnTo>
                <a:cubicBezTo>
                  <a:pt x="65093" y="159958"/>
                  <a:pt x="62662" y="157616"/>
                  <a:pt x="62662" y="154689"/>
                </a:cubicBezTo>
                <a:lnTo>
                  <a:pt x="62662" y="101322"/>
                </a:lnTo>
                <a:cubicBezTo>
                  <a:pt x="62662" y="98395"/>
                  <a:pt x="65093" y="95969"/>
                  <a:pt x="68026" y="95969"/>
                </a:cubicBezTo>
                <a:close/>
                <a:moveTo>
                  <a:pt x="68001" y="85337"/>
                </a:moveTo>
                <a:cubicBezTo>
                  <a:pt x="59202" y="85337"/>
                  <a:pt x="51995" y="92532"/>
                  <a:pt x="51995" y="101317"/>
                </a:cubicBezTo>
                <a:lnTo>
                  <a:pt x="51995" y="154695"/>
                </a:lnTo>
                <a:cubicBezTo>
                  <a:pt x="51995" y="163480"/>
                  <a:pt x="59202" y="170675"/>
                  <a:pt x="68001" y="170675"/>
                </a:cubicBezTo>
                <a:lnTo>
                  <a:pt x="94734" y="170675"/>
                </a:lnTo>
                <a:lnTo>
                  <a:pt x="137473" y="170675"/>
                </a:lnTo>
                <a:lnTo>
                  <a:pt x="415278" y="170675"/>
                </a:lnTo>
                <a:lnTo>
                  <a:pt x="458017" y="170675"/>
                </a:lnTo>
                <a:lnTo>
                  <a:pt x="474023" y="170675"/>
                </a:lnTo>
                <a:cubicBezTo>
                  <a:pt x="476621" y="170675"/>
                  <a:pt x="482739" y="170675"/>
                  <a:pt x="509807" y="131018"/>
                </a:cubicBezTo>
                <a:lnTo>
                  <a:pt x="511902" y="128006"/>
                </a:lnTo>
                <a:lnTo>
                  <a:pt x="509807" y="124994"/>
                </a:lnTo>
                <a:cubicBezTo>
                  <a:pt x="482739" y="85337"/>
                  <a:pt x="476621" y="85337"/>
                  <a:pt x="474023" y="85337"/>
                </a:cubicBezTo>
                <a:lnTo>
                  <a:pt x="458017" y="85337"/>
                </a:lnTo>
                <a:lnTo>
                  <a:pt x="415278" y="85337"/>
                </a:lnTo>
                <a:lnTo>
                  <a:pt x="137473" y="85337"/>
                </a:lnTo>
                <a:lnTo>
                  <a:pt x="94734" y="85337"/>
                </a:lnTo>
                <a:close/>
                <a:moveTo>
                  <a:pt x="35988" y="64003"/>
                </a:moveTo>
                <a:lnTo>
                  <a:pt x="94734" y="64003"/>
                </a:lnTo>
                <a:lnTo>
                  <a:pt x="137473" y="64003"/>
                </a:lnTo>
                <a:lnTo>
                  <a:pt x="415278" y="64003"/>
                </a:lnTo>
                <a:lnTo>
                  <a:pt x="458017" y="64003"/>
                </a:lnTo>
                <a:lnTo>
                  <a:pt x="483577" y="64003"/>
                </a:lnTo>
                <a:cubicBezTo>
                  <a:pt x="489694" y="68521"/>
                  <a:pt x="514500" y="98975"/>
                  <a:pt x="536791" y="128006"/>
                </a:cubicBezTo>
                <a:cubicBezTo>
                  <a:pt x="514500" y="157037"/>
                  <a:pt x="489694" y="187491"/>
                  <a:pt x="483577" y="192009"/>
                </a:cubicBezTo>
                <a:lnTo>
                  <a:pt x="458017" y="192009"/>
                </a:lnTo>
                <a:lnTo>
                  <a:pt x="415278" y="192009"/>
                </a:lnTo>
                <a:lnTo>
                  <a:pt x="137473" y="192009"/>
                </a:lnTo>
                <a:lnTo>
                  <a:pt x="94734" y="192009"/>
                </a:lnTo>
                <a:lnTo>
                  <a:pt x="35988" y="192009"/>
                </a:lnTo>
                <a:cubicBezTo>
                  <a:pt x="33055" y="192009"/>
                  <a:pt x="30625" y="189583"/>
                  <a:pt x="30625" y="186655"/>
                </a:cubicBezTo>
                <a:lnTo>
                  <a:pt x="30625" y="69357"/>
                </a:lnTo>
                <a:cubicBezTo>
                  <a:pt x="30625" y="66429"/>
                  <a:pt x="33055" y="64003"/>
                  <a:pt x="35988" y="64003"/>
                </a:cubicBezTo>
                <a:close/>
                <a:moveTo>
                  <a:pt x="434646" y="0"/>
                </a:moveTo>
                <a:lnTo>
                  <a:pt x="436910" y="0"/>
                </a:lnTo>
                <a:cubicBezTo>
                  <a:pt x="447559" y="0"/>
                  <a:pt x="458040" y="6775"/>
                  <a:pt x="458040" y="15138"/>
                </a:cubicBezTo>
                <a:lnTo>
                  <a:pt x="458040" y="53277"/>
                </a:lnTo>
                <a:lnTo>
                  <a:pt x="415277" y="53277"/>
                </a:lnTo>
                <a:lnTo>
                  <a:pt x="415277" y="15138"/>
                </a:lnTo>
                <a:cubicBezTo>
                  <a:pt x="415277" y="6775"/>
                  <a:pt x="423914" y="0"/>
                  <a:pt x="434646" y="0"/>
                </a:cubicBezTo>
                <a:close/>
                <a:moveTo>
                  <a:pt x="114138" y="0"/>
                </a:moveTo>
                <a:lnTo>
                  <a:pt x="116402" y="0"/>
                </a:lnTo>
                <a:cubicBezTo>
                  <a:pt x="127051" y="0"/>
                  <a:pt x="137532" y="6775"/>
                  <a:pt x="137532" y="15138"/>
                </a:cubicBezTo>
                <a:lnTo>
                  <a:pt x="137532" y="53277"/>
                </a:lnTo>
                <a:lnTo>
                  <a:pt x="94769" y="53277"/>
                </a:lnTo>
                <a:lnTo>
                  <a:pt x="94769" y="15138"/>
                </a:lnTo>
                <a:cubicBezTo>
                  <a:pt x="94769" y="6775"/>
                  <a:pt x="103406" y="0"/>
                  <a:pt x="114138"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sp>
        <p:nvSpPr>
          <p:cNvPr id="9" name="矩形 8"/>
          <p:cNvSpPr/>
          <p:nvPr/>
        </p:nvSpPr>
        <p:spPr>
          <a:xfrm>
            <a:off x="4937845" y="5401276"/>
            <a:ext cx="8867364" cy="1374735"/>
          </a:xfrm>
          <a:prstGeom prst="rect">
            <a:avLst/>
          </a:prstGeom>
        </p:spPr>
        <p:txBody>
          <a:bodyPr wrap="square">
            <a:spAutoFit/>
          </a:bodyPr>
          <a:lstStyle/>
          <a:p>
            <a:pPr algn="ctr">
              <a:lnSpc>
                <a:spcPts val="5000"/>
              </a:lnSpc>
            </a:pPr>
            <a:r>
              <a:rPr lang="zh-CN" altLang="en-US" sz="2800" b="1" dirty="0">
                <a:solidFill>
                  <a:srgbClr val="FFC000"/>
                </a:solidFill>
                <a:latin typeface="微软雅黑" panose="020B0503020204020204" pitchFamily="34" charset="-122"/>
                <a:ea typeface="微软雅黑" panose="020B0503020204020204" pitchFamily="34" charset="-122"/>
              </a:rPr>
              <a:t>带压不置换动火作业中</a:t>
            </a:r>
            <a:r>
              <a:rPr lang="zh-CN" altLang="en-US" sz="2800" b="1" dirty="0">
                <a:solidFill>
                  <a:schemeClr val="bg1"/>
                </a:solidFill>
                <a:latin typeface="微软雅黑" panose="020B0503020204020204" pitchFamily="34" charset="-122"/>
                <a:ea typeface="微软雅黑" panose="020B0503020204020204" pitchFamily="34" charset="-122"/>
              </a:rPr>
              <a:t>，由管道内泄漏出的可燃气体遇明火后形成的火焰，如无特殊危险，</a:t>
            </a:r>
            <a:r>
              <a:rPr lang="zh-CN" altLang="en-US" sz="2800" b="1" dirty="0">
                <a:solidFill>
                  <a:srgbClr val="FFC000"/>
                </a:solidFill>
                <a:latin typeface="微软雅黑" panose="020B0503020204020204" pitchFamily="34" charset="-122"/>
                <a:ea typeface="微软雅黑" panose="020B0503020204020204" pitchFamily="34" charset="-122"/>
              </a:rPr>
              <a:t>不宜将其扑灭。</a:t>
            </a:r>
          </a:p>
        </p:txBody>
      </p:sp>
      <p:sp>
        <p:nvSpPr>
          <p:cNvPr id="10"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1" name="文本框 1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032147"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带压不置换动火作业</a:t>
            </a:r>
          </a:p>
        </p:txBody>
      </p:sp>
      <p:sp>
        <p:nvSpPr>
          <p:cNvPr id="14" name="agenda_232559"/>
          <p:cNvSpPr>
            <a:spLocks noChangeAspect="1"/>
          </p:cNvSpPr>
          <p:nvPr/>
        </p:nvSpPr>
        <p:spPr bwMode="auto">
          <a:xfrm flipH="1" flipV="1">
            <a:off x="1096751" y="2217985"/>
            <a:ext cx="692742" cy="784902"/>
          </a:xfrm>
          <a:custGeom>
            <a:avLst/>
            <a:gdLst>
              <a:gd name="connsiteX0" fmla="*/ 415277 w 536791"/>
              <a:gd name="connsiteY0" fmla="*/ 554785 h 608203"/>
              <a:gd name="connsiteX1" fmla="*/ 458040 w 536791"/>
              <a:gd name="connsiteY1" fmla="*/ 554785 h 608203"/>
              <a:gd name="connsiteX2" fmla="*/ 458040 w 536791"/>
              <a:gd name="connsiteY2" fmla="*/ 593048 h 608203"/>
              <a:gd name="connsiteX3" fmla="*/ 436910 w 536791"/>
              <a:gd name="connsiteY3" fmla="*/ 608119 h 608203"/>
              <a:gd name="connsiteX4" fmla="*/ 436910 w 536791"/>
              <a:gd name="connsiteY4" fmla="*/ 608203 h 608203"/>
              <a:gd name="connsiteX5" fmla="*/ 434646 w 536791"/>
              <a:gd name="connsiteY5" fmla="*/ 608203 h 608203"/>
              <a:gd name="connsiteX6" fmla="*/ 415277 w 536791"/>
              <a:gd name="connsiteY6" fmla="*/ 593048 h 608203"/>
              <a:gd name="connsiteX7" fmla="*/ 94769 w 536791"/>
              <a:gd name="connsiteY7" fmla="*/ 554785 h 608203"/>
              <a:gd name="connsiteX8" fmla="*/ 137532 w 536791"/>
              <a:gd name="connsiteY8" fmla="*/ 554785 h 608203"/>
              <a:gd name="connsiteX9" fmla="*/ 137532 w 536791"/>
              <a:gd name="connsiteY9" fmla="*/ 593048 h 608203"/>
              <a:gd name="connsiteX10" fmla="*/ 116402 w 536791"/>
              <a:gd name="connsiteY10" fmla="*/ 608119 h 608203"/>
              <a:gd name="connsiteX11" fmla="*/ 116402 w 536791"/>
              <a:gd name="connsiteY11" fmla="*/ 608203 h 608203"/>
              <a:gd name="connsiteX12" fmla="*/ 114138 w 536791"/>
              <a:gd name="connsiteY12" fmla="*/ 608203 h 608203"/>
              <a:gd name="connsiteX13" fmla="*/ 94769 w 536791"/>
              <a:gd name="connsiteY13" fmla="*/ 593048 h 608203"/>
              <a:gd name="connsiteX14" fmla="*/ 68026 w 536791"/>
              <a:gd name="connsiteY14" fmla="*/ 448090 h 608203"/>
              <a:gd name="connsiteX15" fmla="*/ 94761 w 536791"/>
              <a:gd name="connsiteY15" fmla="*/ 448090 h 608203"/>
              <a:gd name="connsiteX16" fmla="*/ 137503 w 536791"/>
              <a:gd name="connsiteY16" fmla="*/ 448090 h 608203"/>
              <a:gd name="connsiteX17" fmla="*/ 415328 w 536791"/>
              <a:gd name="connsiteY17" fmla="*/ 448090 h 608203"/>
              <a:gd name="connsiteX18" fmla="*/ 458070 w 536791"/>
              <a:gd name="connsiteY18" fmla="*/ 448090 h 608203"/>
              <a:gd name="connsiteX19" fmla="*/ 473239 w 536791"/>
              <a:gd name="connsiteY19" fmla="*/ 448090 h 608203"/>
              <a:gd name="connsiteX20" fmla="*/ 498968 w 536791"/>
              <a:gd name="connsiteY20" fmla="*/ 480050 h 608203"/>
              <a:gd name="connsiteX21" fmla="*/ 473239 w 536791"/>
              <a:gd name="connsiteY21" fmla="*/ 512093 h 608203"/>
              <a:gd name="connsiteX22" fmla="*/ 458070 w 536791"/>
              <a:gd name="connsiteY22" fmla="*/ 512093 h 608203"/>
              <a:gd name="connsiteX23" fmla="*/ 415328 w 536791"/>
              <a:gd name="connsiteY23" fmla="*/ 512093 h 608203"/>
              <a:gd name="connsiteX24" fmla="*/ 137503 w 536791"/>
              <a:gd name="connsiteY24" fmla="*/ 512093 h 608203"/>
              <a:gd name="connsiteX25" fmla="*/ 94761 w 536791"/>
              <a:gd name="connsiteY25" fmla="*/ 512093 h 608203"/>
              <a:gd name="connsiteX26" fmla="*/ 68026 w 536791"/>
              <a:gd name="connsiteY26" fmla="*/ 512093 h 608203"/>
              <a:gd name="connsiteX27" fmla="*/ 62662 w 536791"/>
              <a:gd name="connsiteY27" fmla="*/ 506739 h 608203"/>
              <a:gd name="connsiteX28" fmla="*/ 62662 w 536791"/>
              <a:gd name="connsiteY28" fmla="*/ 453444 h 608203"/>
              <a:gd name="connsiteX29" fmla="*/ 68026 w 536791"/>
              <a:gd name="connsiteY29" fmla="*/ 448090 h 608203"/>
              <a:gd name="connsiteX30" fmla="*/ 68001 w 536791"/>
              <a:gd name="connsiteY30" fmla="*/ 437377 h 608203"/>
              <a:gd name="connsiteX31" fmla="*/ 51995 w 536791"/>
              <a:gd name="connsiteY31" fmla="*/ 453442 h 608203"/>
              <a:gd name="connsiteX32" fmla="*/ 51995 w 536791"/>
              <a:gd name="connsiteY32" fmla="*/ 506741 h 608203"/>
              <a:gd name="connsiteX33" fmla="*/ 68001 w 536791"/>
              <a:gd name="connsiteY33" fmla="*/ 522723 h 608203"/>
              <a:gd name="connsiteX34" fmla="*/ 94734 w 536791"/>
              <a:gd name="connsiteY34" fmla="*/ 522723 h 608203"/>
              <a:gd name="connsiteX35" fmla="*/ 137473 w 536791"/>
              <a:gd name="connsiteY35" fmla="*/ 522723 h 608203"/>
              <a:gd name="connsiteX36" fmla="*/ 415278 w 536791"/>
              <a:gd name="connsiteY36" fmla="*/ 522723 h 608203"/>
              <a:gd name="connsiteX37" fmla="*/ 458017 w 536791"/>
              <a:gd name="connsiteY37" fmla="*/ 522723 h 608203"/>
              <a:gd name="connsiteX38" fmla="*/ 474023 w 536791"/>
              <a:gd name="connsiteY38" fmla="*/ 522723 h 608203"/>
              <a:gd name="connsiteX39" fmla="*/ 509807 w 536791"/>
              <a:gd name="connsiteY39" fmla="*/ 483062 h 608203"/>
              <a:gd name="connsiteX40" fmla="*/ 511902 w 536791"/>
              <a:gd name="connsiteY40" fmla="*/ 480050 h 608203"/>
              <a:gd name="connsiteX41" fmla="*/ 509807 w 536791"/>
              <a:gd name="connsiteY41" fmla="*/ 477121 h 608203"/>
              <a:gd name="connsiteX42" fmla="*/ 474023 w 536791"/>
              <a:gd name="connsiteY42" fmla="*/ 437377 h 608203"/>
              <a:gd name="connsiteX43" fmla="*/ 458017 w 536791"/>
              <a:gd name="connsiteY43" fmla="*/ 437377 h 608203"/>
              <a:gd name="connsiteX44" fmla="*/ 415278 w 536791"/>
              <a:gd name="connsiteY44" fmla="*/ 437377 h 608203"/>
              <a:gd name="connsiteX45" fmla="*/ 137473 w 536791"/>
              <a:gd name="connsiteY45" fmla="*/ 437377 h 608203"/>
              <a:gd name="connsiteX46" fmla="*/ 94734 w 536791"/>
              <a:gd name="connsiteY46" fmla="*/ 437377 h 608203"/>
              <a:gd name="connsiteX47" fmla="*/ 35988 w 536791"/>
              <a:gd name="connsiteY47" fmla="*/ 416124 h 608203"/>
              <a:gd name="connsiteX48" fmla="*/ 94734 w 536791"/>
              <a:gd name="connsiteY48" fmla="*/ 416124 h 608203"/>
              <a:gd name="connsiteX49" fmla="*/ 137473 w 536791"/>
              <a:gd name="connsiteY49" fmla="*/ 416124 h 608203"/>
              <a:gd name="connsiteX50" fmla="*/ 415278 w 536791"/>
              <a:gd name="connsiteY50" fmla="*/ 416124 h 608203"/>
              <a:gd name="connsiteX51" fmla="*/ 458017 w 536791"/>
              <a:gd name="connsiteY51" fmla="*/ 416124 h 608203"/>
              <a:gd name="connsiteX52" fmla="*/ 483577 w 536791"/>
              <a:gd name="connsiteY52" fmla="*/ 416124 h 608203"/>
              <a:gd name="connsiteX53" fmla="*/ 536791 w 536791"/>
              <a:gd name="connsiteY53" fmla="*/ 480050 h 608203"/>
              <a:gd name="connsiteX54" fmla="*/ 483577 w 536791"/>
              <a:gd name="connsiteY54" fmla="*/ 544059 h 608203"/>
              <a:gd name="connsiteX55" fmla="*/ 458017 w 536791"/>
              <a:gd name="connsiteY55" fmla="*/ 544059 h 608203"/>
              <a:gd name="connsiteX56" fmla="*/ 415278 w 536791"/>
              <a:gd name="connsiteY56" fmla="*/ 544059 h 608203"/>
              <a:gd name="connsiteX57" fmla="*/ 137473 w 536791"/>
              <a:gd name="connsiteY57" fmla="*/ 544059 h 608203"/>
              <a:gd name="connsiteX58" fmla="*/ 94734 w 536791"/>
              <a:gd name="connsiteY58" fmla="*/ 544059 h 608203"/>
              <a:gd name="connsiteX59" fmla="*/ 35988 w 536791"/>
              <a:gd name="connsiteY59" fmla="*/ 544059 h 608203"/>
              <a:gd name="connsiteX60" fmla="*/ 30625 w 536791"/>
              <a:gd name="connsiteY60" fmla="*/ 538788 h 608203"/>
              <a:gd name="connsiteX61" fmla="*/ 30625 w 536791"/>
              <a:gd name="connsiteY61" fmla="*/ 421395 h 608203"/>
              <a:gd name="connsiteX62" fmla="*/ 35988 w 536791"/>
              <a:gd name="connsiteY62" fmla="*/ 416124 h 608203"/>
              <a:gd name="connsiteX63" fmla="*/ 415277 w 536791"/>
              <a:gd name="connsiteY63" fmla="*/ 384087 h 608203"/>
              <a:gd name="connsiteX64" fmla="*/ 458040 w 536791"/>
              <a:gd name="connsiteY64" fmla="*/ 384087 h 608203"/>
              <a:gd name="connsiteX65" fmla="*/ 458040 w 536791"/>
              <a:gd name="connsiteY65" fmla="*/ 405398 h 608203"/>
              <a:gd name="connsiteX66" fmla="*/ 415277 w 536791"/>
              <a:gd name="connsiteY66" fmla="*/ 405398 h 608203"/>
              <a:gd name="connsiteX67" fmla="*/ 94769 w 536791"/>
              <a:gd name="connsiteY67" fmla="*/ 384087 h 608203"/>
              <a:gd name="connsiteX68" fmla="*/ 137532 w 536791"/>
              <a:gd name="connsiteY68" fmla="*/ 384087 h 608203"/>
              <a:gd name="connsiteX69" fmla="*/ 137532 w 536791"/>
              <a:gd name="connsiteY69" fmla="*/ 405398 h 608203"/>
              <a:gd name="connsiteX70" fmla="*/ 94769 w 536791"/>
              <a:gd name="connsiteY70" fmla="*/ 405398 h 608203"/>
              <a:gd name="connsiteX71" fmla="*/ 63481 w 536791"/>
              <a:gd name="connsiteY71" fmla="*/ 277393 h 608203"/>
              <a:gd name="connsiteX72" fmla="*/ 94740 w 536791"/>
              <a:gd name="connsiteY72" fmla="*/ 277393 h 608203"/>
              <a:gd name="connsiteX73" fmla="*/ 137481 w 536791"/>
              <a:gd name="connsiteY73" fmla="*/ 277393 h 608203"/>
              <a:gd name="connsiteX74" fmla="*/ 415297 w 536791"/>
              <a:gd name="connsiteY74" fmla="*/ 277477 h 608203"/>
              <a:gd name="connsiteX75" fmla="*/ 415297 w 536791"/>
              <a:gd name="connsiteY75" fmla="*/ 277393 h 608203"/>
              <a:gd name="connsiteX76" fmla="*/ 458038 w 536791"/>
              <a:gd name="connsiteY76" fmla="*/ 277393 h 608203"/>
              <a:gd name="connsiteX77" fmla="*/ 468598 w 536791"/>
              <a:gd name="connsiteY77" fmla="*/ 277393 h 608203"/>
              <a:gd name="connsiteX78" fmla="*/ 468765 w 536791"/>
              <a:gd name="connsiteY78" fmla="*/ 281242 h 608203"/>
              <a:gd name="connsiteX79" fmla="*/ 468681 w 536791"/>
              <a:gd name="connsiteY79" fmla="*/ 282747 h 608203"/>
              <a:gd name="connsiteX80" fmla="*/ 468681 w 536791"/>
              <a:gd name="connsiteY80" fmla="*/ 336041 h 608203"/>
              <a:gd name="connsiteX81" fmla="*/ 468681 w 536791"/>
              <a:gd name="connsiteY81" fmla="*/ 337547 h 608203"/>
              <a:gd name="connsiteX82" fmla="*/ 468598 w 536791"/>
              <a:gd name="connsiteY82" fmla="*/ 341396 h 608203"/>
              <a:gd name="connsiteX83" fmla="*/ 458038 w 536791"/>
              <a:gd name="connsiteY83" fmla="*/ 341396 h 608203"/>
              <a:gd name="connsiteX84" fmla="*/ 415297 w 536791"/>
              <a:gd name="connsiteY84" fmla="*/ 341396 h 608203"/>
              <a:gd name="connsiteX85" fmla="*/ 137481 w 536791"/>
              <a:gd name="connsiteY85" fmla="*/ 341396 h 608203"/>
              <a:gd name="connsiteX86" fmla="*/ 94740 w 536791"/>
              <a:gd name="connsiteY86" fmla="*/ 341396 h 608203"/>
              <a:gd name="connsiteX87" fmla="*/ 63481 w 536791"/>
              <a:gd name="connsiteY87" fmla="*/ 341396 h 608203"/>
              <a:gd name="connsiteX88" fmla="*/ 37752 w 536791"/>
              <a:gd name="connsiteY88" fmla="*/ 309353 h 608203"/>
              <a:gd name="connsiteX89" fmla="*/ 63481 w 536791"/>
              <a:gd name="connsiteY89" fmla="*/ 277393 h 608203"/>
              <a:gd name="connsiteX90" fmla="*/ 62684 w 536791"/>
              <a:gd name="connsiteY90" fmla="*/ 266688 h 608203"/>
              <a:gd name="connsiteX91" fmla="*/ 26900 w 536791"/>
              <a:gd name="connsiteY91" fmla="*/ 306424 h 608203"/>
              <a:gd name="connsiteX92" fmla="*/ 24889 w 536791"/>
              <a:gd name="connsiteY92" fmla="*/ 309352 h 608203"/>
              <a:gd name="connsiteX93" fmla="*/ 26900 w 536791"/>
              <a:gd name="connsiteY93" fmla="*/ 312364 h 608203"/>
              <a:gd name="connsiteX94" fmla="*/ 62684 w 536791"/>
              <a:gd name="connsiteY94" fmla="*/ 352100 h 608203"/>
              <a:gd name="connsiteX95" fmla="*/ 94781 w 536791"/>
              <a:gd name="connsiteY95" fmla="*/ 352100 h 608203"/>
              <a:gd name="connsiteX96" fmla="*/ 137520 w 536791"/>
              <a:gd name="connsiteY96" fmla="*/ 352100 h 608203"/>
              <a:gd name="connsiteX97" fmla="*/ 415325 w 536791"/>
              <a:gd name="connsiteY97" fmla="*/ 352100 h 608203"/>
              <a:gd name="connsiteX98" fmla="*/ 458064 w 536791"/>
              <a:gd name="connsiteY98" fmla="*/ 352100 h 608203"/>
              <a:gd name="connsiteX99" fmla="*/ 468707 w 536791"/>
              <a:gd name="connsiteY99" fmla="*/ 352100 h 608203"/>
              <a:gd name="connsiteX100" fmla="*/ 476333 w 536791"/>
              <a:gd name="connsiteY100" fmla="*/ 349256 h 608203"/>
              <a:gd name="connsiteX101" fmla="*/ 479434 w 536791"/>
              <a:gd name="connsiteY101" fmla="*/ 337460 h 608203"/>
              <a:gd name="connsiteX102" fmla="*/ 479434 w 536791"/>
              <a:gd name="connsiteY102" fmla="*/ 336038 h 608203"/>
              <a:gd name="connsiteX103" fmla="*/ 479434 w 536791"/>
              <a:gd name="connsiteY103" fmla="*/ 281328 h 608203"/>
              <a:gd name="connsiteX104" fmla="*/ 476333 w 536791"/>
              <a:gd name="connsiteY104" fmla="*/ 269532 h 608203"/>
              <a:gd name="connsiteX105" fmla="*/ 468707 w 536791"/>
              <a:gd name="connsiteY105" fmla="*/ 266688 h 608203"/>
              <a:gd name="connsiteX106" fmla="*/ 458064 w 536791"/>
              <a:gd name="connsiteY106" fmla="*/ 266688 h 608203"/>
              <a:gd name="connsiteX107" fmla="*/ 415325 w 536791"/>
              <a:gd name="connsiteY107" fmla="*/ 266688 h 608203"/>
              <a:gd name="connsiteX108" fmla="*/ 137520 w 536791"/>
              <a:gd name="connsiteY108" fmla="*/ 266688 h 608203"/>
              <a:gd name="connsiteX109" fmla="*/ 94781 w 536791"/>
              <a:gd name="connsiteY109" fmla="*/ 266688 h 608203"/>
              <a:gd name="connsiteX110" fmla="*/ 53215 w 536791"/>
              <a:gd name="connsiteY110" fmla="*/ 245356 h 608203"/>
              <a:gd name="connsiteX111" fmla="*/ 94781 w 536791"/>
              <a:gd name="connsiteY111" fmla="*/ 245356 h 608203"/>
              <a:gd name="connsiteX112" fmla="*/ 137520 w 536791"/>
              <a:gd name="connsiteY112" fmla="*/ 245356 h 608203"/>
              <a:gd name="connsiteX113" fmla="*/ 137520 w 536791"/>
              <a:gd name="connsiteY113" fmla="*/ 245440 h 608203"/>
              <a:gd name="connsiteX114" fmla="*/ 415325 w 536791"/>
              <a:gd name="connsiteY114" fmla="*/ 245440 h 608203"/>
              <a:gd name="connsiteX115" fmla="*/ 475663 w 536791"/>
              <a:gd name="connsiteY115" fmla="*/ 245440 h 608203"/>
              <a:gd name="connsiteX116" fmla="*/ 495775 w 536791"/>
              <a:gd name="connsiteY116" fmla="*/ 245440 h 608203"/>
              <a:gd name="connsiteX117" fmla="*/ 500803 w 536791"/>
              <a:gd name="connsiteY117" fmla="*/ 250794 h 608203"/>
              <a:gd name="connsiteX118" fmla="*/ 500803 w 536791"/>
              <a:gd name="connsiteY118" fmla="*/ 369500 h 608203"/>
              <a:gd name="connsiteX119" fmla="*/ 496865 w 536791"/>
              <a:gd name="connsiteY119" fmla="*/ 373432 h 608203"/>
              <a:gd name="connsiteX120" fmla="*/ 458064 w 536791"/>
              <a:gd name="connsiteY120" fmla="*/ 373432 h 608203"/>
              <a:gd name="connsiteX121" fmla="*/ 415325 w 536791"/>
              <a:gd name="connsiteY121" fmla="*/ 373432 h 608203"/>
              <a:gd name="connsiteX122" fmla="*/ 137520 w 536791"/>
              <a:gd name="connsiteY122" fmla="*/ 373432 h 608203"/>
              <a:gd name="connsiteX123" fmla="*/ 94781 w 536791"/>
              <a:gd name="connsiteY123" fmla="*/ 373432 h 608203"/>
              <a:gd name="connsiteX124" fmla="*/ 53215 w 536791"/>
              <a:gd name="connsiteY124" fmla="*/ 373432 h 608203"/>
              <a:gd name="connsiteX125" fmla="*/ 0 w 536791"/>
              <a:gd name="connsiteY125" fmla="*/ 309352 h 608203"/>
              <a:gd name="connsiteX126" fmla="*/ 53215 w 536791"/>
              <a:gd name="connsiteY126" fmla="*/ 245356 h 608203"/>
              <a:gd name="connsiteX127" fmla="*/ 415277 w 536791"/>
              <a:gd name="connsiteY127" fmla="*/ 202734 h 608203"/>
              <a:gd name="connsiteX128" fmla="*/ 458040 w 536791"/>
              <a:gd name="connsiteY128" fmla="*/ 202734 h 608203"/>
              <a:gd name="connsiteX129" fmla="*/ 458040 w 536791"/>
              <a:gd name="connsiteY129" fmla="*/ 234700 h 608203"/>
              <a:gd name="connsiteX130" fmla="*/ 415277 w 536791"/>
              <a:gd name="connsiteY130" fmla="*/ 234700 h 608203"/>
              <a:gd name="connsiteX131" fmla="*/ 94769 w 536791"/>
              <a:gd name="connsiteY131" fmla="*/ 202734 h 608203"/>
              <a:gd name="connsiteX132" fmla="*/ 137532 w 536791"/>
              <a:gd name="connsiteY132" fmla="*/ 202734 h 608203"/>
              <a:gd name="connsiteX133" fmla="*/ 137532 w 536791"/>
              <a:gd name="connsiteY133" fmla="*/ 234700 h 608203"/>
              <a:gd name="connsiteX134" fmla="*/ 94769 w 536791"/>
              <a:gd name="connsiteY134" fmla="*/ 234700 h 608203"/>
              <a:gd name="connsiteX135" fmla="*/ 68026 w 536791"/>
              <a:gd name="connsiteY135" fmla="*/ 95969 h 608203"/>
              <a:gd name="connsiteX136" fmla="*/ 94761 w 536791"/>
              <a:gd name="connsiteY136" fmla="*/ 95969 h 608203"/>
              <a:gd name="connsiteX137" fmla="*/ 137503 w 536791"/>
              <a:gd name="connsiteY137" fmla="*/ 95969 h 608203"/>
              <a:gd name="connsiteX138" fmla="*/ 415328 w 536791"/>
              <a:gd name="connsiteY138" fmla="*/ 95969 h 608203"/>
              <a:gd name="connsiteX139" fmla="*/ 458070 w 536791"/>
              <a:gd name="connsiteY139" fmla="*/ 95969 h 608203"/>
              <a:gd name="connsiteX140" fmla="*/ 473239 w 536791"/>
              <a:gd name="connsiteY140" fmla="*/ 95969 h 608203"/>
              <a:gd name="connsiteX141" fmla="*/ 498968 w 536791"/>
              <a:gd name="connsiteY141" fmla="*/ 128005 h 608203"/>
              <a:gd name="connsiteX142" fmla="*/ 473239 w 536791"/>
              <a:gd name="connsiteY142" fmla="*/ 160042 h 608203"/>
              <a:gd name="connsiteX143" fmla="*/ 473239 w 536791"/>
              <a:gd name="connsiteY143" fmla="*/ 159958 h 608203"/>
              <a:gd name="connsiteX144" fmla="*/ 458070 w 536791"/>
              <a:gd name="connsiteY144" fmla="*/ 159958 h 608203"/>
              <a:gd name="connsiteX145" fmla="*/ 415328 w 536791"/>
              <a:gd name="connsiteY145" fmla="*/ 159958 h 608203"/>
              <a:gd name="connsiteX146" fmla="*/ 137503 w 536791"/>
              <a:gd name="connsiteY146" fmla="*/ 159958 h 608203"/>
              <a:gd name="connsiteX147" fmla="*/ 94761 w 536791"/>
              <a:gd name="connsiteY147" fmla="*/ 159958 h 608203"/>
              <a:gd name="connsiteX148" fmla="*/ 68026 w 536791"/>
              <a:gd name="connsiteY148" fmla="*/ 159958 h 608203"/>
              <a:gd name="connsiteX149" fmla="*/ 62662 w 536791"/>
              <a:gd name="connsiteY149" fmla="*/ 154689 h 608203"/>
              <a:gd name="connsiteX150" fmla="*/ 62662 w 536791"/>
              <a:gd name="connsiteY150" fmla="*/ 101322 h 608203"/>
              <a:gd name="connsiteX151" fmla="*/ 68026 w 536791"/>
              <a:gd name="connsiteY151" fmla="*/ 95969 h 608203"/>
              <a:gd name="connsiteX152" fmla="*/ 68001 w 536791"/>
              <a:gd name="connsiteY152" fmla="*/ 85337 h 608203"/>
              <a:gd name="connsiteX153" fmla="*/ 51995 w 536791"/>
              <a:gd name="connsiteY153" fmla="*/ 101317 h 608203"/>
              <a:gd name="connsiteX154" fmla="*/ 51995 w 536791"/>
              <a:gd name="connsiteY154" fmla="*/ 154695 h 608203"/>
              <a:gd name="connsiteX155" fmla="*/ 68001 w 536791"/>
              <a:gd name="connsiteY155" fmla="*/ 170675 h 608203"/>
              <a:gd name="connsiteX156" fmla="*/ 94734 w 536791"/>
              <a:gd name="connsiteY156" fmla="*/ 170675 h 608203"/>
              <a:gd name="connsiteX157" fmla="*/ 137473 w 536791"/>
              <a:gd name="connsiteY157" fmla="*/ 170675 h 608203"/>
              <a:gd name="connsiteX158" fmla="*/ 415278 w 536791"/>
              <a:gd name="connsiteY158" fmla="*/ 170675 h 608203"/>
              <a:gd name="connsiteX159" fmla="*/ 458017 w 536791"/>
              <a:gd name="connsiteY159" fmla="*/ 170675 h 608203"/>
              <a:gd name="connsiteX160" fmla="*/ 474023 w 536791"/>
              <a:gd name="connsiteY160" fmla="*/ 170675 h 608203"/>
              <a:gd name="connsiteX161" fmla="*/ 509807 w 536791"/>
              <a:gd name="connsiteY161" fmla="*/ 131018 h 608203"/>
              <a:gd name="connsiteX162" fmla="*/ 511902 w 536791"/>
              <a:gd name="connsiteY162" fmla="*/ 128006 h 608203"/>
              <a:gd name="connsiteX163" fmla="*/ 509807 w 536791"/>
              <a:gd name="connsiteY163" fmla="*/ 124994 h 608203"/>
              <a:gd name="connsiteX164" fmla="*/ 474023 w 536791"/>
              <a:gd name="connsiteY164" fmla="*/ 85337 h 608203"/>
              <a:gd name="connsiteX165" fmla="*/ 458017 w 536791"/>
              <a:gd name="connsiteY165" fmla="*/ 85337 h 608203"/>
              <a:gd name="connsiteX166" fmla="*/ 415278 w 536791"/>
              <a:gd name="connsiteY166" fmla="*/ 85337 h 608203"/>
              <a:gd name="connsiteX167" fmla="*/ 137473 w 536791"/>
              <a:gd name="connsiteY167" fmla="*/ 85337 h 608203"/>
              <a:gd name="connsiteX168" fmla="*/ 94734 w 536791"/>
              <a:gd name="connsiteY168" fmla="*/ 85337 h 608203"/>
              <a:gd name="connsiteX169" fmla="*/ 35988 w 536791"/>
              <a:gd name="connsiteY169" fmla="*/ 64003 h 608203"/>
              <a:gd name="connsiteX170" fmla="*/ 94734 w 536791"/>
              <a:gd name="connsiteY170" fmla="*/ 64003 h 608203"/>
              <a:gd name="connsiteX171" fmla="*/ 137473 w 536791"/>
              <a:gd name="connsiteY171" fmla="*/ 64003 h 608203"/>
              <a:gd name="connsiteX172" fmla="*/ 415278 w 536791"/>
              <a:gd name="connsiteY172" fmla="*/ 64003 h 608203"/>
              <a:gd name="connsiteX173" fmla="*/ 458017 w 536791"/>
              <a:gd name="connsiteY173" fmla="*/ 64003 h 608203"/>
              <a:gd name="connsiteX174" fmla="*/ 483577 w 536791"/>
              <a:gd name="connsiteY174" fmla="*/ 64003 h 608203"/>
              <a:gd name="connsiteX175" fmla="*/ 536791 w 536791"/>
              <a:gd name="connsiteY175" fmla="*/ 128006 h 608203"/>
              <a:gd name="connsiteX176" fmla="*/ 483577 w 536791"/>
              <a:gd name="connsiteY176" fmla="*/ 192009 h 608203"/>
              <a:gd name="connsiteX177" fmla="*/ 458017 w 536791"/>
              <a:gd name="connsiteY177" fmla="*/ 192009 h 608203"/>
              <a:gd name="connsiteX178" fmla="*/ 415278 w 536791"/>
              <a:gd name="connsiteY178" fmla="*/ 192009 h 608203"/>
              <a:gd name="connsiteX179" fmla="*/ 137473 w 536791"/>
              <a:gd name="connsiteY179" fmla="*/ 192009 h 608203"/>
              <a:gd name="connsiteX180" fmla="*/ 94734 w 536791"/>
              <a:gd name="connsiteY180" fmla="*/ 192009 h 608203"/>
              <a:gd name="connsiteX181" fmla="*/ 35988 w 536791"/>
              <a:gd name="connsiteY181" fmla="*/ 192009 h 608203"/>
              <a:gd name="connsiteX182" fmla="*/ 30625 w 536791"/>
              <a:gd name="connsiteY182" fmla="*/ 186655 h 608203"/>
              <a:gd name="connsiteX183" fmla="*/ 30625 w 536791"/>
              <a:gd name="connsiteY183" fmla="*/ 69357 h 608203"/>
              <a:gd name="connsiteX184" fmla="*/ 35988 w 536791"/>
              <a:gd name="connsiteY184" fmla="*/ 64003 h 608203"/>
              <a:gd name="connsiteX185" fmla="*/ 434646 w 536791"/>
              <a:gd name="connsiteY185" fmla="*/ 0 h 608203"/>
              <a:gd name="connsiteX186" fmla="*/ 436910 w 536791"/>
              <a:gd name="connsiteY186" fmla="*/ 0 h 608203"/>
              <a:gd name="connsiteX187" fmla="*/ 458040 w 536791"/>
              <a:gd name="connsiteY187" fmla="*/ 15138 h 608203"/>
              <a:gd name="connsiteX188" fmla="*/ 458040 w 536791"/>
              <a:gd name="connsiteY188" fmla="*/ 53277 h 608203"/>
              <a:gd name="connsiteX189" fmla="*/ 415277 w 536791"/>
              <a:gd name="connsiteY189" fmla="*/ 53277 h 608203"/>
              <a:gd name="connsiteX190" fmla="*/ 415277 w 536791"/>
              <a:gd name="connsiteY190" fmla="*/ 15138 h 608203"/>
              <a:gd name="connsiteX191" fmla="*/ 434646 w 536791"/>
              <a:gd name="connsiteY191" fmla="*/ 0 h 608203"/>
              <a:gd name="connsiteX192" fmla="*/ 114138 w 536791"/>
              <a:gd name="connsiteY192" fmla="*/ 0 h 608203"/>
              <a:gd name="connsiteX193" fmla="*/ 116402 w 536791"/>
              <a:gd name="connsiteY193" fmla="*/ 0 h 608203"/>
              <a:gd name="connsiteX194" fmla="*/ 137532 w 536791"/>
              <a:gd name="connsiteY194" fmla="*/ 15138 h 608203"/>
              <a:gd name="connsiteX195" fmla="*/ 137532 w 536791"/>
              <a:gd name="connsiteY195" fmla="*/ 53277 h 608203"/>
              <a:gd name="connsiteX196" fmla="*/ 94769 w 536791"/>
              <a:gd name="connsiteY196" fmla="*/ 53277 h 608203"/>
              <a:gd name="connsiteX197" fmla="*/ 94769 w 536791"/>
              <a:gd name="connsiteY197" fmla="*/ 15138 h 608203"/>
              <a:gd name="connsiteX198" fmla="*/ 114138 w 536791"/>
              <a:gd name="connsiteY198"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536791" h="608203">
                <a:moveTo>
                  <a:pt x="415277" y="554785"/>
                </a:moveTo>
                <a:lnTo>
                  <a:pt x="458040" y="554785"/>
                </a:lnTo>
                <a:lnTo>
                  <a:pt x="458040" y="593048"/>
                </a:lnTo>
                <a:cubicBezTo>
                  <a:pt x="458040" y="601421"/>
                  <a:pt x="447559" y="608119"/>
                  <a:pt x="436910" y="608119"/>
                </a:cubicBezTo>
                <a:lnTo>
                  <a:pt x="436910" y="608203"/>
                </a:lnTo>
                <a:lnTo>
                  <a:pt x="434646" y="608203"/>
                </a:lnTo>
                <a:cubicBezTo>
                  <a:pt x="423914" y="608203"/>
                  <a:pt x="415277" y="601421"/>
                  <a:pt x="415277" y="593048"/>
                </a:cubicBezTo>
                <a:close/>
                <a:moveTo>
                  <a:pt x="94769" y="554785"/>
                </a:moveTo>
                <a:lnTo>
                  <a:pt x="137532" y="554785"/>
                </a:lnTo>
                <a:lnTo>
                  <a:pt x="137532" y="593048"/>
                </a:lnTo>
                <a:cubicBezTo>
                  <a:pt x="137532" y="601421"/>
                  <a:pt x="127051" y="608119"/>
                  <a:pt x="116402" y="608119"/>
                </a:cubicBezTo>
                <a:lnTo>
                  <a:pt x="116402" y="608203"/>
                </a:lnTo>
                <a:lnTo>
                  <a:pt x="114138" y="608203"/>
                </a:lnTo>
                <a:cubicBezTo>
                  <a:pt x="103406" y="608203"/>
                  <a:pt x="94769" y="601421"/>
                  <a:pt x="94769" y="593048"/>
                </a:cubicBezTo>
                <a:close/>
                <a:moveTo>
                  <a:pt x="68026" y="448090"/>
                </a:moveTo>
                <a:lnTo>
                  <a:pt x="94761" y="448090"/>
                </a:lnTo>
                <a:lnTo>
                  <a:pt x="137503" y="448090"/>
                </a:lnTo>
                <a:lnTo>
                  <a:pt x="415328" y="448090"/>
                </a:lnTo>
                <a:lnTo>
                  <a:pt x="458070" y="448090"/>
                </a:lnTo>
                <a:lnTo>
                  <a:pt x="473239" y="448090"/>
                </a:lnTo>
                <a:cubicBezTo>
                  <a:pt x="477262" y="450684"/>
                  <a:pt x="489079" y="465910"/>
                  <a:pt x="498968" y="480050"/>
                </a:cubicBezTo>
                <a:cubicBezTo>
                  <a:pt x="489079" y="494273"/>
                  <a:pt x="477262" y="509499"/>
                  <a:pt x="473239" y="512093"/>
                </a:cubicBezTo>
                <a:lnTo>
                  <a:pt x="458070" y="512093"/>
                </a:lnTo>
                <a:lnTo>
                  <a:pt x="415328" y="512093"/>
                </a:lnTo>
                <a:lnTo>
                  <a:pt x="137503" y="512093"/>
                </a:lnTo>
                <a:lnTo>
                  <a:pt x="94761" y="512093"/>
                </a:lnTo>
                <a:lnTo>
                  <a:pt x="68026" y="512093"/>
                </a:lnTo>
                <a:cubicBezTo>
                  <a:pt x="65093" y="512093"/>
                  <a:pt x="62662" y="509667"/>
                  <a:pt x="62662" y="506739"/>
                </a:cubicBezTo>
                <a:lnTo>
                  <a:pt x="62662" y="453444"/>
                </a:lnTo>
                <a:cubicBezTo>
                  <a:pt x="62662" y="450516"/>
                  <a:pt x="65093" y="448090"/>
                  <a:pt x="68026" y="448090"/>
                </a:cubicBezTo>
                <a:close/>
                <a:moveTo>
                  <a:pt x="68001" y="437377"/>
                </a:moveTo>
                <a:cubicBezTo>
                  <a:pt x="59202" y="437377"/>
                  <a:pt x="51995" y="444573"/>
                  <a:pt x="51995" y="453442"/>
                </a:cubicBezTo>
                <a:lnTo>
                  <a:pt x="51995" y="506741"/>
                </a:lnTo>
                <a:cubicBezTo>
                  <a:pt x="51995" y="515610"/>
                  <a:pt x="59202" y="522723"/>
                  <a:pt x="68001" y="522723"/>
                </a:cubicBezTo>
                <a:lnTo>
                  <a:pt x="94734" y="522723"/>
                </a:lnTo>
                <a:lnTo>
                  <a:pt x="137473" y="522723"/>
                </a:lnTo>
                <a:lnTo>
                  <a:pt x="415278" y="522723"/>
                </a:lnTo>
                <a:lnTo>
                  <a:pt x="458017" y="522723"/>
                </a:lnTo>
                <a:lnTo>
                  <a:pt x="474023" y="522723"/>
                </a:lnTo>
                <a:cubicBezTo>
                  <a:pt x="476621" y="522723"/>
                  <a:pt x="482739" y="522723"/>
                  <a:pt x="509807" y="483062"/>
                </a:cubicBezTo>
                <a:lnTo>
                  <a:pt x="511902" y="480050"/>
                </a:lnTo>
                <a:lnTo>
                  <a:pt x="509807" y="477121"/>
                </a:lnTo>
                <a:cubicBezTo>
                  <a:pt x="482739" y="437377"/>
                  <a:pt x="476621" y="437377"/>
                  <a:pt x="474023" y="437377"/>
                </a:cubicBezTo>
                <a:lnTo>
                  <a:pt x="458017" y="437377"/>
                </a:lnTo>
                <a:lnTo>
                  <a:pt x="415278" y="437377"/>
                </a:lnTo>
                <a:lnTo>
                  <a:pt x="137473" y="437377"/>
                </a:lnTo>
                <a:lnTo>
                  <a:pt x="94734" y="437377"/>
                </a:lnTo>
                <a:close/>
                <a:moveTo>
                  <a:pt x="35988" y="416124"/>
                </a:moveTo>
                <a:lnTo>
                  <a:pt x="94734" y="416124"/>
                </a:lnTo>
                <a:lnTo>
                  <a:pt x="137473" y="416124"/>
                </a:lnTo>
                <a:lnTo>
                  <a:pt x="415278" y="416124"/>
                </a:lnTo>
                <a:lnTo>
                  <a:pt x="458017" y="416124"/>
                </a:lnTo>
                <a:lnTo>
                  <a:pt x="483577" y="416124"/>
                </a:lnTo>
                <a:cubicBezTo>
                  <a:pt x="489694" y="420559"/>
                  <a:pt x="514500" y="451015"/>
                  <a:pt x="536791" y="480050"/>
                </a:cubicBezTo>
                <a:cubicBezTo>
                  <a:pt x="514500" y="509168"/>
                  <a:pt x="489694" y="539624"/>
                  <a:pt x="483577" y="544059"/>
                </a:cubicBezTo>
                <a:lnTo>
                  <a:pt x="458017" y="544059"/>
                </a:lnTo>
                <a:lnTo>
                  <a:pt x="415278" y="544059"/>
                </a:lnTo>
                <a:lnTo>
                  <a:pt x="137473" y="544059"/>
                </a:lnTo>
                <a:lnTo>
                  <a:pt x="94734" y="544059"/>
                </a:lnTo>
                <a:lnTo>
                  <a:pt x="35988" y="544059"/>
                </a:lnTo>
                <a:cubicBezTo>
                  <a:pt x="33055" y="544059"/>
                  <a:pt x="30625" y="541716"/>
                  <a:pt x="30625" y="538788"/>
                </a:cubicBezTo>
                <a:lnTo>
                  <a:pt x="30625" y="421395"/>
                </a:lnTo>
                <a:cubicBezTo>
                  <a:pt x="30625" y="418467"/>
                  <a:pt x="33055" y="416124"/>
                  <a:pt x="35988" y="416124"/>
                </a:cubicBezTo>
                <a:close/>
                <a:moveTo>
                  <a:pt x="415277" y="384087"/>
                </a:moveTo>
                <a:lnTo>
                  <a:pt x="458040" y="384087"/>
                </a:lnTo>
                <a:lnTo>
                  <a:pt x="458040" y="405398"/>
                </a:lnTo>
                <a:lnTo>
                  <a:pt x="415277" y="405398"/>
                </a:lnTo>
                <a:close/>
                <a:moveTo>
                  <a:pt x="94769" y="384087"/>
                </a:moveTo>
                <a:lnTo>
                  <a:pt x="137532" y="384087"/>
                </a:lnTo>
                <a:lnTo>
                  <a:pt x="137532" y="405398"/>
                </a:lnTo>
                <a:lnTo>
                  <a:pt x="94769" y="405398"/>
                </a:lnTo>
                <a:close/>
                <a:moveTo>
                  <a:pt x="63481" y="277393"/>
                </a:moveTo>
                <a:lnTo>
                  <a:pt x="94740" y="277393"/>
                </a:lnTo>
                <a:lnTo>
                  <a:pt x="137481" y="277393"/>
                </a:lnTo>
                <a:lnTo>
                  <a:pt x="415297" y="277477"/>
                </a:lnTo>
                <a:lnTo>
                  <a:pt x="415297" y="277393"/>
                </a:lnTo>
                <a:lnTo>
                  <a:pt x="458038" y="277393"/>
                </a:lnTo>
                <a:lnTo>
                  <a:pt x="468598" y="277393"/>
                </a:lnTo>
                <a:cubicBezTo>
                  <a:pt x="468765" y="277393"/>
                  <a:pt x="468765" y="280070"/>
                  <a:pt x="468765" y="281242"/>
                </a:cubicBezTo>
                <a:lnTo>
                  <a:pt x="468681" y="282747"/>
                </a:lnTo>
                <a:lnTo>
                  <a:pt x="468681" y="336041"/>
                </a:lnTo>
                <a:lnTo>
                  <a:pt x="468681" y="337547"/>
                </a:lnTo>
                <a:cubicBezTo>
                  <a:pt x="468681" y="338719"/>
                  <a:pt x="468765" y="340392"/>
                  <a:pt x="468598" y="341396"/>
                </a:cubicBezTo>
                <a:lnTo>
                  <a:pt x="458038" y="341396"/>
                </a:lnTo>
                <a:lnTo>
                  <a:pt x="415297" y="341396"/>
                </a:lnTo>
                <a:lnTo>
                  <a:pt x="137481" y="341396"/>
                </a:lnTo>
                <a:lnTo>
                  <a:pt x="94740" y="341396"/>
                </a:lnTo>
                <a:lnTo>
                  <a:pt x="63481" y="341396"/>
                </a:lnTo>
                <a:cubicBezTo>
                  <a:pt x="59458" y="338802"/>
                  <a:pt x="47641" y="323576"/>
                  <a:pt x="37752" y="309353"/>
                </a:cubicBezTo>
                <a:cubicBezTo>
                  <a:pt x="47641" y="295213"/>
                  <a:pt x="59458" y="277393"/>
                  <a:pt x="63481" y="277393"/>
                </a:cubicBezTo>
                <a:close/>
                <a:moveTo>
                  <a:pt x="62684" y="266688"/>
                </a:moveTo>
                <a:cubicBezTo>
                  <a:pt x="60087" y="266688"/>
                  <a:pt x="53969" y="266688"/>
                  <a:pt x="26900" y="306424"/>
                </a:cubicBezTo>
                <a:lnTo>
                  <a:pt x="24889" y="309352"/>
                </a:lnTo>
                <a:lnTo>
                  <a:pt x="26900" y="312364"/>
                </a:lnTo>
                <a:cubicBezTo>
                  <a:pt x="53969" y="352100"/>
                  <a:pt x="60087" y="352100"/>
                  <a:pt x="62684" y="352100"/>
                </a:cubicBezTo>
                <a:lnTo>
                  <a:pt x="94781" y="352100"/>
                </a:lnTo>
                <a:lnTo>
                  <a:pt x="137520" y="352100"/>
                </a:lnTo>
                <a:lnTo>
                  <a:pt x="415325" y="352100"/>
                </a:lnTo>
                <a:lnTo>
                  <a:pt x="458064" y="352100"/>
                </a:lnTo>
                <a:lnTo>
                  <a:pt x="468707" y="352100"/>
                </a:lnTo>
                <a:cubicBezTo>
                  <a:pt x="471891" y="352100"/>
                  <a:pt x="474489" y="351096"/>
                  <a:pt x="476333" y="349256"/>
                </a:cubicBezTo>
                <a:cubicBezTo>
                  <a:pt x="479517" y="346077"/>
                  <a:pt x="479434" y="341643"/>
                  <a:pt x="479434" y="337460"/>
                </a:cubicBezTo>
                <a:lnTo>
                  <a:pt x="479434" y="336038"/>
                </a:lnTo>
                <a:lnTo>
                  <a:pt x="479434" y="281328"/>
                </a:lnTo>
                <a:cubicBezTo>
                  <a:pt x="479434" y="277145"/>
                  <a:pt x="479517" y="272711"/>
                  <a:pt x="476333" y="269532"/>
                </a:cubicBezTo>
                <a:cubicBezTo>
                  <a:pt x="474489" y="267692"/>
                  <a:pt x="471891" y="266688"/>
                  <a:pt x="468707" y="266688"/>
                </a:cubicBezTo>
                <a:lnTo>
                  <a:pt x="458064" y="266688"/>
                </a:lnTo>
                <a:lnTo>
                  <a:pt x="415325" y="266688"/>
                </a:lnTo>
                <a:lnTo>
                  <a:pt x="137520" y="266688"/>
                </a:lnTo>
                <a:lnTo>
                  <a:pt x="94781" y="266688"/>
                </a:lnTo>
                <a:close/>
                <a:moveTo>
                  <a:pt x="53215" y="245356"/>
                </a:moveTo>
                <a:lnTo>
                  <a:pt x="94781" y="245356"/>
                </a:lnTo>
                <a:lnTo>
                  <a:pt x="137520" y="245356"/>
                </a:lnTo>
                <a:lnTo>
                  <a:pt x="137520" y="245440"/>
                </a:lnTo>
                <a:lnTo>
                  <a:pt x="415325" y="245440"/>
                </a:lnTo>
                <a:lnTo>
                  <a:pt x="475663" y="245440"/>
                </a:lnTo>
                <a:lnTo>
                  <a:pt x="495775" y="245440"/>
                </a:lnTo>
                <a:cubicBezTo>
                  <a:pt x="495859" y="245440"/>
                  <a:pt x="500803" y="245440"/>
                  <a:pt x="500803" y="250794"/>
                </a:cubicBezTo>
                <a:lnTo>
                  <a:pt x="500803" y="369500"/>
                </a:lnTo>
                <a:cubicBezTo>
                  <a:pt x="500803" y="370755"/>
                  <a:pt x="499965" y="373432"/>
                  <a:pt x="496865" y="373432"/>
                </a:cubicBezTo>
                <a:lnTo>
                  <a:pt x="458064" y="373432"/>
                </a:lnTo>
                <a:lnTo>
                  <a:pt x="415325" y="373432"/>
                </a:lnTo>
                <a:lnTo>
                  <a:pt x="137520" y="373432"/>
                </a:lnTo>
                <a:lnTo>
                  <a:pt x="94781" y="373432"/>
                </a:lnTo>
                <a:lnTo>
                  <a:pt x="53215" y="373432"/>
                </a:lnTo>
                <a:cubicBezTo>
                  <a:pt x="47097" y="368915"/>
                  <a:pt x="22207" y="338464"/>
                  <a:pt x="0" y="309352"/>
                </a:cubicBezTo>
                <a:cubicBezTo>
                  <a:pt x="22207" y="280324"/>
                  <a:pt x="47097" y="245356"/>
                  <a:pt x="53215" y="245356"/>
                </a:cubicBezTo>
                <a:close/>
                <a:moveTo>
                  <a:pt x="415277" y="202734"/>
                </a:moveTo>
                <a:lnTo>
                  <a:pt x="458040" y="202734"/>
                </a:lnTo>
                <a:lnTo>
                  <a:pt x="458040" y="234700"/>
                </a:lnTo>
                <a:lnTo>
                  <a:pt x="415277" y="234700"/>
                </a:lnTo>
                <a:close/>
                <a:moveTo>
                  <a:pt x="94769" y="202734"/>
                </a:moveTo>
                <a:lnTo>
                  <a:pt x="137532" y="202734"/>
                </a:lnTo>
                <a:lnTo>
                  <a:pt x="137532" y="234700"/>
                </a:lnTo>
                <a:lnTo>
                  <a:pt x="94769" y="234700"/>
                </a:lnTo>
                <a:close/>
                <a:moveTo>
                  <a:pt x="68026" y="95969"/>
                </a:moveTo>
                <a:lnTo>
                  <a:pt x="94761" y="95969"/>
                </a:lnTo>
                <a:lnTo>
                  <a:pt x="137503" y="95969"/>
                </a:lnTo>
                <a:lnTo>
                  <a:pt x="415328" y="95969"/>
                </a:lnTo>
                <a:lnTo>
                  <a:pt x="458070" y="95969"/>
                </a:lnTo>
                <a:lnTo>
                  <a:pt x="473239" y="95969"/>
                </a:lnTo>
                <a:cubicBezTo>
                  <a:pt x="477262" y="98562"/>
                  <a:pt x="489079" y="113786"/>
                  <a:pt x="498968" y="128005"/>
                </a:cubicBezTo>
                <a:cubicBezTo>
                  <a:pt x="489163" y="142225"/>
                  <a:pt x="477262" y="157365"/>
                  <a:pt x="473239" y="160042"/>
                </a:cubicBezTo>
                <a:lnTo>
                  <a:pt x="473239" y="159958"/>
                </a:lnTo>
                <a:lnTo>
                  <a:pt x="458070" y="159958"/>
                </a:lnTo>
                <a:lnTo>
                  <a:pt x="415328" y="159958"/>
                </a:lnTo>
                <a:lnTo>
                  <a:pt x="137503" y="159958"/>
                </a:lnTo>
                <a:lnTo>
                  <a:pt x="94761" y="159958"/>
                </a:lnTo>
                <a:lnTo>
                  <a:pt x="68026" y="159958"/>
                </a:lnTo>
                <a:cubicBezTo>
                  <a:pt x="65093" y="159958"/>
                  <a:pt x="62662" y="157616"/>
                  <a:pt x="62662" y="154689"/>
                </a:cubicBezTo>
                <a:lnTo>
                  <a:pt x="62662" y="101322"/>
                </a:lnTo>
                <a:cubicBezTo>
                  <a:pt x="62662" y="98395"/>
                  <a:pt x="65093" y="95969"/>
                  <a:pt x="68026" y="95969"/>
                </a:cubicBezTo>
                <a:close/>
                <a:moveTo>
                  <a:pt x="68001" y="85337"/>
                </a:moveTo>
                <a:cubicBezTo>
                  <a:pt x="59202" y="85337"/>
                  <a:pt x="51995" y="92532"/>
                  <a:pt x="51995" y="101317"/>
                </a:cubicBezTo>
                <a:lnTo>
                  <a:pt x="51995" y="154695"/>
                </a:lnTo>
                <a:cubicBezTo>
                  <a:pt x="51995" y="163480"/>
                  <a:pt x="59202" y="170675"/>
                  <a:pt x="68001" y="170675"/>
                </a:cubicBezTo>
                <a:lnTo>
                  <a:pt x="94734" y="170675"/>
                </a:lnTo>
                <a:lnTo>
                  <a:pt x="137473" y="170675"/>
                </a:lnTo>
                <a:lnTo>
                  <a:pt x="415278" y="170675"/>
                </a:lnTo>
                <a:lnTo>
                  <a:pt x="458017" y="170675"/>
                </a:lnTo>
                <a:lnTo>
                  <a:pt x="474023" y="170675"/>
                </a:lnTo>
                <a:cubicBezTo>
                  <a:pt x="476621" y="170675"/>
                  <a:pt x="482739" y="170675"/>
                  <a:pt x="509807" y="131018"/>
                </a:cubicBezTo>
                <a:lnTo>
                  <a:pt x="511902" y="128006"/>
                </a:lnTo>
                <a:lnTo>
                  <a:pt x="509807" y="124994"/>
                </a:lnTo>
                <a:cubicBezTo>
                  <a:pt x="482739" y="85337"/>
                  <a:pt x="476621" y="85337"/>
                  <a:pt x="474023" y="85337"/>
                </a:cubicBezTo>
                <a:lnTo>
                  <a:pt x="458017" y="85337"/>
                </a:lnTo>
                <a:lnTo>
                  <a:pt x="415278" y="85337"/>
                </a:lnTo>
                <a:lnTo>
                  <a:pt x="137473" y="85337"/>
                </a:lnTo>
                <a:lnTo>
                  <a:pt x="94734" y="85337"/>
                </a:lnTo>
                <a:close/>
                <a:moveTo>
                  <a:pt x="35988" y="64003"/>
                </a:moveTo>
                <a:lnTo>
                  <a:pt x="94734" y="64003"/>
                </a:lnTo>
                <a:lnTo>
                  <a:pt x="137473" y="64003"/>
                </a:lnTo>
                <a:lnTo>
                  <a:pt x="415278" y="64003"/>
                </a:lnTo>
                <a:lnTo>
                  <a:pt x="458017" y="64003"/>
                </a:lnTo>
                <a:lnTo>
                  <a:pt x="483577" y="64003"/>
                </a:lnTo>
                <a:cubicBezTo>
                  <a:pt x="489694" y="68521"/>
                  <a:pt x="514500" y="98975"/>
                  <a:pt x="536791" y="128006"/>
                </a:cubicBezTo>
                <a:cubicBezTo>
                  <a:pt x="514500" y="157037"/>
                  <a:pt x="489694" y="187491"/>
                  <a:pt x="483577" y="192009"/>
                </a:cubicBezTo>
                <a:lnTo>
                  <a:pt x="458017" y="192009"/>
                </a:lnTo>
                <a:lnTo>
                  <a:pt x="415278" y="192009"/>
                </a:lnTo>
                <a:lnTo>
                  <a:pt x="137473" y="192009"/>
                </a:lnTo>
                <a:lnTo>
                  <a:pt x="94734" y="192009"/>
                </a:lnTo>
                <a:lnTo>
                  <a:pt x="35988" y="192009"/>
                </a:lnTo>
                <a:cubicBezTo>
                  <a:pt x="33055" y="192009"/>
                  <a:pt x="30625" y="189583"/>
                  <a:pt x="30625" y="186655"/>
                </a:cubicBezTo>
                <a:lnTo>
                  <a:pt x="30625" y="69357"/>
                </a:lnTo>
                <a:cubicBezTo>
                  <a:pt x="30625" y="66429"/>
                  <a:pt x="33055" y="64003"/>
                  <a:pt x="35988" y="64003"/>
                </a:cubicBezTo>
                <a:close/>
                <a:moveTo>
                  <a:pt x="434646" y="0"/>
                </a:moveTo>
                <a:lnTo>
                  <a:pt x="436910" y="0"/>
                </a:lnTo>
                <a:cubicBezTo>
                  <a:pt x="447559" y="0"/>
                  <a:pt x="458040" y="6775"/>
                  <a:pt x="458040" y="15138"/>
                </a:cubicBezTo>
                <a:lnTo>
                  <a:pt x="458040" y="53277"/>
                </a:lnTo>
                <a:lnTo>
                  <a:pt x="415277" y="53277"/>
                </a:lnTo>
                <a:lnTo>
                  <a:pt x="415277" y="15138"/>
                </a:lnTo>
                <a:cubicBezTo>
                  <a:pt x="415277" y="6775"/>
                  <a:pt x="423914" y="0"/>
                  <a:pt x="434646" y="0"/>
                </a:cubicBezTo>
                <a:close/>
                <a:moveTo>
                  <a:pt x="114138" y="0"/>
                </a:moveTo>
                <a:lnTo>
                  <a:pt x="116402" y="0"/>
                </a:lnTo>
                <a:cubicBezTo>
                  <a:pt x="127051" y="0"/>
                  <a:pt x="137532" y="6775"/>
                  <a:pt x="137532" y="15138"/>
                </a:cubicBezTo>
                <a:lnTo>
                  <a:pt x="137532" y="53277"/>
                </a:lnTo>
                <a:lnTo>
                  <a:pt x="94769" y="53277"/>
                </a:lnTo>
                <a:lnTo>
                  <a:pt x="94769" y="15138"/>
                </a:lnTo>
                <a:cubicBezTo>
                  <a:pt x="94769" y="6775"/>
                  <a:pt x="103406" y="0"/>
                  <a:pt x="114138"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pic>
        <p:nvPicPr>
          <p:cNvPr id="15" name="图片 14"/>
          <p:cNvPicPr>
            <a:picLocks noChangeAspect="1"/>
          </p:cNvPicPr>
          <p:nvPr/>
        </p:nvPicPr>
        <p:blipFill rotWithShape="1">
          <a:blip r:embed="rId5"/>
          <a:srcRect l="5047" r="5471"/>
          <a:stretch>
            <a:fillRect/>
          </a:stretch>
        </p:blipFill>
        <p:spPr>
          <a:xfrm>
            <a:off x="8391319" y="2958622"/>
            <a:ext cx="7298444" cy="5702293"/>
          </a:xfrm>
          <a:prstGeom prst="rect">
            <a:avLst/>
          </a:prstGeom>
          <a:noFill/>
          <a:ln w="9525">
            <a:noFill/>
          </a:ln>
        </p:spPr>
      </p:pic>
      <p:sp>
        <p:nvSpPr>
          <p:cNvPr id="17" name="矩形 8"/>
          <p:cNvSpPr/>
          <p:nvPr/>
        </p:nvSpPr>
        <p:spPr>
          <a:xfrm>
            <a:off x="2125791" y="5687462"/>
            <a:ext cx="4339650"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工业动火许可证范例</a:t>
            </a:r>
          </a:p>
        </p:txBody>
      </p:sp>
      <p:grpSp>
        <p:nvGrpSpPr>
          <p:cNvPr id="21" name="组合 20"/>
          <p:cNvGrpSpPr/>
          <p:nvPr/>
        </p:nvGrpSpPr>
        <p:grpSpPr>
          <a:xfrm>
            <a:off x="14283170" y="3559759"/>
            <a:ext cx="934497" cy="934497"/>
            <a:chOff x="13158439" y="1471960"/>
            <a:chExt cx="1115122" cy="1115122"/>
          </a:xfrm>
        </p:grpSpPr>
        <p:sp>
          <p:nvSpPr>
            <p:cNvPr id="22" name="椭圆 21"/>
            <p:cNvSpPr/>
            <p:nvPr/>
          </p:nvSpPr>
          <p:spPr>
            <a:xfrm>
              <a:off x="13158439" y="1471960"/>
              <a:ext cx="1115122" cy="1115122"/>
            </a:xfrm>
            <a:prstGeom prst="ellipse">
              <a:avLst/>
            </a:prstGeom>
            <a:solidFill>
              <a:srgbClr val="BB1B22"/>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13236497" y="1516347"/>
              <a:ext cx="959004" cy="991617"/>
            </a:xfrm>
            <a:prstGeom prst="rect">
              <a:avLst/>
            </a:prstGeom>
            <a:noFill/>
          </p:spPr>
          <p:txBody>
            <a:bodyPr wrap="square" rtlCol="0">
              <a:spAutoFit/>
            </a:bodyPr>
            <a:lstStyle/>
            <a:p>
              <a:r>
                <a:rPr lang="en-US" altLang="zh-CN" sz="4800" dirty="0">
                  <a:solidFill>
                    <a:schemeClr val="bg1"/>
                  </a:solidFill>
                </a:rPr>
                <a:t>01</a:t>
              </a:r>
              <a:endParaRPr lang="zh-CN" altLang="en-US" sz="4800" dirty="0">
                <a:solidFill>
                  <a:schemeClr val="bg1"/>
                </a:solidFill>
              </a:endParaRPr>
            </a:p>
          </p:txBody>
        </p:sp>
      </p:grpSp>
      <p:sp>
        <p:nvSpPr>
          <p:cNvPr id="11" name="矩形 10"/>
          <p:cNvSpPr/>
          <p:nvPr/>
        </p:nvSpPr>
        <p:spPr>
          <a:xfrm>
            <a:off x="1722585" y="5230091"/>
            <a:ext cx="250625" cy="1561071"/>
          </a:xfrm>
          <a:prstGeom prst="rect">
            <a:avLst/>
          </a:prstGeom>
          <a:solidFill>
            <a:srgbClr val="BB1B22"/>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16"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8" name="文本框 17"/>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25791" y="2282578"/>
            <a:ext cx="5032147"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带压不置换动火作业</a:t>
            </a:r>
          </a:p>
        </p:txBody>
      </p:sp>
      <p:sp>
        <p:nvSpPr>
          <p:cNvPr id="14" name="agenda_232559"/>
          <p:cNvSpPr>
            <a:spLocks noChangeAspect="1"/>
          </p:cNvSpPr>
          <p:nvPr/>
        </p:nvSpPr>
        <p:spPr bwMode="auto">
          <a:xfrm flipH="1" flipV="1">
            <a:off x="1096751" y="2217985"/>
            <a:ext cx="692742" cy="784902"/>
          </a:xfrm>
          <a:custGeom>
            <a:avLst/>
            <a:gdLst>
              <a:gd name="connsiteX0" fmla="*/ 415277 w 536791"/>
              <a:gd name="connsiteY0" fmla="*/ 554785 h 608203"/>
              <a:gd name="connsiteX1" fmla="*/ 458040 w 536791"/>
              <a:gd name="connsiteY1" fmla="*/ 554785 h 608203"/>
              <a:gd name="connsiteX2" fmla="*/ 458040 w 536791"/>
              <a:gd name="connsiteY2" fmla="*/ 593048 h 608203"/>
              <a:gd name="connsiteX3" fmla="*/ 436910 w 536791"/>
              <a:gd name="connsiteY3" fmla="*/ 608119 h 608203"/>
              <a:gd name="connsiteX4" fmla="*/ 436910 w 536791"/>
              <a:gd name="connsiteY4" fmla="*/ 608203 h 608203"/>
              <a:gd name="connsiteX5" fmla="*/ 434646 w 536791"/>
              <a:gd name="connsiteY5" fmla="*/ 608203 h 608203"/>
              <a:gd name="connsiteX6" fmla="*/ 415277 w 536791"/>
              <a:gd name="connsiteY6" fmla="*/ 593048 h 608203"/>
              <a:gd name="connsiteX7" fmla="*/ 94769 w 536791"/>
              <a:gd name="connsiteY7" fmla="*/ 554785 h 608203"/>
              <a:gd name="connsiteX8" fmla="*/ 137532 w 536791"/>
              <a:gd name="connsiteY8" fmla="*/ 554785 h 608203"/>
              <a:gd name="connsiteX9" fmla="*/ 137532 w 536791"/>
              <a:gd name="connsiteY9" fmla="*/ 593048 h 608203"/>
              <a:gd name="connsiteX10" fmla="*/ 116402 w 536791"/>
              <a:gd name="connsiteY10" fmla="*/ 608119 h 608203"/>
              <a:gd name="connsiteX11" fmla="*/ 116402 w 536791"/>
              <a:gd name="connsiteY11" fmla="*/ 608203 h 608203"/>
              <a:gd name="connsiteX12" fmla="*/ 114138 w 536791"/>
              <a:gd name="connsiteY12" fmla="*/ 608203 h 608203"/>
              <a:gd name="connsiteX13" fmla="*/ 94769 w 536791"/>
              <a:gd name="connsiteY13" fmla="*/ 593048 h 608203"/>
              <a:gd name="connsiteX14" fmla="*/ 68026 w 536791"/>
              <a:gd name="connsiteY14" fmla="*/ 448090 h 608203"/>
              <a:gd name="connsiteX15" fmla="*/ 94761 w 536791"/>
              <a:gd name="connsiteY15" fmla="*/ 448090 h 608203"/>
              <a:gd name="connsiteX16" fmla="*/ 137503 w 536791"/>
              <a:gd name="connsiteY16" fmla="*/ 448090 h 608203"/>
              <a:gd name="connsiteX17" fmla="*/ 415328 w 536791"/>
              <a:gd name="connsiteY17" fmla="*/ 448090 h 608203"/>
              <a:gd name="connsiteX18" fmla="*/ 458070 w 536791"/>
              <a:gd name="connsiteY18" fmla="*/ 448090 h 608203"/>
              <a:gd name="connsiteX19" fmla="*/ 473239 w 536791"/>
              <a:gd name="connsiteY19" fmla="*/ 448090 h 608203"/>
              <a:gd name="connsiteX20" fmla="*/ 498968 w 536791"/>
              <a:gd name="connsiteY20" fmla="*/ 480050 h 608203"/>
              <a:gd name="connsiteX21" fmla="*/ 473239 w 536791"/>
              <a:gd name="connsiteY21" fmla="*/ 512093 h 608203"/>
              <a:gd name="connsiteX22" fmla="*/ 458070 w 536791"/>
              <a:gd name="connsiteY22" fmla="*/ 512093 h 608203"/>
              <a:gd name="connsiteX23" fmla="*/ 415328 w 536791"/>
              <a:gd name="connsiteY23" fmla="*/ 512093 h 608203"/>
              <a:gd name="connsiteX24" fmla="*/ 137503 w 536791"/>
              <a:gd name="connsiteY24" fmla="*/ 512093 h 608203"/>
              <a:gd name="connsiteX25" fmla="*/ 94761 w 536791"/>
              <a:gd name="connsiteY25" fmla="*/ 512093 h 608203"/>
              <a:gd name="connsiteX26" fmla="*/ 68026 w 536791"/>
              <a:gd name="connsiteY26" fmla="*/ 512093 h 608203"/>
              <a:gd name="connsiteX27" fmla="*/ 62662 w 536791"/>
              <a:gd name="connsiteY27" fmla="*/ 506739 h 608203"/>
              <a:gd name="connsiteX28" fmla="*/ 62662 w 536791"/>
              <a:gd name="connsiteY28" fmla="*/ 453444 h 608203"/>
              <a:gd name="connsiteX29" fmla="*/ 68026 w 536791"/>
              <a:gd name="connsiteY29" fmla="*/ 448090 h 608203"/>
              <a:gd name="connsiteX30" fmla="*/ 68001 w 536791"/>
              <a:gd name="connsiteY30" fmla="*/ 437377 h 608203"/>
              <a:gd name="connsiteX31" fmla="*/ 51995 w 536791"/>
              <a:gd name="connsiteY31" fmla="*/ 453442 h 608203"/>
              <a:gd name="connsiteX32" fmla="*/ 51995 w 536791"/>
              <a:gd name="connsiteY32" fmla="*/ 506741 h 608203"/>
              <a:gd name="connsiteX33" fmla="*/ 68001 w 536791"/>
              <a:gd name="connsiteY33" fmla="*/ 522723 h 608203"/>
              <a:gd name="connsiteX34" fmla="*/ 94734 w 536791"/>
              <a:gd name="connsiteY34" fmla="*/ 522723 h 608203"/>
              <a:gd name="connsiteX35" fmla="*/ 137473 w 536791"/>
              <a:gd name="connsiteY35" fmla="*/ 522723 h 608203"/>
              <a:gd name="connsiteX36" fmla="*/ 415278 w 536791"/>
              <a:gd name="connsiteY36" fmla="*/ 522723 h 608203"/>
              <a:gd name="connsiteX37" fmla="*/ 458017 w 536791"/>
              <a:gd name="connsiteY37" fmla="*/ 522723 h 608203"/>
              <a:gd name="connsiteX38" fmla="*/ 474023 w 536791"/>
              <a:gd name="connsiteY38" fmla="*/ 522723 h 608203"/>
              <a:gd name="connsiteX39" fmla="*/ 509807 w 536791"/>
              <a:gd name="connsiteY39" fmla="*/ 483062 h 608203"/>
              <a:gd name="connsiteX40" fmla="*/ 511902 w 536791"/>
              <a:gd name="connsiteY40" fmla="*/ 480050 h 608203"/>
              <a:gd name="connsiteX41" fmla="*/ 509807 w 536791"/>
              <a:gd name="connsiteY41" fmla="*/ 477121 h 608203"/>
              <a:gd name="connsiteX42" fmla="*/ 474023 w 536791"/>
              <a:gd name="connsiteY42" fmla="*/ 437377 h 608203"/>
              <a:gd name="connsiteX43" fmla="*/ 458017 w 536791"/>
              <a:gd name="connsiteY43" fmla="*/ 437377 h 608203"/>
              <a:gd name="connsiteX44" fmla="*/ 415278 w 536791"/>
              <a:gd name="connsiteY44" fmla="*/ 437377 h 608203"/>
              <a:gd name="connsiteX45" fmla="*/ 137473 w 536791"/>
              <a:gd name="connsiteY45" fmla="*/ 437377 h 608203"/>
              <a:gd name="connsiteX46" fmla="*/ 94734 w 536791"/>
              <a:gd name="connsiteY46" fmla="*/ 437377 h 608203"/>
              <a:gd name="connsiteX47" fmla="*/ 35988 w 536791"/>
              <a:gd name="connsiteY47" fmla="*/ 416124 h 608203"/>
              <a:gd name="connsiteX48" fmla="*/ 94734 w 536791"/>
              <a:gd name="connsiteY48" fmla="*/ 416124 h 608203"/>
              <a:gd name="connsiteX49" fmla="*/ 137473 w 536791"/>
              <a:gd name="connsiteY49" fmla="*/ 416124 h 608203"/>
              <a:gd name="connsiteX50" fmla="*/ 415278 w 536791"/>
              <a:gd name="connsiteY50" fmla="*/ 416124 h 608203"/>
              <a:gd name="connsiteX51" fmla="*/ 458017 w 536791"/>
              <a:gd name="connsiteY51" fmla="*/ 416124 h 608203"/>
              <a:gd name="connsiteX52" fmla="*/ 483577 w 536791"/>
              <a:gd name="connsiteY52" fmla="*/ 416124 h 608203"/>
              <a:gd name="connsiteX53" fmla="*/ 536791 w 536791"/>
              <a:gd name="connsiteY53" fmla="*/ 480050 h 608203"/>
              <a:gd name="connsiteX54" fmla="*/ 483577 w 536791"/>
              <a:gd name="connsiteY54" fmla="*/ 544059 h 608203"/>
              <a:gd name="connsiteX55" fmla="*/ 458017 w 536791"/>
              <a:gd name="connsiteY55" fmla="*/ 544059 h 608203"/>
              <a:gd name="connsiteX56" fmla="*/ 415278 w 536791"/>
              <a:gd name="connsiteY56" fmla="*/ 544059 h 608203"/>
              <a:gd name="connsiteX57" fmla="*/ 137473 w 536791"/>
              <a:gd name="connsiteY57" fmla="*/ 544059 h 608203"/>
              <a:gd name="connsiteX58" fmla="*/ 94734 w 536791"/>
              <a:gd name="connsiteY58" fmla="*/ 544059 h 608203"/>
              <a:gd name="connsiteX59" fmla="*/ 35988 w 536791"/>
              <a:gd name="connsiteY59" fmla="*/ 544059 h 608203"/>
              <a:gd name="connsiteX60" fmla="*/ 30625 w 536791"/>
              <a:gd name="connsiteY60" fmla="*/ 538788 h 608203"/>
              <a:gd name="connsiteX61" fmla="*/ 30625 w 536791"/>
              <a:gd name="connsiteY61" fmla="*/ 421395 h 608203"/>
              <a:gd name="connsiteX62" fmla="*/ 35988 w 536791"/>
              <a:gd name="connsiteY62" fmla="*/ 416124 h 608203"/>
              <a:gd name="connsiteX63" fmla="*/ 415277 w 536791"/>
              <a:gd name="connsiteY63" fmla="*/ 384087 h 608203"/>
              <a:gd name="connsiteX64" fmla="*/ 458040 w 536791"/>
              <a:gd name="connsiteY64" fmla="*/ 384087 h 608203"/>
              <a:gd name="connsiteX65" fmla="*/ 458040 w 536791"/>
              <a:gd name="connsiteY65" fmla="*/ 405398 h 608203"/>
              <a:gd name="connsiteX66" fmla="*/ 415277 w 536791"/>
              <a:gd name="connsiteY66" fmla="*/ 405398 h 608203"/>
              <a:gd name="connsiteX67" fmla="*/ 94769 w 536791"/>
              <a:gd name="connsiteY67" fmla="*/ 384087 h 608203"/>
              <a:gd name="connsiteX68" fmla="*/ 137532 w 536791"/>
              <a:gd name="connsiteY68" fmla="*/ 384087 h 608203"/>
              <a:gd name="connsiteX69" fmla="*/ 137532 w 536791"/>
              <a:gd name="connsiteY69" fmla="*/ 405398 h 608203"/>
              <a:gd name="connsiteX70" fmla="*/ 94769 w 536791"/>
              <a:gd name="connsiteY70" fmla="*/ 405398 h 608203"/>
              <a:gd name="connsiteX71" fmla="*/ 63481 w 536791"/>
              <a:gd name="connsiteY71" fmla="*/ 277393 h 608203"/>
              <a:gd name="connsiteX72" fmla="*/ 94740 w 536791"/>
              <a:gd name="connsiteY72" fmla="*/ 277393 h 608203"/>
              <a:gd name="connsiteX73" fmla="*/ 137481 w 536791"/>
              <a:gd name="connsiteY73" fmla="*/ 277393 h 608203"/>
              <a:gd name="connsiteX74" fmla="*/ 415297 w 536791"/>
              <a:gd name="connsiteY74" fmla="*/ 277477 h 608203"/>
              <a:gd name="connsiteX75" fmla="*/ 415297 w 536791"/>
              <a:gd name="connsiteY75" fmla="*/ 277393 h 608203"/>
              <a:gd name="connsiteX76" fmla="*/ 458038 w 536791"/>
              <a:gd name="connsiteY76" fmla="*/ 277393 h 608203"/>
              <a:gd name="connsiteX77" fmla="*/ 468598 w 536791"/>
              <a:gd name="connsiteY77" fmla="*/ 277393 h 608203"/>
              <a:gd name="connsiteX78" fmla="*/ 468765 w 536791"/>
              <a:gd name="connsiteY78" fmla="*/ 281242 h 608203"/>
              <a:gd name="connsiteX79" fmla="*/ 468681 w 536791"/>
              <a:gd name="connsiteY79" fmla="*/ 282747 h 608203"/>
              <a:gd name="connsiteX80" fmla="*/ 468681 w 536791"/>
              <a:gd name="connsiteY80" fmla="*/ 336041 h 608203"/>
              <a:gd name="connsiteX81" fmla="*/ 468681 w 536791"/>
              <a:gd name="connsiteY81" fmla="*/ 337547 h 608203"/>
              <a:gd name="connsiteX82" fmla="*/ 468598 w 536791"/>
              <a:gd name="connsiteY82" fmla="*/ 341396 h 608203"/>
              <a:gd name="connsiteX83" fmla="*/ 458038 w 536791"/>
              <a:gd name="connsiteY83" fmla="*/ 341396 h 608203"/>
              <a:gd name="connsiteX84" fmla="*/ 415297 w 536791"/>
              <a:gd name="connsiteY84" fmla="*/ 341396 h 608203"/>
              <a:gd name="connsiteX85" fmla="*/ 137481 w 536791"/>
              <a:gd name="connsiteY85" fmla="*/ 341396 h 608203"/>
              <a:gd name="connsiteX86" fmla="*/ 94740 w 536791"/>
              <a:gd name="connsiteY86" fmla="*/ 341396 h 608203"/>
              <a:gd name="connsiteX87" fmla="*/ 63481 w 536791"/>
              <a:gd name="connsiteY87" fmla="*/ 341396 h 608203"/>
              <a:gd name="connsiteX88" fmla="*/ 37752 w 536791"/>
              <a:gd name="connsiteY88" fmla="*/ 309353 h 608203"/>
              <a:gd name="connsiteX89" fmla="*/ 63481 w 536791"/>
              <a:gd name="connsiteY89" fmla="*/ 277393 h 608203"/>
              <a:gd name="connsiteX90" fmla="*/ 62684 w 536791"/>
              <a:gd name="connsiteY90" fmla="*/ 266688 h 608203"/>
              <a:gd name="connsiteX91" fmla="*/ 26900 w 536791"/>
              <a:gd name="connsiteY91" fmla="*/ 306424 h 608203"/>
              <a:gd name="connsiteX92" fmla="*/ 24889 w 536791"/>
              <a:gd name="connsiteY92" fmla="*/ 309352 h 608203"/>
              <a:gd name="connsiteX93" fmla="*/ 26900 w 536791"/>
              <a:gd name="connsiteY93" fmla="*/ 312364 h 608203"/>
              <a:gd name="connsiteX94" fmla="*/ 62684 w 536791"/>
              <a:gd name="connsiteY94" fmla="*/ 352100 h 608203"/>
              <a:gd name="connsiteX95" fmla="*/ 94781 w 536791"/>
              <a:gd name="connsiteY95" fmla="*/ 352100 h 608203"/>
              <a:gd name="connsiteX96" fmla="*/ 137520 w 536791"/>
              <a:gd name="connsiteY96" fmla="*/ 352100 h 608203"/>
              <a:gd name="connsiteX97" fmla="*/ 415325 w 536791"/>
              <a:gd name="connsiteY97" fmla="*/ 352100 h 608203"/>
              <a:gd name="connsiteX98" fmla="*/ 458064 w 536791"/>
              <a:gd name="connsiteY98" fmla="*/ 352100 h 608203"/>
              <a:gd name="connsiteX99" fmla="*/ 468707 w 536791"/>
              <a:gd name="connsiteY99" fmla="*/ 352100 h 608203"/>
              <a:gd name="connsiteX100" fmla="*/ 476333 w 536791"/>
              <a:gd name="connsiteY100" fmla="*/ 349256 h 608203"/>
              <a:gd name="connsiteX101" fmla="*/ 479434 w 536791"/>
              <a:gd name="connsiteY101" fmla="*/ 337460 h 608203"/>
              <a:gd name="connsiteX102" fmla="*/ 479434 w 536791"/>
              <a:gd name="connsiteY102" fmla="*/ 336038 h 608203"/>
              <a:gd name="connsiteX103" fmla="*/ 479434 w 536791"/>
              <a:gd name="connsiteY103" fmla="*/ 281328 h 608203"/>
              <a:gd name="connsiteX104" fmla="*/ 476333 w 536791"/>
              <a:gd name="connsiteY104" fmla="*/ 269532 h 608203"/>
              <a:gd name="connsiteX105" fmla="*/ 468707 w 536791"/>
              <a:gd name="connsiteY105" fmla="*/ 266688 h 608203"/>
              <a:gd name="connsiteX106" fmla="*/ 458064 w 536791"/>
              <a:gd name="connsiteY106" fmla="*/ 266688 h 608203"/>
              <a:gd name="connsiteX107" fmla="*/ 415325 w 536791"/>
              <a:gd name="connsiteY107" fmla="*/ 266688 h 608203"/>
              <a:gd name="connsiteX108" fmla="*/ 137520 w 536791"/>
              <a:gd name="connsiteY108" fmla="*/ 266688 h 608203"/>
              <a:gd name="connsiteX109" fmla="*/ 94781 w 536791"/>
              <a:gd name="connsiteY109" fmla="*/ 266688 h 608203"/>
              <a:gd name="connsiteX110" fmla="*/ 53215 w 536791"/>
              <a:gd name="connsiteY110" fmla="*/ 245356 h 608203"/>
              <a:gd name="connsiteX111" fmla="*/ 94781 w 536791"/>
              <a:gd name="connsiteY111" fmla="*/ 245356 h 608203"/>
              <a:gd name="connsiteX112" fmla="*/ 137520 w 536791"/>
              <a:gd name="connsiteY112" fmla="*/ 245356 h 608203"/>
              <a:gd name="connsiteX113" fmla="*/ 137520 w 536791"/>
              <a:gd name="connsiteY113" fmla="*/ 245440 h 608203"/>
              <a:gd name="connsiteX114" fmla="*/ 415325 w 536791"/>
              <a:gd name="connsiteY114" fmla="*/ 245440 h 608203"/>
              <a:gd name="connsiteX115" fmla="*/ 475663 w 536791"/>
              <a:gd name="connsiteY115" fmla="*/ 245440 h 608203"/>
              <a:gd name="connsiteX116" fmla="*/ 495775 w 536791"/>
              <a:gd name="connsiteY116" fmla="*/ 245440 h 608203"/>
              <a:gd name="connsiteX117" fmla="*/ 500803 w 536791"/>
              <a:gd name="connsiteY117" fmla="*/ 250794 h 608203"/>
              <a:gd name="connsiteX118" fmla="*/ 500803 w 536791"/>
              <a:gd name="connsiteY118" fmla="*/ 369500 h 608203"/>
              <a:gd name="connsiteX119" fmla="*/ 496865 w 536791"/>
              <a:gd name="connsiteY119" fmla="*/ 373432 h 608203"/>
              <a:gd name="connsiteX120" fmla="*/ 458064 w 536791"/>
              <a:gd name="connsiteY120" fmla="*/ 373432 h 608203"/>
              <a:gd name="connsiteX121" fmla="*/ 415325 w 536791"/>
              <a:gd name="connsiteY121" fmla="*/ 373432 h 608203"/>
              <a:gd name="connsiteX122" fmla="*/ 137520 w 536791"/>
              <a:gd name="connsiteY122" fmla="*/ 373432 h 608203"/>
              <a:gd name="connsiteX123" fmla="*/ 94781 w 536791"/>
              <a:gd name="connsiteY123" fmla="*/ 373432 h 608203"/>
              <a:gd name="connsiteX124" fmla="*/ 53215 w 536791"/>
              <a:gd name="connsiteY124" fmla="*/ 373432 h 608203"/>
              <a:gd name="connsiteX125" fmla="*/ 0 w 536791"/>
              <a:gd name="connsiteY125" fmla="*/ 309352 h 608203"/>
              <a:gd name="connsiteX126" fmla="*/ 53215 w 536791"/>
              <a:gd name="connsiteY126" fmla="*/ 245356 h 608203"/>
              <a:gd name="connsiteX127" fmla="*/ 415277 w 536791"/>
              <a:gd name="connsiteY127" fmla="*/ 202734 h 608203"/>
              <a:gd name="connsiteX128" fmla="*/ 458040 w 536791"/>
              <a:gd name="connsiteY128" fmla="*/ 202734 h 608203"/>
              <a:gd name="connsiteX129" fmla="*/ 458040 w 536791"/>
              <a:gd name="connsiteY129" fmla="*/ 234700 h 608203"/>
              <a:gd name="connsiteX130" fmla="*/ 415277 w 536791"/>
              <a:gd name="connsiteY130" fmla="*/ 234700 h 608203"/>
              <a:gd name="connsiteX131" fmla="*/ 94769 w 536791"/>
              <a:gd name="connsiteY131" fmla="*/ 202734 h 608203"/>
              <a:gd name="connsiteX132" fmla="*/ 137532 w 536791"/>
              <a:gd name="connsiteY132" fmla="*/ 202734 h 608203"/>
              <a:gd name="connsiteX133" fmla="*/ 137532 w 536791"/>
              <a:gd name="connsiteY133" fmla="*/ 234700 h 608203"/>
              <a:gd name="connsiteX134" fmla="*/ 94769 w 536791"/>
              <a:gd name="connsiteY134" fmla="*/ 234700 h 608203"/>
              <a:gd name="connsiteX135" fmla="*/ 68026 w 536791"/>
              <a:gd name="connsiteY135" fmla="*/ 95969 h 608203"/>
              <a:gd name="connsiteX136" fmla="*/ 94761 w 536791"/>
              <a:gd name="connsiteY136" fmla="*/ 95969 h 608203"/>
              <a:gd name="connsiteX137" fmla="*/ 137503 w 536791"/>
              <a:gd name="connsiteY137" fmla="*/ 95969 h 608203"/>
              <a:gd name="connsiteX138" fmla="*/ 415328 w 536791"/>
              <a:gd name="connsiteY138" fmla="*/ 95969 h 608203"/>
              <a:gd name="connsiteX139" fmla="*/ 458070 w 536791"/>
              <a:gd name="connsiteY139" fmla="*/ 95969 h 608203"/>
              <a:gd name="connsiteX140" fmla="*/ 473239 w 536791"/>
              <a:gd name="connsiteY140" fmla="*/ 95969 h 608203"/>
              <a:gd name="connsiteX141" fmla="*/ 498968 w 536791"/>
              <a:gd name="connsiteY141" fmla="*/ 128005 h 608203"/>
              <a:gd name="connsiteX142" fmla="*/ 473239 w 536791"/>
              <a:gd name="connsiteY142" fmla="*/ 160042 h 608203"/>
              <a:gd name="connsiteX143" fmla="*/ 473239 w 536791"/>
              <a:gd name="connsiteY143" fmla="*/ 159958 h 608203"/>
              <a:gd name="connsiteX144" fmla="*/ 458070 w 536791"/>
              <a:gd name="connsiteY144" fmla="*/ 159958 h 608203"/>
              <a:gd name="connsiteX145" fmla="*/ 415328 w 536791"/>
              <a:gd name="connsiteY145" fmla="*/ 159958 h 608203"/>
              <a:gd name="connsiteX146" fmla="*/ 137503 w 536791"/>
              <a:gd name="connsiteY146" fmla="*/ 159958 h 608203"/>
              <a:gd name="connsiteX147" fmla="*/ 94761 w 536791"/>
              <a:gd name="connsiteY147" fmla="*/ 159958 h 608203"/>
              <a:gd name="connsiteX148" fmla="*/ 68026 w 536791"/>
              <a:gd name="connsiteY148" fmla="*/ 159958 h 608203"/>
              <a:gd name="connsiteX149" fmla="*/ 62662 w 536791"/>
              <a:gd name="connsiteY149" fmla="*/ 154689 h 608203"/>
              <a:gd name="connsiteX150" fmla="*/ 62662 w 536791"/>
              <a:gd name="connsiteY150" fmla="*/ 101322 h 608203"/>
              <a:gd name="connsiteX151" fmla="*/ 68026 w 536791"/>
              <a:gd name="connsiteY151" fmla="*/ 95969 h 608203"/>
              <a:gd name="connsiteX152" fmla="*/ 68001 w 536791"/>
              <a:gd name="connsiteY152" fmla="*/ 85337 h 608203"/>
              <a:gd name="connsiteX153" fmla="*/ 51995 w 536791"/>
              <a:gd name="connsiteY153" fmla="*/ 101317 h 608203"/>
              <a:gd name="connsiteX154" fmla="*/ 51995 w 536791"/>
              <a:gd name="connsiteY154" fmla="*/ 154695 h 608203"/>
              <a:gd name="connsiteX155" fmla="*/ 68001 w 536791"/>
              <a:gd name="connsiteY155" fmla="*/ 170675 h 608203"/>
              <a:gd name="connsiteX156" fmla="*/ 94734 w 536791"/>
              <a:gd name="connsiteY156" fmla="*/ 170675 h 608203"/>
              <a:gd name="connsiteX157" fmla="*/ 137473 w 536791"/>
              <a:gd name="connsiteY157" fmla="*/ 170675 h 608203"/>
              <a:gd name="connsiteX158" fmla="*/ 415278 w 536791"/>
              <a:gd name="connsiteY158" fmla="*/ 170675 h 608203"/>
              <a:gd name="connsiteX159" fmla="*/ 458017 w 536791"/>
              <a:gd name="connsiteY159" fmla="*/ 170675 h 608203"/>
              <a:gd name="connsiteX160" fmla="*/ 474023 w 536791"/>
              <a:gd name="connsiteY160" fmla="*/ 170675 h 608203"/>
              <a:gd name="connsiteX161" fmla="*/ 509807 w 536791"/>
              <a:gd name="connsiteY161" fmla="*/ 131018 h 608203"/>
              <a:gd name="connsiteX162" fmla="*/ 511902 w 536791"/>
              <a:gd name="connsiteY162" fmla="*/ 128006 h 608203"/>
              <a:gd name="connsiteX163" fmla="*/ 509807 w 536791"/>
              <a:gd name="connsiteY163" fmla="*/ 124994 h 608203"/>
              <a:gd name="connsiteX164" fmla="*/ 474023 w 536791"/>
              <a:gd name="connsiteY164" fmla="*/ 85337 h 608203"/>
              <a:gd name="connsiteX165" fmla="*/ 458017 w 536791"/>
              <a:gd name="connsiteY165" fmla="*/ 85337 h 608203"/>
              <a:gd name="connsiteX166" fmla="*/ 415278 w 536791"/>
              <a:gd name="connsiteY166" fmla="*/ 85337 h 608203"/>
              <a:gd name="connsiteX167" fmla="*/ 137473 w 536791"/>
              <a:gd name="connsiteY167" fmla="*/ 85337 h 608203"/>
              <a:gd name="connsiteX168" fmla="*/ 94734 w 536791"/>
              <a:gd name="connsiteY168" fmla="*/ 85337 h 608203"/>
              <a:gd name="connsiteX169" fmla="*/ 35988 w 536791"/>
              <a:gd name="connsiteY169" fmla="*/ 64003 h 608203"/>
              <a:gd name="connsiteX170" fmla="*/ 94734 w 536791"/>
              <a:gd name="connsiteY170" fmla="*/ 64003 h 608203"/>
              <a:gd name="connsiteX171" fmla="*/ 137473 w 536791"/>
              <a:gd name="connsiteY171" fmla="*/ 64003 h 608203"/>
              <a:gd name="connsiteX172" fmla="*/ 415278 w 536791"/>
              <a:gd name="connsiteY172" fmla="*/ 64003 h 608203"/>
              <a:gd name="connsiteX173" fmla="*/ 458017 w 536791"/>
              <a:gd name="connsiteY173" fmla="*/ 64003 h 608203"/>
              <a:gd name="connsiteX174" fmla="*/ 483577 w 536791"/>
              <a:gd name="connsiteY174" fmla="*/ 64003 h 608203"/>
              <a:gd name="connsiteX175" fmla="*/ 536791 w 536791"/>
              <a:gd name="connsiteY175" fmla="*/ 128006 h 608203"/>
              <a:gd name="connsiteX176" fmla="*/ 483577 w 536791"/>
              <a:gd name="connsiteY176" fmla="*/ 192009 h 608203"/>
              <a:gd name="connsiteX177" fmla="*/ 458017 w 536791"/>
              <a:gd name="connsiteY177" fmla="*/ 192009 h 608203"/>
              <a:gd name="connsiteX178" fmla="*/ 415278 w 536791"/>
              <a:gd name="connsiteY178" fmla="*/ 192009 h 608203"/>
              <a:gd name="connsiteX179" fmla="*/ 137473 w 536791"/>
              <a:gd name="connsiteY179" fmla="*/ 192009 h 608203"/>
              <a:gd name="connsiteX180" fmla="*/ 94734 w 536791"/>
              <a:gd name="connsiteY180" fmla="*/ 192009 h 608203"/>
              <a:gd name="connsiteX181" fmla="*/ 35988 w 536791"/>
              <a:gd name="connsiteY181" fmla="*/ 192009 h 608203"/>
              <a:gd name="connsiteX182" fmla="*/ 30625 w 536791"/>
              <a:gd name="connsiteY182" fmla="*/ 186655 h 608203"/>
              <a:gd name="connsiteX183" fmla="*/ 30625 w 536791"/>
              <a:gd name="connsiteY183" fmla="*/ 69357 h 608203"/>
              <a:gd name="connsiteX184" fmla="*/ 35988 w 536791"/>
              <a:gd name="connsiteY184" fmla="*/ 64003 h 608203"/>
              <a:gd name="connsiteX185" fmla="*/ 434646 w 536791"/>
              <a:gd name="connsiteY185" fmla="*/ 0 h 608203"/>
              <a:gd name="connsiteX186" fmla="*/ 436910 w 536791"/>
              <a:gd name="connsiteY186" fmla="*/ 0 h 608203"/>
              <a:gd name="connsiteX187" fmla="*/ 458040 w 536791"/>
              <a:gd name="connsiteY187" fmla="*/ 15138 h 608203"/>
              <a:gd name="connsiteX188" fmla="*/ 458040 w 536791"/>
              <a:gd name="connsiteY188" fmla="*/ 53277 h 608203"/>
              <a:gd name="connsiteX189" fmla="*/ 415277 w 536791"/>
              <a:gd name="connsiteY189" fmla="*/ 53277 h 608203"/>
              <a:gd name="connsiteX190" fmla="*/ 415277 w 536791"/>
              <a:gd name="connsiteY190" fmla="*/ 15138 h 608203"/>
              <a:gd name="connsiteX191" fmla="*/ 434646 w 536791"/>
              <a:gd name="connsiteY191" fmla="*/ 0 h 608203"/>
              <a:gd name="connsiteX192" fmla="*/ 114138 w 536791"/>
              <a:gd name="connsiteY192" fmla="*/ 0 h 608203"/>
              <a:gd name="connsiteX193" fmla="*/ 116402 w 536791"/>
              <a:gd name="connsiteY193" fmla="*/ 0 h 608203"/>
              <a:gd name="connsiteX194" fmla="*/ 137532 w 536791"/>
              <a:gd name="connsiteY194" fmla="*/ 15138 h 608203"/>
              <a:gd name="connsiteX195" fmla="*/ 137532 w 536791"/>
              <a:gd name="connsiteY195" fmla="*/ 53277 h 608203"/>
              <a:gd name="connsiteX196" fmla="*/ 94769 w 536791"/>
              <a:gd name="connsiteY196" fmla="*/ 53277 h 608203"/>
              <a:gd name="connsiteX197" fmla="*/ 94769 w 536791"/>
              <a:gd name="connsiteY197" fmla="*/ 15138 h 608203"/>
              <a:gd name="connsiteX198" fmla="*/ 114138 w 536791"/>
              <a:gd name="connsiteY198"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536791" h="608203">
                <a:moveTo>
                  <a:pt x="415277" y="554785"/>
                </a:moveTo>
                <a:lnTo>
                  <a:pt x="458040" y="554785"/>
                </a:lnTo>
                <a:lnTo>
                  <a:pt x="458040" y="593048"/>
                </a:lnTo>
                <a:cubicBezTo>
                  <a:pt x="458040" y="601421"/>
                  <a:pt x="447559" y="608119"/>
                  <a:pt x="436910" y="608119"/>
                </a:cubicBezTo>
                <a:lnTo>
                  <a:pt x="436910" y="608203"/>
                </a:lnTo>
                <a:lnTo>
                  <a:pt x="434646" y="608203"/>
                </a:lnTo>
                <a:cubicBezTo>
                  <a:pt x="423914" y="608203"/>
                  <a:pt x="415277" y="601421"/>
                  <a:pt x="415277" y="593048"/>
                </a:cubicBezTo>
                <a:close/>
                <a:moveTo>
                  <a:pt x="94769" y="554785"/>
                </a:moveTo>
                <a:lnTo>
                  <a:pt x="137532" y="554785"/>
                </a:lnTo>
                <a:lnTo>
                  <a:pt x="137532" y="593048"/>
                </a:lnTo>
                <a:cubicBezTo>
                  <a:pt x="137532" y="601421"/>
                  <a:pt x="127051" y="608119"/>
                  <a:pt x="116402" y="608119"/>
                </a:cubicBezTo>
                <a:lnTo>
                  <a:pt x="116402" y="608203"/>
                </a:lnTo>
                <a:lnTo>
                  <a:pt x="114138" y="608203"/>
                </a:lnTo>
                <a:cubicBezTo>
                  <a:pt x="103406" y="608203"/>
                  <a:pt x="94769" y="601421"/>
                  <a:pt x="94769" y="593048"/>
                </a:cubicBezTo>
                <a:close/>
                <a:moveTo>
                  <a:pt x="68026" y="448090"/>
                </a:moveTo>
                <a:lnTo>
                  <a:pt x="94761" y="448090"/>
                </a:lnTo>
                <a:lnTo>
                  <a:pt x="137503" y="448090"/>
                </a:lnTo>
                <a:lnTo>
                  <a:pt x="415328" y="448090"/>
                </a:lnTo>
                <a:lnTo>
                  <a:pt x="458070" y="448090"/>
                </a:lnTo>
                <a:lnTo>
                  <a:pt x="473239" y="448090"/>
                </a:lnTo>
                <a:cubicBezTo>
                  <a:pt x="477262" y="450684"/>
                  <a:pt x="489079" y="465910"/>
                  <a:pt x="498968" y="480050"/>
                </a:cubicBezTo>
                <a:cubicBezTo>
                  <a:pt x="489079" y="494273"/>
                  <a:pt x="477262" y="509499"/>
                  <a:pt x="473239" y="512093"/>
                </a:cubicBezTo>
                <a:lnTo>
                  <a:pt x="458070" y="512093"/>
                </a:lnTo>
                <a:lnTo>
                  <a:pt x="415328" y="512093"/>
                </a:lnTo>
                <a:lnTo>
                  <a:pt x="137503" y="512093"/>
                </a:lnTo>
                <a:lnTo>
                  <a:pt x="94761" y="512093"/>
                </a:lnTo>
                <a:lnTo>
                  <a:pt x="68026" y="512093"/>
                </a:lnTo>
                <a:cubicBezTo>
                  <a:pt x="65093" y="512093"/>
                  <a:pt x="62662" y="509667"/>
                  <a:pt x="62662" y="506739"/>
                </a:cubicBezTo>
                <a:lnTo>
                  <a:pt x="62662" y="453444"/>
                </a:lnTo>
                <a:cubicBezTo>
                  <a:pt x="62662" y="450516"/>
                  <a:pt x="65093" y="448090"/>
                  <a:pt x="68026" y="448090"/>
                </a:cubicBezTo>
                <a:close/>
                <a:moveTo>
                  <a:pt x="68001" y="437377"/>
                </a:moveTo>
                <a:cubicBezTo>
                  <a:pt x="59202" y="437377"/>
                  <a:pt x="51995" y="444573"/>
                  <a:pt x="51995" y="453442"/>
                </a:cubicBezTo>
                <a:lnTo>
                  <a:pt x="51995" y="506741"/>
                </a:lnTo>
                <a:cubicBezTo>
                  <a:pt x="51995" y="515610"/>
                  <a:pt x="59202" y="522723"/>
                  <a:pt x="68001" y="522723"/>
                </a:cubicBezTo>
                <a:lnTo>
                  <a:pt x="94734" y="522723"/>
                </a:lnTo>
                <a:lnTo>
                  <a:pt x="137473" y="522723"/>
                </a:lnTo>
                <a:lnTo>
                  <a:pt x="415278" y="522723"/>
                </a:lnTo>
                <a:lnTo>
                  <a:pt x="458017" y="522723"/>
                </a:lnTo>
                <a:lnTo>
                  <a:pt x="474023" y="522723"/>
                </a:lnTo>
                <a:cubicBezTo>
                  <a:pt x="476621" y="522723"/>
                  <a:pt x="482739" y="522723"/>
                  <a:pt x="509807" y="483062"/>
                </a:cubicBezTo>
                <a:lnTo>
                  <a:pt x="511902" y="480050"/>
                </a:lnTo>
                <a:lnTo>
                  <a:pt x="509807" y="477121"/>
                </a:lnTo>
                <a:cubicBezTo>
                  <a:pt x="482739" y="437377"/>
                  <a:pt x="476621" y="437377"/>
                  <a:pt x="474023" y="437377"/>
                </a:cubicBezTo>
                <a:lnTo>
                  <a:pt x="458017" y="437377"/>
                </a:lnTo>
                <a:lnTo>
                  <a:pt x="415278" y="437377"/>
                </a:lnTo>
                <a:lnTo>
                  <a:pt x="137473" y="437377"/>
                </a:lnTo>
                <a:lnTo>
                  <a:pt x="94734" y="437377"/>
                </a:lnTo>
                <a:close/>
                <a:moveTo>
                  <a:pt x="35988" y="416124"/>
                </a:moveTo>
                <a:lnTo>
                  <a:pt x="94734" y="416124"/>
                </a:lnTo>
                <a:lnTo>
                  <a:pt x="137473" y="416124"/>
                </a:lnTo>
                <a:lnTo>
                  <a:pt x="415278" y="416124"/>
                </a:lnTo>
                <a:lnTo>
                  <a:pt x="458017" y="416124"/>
                </a:lnTo>
                <a:lnTo>
                  <a:pt x="483577" y="416124"/>
                </a:lnTo>
                <a:cubicBezTo>
                  <a:pt x="489694" y="420559"/>
                  <a:pt x="514500" y="451015"/>
                  <a:pt x="536791" y="480050"/>
                </a:cubicBezTo>
                <a:cubicBezTo>
                  <a:pt x="514500" y="509168"/>
                  <a:pt x="489694" y="539624"/>
                  <a:pt x="483577" y="544059"/>
                </a:cubicBezTo>
                <a:lnTo>
                  <a:pt x="458017" y="544059"/>
                </a:lnTo>
                <a:lnTo>
                  <a:pt x="415278" y="544059"/>
                </a:lnTo>
                <a:lnTo>
                  <a:pt x="137473" y="544059"/>
                </a:lnTo>
                <a:lnTo>
                  <a:pt x="94734" y="544059"/>
                </a:lnTo>
                <a:lnTo>
                  <a:pt x="35988" y="544059"/>
                </a:lnTo>
                <a:cubicBezTo>
                  <a:pt x="33055" y="544059"/>
                  <a:pt x="30625" y="541716"/>
                  <a:pt x="30625" y="538788"/>
                </a:cubicBezTo>
                <a:lnTo>
                  <a:pt x="30625" y="421395"/>
                </a:lnTo>
                <a:cubicBezTo>
                  <a:pt x="30625" y="418467"/>
                  <a:pt x="33055" y="416124"/>
                  <a:pt x="35988" y="416124"/>
                </a:cubicBezTo>
                <a:close/>
                <a:moveTo>
                  <a:pt x="415277" y="384087"/>
                </a:moveTo>
                <a:lnTo>
                  <a:pt x="458040" y="384087"/>
                </a:lnTo>
                <a:lnTo>
                  <a:pt x="458040" y="405398"/>
                </a:lnTo>
                <a:lnTo>
                  <a:pt x="415277" y="405398"/>
                </a:lnTo>
                <a:close/>
                <a:moveTo>
                  <a:pt x="94769" y="384087"/>
                </a:moveTo>
                <a:lnTo>
                  <a:pt x="137532" y="384087"/>
                </a:lnTo>
                <a:lnTo>
                  <a:pt x="137532" y="405398"/>
                </a:lnTo>
                <a:lnTo>
                  <a:pt x="94769" y="405398"/>
                </a:lnTo>
                <a:close/>
                <a:moveTo>
                  <a:pt x="63481" y="277393"/>
                </a:moveTo>
                <a:lnTo>
                  <a:pt x="94740" y="277393"/>
                </a:lnTo>
                <a:lnTo>
                  <a:pt x="137481" y="277393"/>
                </a:lnTo>
                <a:lnTo>
                  <a:pt x="415297" y="277477"/>
                </a:lnTo>
                <a:lnTo>
                  <a:pt x="415297" y="277393"/>
                </a:lnTo>
                <a:lnTo>
                  <a:pt x="458038" y="277393"/>
                </a:lnTo>
                <a:lnTo>
                  <a:pt x="468598" y="277393"/>
                </a:lnTo>
                <a:cubicBezTo>
                  <a:pt x="468765" y="277393"/>
                  <a:pt x="468765" y="280070"/>
                  <a:pt x="468765" y="281242"/>
                </a:cubicBezTo>
                <a:lnTo>
                  <a:pt x="468681" y="282747"/>
                </a:lnTo>
                <a:lnTo>
                  <a:pt x="468681" y="336041"/>
                </a:lnTo>
                <a:lnTo>
                  <a:pt x="468681" y="337547"/>
                </a:lnTo>
                <a:cubicBezTo>
                  <a:pt x="468681" y="338719"/>
                  <a:pt x="468765" y="340392"/>
                  <a:pt x="468598" y="341396"/>
                </a:cubicBezTo>
                <a:lnTo>
                  <a:pt x="458038" y="341396"/>
                </a:lnTo>
                <a:lnTo>
                  <a:pt x="415297" y="341396"/>
                </a:lnTo>
                <a:lnTo>
                  <a:pt x="137481" y="341396"/>
                </a:lnTo>
                <a:lnTo>
                  <a:pt x="94740" y="341396"/>
                </a:lnTo>
                <a:lnTo>
                  <a:pt x="63481" y="341396"/>
                </a:lnTo>
                <a:cubicBezTo>
                  <a:pt x="59458" y="338802"/>
                  <a:pt x="47641" y="323576"/>
                  <a:pt x="37752" y="309353"/>
                </a:cubicBezTo>
                <a:cubicBezTo>
                  <a:pt x="47641" y="295213"/>
                  <a:pt x="59458" y="277393"/>
                  <a:pt x="63481" y="277393"/>
                </a:cubicBezTo>
                <a:close/>
                <a:moveTo>
                  <a:pt x="62684" y="266688"/>
                </a:moveTo>
                <a:cubicBezTo>
                  <a:pt x="60087" y="266688"/>
                  <a:pt x="53969" y="266688"/>
                  <a:pt x="26900" y="306424"/>
                </a:cubicBezTo>
                <a:lnTo>
                  <a:pt x="24889" y="309352"/>
                </a:lnTo>
                <a:lnTo>
                  <a:pt x="26900" y="312364"/>
                </a:lnTo>
                <a:cubicBezTo>
                  <a:pt x="53969" y="352100"/>
                  <a:pt x="60087" y="352100"/>
                  <a:pt x="62684" y="352100"/>
                </a:cubicBezTo>
                <a:lnTo>
                  <a:pt x="94781" y="352100"/>
                </a:lnTo>
                <a:lnTo>
                  <a:pt x="137520" y="352100"/>
                </a:lnTo>
                <a:lnTo>
                  <a:pt x="415325" y="352100"/>
                </a:lnTo>
                <a:lnTo>
                  <a:pt x="458064" y="352100"/>
                </a:lnTo>
                <a:lnTo>
                  <a:pt x="468707" y="352100"/>
                </a:lnTo>
                <a:cubicBezTo>
                  <a:pt x="471891" y="352100"/>
                  <a:pt x="474489" y="351096"/>
                  <a:pt x="476333" y="349256"/>
                </a:cubicBezTo>
                <a:cubicBezTo>
                  <a:pt x="479517" y="346077"/>
                  <a:pt x="479434" y="341643"/>
                  <a:pt x="479434" y="337460"/>
                </a:cubicBezTo>
                <a:lnTo>
                  <a:pt x="479434" y="336038"/>
                </a:lnTo>
                <a:lnTo>
                  <a:pt x="479434" y="281328"/>
                </a:lnTo>
                <a:cubicBezTo>
                  <a:pt x="479434" y="277145"/>
                  <a:pt x="479517" y="272711"/>
                  <a:pt x="476333" y="269532"/>
                </a:cubicBezTo>
                <a:cubicBezTo>
                  <a:pt x="474489" y="267692"/>
                  <a:pt x="471891" y="266688"/>
                  <a:pt x="468707" y="266688"/>
                </a:cubicBezTo>
                <a:lnTo>
                  <a:pt x="458064" y="266688"/>
                </a:lnTo>
                <a:lnTo>
                  <a:pt x="415325" y="266688"/>
                </a:lnTo>
                <a:lnTo>
                  <a:pt x="137520" y="266688"/>
                </a:lnTo>
                <a:lnTo>
                  <a:pt x="94781" y="266688"/>
                </a:lnTo>
                <a:close/>
                <a:moveTo>
                  <a:pt x="53215" y="245356"/>
                </a:moveTo>
                <a:lnTo>
                  <a:pt x="94781" y="245356"/>
                </a:lnTo>
                <a:lnTo>
                  <a:pt x="137520" y="245356"/>
                </a:lnTo>
                <a:lnTo>
                  <a:pt x="137520" y="245440"/>
                </a:lnTo>
                <a:lnTo>
                  <a:pt x="415325" y="245440"/>
                </a:lnTo>
                <a:lnTo>
                  <a:pt x="475663" y="245440"/>
                </a:lnTo>
                <a:lnTo>
                  <a:pt x="495775" y="245440"/>
                </a:lnTo>
                <a:cubicBezTo>
                  <a:pt x="495859" y="245440"/>
                  <a:pt x="500803" y="245440"/>
                  <a:pt x="500803" y="250794"/>
                </a:cubicBezTo>
                <a:lnTo>
                  <a:pt x="500803" y="369500"/>
                </a:lnTo>
                <a:cubicBezTo>
                  <a:pt x="500803" y="370755"/>
                  <a:pt x="499965" y="373432"/>
                  <a:pt x="496865" y="373432"/>
                </a:cubicBezTo>
                <a:lnTo>
                  <a:pt x="458064" y="373432"/>
                </a:lnTo>
                <a:lnTo>
                  <a:pt x="415325" y="373432"/>
                </a:lnTo>
                <a:lnTo>
                  <a:pt x="137520" y="373432"/>
                </a:lnTo>
                <a:lnTo>
                  <a:pt x="94781" y="373432"/>
                </a:lnTo>
                <a:lnTo>
                  <a:pt x="53215" y="373432"/>
                </a:lnTo>
                <a:cubicBezTo>
                  <a:pt x="47097" y="368915"/>
                  <a:pt x="22207" y="338464"/>
                  <a:pt x="0" y="309352"/>
                </a:cubicBezTo>
                <a:cubicBezTo>
                  <a:pt x="22207" y="280324"/>
                  <a:pt x="47097" y="245356"/>
                  <a:pt x="53215" y="245356"/>
                </a:cubicBezTo>
                <a:close/>
                <a:moveTo>
                  <a:pt x="415277" y="202734"/>
                </a:moveTo>
                <a:lnTo>
                  <a:pt x="458040" y="202734"/>
                </a:lnTo>
                <a:lnTo>
                  <a:pt x="458040" y="234700"/>
                </a:lnTo>
                <a:lnTo>
                  <a:pt x="415277" y="234700"/>
                </a:lnTo>
                <a:close/>
                <a:moveTo>
                  <a:pt x="94769" y="202734"/>
                </a:moveTo>
                <a:lnTo>
                  <a:pt x="137532" y="202734"/>
                </a:lnTo>
                <a:lnTo>
                  <a:pt x="137532" y="234700"/>
                </a:lnTo>
                <a:lnTo>
                  <a:pt x="94769" y="234700"/>
                </a:lnTo>
                <a:close/>
                <a:moveTo>
                  <a:pt x="68026" y="95969"/>
                </a:moveTo>
                <a:lnTo>
                  <a:pt x="94761" y="95969"/>
                </a:lnTo>
                <a:lnTo>
                  <a:pt x="137503" y="95969"/>
                </a:lnTo>
                <a:lnTo>
                  <a:pt x="415328" y="95969"/>
                </a:lnTo>
                <a:lnTo>
                  <a:pt x="458070" y="95969"/>
                </a:lnTo>
                <a:lnTo>
                  <a:pt x="473239" y="95969"/>
                </a:lnTo>
                <a:cubicBezTo>
                  <a:pt x="477262" y="98562"/>
                  <a:pt x="489079" y="113786"/>
                  <a:pt x="498968" y="128005"/>
                </a:cubicBezTo>
                <a:cubicBezTo>
                  <a:pt x="489163" y="142225"/>
                  <a:pt x="477262" y="157365"/>
                  <a:pt x="473239" y="160042"/>
                </a:cubicBezTo>
                <a:lnTo>
                  <a:pt x="473239" y="159958"/>
                </a:lnTo>
                <a:lnTo>
                  <a:pt x="458070" y="159958"/>
                </a:lnTo>
                <a:lnTo>
                  <a:pt x="415328" y="159958"/>
                </a:lnTo>
                <a:lnTo>
                  <a:pt x="137503" y="159958"/>
                </a:lnTo>
                <a:lnTo>
                  <a:pt x="94761" y="159958"/>
                </a:lnTo>
                <a:lnTo>
                  <a:pt x="68026" y="159958"/>
                </a:lnTo>
                <a:cubicBezTo>
                  <a:pt x="65093" y="159958"/>
                  <a:pt x="62662" y="157616"/>
                  <a:pt x="62662" y="154689"/>
                </a:cubicBezTo>
                <a:lnTo>
                  <a:pt x="62662" y="101322"/>
                </a:lnTo>
                <a:cubicBezTo>
                  <a:pt x="62662" y="98395"/>
                  <a:pt x="65093" y="95969"/>
                  <a:pt x="68026" y="95969"/>
                </a:cubicBezTo>
                <a:close/>
                <a:moveTo>
                  <a:pt x="68001" y="85337"/>
                </a:moveTo>
                <a:cubicBezTo>
                  <a:pt x="59202" y="85337"/>
                  <a:pt x="51995" y="92532"/>
                  <a:pt x="51995" y="101317"/>
                </a:cubicBezTo>
                <a:lnTo>
                  <a:pt x="51995" y="154695"/>
                </a:lnTo>
                <a:cubicBezTo>
                  <a:pt x="51995" y="163480"/>
                  <a:pt x="59202" y="170675"/>
                  <a:pt x="68001" y="170675"/>
                </a:cubicBezTo>
                <a:lnTo>
                  <a:pt x="94734" y="170675"/>
                </a:lnTo>
                <a:lnTo>
                  <a:pt x="137473" y="170675"/>
                </a:lnTo>
                <a:lnTo>
                  <a:pt x="415278" y="170675"/>
                </a:lnTo>
                <a:lnTo>
                  <a:pt x="458017" y="170675"/>
                </a:lnTo>
                <a:lnTo>
                  <a:pt x="474023" y="170675"/>
                </a:lnTo>
                <a:cubicBezTo>
                  <a:pt x="476621" y="170675"/>
                  <a:pt x="482739" y="170675"/>
                  <a:pt x="509807" y="131018"/>
                </a:cubicBezTo>
                <a:lnTo>
                  <a:pt x="511902" y="128006"/>
                </a:lnTo>
                <a:lnTo>
                  <a:pt x="509807" y="124994"/>
                </a:lnTo>
                <a:cubicBezTo>
                  <a:pt x="482739" y="85337"/>
                  <a:pt x="476621" y="85337"/>
                  <a:pt x="474023" y="85337"/>
                </a:cubicBezTo>
                <a:lnTo>
                  <a:pt x="458017" y="85337"/>
                </a:lnTo>
                <a:lnTo>
                  <a:pt x="415278" y="85337"/>
                </a:lnTo>
                <a:lnTo>
                  <a:pt x="137473" y="85337"/>
                </a:lnTo>
                <a:lnTo>
                  <a:pt x="94734" y="85337"/>
                </a:lnTo>
                <a:close/>
                <a:moveTo>
                  <a:pt x="35988" y="64003"/>
                </a:moveTo>
                <a:lnTo>
                  <a:pt x="94734" y="64003"/>
                </a:lnTo>
                <a:lnTo>
                  <a:pt x="137473" y="64003"/>
                </a:lnTo>
                <a:lnTo>
                  <a:pt x="415278" y="64003"/>
                </a:lnTo>
                <a:lnTo>
                  <a:pt x="458017" y="64003"/>
                </a:lnTo>
                <a:lnTo>
                  <a:pt x="483577" y="64003"/>
                </a:lnTo>
                <a:cubicBezTo>
                  <a:pt x="489694" y="68521"/>
                  <a:pt x="514500" y="98975"/>
                  <a:pt x="536791" y="128006"/>
                </a:cubicBezTo>
                <a:cubicBezTo>
                  <a:pt x="514500" y="157037"/>
                  <a:pt x="489694" y="187491"/>
                  <a:pt x="483577" y="192009"/>
                </a:cubicBezTo>
                <a:lnTo>
                  <a:pt x="458017" y="192009"/>
                </a:lnTo>
                <a:lnTo>
                  <a:pt x="415278" y="192009"/>
                </a:lnTo>
                <a:lnTo>
                  <a:pt x="137473" y="192009"/>
                </a:lnTo>
                <a:lnTo>
                  <a:pt x="94734" y="192009"/>
                </a:lnTo>
                <a:lnTo>
                  <a:pt x="35988" y="192009"/>
                </a:lnTo>
                <a:cubicBezTo>
                  <a:pt x="33055" y="192009"/>
                  <a:pt x="30625" y="189583"/>
                  <a:pt x="30625" y="186655"/>
                </a:cubicBezTo>
                <a:lnTo>
                  <a:pt x="30625" y="69357"/>
                </a:lnTo>
                <a:cubicBezTo>
                  <a:pt x="30625" y="66429"/>
                  <a:pt x="33055" y="64003"/>
                  <a:pt x="35988" y="64003"/>
                </a:cubicBezTo>
                <a:close/>
                <a:moveTo>
                  <a:pt x="434646" y="0"/>
                </a:moveTo>
                <a:lnTo>
                  <a:pt x="436910" y="0"/>
                </a:lnTo>
                <a:cubicBezTo>
                  <a:pt x="447559" y="0"/>
                  <a:pt x="458040" y="6775"/>
                  <a:pt x="458040" y="15138"/>
                </a:cubicBezTo>
                <a:lnTo>
                  <a:pt x="458040" y="53277"/>
                </a:lnTo>
                <a:lnTo>
                  <a:pt x="415277" y="53277"/>
                </a:lnTo>
                <a:lnTo>
                  <a:pt x="415277" y="15138"/>
                </a:lnTo>
                <a:cubicBezTo>
                  <a:pt x="415277" y="6775"/>
                  <a:pt x="423914" y="0"/>
                  <a:pt x="434646" y="0"/>
                </a:cubicBezTo>
                <a:close/>
                <a:moveTo>
                  <a:pt x="114138" y="0"/>
                </a:moveTo>
                <a:lnTo>
                  <a:pt x="116402" y="0"/>
                </a:lnTo>
                <a:cubicBezTo>
                  <a:pt x="127051" y="0"/>
                  <a:pt x="137532" y="6775"/>
                  <a:pt x="137532" y="15138"/>
                </a:cubicBezTo>
                <a:lnTo>
                  <a:pt x="137532" y="53277"/>
                </a:lnTo>
                <a:lnTo>
                  <a:pt x="94769" y="53277"/>
                </a:lnTo>
                <a:lnTo>
                  <a:pt x="94769" y="15138"/>
                </a:lnTo>
                <a:cubicBezTo>
                  <a:pt x="94769" y="6775"/>
                  <a:pt x="103406" y="0"/>
                  <a:pt x="114138"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pic>
        <p:nvPicPr>
          <p:cNvPr id="16" name="图片 15"/>
          <p:cNvPicPr>
            <a:picLocks noChangeAspect="1"/>
          </p:cNvPicPr>
          <p:nvPr/>
        </p:nvPicPr>
        <p:blipFill rotWithShape="1">
          <a:blip r:embed="rId5"/>
          <a:srcRect l="5645" r="5379"/>
          <a:stretch>
            <a:fillRect/>
          </a:stretch>
        </p:blipFill>
        <p:spPr>
          <a:xfrm>
            <a:off x="696674" y="3680073"/>
            <a:ext cx="8612002" cy="5442484"/>
          </a:xfrm>
          <a:prstGeom prst="rect">
            <a:avLst/>
          </a:prstGeom>
          <a:noFill/>
          <a:ln w="9525">
            <a:noFill/>
          </a:ln>
        </p:spPr>
      </p:pic>
      <p:pic>
        <p:nvPicPr>
          <p:cNvPr id="10" name="图片 9"/>
          <p:cNvPicPr>
            <a:picLocks noChangeAspect="1"/>
          </p:cNvPicPr>
          <p:nvPr/>
        </p:nvPicPr>
        <p:blipFill rotWithShape="1">
          <a:blip r:embed="rId6"/>
          <a:srcRect l="6906" r="6683"/>
          <a:stretch>
            <a:fillRect/>
          </a:stretch>
        </p:blipFill>
        <p:spPr>
          <a:xfrm>
            <a:off x="9643212" y="5906090"/>
            <a:ext cx="7926670" cy="3216468"/>
          </a:xfrm>
          <a:prstGeom prst="rect">
            <a:avLst/>
          </a:prstGeom>
          <a:noFill/>
          <a:ln w="9525">
            <a:noFill/>
          </a:ln>
        </p:spPr>
      </p:pic>
      <p:grpSp>
        <p:nvGrpSpPr>
          <p:cNvPr id="11" name="组合 10"/>
          <p:cNvGrpSpPr/>
          <p:nvPr/>
        </p:nvGrpSpPr>
        <p:grpSpPr>
          <a:xfrm>
            <a:off x="7696549" y="7648513"/>
            <a:ext cx="934497" cy="934497"/>
            <a:chOff x="13158439" y="1471960"/>
            <a:chExt cx="1115122" cy="1115122"/>
          </a:xfrm>
        </p:grpSpPr>
        <p:sp>
          <p:nvSpPr>
            <p:cNvPr id="12" name="椭圆 11"/>
            <p:cNvSpPr/>
            <p:nvPr/>
          </p:nvSpPr>
          <p:spPr>
            <a:xfrm>
              <a:off x="13158439" y="1471960"/>
              <a:ext cx="1115122" cy="1115122"/>
            </a:xfrm>
            <a:prstGeom prst="ellipse">
              <a:avLst/>
            </a:prstGeom>
            <a:solidFill>
              <a:srgbClr val="BB1B22"/>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3236497" y="1516347"/>
              <a:ext cx="959004" cy="991617"/>
            </a:xfrm>
            <a:prstGeom prst="rect">
              <a:avLst/>
            </a:prstGeom>
            <a:noFill/>
          </p:spPr>
          <p:txBody>
            <a:bodyPr wrap="square" rtlCol="0">
              <a:spAutoFit/>
            </a:bodyPr>
            <a:lstStyle/>
            <a:p>
              <a:r>
                <a:rPr lang="en-US" altLang="zh-CN" sz="4800" dirty="0">
                  <a:solidFill>
                    <a:schemeClr val="bg1"/>
                  </a:solidFill>
                </a:rPr>
                <a:t>02</a:t>
              </a:r>
              <a:endParaRPr lang="zh-CN" altLang="en-US" sz="4800" dirty="0">
                <a:solidFill>
                  <a:schemeClr val="bg1"/>
                </a:solidFill>
              </a:endParaRPr>
            </a:p>
          </p:txBody>
        </p:sp>
      </p:grpSp>
      <p:grpSp>
        <p:nvGrpSpPr>
          <p:cNvPr id="17" name="组合 16"/>
          <p:cNvGrpSpPr/>
          <p:nvPr/>
        </p:nvGrpSpPr>
        <p:grpSpPr>
          <a:xfrm>
            <a:off x="16421996" y="7646341"/>
            <a:ext cx="934497" cy="934497"/>
            <a:chOff x="13158439" y="1471960"/>
            <a:chExt cx="1115122" cy="1115122"/>
          </a:xfrm>
        </p:grpSpPr>
        <p:sp>
          <p:nvSpPr>
            <p:cNvPr id="18" name="椭圆 17"/>
            <p:cNvSpPr/>
            <p:nvPr/>
          </p:nvSpPr>
          <p:spPr>
            <a:xfrm>
              <a:off x="13158439" y="1471960"/>
              <a:ext cx="1115122" cy="1115122"/>
            </a:xfrm>
            <a:prstGeom prst="ellipse">
              <a:avLst/>
            </a:prstGeom>
            <a:solidFill>
              <a:srgbClr val="BB1B22"/>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3236497" y="1516347"/>
              <a:ext cx="959004" cy="991617"/>
            </a:xfrm>
            <a:prstGeom prst="rect">
              <a:avLst/>
            </a:prstGeom>
            <a:noFill/>
          </p:spPr>
          <p:txBody>
            <a:bodyPr wrap="square" rtlCol="0">
              <a:spAutoFit/>
            </a:bodyPr>
            <a:lstStyle/>
            <a:p>
              <a:r>
                <a:rPr lang="en-US" altLang="zh-CN" sz="4800" dirty="0">
                  <a:solidFill>
                    <a:schemeClr val="bg1"/>
                  </a:solidFill>
                </a:rPr>
                <a:t>03</a:t>
              </a:r>
              <a:endParaRPr lang="zh-CN" altLang="en-US" sz="4800" dirty="0">
                <a:solidFill>
                  <a:schemeClr val="bg1"/>
                </a:solidFill>
              </a:endParaRPr>
            </a:p>
          </p:txBody>
        </p:sp>
      </p:grpSp>
      <p:sp>
        <p:nvSpPr>
          <p:cNvPr id="20" name="矩形 8"/>
          <p:cNvSpPr/>
          <p:nvPr/>
        </p:nvSpPr>
        <p:spPr>
          <a:xfrm>
            <a:off x="12426927" y="3965935"/>
            <a:ext cx="4339650" cy="646331"/>
          </a:xfrm>
          <a:prstGeom prst="rect">
            <a:avLst/>
          </a:prstGeom>
          <a:noFill/>
          <a:ln w="9525">
            <a:noFill/>
          </a:ln>
        </p:spPr>
        <p:txBody>
          <a:bodyPr wrap="none" anchor="t">
            <a:spAutoFit/>
          </a:bodyPr>
          <a:lstStyle/>
          <a:p>
            <a:r>
              <a:rPr lang="zh-CN" altLang="en-US" dirty="0">
                <a:solidFill>
                  <a:srgbClr val="C00000"/>
                </a:solidFill>
                <a:latin typeface="微软雅黑" panose="020B0503020204020204" pitchFamily="34" charset="-122"/>
                <a:ea typeface="微软雅黑" panose="020B0503020204020204" pitchFamily="34" charset="-122"/>
              </a:rPr>
              <a:t>工业动火许可证范例</a:t>
            </a:r>
          </a:p>
        </p:txBody>
      </p:sp>
      <p:sp>
        <p:nvSpPr>
          <p:cNvPr id="21" name="矩形 20"/>
          <p:cNvSpPr/>
          <p:nvPr/>
        </p:nvSpPr>
        <p:spPr>
          <a:xfrm>
            <a:off x="17105868" y="3474893"/>
            <a:ext cx="250625" cy="1561071"/>
          </a:xfrm>
          <a:prstGeom prst="rect">
            <a:avLst/>
          </a:prstGeom>
          <a:solidFill>
            <a:srgbClr val="BB1B22"/>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22"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3" name="文本框 22"/>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imgsa.baidu.com/timg?image&amp;quality=80&amp;size=b9999_10000&amp;sec=1503103124168&amp;di=3d655890291ff422b8acdcfcb377afe7&amp;imgtype=0&amp;src=http%3A%2F%2Fnews.cnpc.com.cn%2Fepaper%2Fsysb%2F20110624%2Fimage%2F0057049004.jpeg"/>
          <p:cNvPicPr>
            <a:picLocks noChangeAspect="1" noChangeArrowheads="1"/>
          </p:cNvPicPr>
          <p:nvPr/>
        </p:nvPicPr>
        <p:blipFill rotWithShape="1">
          <a:blip r:embed="rId5">
            <a:extLst>
              <a:ext uri="{28A0092B-C50C-407E-A947-70E740481C1C}">
                <a14:useLocalDpi xmlns:a14="http://schemas.microsoft.com/office/drawing/2010/main" val="0"/>
              </a:ext>
            </a:extLst>
          </a:blip>
          <a:srcRect t="25639" b="16173"/>
          <a:stretch>
            <a:fillRect/>
          </a:stretch>
        </p:blipFill>
        <p:spPr bwMode="auto">
          <a:xfrm>
            <a:off x="2422817" y="2678587"/>
            <a:ext cx="13442363" cy="584747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圆角 1"/>
          <p:cNvSpPr/>
          <p:nvPr/>
        </p:nvSpPr>
        <p:spPr>
          <a:xfrm>
            <a:off x="5352587" y="4783625"/>
            <a:ext cx="7850458" cy="1834586"/>
          </a:xfrm>
          <a:prstGeom prst="roundRect">
            <a:avLst/>
          </a:prstGeom>
          <a:solidFill>
            <a:srgbClr val="BB1B22">
              <a:alpha val="65000"/>
            </a:srgbClr>
          </a:solidFill>
        </p:spPr>
        <p:txBody>
          <a:bodyPr rot="0" spcFirstLastPara="0" vertOverflow="overflow" horzOverflow="overflow" vert="horz" wrap="square" lIns="91440" tIns="45720" rIns="91440" bIns="45720" numCol="1" spcCol="0" rtlCol="0" fromWordArt="0" anchor="ctr" anchorCtr="0" forceAA="0" compatLnSpc="1">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22" name="文本占位符 693250"/>
          <p:cNvSpPr>
            <a:spLocks noGrp="1"/>
          </p:cNvSpPr>
          <p:nvPr/>
        </p:nvSpPr>
        <p:spPr>
          <a:xfrm>
            <a:off x="7199237" y="5013760"/>
            <a:ext cx="5847689" cy="1275827"/>
          </a:xfrm>
          <a:prstGeom prst="rect">
            <a:avLst/>
          </a:prstGeom>
          <a:noFill/>
          <a:ln w="9525">
            <a:noFill/>
          </a:ln>
        </p:spPr>
        <p:txBody>
          <a:bodyPr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a:lstStyle>
          <a:p>
            <a:pPr marL="0" indent="0">
              <a:lnSpc>
                <a:spcPts val="5000"/>
              </a:lnSpc>
              <a:buNone/>
            </a:pPr>
            <a:r>
              <a:rPr lang="zh-CN" altLang="en-US" b="1" dirty="0">
                <a:solidFill>
                  <a:schemeClr val="bg1"/>
                </a:solidFill>
                <a:latin typeface="微软雅黑" panose="020B0503020204020204" pitchFamily="34" charset="-122"/>
                <a:ea typeface="微软雅黑" panose="020B0503020204020204" pitchFamily="34" charset="-122"/>
              </a:rPr>
              <a:t>动火票不是为了签票而签票，是利用签票确认现场动火的风险。</a:t>
            </a:r>
          </a:p>
          <a:p>
            <a:pPr marL="0" indent="0">
              <a:buNone/>
            </a:pPr>
            <a:endParaRPr lang="zh-CN" altLang="en-US" b="1" dirty="0">
              <a:solidFill>
                <a:schemeClr val="bg1"/>
              </a:solidFill>
              <a:latin typeface="微软雅黑" panose="020B0503020204020204" pitchFamily="34" charset="-122"/>
              <a:ea typeface="微软雅黑" panose="020B0503020204020204" pitchFamily="34" charset="-122"/>
            </a:endParaRPr>
          </a:p>
          <a:p>
            <a:pPr marL="0" indent="0">
              <a:buNone/>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5" name="back_149656"/>
          <p:cNvSpPr>
            <a:spLocks noChangeAspect="1"/>
          </p:cNvSpPr>
          <p:nvPr/>
        </p:nvSpPr>
        <p:spPr bwMode="auto">
          <a:xfrm>
            <a:off x="5722483" y="5013760"/>
            <a:ext cx="1276569" cy="1275827"/>
          </a:xfrm>
          <a:custGeom>
            <a:avLst/>
            <a:gdLst>
              <a:gd name="T0" fmla="*/ 6763 w 6827"/>
              <a:gd name="T1" fmla="*/ 5312 h 6833"/>
              <a:gd name="T2" fmla="*/ 5057 w 6827"/>
              <a:gd name="T3" fmla="*/ 4071 h 6833"/>
              <a:gd name="T4" fmla="*/ 4895 w 6827"/>
              <a:gd name="T5" fmla="*/ 4059 h 6833"/>
              <a:gd name="T6" fmla="*/ 4811 w 6827"/>
              <a:gd name="T7" fmla="*/ 4197 h 6833"/>
              <a:gd name="T8" fmla="*/ 4811 w 6827"/>
              <a:gd name="T9" fmla="*/ 5282 h 6833"/>
              <a:gd name="T10" fmla="*/ 1864 w 6827"/>
              <a:gd name="T11" fmla="*/ 5282 h 6833"/>
              <a:gd name="T12" fmla="*/ 1864 w 6827"/>
              <a:gd name="T13" fmla="*/ 3576 h 6833"/>
              <a:gd name="T14" fmla="*/ 2640 w 6827"/>
              <a:gd name="T15" fmla="*/ 3576 h 6833"/>
              <a:gd name="T16" fmla="*/ 2640 w 6827"/>
              <a:gd name="T17" fmla="*/ 4662 h 6833"/>
              <a:gd name="T18" fmla="*/ 2724 w 6827"/>
              <a:gd name="T19" fmla="*/ 4800 h 6833"/>
              <a:gd name="T20" fmla="*/ 2886 w 6827"/>
              <a:gd name="T21" fmla="*/ 4787 h 6833"/>
              <a:gd name="T22" fmla="*/ 4592 w 6827"/>
              <a:gd name="T23" fmla="*/ 3547 h 6833"/>
              <a:gd name="T24" fmla="*/ 4656 w 6827"/>
              <a:gd name="T25" fmla="*/ 3421 h 6833"/>
              <a:gd name="T26" fmla="*/ 4592 w 6827"/>
              <a:gd name="T27" fmla="*/ 3296 h 6833"/>
              <a:gd name="T28" fmla="*/ 2886 w 6827"/>
              <a:gd name="T29" fmla="*/ 2055 h 6833"/>
              <a:gd name="T30" fmla="*/ 2724 w 6827"/>
              <a:gd name="T31" fmla="*/ 2043 h 6833"/>
              <a:gd name="T32" fmla="*/ 2640 w 6827"/>
              <a:gd name="T33" fmla="*/ 2181 h 6833"/>
              <a:gd name="T34" fmla="*/ 2640 w 6827"/>
              <a:gd name="T35" fmla="*/ 3266 h 6833"/>
              <a:gd name="T36" fmla="*/ 1864 w 6827"/>
              <a:gd name="T37" fmla="*/ 3266 h 6833"/>
              <a:gd name="T38" fmla="*/ 1864 w 6827"/>
              <a:gd name="T39" fmla="*/ 1560 h 6833"/>
              <a:gd name="T40" fmla="*/ 4811 w 6827"/>
              <a:gd name="T41" fmla="*/ 1560 h 6833"/>
              <a:gd name="T42" fmla="*/ 4811 w 6827"/>
              <a:gd name="T43" fmla="*/ 2646 h 6833"/>
              <a:gd name="T44" fmla="*/ 4895 w 6827"/>
              <a:gd name="T45" fmla="*/ 2784 h 6833"/>
              <a:gd name="T46" fmla="*/ 5057 w 6827"/>
              <a:gd name="T47" fmla="*/ 2771 h 6833"/>
              <a:gd name="T48" fmla="*/ 6763 w 6827"/>
              <a:gd name="T49" fmla="*/ 1531 h 6833"/>
              <a:gd name="T50" fmla="*/ 6827 w 6827"/>
              <a:gd name="T51" fmla="*/ 1405 h 6833"/>
              <a:gd name="T52" fmla="*/ 6763 w 6827"/>
              <a:gd name="T53" fmla="*/ 1280 h 6833"/>
              <a:gd name="T54" fmla="*/ 5057 w 6827"/>
              <a:gd name="T55" fmla="*/ 39 h 6833"/>
              <a:gd name="T56" fmla="*/ 4895 w 6827"/>
              <a:gd name="T57" fmla="*/ 27 h 6833"/>
              <a:gd name="T58" fmla="*/ 4811 w 6827"/>
              <a:gd name="T59" fmla="*/ 165 h 6833"/>
              <a:gd name="T60" fmla="*/ 4811 w 6827"/>
              <a:gd name="T61" fmla="*/ 1250 h 6833"/>
              <a:gd name="T62" fmla="*/ 1709 w 6827"/>
              <a:gd name="T63" fmla="*/ 1250 h 6833"/>
              <a:gd name="T64" fmla="*/ 1554 w 6827"/>
              <a:gd name="T65" fmla="*/ 1405 h 6833"/>
              <a:gd name="T66" fmla="*/ 1554 w 6827"/>
              <a:gd name="T67" fmla="*/ 3266 h 6833"/>
              <a:gd name="T68" fmla="*/ 155 w 6827"/>
              <a:gd name="T69" fmla="*/ 3266 h 6833"/>
              <a:gd name="T70" fmla="*/ 0 w 6827"/>
              <a:gd name="T71" fmla="*/ 3421 h 6833"/>
              <a:gd name="T72" fmla="*/ 155 w 6827"/>
              <a:gd name="T73" fmla="*/ 3576 h 6833"/>
              <a:gd name="T74" fmla="*/ 1554 w 6827"/>
              <a:gd name="T75" fmla="*/ 3576 h 6833"/>
              <a:gd name="T76" fmla="*/ 1554 w 6827"/>
              <a:gd name="T77" fmla="*/ 5437 h 6833"/>
              <a:gd name="T78" fmla="*/ 1709 w 6827"/>
              <a:gd name="T79" fmla="*/ 5592 h 6833"/>
              <a:gd name="T80" fmla="*/ 4811 w 6827"/>
              <a:gd name="T81" fmla="*/ 5592 h 6833"/>
              <a:gd name="T82" fmla="*/ 4811 w 6827"/>
              <a:gd name="T83" fmla="*/ 6678 h 6833"/>
              <a:gd name="T84" fmla="*/ 4895 w 6827"/>
              <a:gd name="T85" fmla="*/ 6816 h 6833"/>
              <a:gd name="T86" fmla="*/ 4966 w 6827"/>
              <a:gd name="T87" fmla="*/ 6833 h 6833"/>
              <a:gd name="T88" fmla="*/ 5057 w 6827"/>
              <a:gd name="T89" fmla="*/ 6803 h 6833"/>
              <a:gd name="T90" fmla="*/ 6763 w 6827"/>
              <a:gd name="T91" fmla="*/ 5563 h 6833"/>
              <a:gd name="T92" fmla="*/ 6827 w 6827"/>
              <a:gd name="T93" fmla="*/ 5437 h 6833"/>
              <a:gd name="T94" fmla="*/ 6763 w 6827"/>
              <a:gd name="T95" fmla="*/ 5312 h 6833"/>
              <a:gd name="T96" fmla="*/ 2950 w 6827"/>
              <a:gd name="T97" fmla="*/ 2485 h 6833"/>
              <a:gd name="T98" fmla="*/ 4237 w 6827"/>
              <a:gd name="T99" fmla="*/ 3421 h 6833"/>
              <a:gd name="T100" fmla="*/ 2950 w 6827"/>
              <a:gd name="T101" fmla="*/ 4357 h 6833"/>
              <a:gd name="T102" fmla="*/ 2950 w 6827"/>
              <a:gd name="T103" fmla="*/ 2485 h 6833"/>
              <a:gd name="T104" fmla="*/ 5121 w 6827"/>
              <a:gd name="T105" fmla="*/ 469 h 6833"/>
              <a:gd name="T106" fmla="*/ 6408 w 6827"/>
              <a:gd name="T107" fmla="*/ 1405 h 6833"/>
              <a:gd name="T108" fmla="*/ 5121 w 6827"/>
              <a:gd name="T109" fmla="*/ 2341 h 6833"/>
              <a:gd name="T110" fmla="*/ 5121 w 6827"/>
              <a:gd name="T111" fmla="*/ 469 h 6833"/>
              <a:gd name="T112" fmla="*/ 5121 w 6827"/>
              <a:gd name="T113" fmla="*/ 6373 h 6833"/>
              <a:gd name="T114" fmla="*/ 5121 w 6827"/>
              <a:gd name="T115" fmla="*/ 4501 h 6833"/>
              <a:gd name="T116" fmla="*/ 6408 w 6827"/>
              <a:gd name="T117" fmla="*/ 5437 h 6833"/>
              <a:gd name="T118" fmla="*/ 5121 w 6827"/>
              <a:gd name="T119" fmla="*/ 6373 h 6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27" h="6833">
                <a:moveTo>
                  <a:pt x="6763" y="5312"/>
                </a:moveTo>
                <a:lnTo>
                  <a:pt x="5057" y="4071"/>
                </a:lnTo>
                <a:cubicBezTo>
                  <a:pt x="5010" y="4037"/>
                  <a:pt x="4947" y="4032"/>
                  <a:pt x="4895" y="4059"/>
                </a:cubicBezTo>
                <a:cubicBezTo>
                  <a:pt x="4843" y="4085"/>
                  <a:pt x="4811" y="4138"/>
                  <a:pt x="4811" y="4197"/>
                </a:cubicBezTo>
                <a:lnTo>
                  <a:pt x="4811" y="5282"/>
                </a:lnTo>
                <a:lnTo>
                  <a:pt x="1864" y="5282"/>
                </a:lnTo>
                <a:lnTo>
                  <a:pt x="1864" y="3576"/>
                </a:lnTo>
                <a:lnTo>
                  <a:pt x="2640" y="3576"/>
                </a:lnTo>
                <a:lnTo>
                  <a:pt x="2640" y="4662"/>
                </a:lnTo>
                <a:cubicBezTo>
                  <a:pt x="2640" y="4720"/>
                  <a:pt x="2672" y="4774"/>
                  <a:pt x="2724" y="4800"/>
                </a:cubicBezTo>
                <a:cubicBezTo>
                  <a:pt x="2776" y="4827"/>
                  <a:pt x="2839" y="4822"/>
                  <a:pt x="2886" y="4787"/>
                </a:cubicBezTo>
                <a:lnTo>
                  <a:pt x="4592" y="3547"/>
                </a:lnTo>
                <a:cubicBezTo>
                  <a:pt x="4632" y="3517"/>
                  <a:pt x="4656" y="3471"/>
                  <a:pt x="4656" y="3421"/>
                </a:cubicBezTo>
                <a:cubicBezTo>
                  <a:pt x="4656" y="3372"/>
                  <a:pt x="4632" y="3325"/>
                  <a:pt x="4592" y="3296"/>
                </a:cubicBezTo>
                <a:lnTo>
                  <a:pt x="2886" y="2055"/>
                </a:lnTo>
                <a:cubicBezTo>
                  <a:pt x="2839" y="2021"/>
                  <a:pt x="2776" y="2016"/>
                  <a:pt x="2724" y="2043"/>
                </a:cubicBezTo>
                <a:cubicBezTo>
                  <a:pt x="2672" y="2069"/>
                  <a:pt x="2640" y="2122"/>
                  <a:pt x="2640" y="2181"/>
                </a:cubicBezTo>
                <a:lnTo>
                  <a:pt x="2640" y="3266"/>
                </a:lnTo>
                <a:lnTo>
                  <a:pt x="1864" y="3266"/>
                </a:lnTo>
                <a:lnTo>
                  <a:pt x="1864" y="1560"/>
                </a:lnTo>
                <a:lnTo>
                  <a:pt x="4811" y="1560"/>
                </a:lnTo>
                <a:lnTo>
                  <a:pt x="4811" y="2646"/>
                </a:lnTo>
                <a:cubicBezTo>
                  <a:pt x="4811" y="2704"/>
                  <a:pt x="4843" y="2758"/>
                  <a:pt x="4895" y="2784"/>
                </a:cubicBezTo>
                <a:cubicBezTo>
                  <a:pt x="4947" y="2811"/>
                  <a:pt x="5010" y="2806"/>
                  <a:pt x="5057" y="2771"/>
                </a:cubicBezTo>
                <a:lnTo>
                  <a:pt x="6763" y="1531"/>
                </a:lnTo>
                <a:cubicBezTo>
                  <a:pt x="6803" y="1501"/>
                  <a:pt x="6827" y="1455"/>
                  <a:pt x="6827" y="1405"/>
                </a:cubicBezTo>
                <a:cubicBezTo>
                  <a:pt x="6827" y="1356"/>
                  <a:pt x="6803" y="1309"/>
                  <a:pt x="6763" y="1280"/>
                </a:cubicBezTo>
                <a:lnTo>
                  <a:pt x="5057" y="39"/>
                </a:lnTo>
                <a:cubicBezTo>
                  <a:pt x="5010" y="5"/>
                  <a:pt x="4947" y="0"/>
                  <a:pt x="4895" y="27"/>
                </a:cubicBezTo>
                <a:cubicBezTo>
                  <a:pt x="4843" y="53"/>
                  <a:pt x="4811" y="106"/>
                  <a:pt x="4811" y="165"/>
                </a:cubicBezTo>
                <a:lnTo>
                  <a:pt x="4811" y="1250"/>
                </a:lnTo>
                <a:lnTo>
                  <a:pt x="1709" y="1250"/>
                </a:lnTo>
                <a:cubicBezTo>
                  <a:pt x="1623" y="1250"/>
                  <a:pt x="1554" y="1320"/>
                  <a:pt x="1554" y="1405"/>
                </a:cubicBezTo>
                <a:lnTo>
                  <a:pt x="1554" y="3266"/>
                </a:lnTo>
                <a:lnTo>
                  <a:pt x="155" y="3266"/>
                </a:lnTo>
                <a:cubicBezTo>
                  <a:pt x="69" y="3266"/>
                  <a:pt x="0" y="3336"/>
                  <a:pt x="0" y="3421"/>
                </a:cubicBezTo>
                <a:cubicBezTo>
                  <a:pt x="0" y="3507"/>
                  <a:pt x="69" y="3576"/>
                  <a:pt x="155" y="3576"/>
                </a:cubicBezTo>
                <a:lnTo>
                  <a:pt x="1554" y="3576"/>
                </a:lnTo>
                <a:lnTo>
                  <a:pt x="1554" y="5437"/>
                </a:lnTo>
                <a:cubicBezTo>
                  <a:pt x="1554" y="5523"/>
                  <a:pt x="1623" y="5592"/>
                  <a:pt x="1709" y="5592"/>
                </a:cubicBezTo>
                <a:lnTo>
                  <a:pt x="4811" y="5592"/>
                </a:lnTo>
                <a:lnTo>
                  <a:pt x="4811" y="6678"/>
                </a:lnTo>
                <a:cubicBezTo>
                  <a:pt x="4811" y="6736"/>
                  <a:pt x="4843" y="6790"/>
                  <a:pt x="4895" y="6816"/>
                </a:cubicBezTo>
                <a:cubicBezTo>
                  <a:pt x="4918" y="6827"/>
                  <a:pt x="4942" y="6833"/>
                  <a:pt x="4966" y="6833"/>
                </a:cubicBezTo>
                <a:cubicBezTo>
                  <a:pt x="4998" y="6833"/>
                  <a:pt x="5030" y="6823"/>
                  <a:pt x="5057" y="6803"/>
                </a:cubicBezTo>
                <a:lnTo>
                  <a:pt x="6763" y="5563"/>
                </a:lnTo>
                <a:cubicBezTo>
                  <a:pt x="6803" y="5533"/>
                  <a:pt x="6827" y="5487"/>
                  <a:pt x="6827" y="5437"/>
                </a:cubicBezTo>
                <a:cubicBezTo>
                  <a:pt x="6827" y="5388"/>
                  <a:pt x="6803" y="5341"/>
                  <a:pt x="6763" y="5312"/>
                </a:cubicBezTo>
                <a:close/>
                <a:moveTo>
                  <a:pt x="2950" y="2485"/>
                </a:moveTo>
                <a:lnTo>
                  <a:pt x="4237" y="3421"/>
                </a:lnTo>
                <a:lnTo>
                  <a:pt x="2950" y="4357"/>
                </a:lnTo>
                <a:lnTo>
                  <a:pt x="2950" y="2485"/>
                </a:lnTo>
                <a:close/>
                <a:moveTo>
                  <a:pt x="5121" y="469"/>
                </a:moveTo>
                <a:lnTo>
                  <a:pt x="6408" y="1405"/>
                </a:lnTo>
                <a:lnTo>
                  <a:pt x="5121" y="2341"/>
                </a:lnTo>
                <a:lnTo>
                  <a:pt x="5121" y="469"/>
                </a:lnTo>
                <a:close/>
                <a:moveTo>
                  <a:pt x="5121" y="6373"/>
                </a:moveTo>
                <a:lnTo>
                  <a:pt x="5121" y="4501"/>
                </a:lnTo>
                <a:lnTo>
                  <a:pt x="6408" y="5437"/>
                </a:lnTo>
                <a:lnTo>
                  <a:pt x="5121" y="6373"/>
                </a:lnTo>
                <a:close/>
              </a:path>
            </a:pathLst>
          </a:custGeom>
          <a:solidFill>
            <a:schemeClr val="bg1"/>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10"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1" name="文本框 1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3" name="iS1ide-Pentagon 3"/>
          <p:cNvSpPr>
            <a:spLocks noChangeAspect="1"/>
          </p:cNvSpPr>
          <p:nvPr/>
        </p:nvSpPr>
        <p:spPr bwMode="auto">
          <a:xfrm>
            <a:off x="1248828" y="4873713"/>
            <a:ext cx="16130588" cy="1355952"/>
          </a:xfrm>
          <a:prstGeom prst="homePlate">
            <a:avLst>
              <a:gd name="adj" fmla="val 35856"/>
            </a:avLst>
          </a:prstGeom>
          <a:solidFill>
            <a:srgbClr val="FFC000"/>
          </a:solidFill>
          <a:ln w="25400" algn="ctr">
            <a:noFill/>
            <a:miter lim="800000"/>
          </a:ln>
          <a:effectLst/>
        </p:spPr>
        <p:txBody>
          <a:bodyPr anchor="ctr"/>
          <a:lstStyle/>
          <a:p>
            <a:pPr algn="ctr"/>
            <a:endParaRPr dirty="0"/>
          </a:p>
        </p:txBody>
      </p:sp>
      <p:sp>
        <p:nvSpPr>
          <p:cNvPr id="54" name="iS1ide-Rectangle 4"/>
          <p:cNvSpPr>
            <a:spLocks noChangeAspect="1"/>
          </p:cNvSpPr>
          <p:nvPr/>
        </p:nvSpPr>
        <p:spPr bwMode="gray">
          <a:xfrm>
            <a:off x="4987850" y="5551689"/>
            <a:ext cx="2684766" cy="2072625"/>
          </a:xfrm>
          <a:prstGeom prst="rect">
            <a:avLst/>
          </a:prstGeom>
          <a:solidFill>
            <a:srgbClr val="BB1B22"/>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lnSpc>
                <a:spcPts val="4000"/>
              </a:lnSpc>
            </a:pPr>
            <a:r>
              <a:rPr lang="zh-CN" altLang="en-US" sz="2800" b="1" dirty="0">
                <a:solidFill>
                  <a:schemeClr val="bg1"/>
                </a:solidFill>
                <a:latin typeface="微软雅黑" panose="020B0503020204020204" pitchFamily="34" charset="-122"/>
                <a:ea typeface="微软雅黑" panose="020B0503020204020204" pitchFamily="34" charset="-122"/>
              </a:rPr>
              <a:t>设备及人员的</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lnSpc>
                <a:spcPts val="4000"/>
              </a:lnSpc>
            </a:pPr>
            <a:r>
              <a:rPr lang="zh-CN" altLang="en-US" sz="2800" b="1" dirty="0">
                <a:solidFill>
                  <a:schemeClr val="bg1"/>
                </a:solidFill>
                <a:latin typeface="微软雅黑" panose="020B0503020204020204" pitchFamily="34" charset="-122"/>
                <a:ea typeface="微软雅黑" panose="020B0503020204020204" pitchFamily="34" charset="-122"/>
              </a:rPr>
              <a:t>要求和检查</a:t>
            </a:r>
          </a:p>
        </p:txBody>
      </p:sp>
      <p:sp>
        <p:nvSpPr>
          <p:cNvPr id="55" name="iS1ide-Rectangle 5"/>
          <p:cNvSpPr>
            <a:spLocks noChangeAspect="1"/>
          </p:cNvSpPr>
          <p:nvPr/>
        </p:nvSpPr>
        <p:spPr bwMode="gray">
          <a:xfrm>
            <a:off x="7809245" y="5551689"/>
            <a:ext cx="2684766" cy="2072625"/>
          </a:xfrm>
          <a:prstGeom prst="rect">
            <a:avLst/>
          </a:prstGeom>
          <a:solidFill>
            <a:srgbClr val="BB1B22"/>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lnSpc>
                <a:spcPts val="4000"/>
              </a:lnSpc>
              <a:defRPr/>
            </a:pPr>
            <a:r>
              <a:rPr lang="zh-CN" altLang="en-US" sz="2800" b="1" dirty="0">
                <a:solidFill>
                  <a:schemeClr val="bg1"/>
                </a:solidFill>
                <a:latin typeface="微软雅黑" panose="020B0503020204020204" pitchFamily="34" charset="-122"/>
                <a:ea typeface="微软雅黑" panose="020B0503020204020204" pitchFamily="34" charset="-122"/>
              </a:rPr>
              <a:t>现场</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lnSpc>
                <a:spcPts val="4000"/>
              </a:lnSpc>
              <a:defRPr/>
            </a:pPr>
            <a:r>
              <a:rPr lang="zh-CN" altLang="en-US" sz="2800" b="1" dirty="0">
                <a:solidFill>
                  <a:schemeClr val="bg1"/>
                </a:solidFill>
                <a:latin typeface="微软雅黑" panose="020B0503020204020204" pitchFamily="34" charset="-122"/>
                <a:ea typeface="微软雅黑" panose="020B0503020204020204" pitchFamily="34" charset="-122"/>
              </a:rPr>
              <a:t>标准化管理</a:t>
            </a:r>
            <a:endParaRPr lang="zh-CN" altLang="en-US" sz="2800" b="1" kern="0" dirty="0">
              <a:solidFill>
                <a:schemeClr val="bg1"/>
              </a:solidFill>
              <a:latin typeface="微软雅黑" panose="020B0503020204020204" pitchFamily="34" charset="-122"/>
              <a:ea typeface="微软雅黑" panose="020B0503020204020204" pitchFamily="34" charset="-122"/>
            </a:endParaRPr>
          </a:p>
        </p:txBody>
      </p:sp>
      <p:sp>
        <p:nvSpPr>
          <p:cNvPr id="56" name="iS1ide-Rectangle 6"/>
          <p:cNvSpPr>
            <a:spLocks noChangeAspect="1"/>
          </p:cNvSpPr>
          <p:nvPr/>
        </p:nvSpPr>
        <p:spPr bwMode="gray">
          <a:xfrm>
            <a:off x="10643250" y="5551689"/>
            <a:ext cx="2684766" cy="2072625"/>
          </a:xfrm>
          <a:prstGeom prst="rect">
            <a:avLst/>
          </a:prstGeom>
          <a:solidFill>
            <a:srgbClr val="BB1B22"/>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动火作业</a:t>
            </a:r>
          </a:p>
        </p:txBody>
      </p:sp>
      <p:sp>
        <p:nvSpPr>
          <p:cNvPr id="61" name="iS1ide-Rectangle 11"/>
          <p:cNvSpPr>
            <a:spLocks noChangeAspect="1"/>
          </p:cNvSpPr>
          <p:nvPr/>
        </p:nvSpPr>
        <p:spPr bwMode="gray">
          <a:xfrm>
            <a:off x="2166450" y="5551689"/>
            <a:ext cx="2684766" cy="2072625"/>
          </a:xfrm>
          <a:prstGeom prst="rect">
            <a:avLst/>
          </a:prstGeom>
          <a:solidFill>
            <a:srgbClr val="BB1B22"/>
          </a:solidFill>
          <a:ln w="19050">
            <a:no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lnSpc>
                <a:spcPts val="4000"/>
              </a:lnSpc>
            </a:pPr>
            <a:r>
              <a:rPr lang="zh-CN" altLang="en-US" sz="2800" b="1" dirty="0">
                <a:solidFill>
                  <a:schemeClr val="bg1"/>
                </a:solidFill>
                <a:latin typeface="微软雅黑" panose="020B0503020204020204" pitchFamily="34" charset="-122"/>
                <a:ea typeface="微软雅黑" panose="020B0503020204020204" pitchFamily="34" charset="-122"/>
              </a:rPr>
              <a:t>动火计划</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lnSpc>
                <a:spcPts val="4000"/>
              </a:lnSpc>
            </a:pPr>
            <a:r>
              <a:rPr lang="zh-CN" altLang="en-US" sz="2800" b="1" dirty="0">
                <a:solidFill>
                  <a:schemeClr val="bg1"/>
                </a:solidFill>
                <a:latin typeface="微软雅黑" panose="020B0503020204020204" pitchFamily="34" charset="-122"/>
                <a:ea typeface="微软雅黑" panose="020B0503020204020204" pitchFamily="34" charset="-122"/>
              </a:rPr>
              <a:t>的制定和批准</a:t>
            </a:r>
          </a:p>
        </p:txBody>
      </p:sp>
      <p:sp>
        <p:nvSpPr>
          <p:cNvPr id="62" name="iS1ide-Rectangle 12"/>
          <p:cNvSpPr/>
          <p:nvPr/>
        </p:nvSpPr>
        <p:spPr bwMode="gray">
          <a:xfrm>
            <a:off x="13474386" y="5551689"/>
            <a:ext cx="2687636" cy="2072625"/>
          </a:xfrm>
          <a:prstGeom prst="rect">
            <a:avLst/>
          </a:prstGeom>
          <a:solidFill>
            <a:srgbClr val="BB1B2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4000"/>
              </a:lnSpc>
            </a:pPr>
            <a:r>
              <a:rPr lang="zh-CN" altLang="en-US" sz="2800" b="1" dirty="0">
                <a:solidFill>
                  <a:schemeClr val="bg1"/>
                </a:solidFill>
                <a:latin typeface="微软雅黑" panose="020B0503020204020204" pitchFamily="34" charset="-122"/>
                <a:ea typeface="微软雅黑" panose="020B0503020204020204" pitchFamily="34" charset="-122"/>
              </a:rPr>
              <a:t>人员</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a:lnSpc>
                <a:spcPts val="4000"/>
              </a:lnSpc>
            </a:pPr>
            <a:r>
              <a:rPr lang="zh-CN" altLang="en-US" sz="2800" b="1" dirty="0">
                <a:solidFill>
                  <a:schemeClr val="bg1"/>
                </a:solidFill>
                <a:latin typeface="微软雅黑" panose="020B0503020204020204" pitchFamily="34" charset="-122"/>
                <a:ea typeface="微软雅黑" panose="020B0503020204020204" pitchFamily="34" charset="-122"/>
              </a:rPr>
              <a:t>工具离场</a:t>
            </a:r>
          </a:p>
        </p:txBody>
      </p:sp>
      <p:sp>
        <p:nvSpPr>
          <p:cNvPr id="63" name="文本框 14"/>
          <p:cNvSpPr/>
          <p:nvPr/>
        </p:nvSpPr>
        <p:spPr>
          <a:xfrm>
            <a:off x="7380817" y="3479064"/>
            <a:ext cx="3262433" cy="707886"/>
          </a:xfrm>
          <a:prstGeom prst="rect">
            <a:avLst/>
          </a:prstGeom>
          <a:noFill/>
          <a:ln w="9525">
            <a:noFill/>
          </a:ln>
        </p:spPr>
        <p:txBody>
          <a:bodyPr wrap="none" anchor="t">
            <a:spAutoFit/>
          </a:bodyPr>
          <a:lstStyle/>
          <a:p>
            <a:pPr algn="r"/>
            <a:r>
              <a:rPr lang="zh-CN" altLang="en-US" sz="4000" b="1" dirty="0">
                <a:solidFill>
                  <a:srgbClr val="C00000"/>
                </a:solidFill>
                <a:latin typeface="Arial" panose="020B0604020202020204" pitchFamily="34" charset="0"/>
                <a:ea typeface="微软雅黑" panose="020B0503020204020204" pitchFamily="34" charset="-122"/>
                <a:sym typeface="Arial" panose="020B0604020202020204" pitchFamily="34" charset="0"/>
              </a:rPr>
              <a:t>动火作业过程</a:t>
            </a:r>
          </a:p>
        </p:txBody>
      </p:sp>
      <p:sp>
        <p:nvSpPr>
          <p:cNvPr id="64" name="矩形 8"/>
          <p:cNvSpPr/>
          <p:nvPr/>
        </p:nvSpPr>
        <p:spPr>
          <a:xfrm>
            <a:off x="2166450" y="2312566"/>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动火作业相关程序</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68" name="agenda_232559"/>
          <p:cNvSpPr>
            <a:spLocks noChangeAspect="1"/>
          </p:cNvSpPr>
          <p:nvPr/>
        </p:nvSpPr>
        <p:spPr bwMode="auto">
          <a:xfrm>
            <a:off x="1179219" y="2217985"/>
            <a:ext cx="527804" cy="784902"/>
          </a:xfrm>
          <a:custGeom>
            <a:avLst/>
            <a:gdLst>
              <a:gd name="T0" fmla="*/ 3014 w 3064"/>
              <a:gd name="T1" fmla="*/ 3195 h 4563"/>
              <a:gd name="T2" fmla="*/ 1022 w 3064"/>
              <a:gd name="T3" fmla="*/ 15 h 4563"/>
              <a:gd name="T4" fmla="*/ 947 w 3064"/>
              <a:gd name="T5" fmla="*/ 22 h 4563"/>
              <a:gd name="T6" fmla="*/ 937 w 3064"/>
              <a:gd name="T7" fmla="*/ 96 h 4563"/>
              <a:gd name="T8" fmla="*/ 322 w 3064"/>
              <a:gd name="T9" fmla="*/ 2804 h 4563"/>
              <a:gd name="T10" fmla="*/ 199 w 3064"/>
              <a:gd name="T11" fmla="*/ 4121 h 4563"/>
              <a:gd name="T12" fmla="*/ 1243 w 3064"/>
              <a:gd name="T13" fmla="*/ 4562 h 4563"/>
              <a:gd name="T14" fmla="*/ 1261 w 3064"/>
              <a:gd name="T15" fmla="*/ 4417 h 4563"/>
              <a:gd name="T16" fmla="*/ 1178 w 3064"/>
              <a:gd name="T17" fmla="*/ 4158 h 4563"/>
              <a:gd name="T18" fmla="*/ 1108 w 3064"/>
              <a:gd name="T19" fmla="*/ 3986 h 4563"/>
              <a:gd name="T20" fmla="*/ 1169 w 3064"/>
              <a:gd name="T21" fmla="*/ 3254 h 4563"/>
              <a:gd name="T22" fmla="*/ 1624 w 3064"/>
              <a:gd name="T23" fmla="*/ 2848 h 4563"/>
              <a:gd name="T24" fmla="*/ 1691 w 3064"/>
              <a:gd name="T25" fmla="*/ 2859 h 4563"/>
              <a:gd name="T26" fmla="*/ 1728 w 3064"/>
              <a:gd name="T27" fmla="*/ 2917 h 4563"/>
              <a:gd name="T28" fmla="*/ 1740 w 3064"/>
              <a:gd name="T29" fmla="*/ 3018 h 4563"/>
              <a:gd name="T30" fmla="*/ 1832 w 3064"/>
              <a:gd name="T31" fmla="*/ 3556 h 4563"/>
              <a:gd name="T32" fmla="*/ 1903 w 3064"/>
              <a:gd name="T33" fmla="*/ 3754 h 4563"/>
              <a:gd name="T34" fmla="*/ 2001 w 3064"/>
              <a:gd name="T35" fmla="*/ 4069 h 4563"/>
              <a:gd name="T36" fmla="*/ 1958 w 3064"/>
              <a:gd name="T37" fmla="*/ 4563 h 4563"/>
              <a:gd name="T38" fmla="*/ 3014 w 3064"/>
              <a:gd name="T39" fmla="*/ 3195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4" h="4563">
                <a:moveTo>
                  <a:pt x="3014" y="3195"/>
                </a:moveTo>
                <a:cubicBezTo>
                  <a:pt x="2945" y="2063"/>
                  <a:pt x="2018" y="688"/>
                  <a:pt x="1022" y="15"/>
                </a:cubicBezTo>
                <a:cubicBezTo>
                  <a:pt x="999" y="0"/>
                  <a:pt x="967" y="2"/>
                  <a:pt x="947" y="22"/>
                </a:cubicBezTo>
                <a:cubicBezTo>
                  <a:pt x="926" y="41"/>
                  <a:pt x="922" y="72"/>
                  <a:pt x="937" y="96"/>
                </a:cubicBezTo>
                <a:cubicBezTo>
                  <a:pt x="1436" y="916"/>
                  <a:pt x="610" y="2300"/>
                  <a:pt x="322" y="2804"/>
                </a:cubicBezTo>
                <a:cubicBezTo>
                  <a:pt x="66" y="3252"/>
                  <a:pt x="0" y="3801"/>
                  <a:pt x="199" y="4121"/>
                </a:cubicBezTo>
                <a:cubicBezTo>
                  <a:pt x="395" y="4436"/>
                  <a:pt x="751" y="4515"/>
                  <a:pt x="1243" y="4562"/>
                </a:cubicBezTo>
                <a:cubicBezTo>
                  <a:pt x="1257" y="4513"/>
                  <a:pt x="1264" y="4464"/>
                  <a:pt x="1261" y="4417"/>
                </a:cubicBezTo>
                <a:cubicBezTo>
                  <a:pt x="1255" y="4328"/>
                  <a:pt x="1218" y="4245"/>
                  <a:pt x="1178" y="4158"/>
                </a:cubicBezTo>
                <a:cubicBezTo>
                  <a:pt x="1153" y="4103"/>
                  <a:pt x="1127" y="4047"/>
                  <a:pt x="1108" y="3986"/>
                </a:cubicBezTo>
                <a:cubicBezTo>
                  <a:pt x="1031" y="3742"/>
                  <a:pt x="1054" y="3476"/>
                  <a:pt x="1169" y="3254"/>
                </a:cubicBezTo>
                <a:cubicBezTo>
                  <a:pt x="1275" y="3051"/>
                  <a:pt x="1445" y="2899"/>
                  <a:pt x="1624" y="2848"/>
                </a:cubicBezTo>
                <a:cubicBezTo>
                  <a:pt x="1647" y="2842"/>
                  <a:pt x="1672" y="2846"/>
                  <a:pt x="1691" y="2859"/>
                </a:cubicBezTo>
                <a:cubicBezTo>
                  <a:pt x="1712" y="2872"/>
                  <a:pt x="1725" y="2893"/>
                  <a:pt x="1728" y="2917"/>
                </a:cubicBezTo>
                <a:lnTo>
                  <a:pt x="1740" y="3018"/>
                </a:lnTo>
                <a:cubicBezTo>
                  <a:pt x="1761" y="3197"/>
                  <a:pt x="1784" y="3382"/>
                  <a:pt x="1832" y="3556"/>
                </a:cubicBezTo>
                <a:cubicBezTo>
                  <a:pt x="1850" y="3623"/>
                  <a:pt x="1876" y="3687"/>
                  <a:pt x="1903" y="3754"/>
                </a:cubicBezTo>
                <a:cubicBezTo>
                  <a:pt x="1942" y="3853"/>
                  <a:pt x="1983" y="3956"/>
                  <a:pt x="2001" y="4069"/>
                </a:cubicBezTo>
                <a:cubicBezTo>
                  <a:pt x="2027" y="4228"/>
                  <a:pt x="2033" y="4372"/>
                  <a:pt x="1958" y="4563"/>
                </a:cubicBezTo>
                <a:cubicBezTo>
                  <a:pt x="2560" y="4436"/>
                  <a:pt x="3064" y="4004"/>
                  <a:pt x="3014" y="3195"/>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17" name="任意多边形 6"/>
          <p:cNvSpPr/>
          <p:nvPr>
            <p:custDataLst>
              <p:tags r:id="rId2"/>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8" name="文本框 17"/>
          <p:cNvSpPr txBox="1"/>
          <p:nvPr>
            <p:custDataLst>
              <p:tags r:id="rId3"/>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矩形 13"/>
          <p:cNvSpPr/>
          <p:nvPr/>
        </p:nvSpPr>
        <p:spPr>
          <a:xfrm>
            <a:off x="1" y="9551194"/>
            <a:ext cx="14742320" cy="111918"/>
          </a:xfrm>
          <a:prstGeom prst="rect">
            <a:avLst/>
          </a:prstGeom>
          <a:solidFill>
            <a:srgbClr val="C00000"/>
          </a:solidFill>
          <a:ln w="9525">
            <a:noFill/>
          </a:ln>
        </p:spPr>
        <p:txBody>
          <a:bodyPr anchor="ctr"/>
          <a:lstStyle/>
          <a:p>
            <a:pPr algn="ctr"/>
            <a:endParaRPr lang="zh-CN" altLang="zh-CN" sz="5400" dirty="0">
              <a:solidFill>
                <a:srgbClr val="FFFFFF"/>
              </a:solidFill>
              <a:latin typeface="Arial" panose="020B0604020202020204" pitchFamily="34" charset="0"/>
              <a:ea typeface="宋体" panose="02010600030101010101" pitchFamily="2" charset="-122"/>
            </a:endParaRPr>
          </a:p>
        </p:txBody>
      </p:sp>
      <p:sp>
        <p:nvSpPr>
          <p:cNvPr id="5122" name="任意多边形 6"/>
          <p:cNvSpPr/>
          <p:nvPr/>
        </p:nvSpPr>
        <p:spPr>
          <a:xfrm flipV="1">
            <a:off x="0" y="4762"/>
            <a:ext cx="10515600" cy="1971675"/>
          </a:xfrm>
          <a:custGeom>
            <a:avLst/>
            <a:gdLst/>
            <a:ahLst/>
            <a:cxnLst>
              <a:cxn ang="0">
                <a:pos x="5981928" y="14"/>
              </a:cxn>
              <a:cxn ang="0">
                <a:pos x="0" y="14"/>
              </a:cxn>
              <a:cxn ang="0">
                <a:pos x="0" y="1984172"/>
              </a:cxn>
              <a:cxn ang="0">
                <a:pos x="8061960" y="1984172"/>
              </a:cxn>
              <a:cxn ang="0">
                <a:pos x="5981928" y="14"/>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BB1B22"/>
          </a:solidFill>
          <a:ln w="9525">
            <a:noFill/>
          </a:ln>
        </p:spPr>
        <p:txBody>
          <a:bodyPr/>
          <a:lstStyle/>
          <a:p>
            <a:endParaRPr lang="zh-CN" altLang="en-US" sz="5400"/>
          </a:p>
        </p:txBody>
      </p:sp>
      <p:sp>
        <p:nvSpPr>
          <p:cNvPr id="5123" name="矩形 8"/>
          <p:cNvSpPr/>
          <p:nvPr/>
        </p:nvSpPr>
        <p:spPr>
          <a:xfrm>
            <a:off x="6389435" y="4890740"/>
            <a:ext cx="7571303" cy="1200329"/>
          </a:xfrm>
          <a:prstGeom prst="rect">
            <a:avLst/>
          </a:prstGeom>
          <a:noFill/>
          <a:ln w="9525">
            <a:noFill/>
          </a:ln>
        </p:spPr>
        <p:txBody>
          <a:bodyPr wrap="none" anchor="t">
            <a:spAutoFit/>
          </a:bodyPr>
          <a:lstStyle/>
          <a:p>
            <a:r>
              <a:rPr lang="zh-CN" altLang="en-US" sz="7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5124" name="矩形 9"/>
          <p:cNvSpPr/>
          <p:nvPr/>
        </p:nvSpPr>
        <p:spPr>
          <a:xfrm>
            <a:off x="4353100" y="4993224"/>
            <a:ext cx="1450181" cy="995363"/>
          </a:xfrm>
          <a:prstGeom prst="rect">
            <a:avLst/>
          </a:prstGeom>
          <a:solidFill>
            <a:srgbClr val="BB1B22"/>
          </a:solidFill>
          <a:ln w="9525">
            <a:noFill/>
          </a:ln>
        </p:spPr>
        <p:txBody>
          <a:bodyPr anchor="ctr"/>
          <a:lstStyle/>
          <a:p>
            <a:pPr algn="ctr"/>
            <a:r>
              <a:rPr lang="en-US" altLang="zh-CN" sz="7200" b="1" dirty="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02</a:t>
            </a:r>
            <a:endParaRPr lang="zh-CN" altLang="en-US" sz="7200" b="1" dirty="0">
              <a:solidFill>
                <a:schemeClr val="bg1"/>
              </a:solidFill>
              <a:latin typeface="Arial" panose="020B0604020202020204" pitchFamily="34" charset="0"/>
              <a:ea typeface="宋体" panose="02010600030101010101" pitchFamily="2" charset="-122"/>
            </a:endParaRPr>
          </a:p>
        </p:txBody>
      </p:sp>
      <p:sp>
        <p:nvSpPr>
          <p:cNvPr id="7" name="文本框 6"/>
          <p:cNvSpPr txBox="1"/>
          <p:nvPr/>
        </p:nvSpPr>
        <p:spPr>
          <a:xfrm>
            <a:off x="877442" y="67998"/>
            <a:ext cx="7571303" cy="1569660"/>
          </a:xfrm>
          <a:prstGeom prst="rect">
            <a:avLst/>
          </a:prstGeom>
          <a:noFill/>
        </p:spPr>
        <p:txBody>
          <a:bodyPr wrap="none" rtlCol="0">
            <a:spAutoFit/>
          </a:bodyPr>
          <a:lstStyle/>
          <a:p>
            <a:r>
              <a:rPr lang="zh-CN" altLang="en-US" sz="9600" b="1" dirty="0">
                <a:solidFill>
                  <a:schemeClr val="bg1"/>
                </a:solidFill>
                <a:latin typeface="微软雅黑" panose="020B0503020204020204" pitchFamily="34" charset="-122"/>
                <a:ea typeface="微软雅黑" panose="020B0503020204020204" pitchFamily="34" charset="-122"/>
              </a:rPr>
              <a:t>动火作业管理</a:t>
            </a:r>
          </a:p>
        </p:txBody>
      </p:sp>
      <p:sp>
        <p:nvSpPr>
          <p:cNvPr id="10" name="文本框 14"/>
          <p:cNvSpPr/>
          <p:nvPr/>
        </p:nvSpPr>
        <p:spPr>
          <a:xfrm>
            <a:off x="17790003" y="9127332"/>
            <a:ext cx="309880" cy="829945"/>
          </a:xfrm>
          <a:prstGeom prst="rect">
            <a:avLst/>
          </a:prstGeom>
          <a:noFill/>
          <a:ln w="9525">
            <a:noFill/>
          </a:ln>
        </p:spPr>
        <p:txBody>
          <a:bodyPr wrap="none" anchor="t">
            <a:spAutoFit/>
          </a:bodyPr>
          <a:lstStyle/>
          <a:p>
            <a:pPr algn="r"/>
            <a:endParaRPr lang="en-US" altLang="zh-CN" sz="4800" b="1" dirty="0" smtClean="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9" name="矩形 8"/>
          <p:cNvSpPr/>
          <p:nvPr/>
        </p:nvSpPr>
        <p:spPr>
          <a:xfrm>
            <a:off x="2125791" y="2282578"/>
            <a:ext cx="6109365"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设备及人员的要求和检查</a:t>
            </a:r>
          </a:p>
        </p:txBody>
      </p:sp>
      <p:sp>
        <p:nvSpPr>
          <p:cNvPr id="11" name="agenda_232559"/>
          <p:cNvSpPr>
            <a:spLocks noChangeAspect="1"/>
          </p:cNvSpPr>
          <p:nvPr/>
        </p:nvSpPr>
        <p:spPr bwMode="auto">
          <a:xfrm rot="16200000" flipV="1">
            <a:off x="1050671" y="2221043"/>
            <a:ext cx="784902" cy="778787"/>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455839 w 606244"/>
              <a:gd name="T65" fmla="*/ 455839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455839 w 606244"/>
              <a:gd name="T77" fmla="*/ 455839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0" h="2783">
                <a:moveTo>
                  <a:pt x="187" y="2783"/>
                </a:moveTo>
                <a:cubicBezTo>
                  <a:pt x="142" y="2783"/>
                  <a:pt x="99" y="2765"/>
                  <a:pt x="67" y="2733"/>
                </a:cubicBezTo>
                <a:cubicBezTo>
                  <a:pt x="0" y="2666"/>
                  <a:pt x="0" y="2558"/>
                  <a:pt x="67" y="2492"/>
                </a:cubicBezTo>
                <a:lnTo>
                  <a:pt x="628" y="1931"/>
                </a:lnTo>
                <a:cubicBezTo>
                  <a:pt x="298" y="1484"/>
                  <a:pt x="335" y="849"/>
                  <a:pt x="739" y="445"/>
                </a:cubicBezTo>
                <a:cubicBezTo>
                  <a:pt x="1185" y="0"/>
                  <a:pt x="1909" y="0"/>
                  <a:pt x="2355" y="445"/>
                </a:cubicBezTo>
                <a:cubicBezTo>
                  <a:pt x="2800" y="890"/>
                  <a:pt x="2800" y="1615"/>
                  <a:pt x="2355" y="2060"/>
                </a:cubicBezTo>
                <a:lnTo>
                  <a:pt x="2355" y="2060"/>
                </a:lnTo>
                <a:cubicBezTo>
                  <a:pt x="1950" y="2465"/>
                  <a:pt x="1316" y="2502"/>
                  <a:pt x="869" y="2172"/>
                </a:cubicBezTo>
                <a:lnTo>
                  <a:pt x="308" y="2733"/>
                </a:lnTo>
                <a:cubicBezTo>
                  <a:pt x="276" y="2765"/>
                  <a:pt x="233" y="2783"/>
                  <a:pt x="187" y="2783"/>
                </a:cubicBezTo>
                <a:close/>
                <a:moveTo>
                  <a:pt x="673" y="1999"/>
                </a:moveTo>
                <a:lnTo>
                  <a:pt x="123" y="2548"/>
                </a:lnTo>
                <a:cubicBezTo>
                  <a:pt x="88" y="2584"/>
                  <a:pt x="88" y="2641"/>
                  <a:pt x="123" y="2676"/>
                </a:cubicBezTo>
                <a:cubicBezTo>
                  <a:pt x="141" y="2693"/>
                  <a:pt x="163" y="2703"/>
                  <a:pt x="187" y="2703"/>
                </a:cubicBezTo>
                <a:cubicBezTo>
                  <a:pt x="212" y="2703"/>
                  <a:pt x="234" y="2693"/>
                  <a:pt x="251" y="2676"/>
                </a:cubicBezTo>
                <a:lnTo>
                  <a:pt x="251" y="2676"/>
                </a:lnTo>
                <a:lnTo>
                  <a:pt x="801" y="2127"/>
                </a:lnTo>
                <a:lnTo>
                  <a:pt x="673" y="1999"/>
                </a:lnTo>
                <a:close/>
                <a:moveTo>
                  <a:pt x="1547" y="191"/>
                </a:moveTo>
                <a:cubicBezTo>
                  <a:pt x="1275" y="191"/>
                  <a:pt x="1003" y="295"/>
                  <a:pt x="796" y="502"/>
                </a:cubicBezTo>
                <a:cubicBezTo>
                  <a:pt x="382" y="916"/>
                  <a:pt x="382" y="1590"/>
                  <a:pt x="796" y="2004"/>
                </a:cubicBezTo>
                <a:cubicBezTo>
                  <a:pt x="1210" y="2418"/>
                  <a:pt x="1884" y="2418"/>
                  <a:pt x="2298" y="2004"/>
                </a:cubicBezTo>
                <a:lnTo>
                  <a:pt x="2298" y="2004"/>
                </a:lnTo>
                <a:cubicBezTo>
                  <a:pt x="2712" y="1590"/>
                  <a:pt x="2712" y="916"/>
                  <a:pt x="2298" y="502"/>
                </a:cubicBezTo>
                <a:cubicBezTo>
                  <a:pt x="2091" y="294"/>
                  <a:pt x="1819" y="191"/>
                  <a:pt x="1547" y="191"/>
                </a:cubicBezTo>
                <a:close/>
                <a:moveTo>
                  <a:pt x="1547" y="2261"/>
                </a:moveTo>
                <a:cubicBezTo>
                  <a:pt x="1289" y="2261"/>
                  <a:pt x="1030" y="2163"/>
                  <a:pt x="833" y="1966"/>
                </a:cubicBezTo>
                <a:cubicBezTo>
                  <a:pt x="440" y="1573"/>
                  <a:pt x="440" y="933"/>
                  <a:pt x="833" y="539"/>
                </a:cubicBezTo>
                <a:cubicBezTo>
                  <a:pt x="1227" y="146"/>
                  <a:pt x="1867" y="146"/>
                  <a:pt x="2261" y="539"/>
                </a:cubicBezTo>
                <a:cubicBezTo>
                  <a:pt x="2654" y="933"/>
                  <a:pt x="2654" y="1573"/>
                  <a:pt x="2261" y="1966"/>
                </a:cubicBezTo>
                <a:cubicBezTo>
                  <a:pt x="2064" y="2163"/>
                  <a:pt x="1805" y="2261"/>
                  <a:pt x="1547" y="2261"/>
                </a:cubicBezTo>
                <a:close/>
                <a:moveTo>
                  <a:pt x="1547" y="324"/>
                </a:moveTo>
                <a:cubicBezTo>
                  <a:pt x="1309" y="324"/>
                  <a:pt x="1071" y="415"/>
                  <a:pt x="890" y="596"/>
                </a:cubicBezTo>
                <a:cubicBezTo>
                  <a:pt x="528" y="958"/>
                  <a:pt x="528" y="1547"/>
                  <a:pt x="890" y="1910"/>
                </a:cubicBezTo>
                <a:cubicBezTo>
                  <a:pt x="1252" y="2272"/>
                  <a:pt x="1842" y="2272"/>
                  <a:pt x="2204" y="1910"/>
                </a:cubicBezTo>
                <a:cubicBezTo>
                  <a:pt x="2566" y="1547"/>
                  <a:pt x="2566" y="958"/>
                  <a:pt x="2204" y="596"/>
                </a:cubicBezTo>
                <a:cubicBezTo>
                  <a:pt x="2023" y="415"/>
                  <a:pt x="1785" y="324"/>
                  <a:pt x="1547" y="324"/>
                </a:cubicBezTo>
                <a:close/>
                <a:moveTo>
                  <a:pt x="2104" y="736"/>
                </a:moveTo>
                <a:cubicBezTo>
                  <a:pt x="2094" y="736"/>
                  <a:pt x="2084" y="732"/>
                  <a:pt x="2076" y="724"/>
                </a:cubicBezTo>
                <a:cubicBezTo>
                  <a:pt x="1784" y="432"/>
                  <a:pt x="1310" y="432"/>
                  <a:pt x="1018" y="724"/>
                </a:cubicBezTo>
                <a:cubicBezTo>
                  <a:pt x="1003" y="739"/>
                  <a:pt x="977" y="739"/>
                  <a:pt x="962" y="724"/>
                </a:cubicBezTo>
                <a:cubicBezTo>
                  <a:pt x="946" y="708"/>
                  <a:pt x="946" y="683"/>
                  <a:pt x="962" y="667"/>
                </a:cubicBezTo>
                <a:cubicBezTo>
                  <a:pt x="1118" y="511"/>
                  <a:pt x="1326" y="425"/>
                  <a:pt x="1547" y="425"/>
                </a:cubicBezTo>
                <a:cubicBezTo>
                  <a:pt x="1768" y="425"/>
                  <a:pt x="1976" y="511"/>
                  <a:pt x="2133" y="667"/>
                </a:cubicBezTo>
                <a:cubicBezTo>
                  <a:pt x="2148" y="683"/>
                  <a:pt x="2148" y="708"/>
                  <a:pt x="2133" y="724"/>
                </a:cubicBezTo>
                <a:cubicBezTo>
                  <a:pt x="2125" y="732"/>
                  <a:pt x="2114" y="736"/>
                  <a:pt x="2104" y="73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pic>
        <p:nvPicPr>
          <p:cNvPr id="12" name="图片 11" descr="1"/>
          <p:cNvPicPr>
            <a:picLocks noChangeAspect="1"/>
          </p:cNvPicPr>
          <p:nvPr/>
        </p:nvPicPr>
        <p:blipFill>
          <a:blip r:embed="rId5"/>
          <a:stretch>
            <a:fillRect/>
          </a:stretch>
        </p:blipFill>
        <p:spPr>
          <a:xfrm>
            <a:off x="1999967" y="4716269"/>
            <a:ext cx="2295525" cy="3848100"/>
          </a:xfrm>
          <a:prstGeom prst="rect">
            <a:avLst/>
          </a:prstGeom>
          <a:noFill/>
          <a:ln w="9525">
            <a:noFill/>
          </a:ln>
        </p:spPr>
      </p:pic>
      <p:pic>
        <p:nvPicPr>
          <p:cNvPr id="13" name="图片 12" descr="2"/>
          <p:cNvPicPr>
            <a:picLocks noChangeAspect="1"/>
          </p:cNvPicPr>
          <p:nvPr/>
        </p:nvPicPr>
        <p:blipFill>
          <a:blip r:embed="rId6"/>
          <a:stretch>
            <a:fillRect/>
          </a:stretch>
        </p:blipFill>
        <p:spPr>
          <a:xfrm>
            <a:off x="7205905" y="4904909"/>
            <a:ext cx="5295900" cy="3495675"/>
          </a:xfrm>
          <a:prstGeom prst="rect">
            <a:avLst/>
          </a:prstGeom>
          <a:noFill/>
          <a:ln w="9525">
            <a:noFill/>
          </a:ln>
        </p:spPr>
      </p:pic>
      <p:sp>
        <p:nvSpPr>
          <p:cNvPr id="14" name="KSO_Shape"/>
          <p:cNvSpPr/>
          <p:nvPr/>
        </p:nvSpPr>
        <p:spPr>
          <a:xfrm>
            <a:off x="4956278" y="4078093"/>
            <a:ext cx="3341128" cy="1653633"/>
          </a:xfrm>
          <a:prstGeom prst="wedgeRectCallout">
            <a:avLst>
              <a:gd name="adj1" fmla="val -55429"/>
              <a:gd name="adj2" fmla="val 101296"/>
            </a:avLst>
          </a:prstGeom>
          <a:solidFill>
            <a:srgbClr val="BB1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6" name="KSO_Shape"/>
          <p:cNvSpPr/>
          <p:nvPr/>
        </p:nvSpPr>
        <p:spPr>
          <a:xfrm>
            <a:off x="13080868" y="4034422"/>
            <a:ext cx="3341128" cy="1653633"/>
          </a:xfrm>
          <a:prstGeom prst="wedgeRectCallout">
            <a:avLst>
              <a:gd name="adj1" fmla="val -55429"/>
              <a:gd name="adj2" fmla="val 101296"/>
            </a:avLst>
          </a:prstGeom>
          <a:solidFill>
            <a:srgbClr val="BB1B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矩形 2"/>
          <p:cNvSpPr/>
          <p:nvPr/>
        </p:nvSpPr>
        <p:spPr>
          <a:xfrm>
            <a:off x="4921377" y="4374668"/>
            <a:ext cx="2339102" cy="461665"/>
          </a:xfrm>
          <a:prstGeom prst="rect">
            <a:avLst/>
          </a:prstGeom>
        </p:spPr>
        <p:txBody>
          <a:bodyPr wrap="non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是否检验合格？</a:t>
            </a:r>
          </a:p>
        </p:txBody>
      </p:sp>
      <p:sp>
        <p:nvSpPr>
          <p:cNvPr id="4" name="矩形 3"/>
          <p:cNvSpPr/>
          <p:nvPr/>
        </p:nvSpPr>
        <p:spPr>
          <a:xfrm>
            <a:off x="4921377" y="4891853"/>
            <a:ext cx="3570208" cy="461665"/>
          </a:xfrm>
          <a:prstGeom prst="rect">
            <a:avLst/>
          </a:prstGeom>
        </p:spPr>
        <p:txBody>
          <a:bodyPr wrap="non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使用方法是否得到培训？</a:t>
            </a:r>
          </a:p>
        </p:txBody>
      </p:sp>
      <p:sp>
        <p:nvSpPr>
          <p:cNvPr id="5" name="矩形 4"/>
          <p:cNvSpPr/>
          <p:nvPr/>
        </p:nvSpPr>
        <p:spPr>
          <a:xfrm>
            <a:off x="13275047" y="4476354"/>
            <a:ext cx="2740625" cy="830997"/>
          </a:xfrm>
          <a:prstGeom prst="rect">
            <a:avLst/>
          </a:prstGeom>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目视管理标签是否张贴？</a:t>
            </a:r>
          </a:p>
        </p:txBody>
      </p:sp>
      <p:sp>
        <p:nvSpPr>
          <p:cNvPr id="15"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7" name="文本框 16"/>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7066155" y="4055159"/>
            <a:ext cx="10281425" cy="4289123"/>
          </a:xfrm>
          <a:prstGeom prst="rect">
            <a:avLst/>
          </a:prstGeom>
        </p:spPr>
        <p:txBody>
          <a:bodyPr wrap="square">
            <a:spAutoFit/>
          </a:bodyPr>
          <a:lstStyle/>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持有</a:t>
            </a:r>
            <a:r>
              <a:rPr lang="zh-CN" altLang="en-US" sz="2000" b="1" dirty="0">
                <a:solidFill>
                  <a:srgbClr val="BB1B22"/>
                </a:solidFill>
                <a:latin typeface="微软雅黑" panose="020B0503020204020204" pitchFamily="34" charset="-122"/>
                <a:ea typeface="微软雅黑" panose="020B0503020204020204" pitchFamily="34" charset="-122"/>
              </a:rPr>
              <a:t>电焊操作特殊工种证</a:t>
            </a:r>
            <a:r>
              <a:rPr lang="zh-CN" altLang="en-US" sz="2000" dirty="0">
                <a:latin typeface="微软雅黑" panose="020B0503020204020204" pitchFamily="34" charset="-122"/>
                <a:ea typeface="微软雅黑" panose="020B0503020204020204" pitchFamily="34" charset="-122"/>
              </a:rPr>
              <a:t>的人员方可使用 </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电焊机使用采取</a:t>
            </a:r>
            <a:r>
              <a:rPr lang="zh-CN" altLang="en-US" sz="2000" b="1" dirty="0">
                <a:solidFill>
                  <a:srgbClr val="BB1B22"/>
                </a:solidFill>
                <a:latin typeface="微软雅黑" panose="020B0503020204020204" pitchFamily="34" charset="-122"/>
                <a:ea typeface="微软雅黑" panose="020B0503020204020204" pitchFamily="34" charset="-122"/>
              </a:rPr>
              <a:t>定点定位</a:t>
            </a:r>
            <a:r>
              <a:rPr lang="zh-CN" altLang="en-US" sz="2000" dirty="0">
                <a:latin typeface="微软雅黑" panose="020B0503020204020204" pitchFamily="34" charset="-122"/>
                <a:ea typeface="微软雅黑" panose="020B0503020204020204" pitchFamily="34" charset="-122"/>
              </a:rPr>
              <a:t>的方法，使用完毕必须放置规定地点 </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电焊线使用完毕必须回收并由</a:t>
            </a:r>
            <a:r>
              <a:rPr lang="zh-CN" altLang="en-US" sz="2000" b="1" dirty="0">
                <a:solidFill>
                  <a:srgbClr val="BB1B22"/>
                </a:solidFill>
                <a:latin typeface="微软雅黑" panose="020B0503020204020204" pitchFamily="34" charset="-122"/>
                <a:ea typeface="微软雅黑" panose="020B0503020204020204" pitchFamily="34" charset="-122"/>
              </a:rPr>
              <a:t>使用者保管 </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使用前，</a:t>
            </a:r>
            <a:r>
              <a:rPr lang="zh-CN" altLang="en-US" sz="2000" b="1" dirty="0">
                <a:solidFill>
                  <a:srgbClr val="BB1B22"/>
                </a:solidFill>
                <a:latin typeface="微软雅黑" panose="020B0503020204020204" pitchFamily="34" charset="-122"/>
                <a:ea typeface="微软雅黑" panose="020B0503020204020204" pitchFamily="34" charset="-122"/>
              </a:rPr>
              <a:t>应检查并确认</a:t>
            </a:r>
            <a:r>
              <a:rPr lang="zh-CN" altLang="en-US" sz="2000" dirty="0">
                <a:latin typeface="微软雅黑" panose="020B0503020204020204" pitchFamily="34" charset="-122"/>
                <a:ea typeface="微软雅黑" panose="020B0503020204020204" pitchFamily="34" charset="-122"/>
              </a:rPr>
              <a:t>初、次极线接线正确，输入电压符合电焊机的铭牌规定。接通电源后，严禁接触初级线路的带电部分。 </a:t>
            </a:r>
          </a:p>
          <a:p>
            <a:pPr marL="342900" indent="-342900">
              <a:lnSpc>
                <a:spcPts val="3000"/>
              </a:lnSpc>
              <a:buClr>
                <a:srgbClr val="BB1B22"/>
              </a:buClr>
              <a:buFont typeface="Arial" panose="020B0604020202020204" pitchFamily="34" charset="0"/>
              <a:buChar char="•"/>
            </a:pPr>
            <a:r>
              <a:rPr lang="zh-CN" altLang="en-US" sz="2000" b="1" dirty="0">
                <a:solidFill>
                  <a:srgbClr val="BB1B22"/>
                </a:solidFill>
                <a:latin typeface="微软雅黑" panose="020B0503020204020204" pitchFamily="34" charset="-122"/>
                <a:ea typeface="微软雅黑" panose="020B0503020204020204" pitchFamily="34" charset="-122"/>
              </a:rPr>
              <a:t>次级抽头连接铜板应压紧</a:t>
            </a:r>
            <a:r>
              <a:rPr lang="zh-CN" altLang="en-US" sz="2000" dirty="0">
                <a:latin typeface="微软雅黑" panose="020B0503020204020204" pitchFamily="34" charset="-122"/>
                <a:ea typeface="微软雅黑" panose="020B0503020204020204" pitchFamily="34" charset="-122"/>
              </a:rPr>
              <a:t>，接线柱应有垫圈。合闸前，应详细检查接线螺帽、螺栓及其它部件并确认齐全、无松动或损坏。 </a:t>
            </a:r>
          </a:p>
          <a:p>
            <a:pPr marL="342900" indent="-342900">
              <a:lnSpc>
                <a:spcPts val="3000"/>
              </a:lnSpc>
              <a:buClr>
                <a:srgbClr val="BB1B22"/>
              </a:buClr>
              <a:buFont typeface="Arial" panose="020B0604020202020204" pitchFamily="34" charset="0"/>
              <a:buChar char="•"/>
            </a:pPr>
            <a:r>
              <a:rPr lang="zh-CN" altLang="en-US" sz="2000" b="1" dirty="0">
                <a:solidFill>
                  <a:srgbClr val="BB1B22"/>
                </a:solidFill>
                <a:latin typeface="微软雅黑" panose="020B0503020204020204" pitchFamily="34" charset="-122"/>
                <a:ea typeface="微软雅黑" panose="020B0503020204020204" pitchFamily="34" charset="-122"/>
              </a:rPr>
              <a:t>多台电焊机</a:t>
            </a:r>
            <a:r>
              <a:rPr lang="zh-CN" altLang="en-US" sz="2000" dirty="0">
                <a:latin typeface="微软雅黑" panose="020B0503020204020204" pitchFamily="34" charset="-122"/>
                <a:ea typeface="微软雅黑" panose="020B0503020204020204" pitchFamily="34" charset="-122"/>
              </a:rPr>
              <a:t>集中使用时，应分接在三相电源网络上，使三相负载平衡。多台电焊机的接地装置应分别由接地处引接，不得串联。 </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移动电焊机时，</a:t>
            </a:r>
            <a:r>
              <a:rPr lang="zh-CN" altLang="en-US" sz="2000" b="1" dirty="0">
                <a:solidFill>
                  <a:srgbClr val="BB1B22"/>
                </a:solidFill>
                <a:latin typeface="微软雅黑" panose="020B0503020204020204" pitchFamily="34" charset="-122"/>
                <a:ea typeface="微软雅黑" panose="020B0503020204020204" pitchFamily="34" charset="-122"/>
              </a:rPr>
              <a:t>应切断电源</a:t>
            </a:r>
            <a:r>
              <a:rPr lang="zh-CN" altLang="en-US" sz="2000" dirty="0">
                <a:latin typeface="微软雅黑" panose="020B0503020204020204" pitchFamily="34" charset="-122"/>
                <a:ea typeface="微软雅黑" panose="020B0503020204020204" pitchFamily="34" charset="-122"/>
              </a:rPr>
              <a:t>，不得用拖拉电缆的方法移动电焊机。当焊接中突然停电时，应立即切断电源。 </a:t>
            </a:r>
          </a:p>
        </p:txBody>
      </p:sp>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9" name="矩形 8"/>
          <p:cNvSpPr/>
          <p:nvPr/>
        </p:nvSpPr>
        <p:spPr>
          <a:xfrm>
            <a:off x="2125791" y="2282578"/>
            <a:ext cx="2877711"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电焊机要求</a:t>
            </a:r>
          </a:p>
        </p:txBody>
      </p:sp>
      <p:sp>
        <p:nvSpPr>
          <p:cNvPr id="11" name="agenda_232559"/>
          <p:cNvSpPr>
            <a:spLocks noChangeAspect="1"/>
          </p:cNvSpPr>
          <p:nvPr/>
        </p:nvSpPr>
        <p:spPr bwMode="auto">
          <a:xfrm rot="16200000" flipV="1">
            <a:off x="1050671" y="2221043"/>
            <a:ext cx="784902" cy="778787"/>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455839 w 606244"/>
              <a:gd name="T65" fmla="*/ 455839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455839 w 606244"/>
              <a:gd name="T77" fmla="*/ 455839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0" h="2783">
                <a:moveTo>
                  <a:pt x="187" y="2783"/>
                </a:moveTo>
                <a:cubicBezTo>
                  <a:pt x="142" y="2783"/>
                  <a:pt x="99" y="2765"/>
                  <a:pt x="67" y="2733"/>
                </a:cubicBezTo>
                <a:cubicBezTo>
                  <a:pt x="0" y="2666"/>
                  <a:pt x="0" y="2558"/>
                  <a:pt x="67" y="2492"/>
                </a:cubicBezTo>
                <a:lnTo>
                  <a:pt x="628" y="1931"/>
                </a:lnTo>
                <a:cubicBezTo>
                  <a:pt x="298" y="1484"/>
                  <a:pt x="335" y="849"/>
                  <a:pt x="739" y="445"/>
                </a:cubicBezTo>
                <a:cubicBezTo>
                  <a:pt x="1185" y="0"/>
                  <a:pt x="1909" y="0"/>
                  <a:pt x="2355" y="445"/>
                </a:cubicBezTo>
                <a:cubicBezTo>
                  <a:pt x="2800" y="890"/>
                  <a:pt x="2800" y="1615"/>
                  <a:pt x="2355" y="2060"/>
                </a:cubicBezTo>
                <a:lnTo>
                  <a:pt x="2355" y="2060"/>
                </a:lnTo>
                <a:cubicBezTo>
                  <a:pt x="1950" y="2465"/>
                  <a:pt x="1316" y="2502"/>
                  <a:pt x="869" y="2172"/>
                </a:cubicBezTo>
                <a:lnTo>
                  <a:pt x="308" y="2733"/>
                </a:lnTo>
                <a:cubicBezTo>
                  <a:pt x="276" y="2765"/>
                  <a:pt x="233" y="2783"/>
                  <a:pt x="187" y="2783"/>
                </a:cubicBezTo>
                <a:close/>
                <a:moveTo>
                  <a:pt x="673" y="1999"/>
                </a:moveTo>
                <a:lnTo>
                  <a:pt x="123" y="2548"/>
                </a:lnTo>
                <a:cubicBezTo>
                  <a:pt x="88" y="2584"/>
                  <a:pt x="88" y="2641"/>
                  <a:pt x="123" y="2676"/>
                </a:cubicBezTo>
                <a:cubicBezTo>
                  <a:pt x="141" y="2693"/>
                  <a:pt x="163" y="2703"/>
                  <a:pt x="187" y="2703"/>
                </a:cubicBezTo>
                <a:cubicBezTo>
                  <a:pt x="212" y="2703"/>
                  <a:pt x="234" y="2693"/>
                  <a:pt x="251" y="2676"/>
                </a:cubicBezTo>
                <a:lnTo>
                  <a:pt x="251" y="2676"/>
                </a:lnTo>
                <a:lnTo>
                  <a:pt x="801" y="2127"/>
                </a:lnTo>
                <a:lnTo>
                  <a:pt x="673" y="1999"/>
                </a:lnTo>
                <a:close/>
                <a:moveTo>
                  <a:pt x="1547" y="191"/>
                </a:moveTo>
                <a:cubicBezTo>
                  <a:pt x="1275" y="191"/>
                  <a:pt x="1003" y="295"/>
                  <a:pt x="796" y="502"/>
                </a:cubicBezTo>
                <a:cubicBezTo>
                  <a:pt x="382" y="916"/>
                  <a:pt x="382" y="1590"/>
                  <a:pt x="796" y="2004"/>
                </a:cubicBezTo>
                <a:cubicBezTo>
                  <a:pt x="1210" y="2418"/>
                  <a:pt x="1884" y="2418"/>
                  <a:pt x="2298" y="2004"/>
                </a:cubicBezTo>
                <a:lnTo>
                  <a:pt x="2298" y="2004"/>
                </a:lnTo>
                <a:cubicBezTo>
                  <a:pt x="2712" y="1590"/>
                  <a:pt x="2712" y="916"/>
                  <a:pt x="2298" y="502"/>
                </a:cubicBezTo>
                <a:cubicBezTo>
                  <a:pt x="2091" y="294"/>
                  <a:pt x="1819" y="191"/>
                  <a:pt x="1547" y="191"/>
                </a:cubicBezTo>
                <a:close/>
                <a:moveTo>
                  <a:pt x="1547" y="2261"/>
                </a:moveTo>
                <a:cubicBezTo>
                  <a:pt x="1289" y="2261"/>
                  <a:pt x="1030" y="2163"/>
                  <a:pt x="833" y="1966"/>
                </a:cubicBezTo>
                <a:cubicBezTo>
                  <a:pt x="440" y="1573"/>
                  <a:pt x="440" y="933"/>
                  <a:pt x="833" y="539"/>
                </a:cubicBezTo>
                <a:cubicBezTo>
                  <a:pt x="1227" y="146"/>
                  <a:pt x="1867" y="146"/>
                  <a:pt x="2261" y="539"/>
                </a:cubicBezTo>
                <a:cubicBezTo>
                  <a:pt x="2654" y="933"/>
                  <a:pt x="2654" y="1573"/>
                  <a:pt x="2261" y="1966"/>
                </a:cubicBezTo>
                <a:cubicBezTo>
                  <a:pt x="2064" y="2163"/>
                  <a:pt x="1805" y="2261"/>
                  <a:pt x="1547" y="2261"/>
                </a:cubicBezTo>
                <a:close/>
                <a:moveTo>
                  <a:pt x="1547" y="324"/>
                </a:moveTo>
                <a:cubicBezTo>
                  <a:pt x="1309" y="324"/>
                  <a:pt x="1071" y="415"/>
                  <a:pt x="890" y="596"/>
                </a:cubicBezTo>
                <a:cubicBezTo>
                  <a:pt x="528" y="958"/>
                  <a:pt x="528" y="1547"/>
                  <a:pt x="890" y="1910"/>
                </a:cubicBezTo>
                <a:cubicBezTo>
                  <a:pt x="1252" y="2272"/>
                  <a:pt x="1842" y="2272"/>
                  <a:pt x="2204" y="1910"/>
                </a:cubicBezTo>
                <a:cubicBezTo>
                  <a:pt x="2566" y="1547"/>
                  <a:pt x="2566" y="958"/>
                  <a:pt x="2204" y="596"/>
                </a:cubicBezTo>
                <a:cubicBezTo>
                  <a:pt x="2023" y="415"/>
                  <a:pt x="1785" y="324"/>
                  <a:pt x="1547" y="324"/>
                </a:cubicBezTo>
                <a:close/>
                <a:moveTo>
                  <a:pt x="2104" y="736"/>
                </a:moveTo>
                <a:cubicBezTo>
                  <a:pt x="2094" y="736"/>
                  <a:pt x="2084" y="732"/>
                  <a:pt x="2076" y="724"/>
                </a:cubicBezTo>
                <a:cubicBezTo>
                  <a:pt x="1784" y="432"/>
                  <a:pt x="1310" y="432"/>
                  <a:pt x="1018" y="724"/>
                </a:cubicBezTo>
                <a:cubicBezTo>
                  <a:pt x="1003" y="739"/>
                  <a:pt x="977" y="739"/>
                  <a:pt x="962" y="724"/>
                </a:cubicBezTo>
                <a:cubicBezTo>
                  <a:pt x="946" y="708"/>
                  <a:pt x="946" y="683"/>
                  <a:pt x="962" y="667"/>
                </a:cubicBezTo>
                <a:cubicBezTo>
                  <a:pt x="1118" y="511"/>
                  <a:pt x="1326" y="425"/>
                  <a:pt x="1547" y="425"/>
                </a:cubicBezTo>
                <a:cubicBezTo>
                  <a:pt x="1768" y="425"/>
                  <a:pt x="1976" y="511"/>
                  <a:pt x="2133" y="667"/>
                </a:cubicBezTo>
                <a:cubicBezTo>
                  <a:pt x="2148" y="683"/>
                  <a:pt x="2148" y="708"/>
                  <a:pt x="2133" y="724"/>
                </a:cubicBezTo>
                <a:cubicBezTo>
                  <a:pt x="2125" y="732"/>
                  <a:pt x="2114" y="736"/>
                  <a:pt x="2104" y="73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pic>
        <p:nvPicPr>
          <p:cNvPr id="13" name="图片 12" descr="2"/>
          <p:cNvPicPr>
            <a:picLocks noChangeAspect="1"/>
          </p:cNvPicPr>
          <p:nvPr/>
        </p:nvPicPr>
        <p:blipFill>
          <a:blip r:embed="rId5"/>
          <a:stretch>
            <a:fillRect/>
          </a:stretch>
        </p:blipFill>
        <p:spPr>
          <a:xfrm>
            <a:off x="1169540" y="4476354"/>
            <a:ext cx="5295900" cy="3495675"/>
          </a:xfrm>
          <a:prstGeom prst="rect">
            <a:avLst/>
          </a:prstGeom>
          <a:noFill/>
          <a:ln w="9525">
            <a:noFill/>
          </a:ln>
        </p:spPr>
      </p:pic>
      <p:sp>
        <p:nvSpPr>
          <p:cNvPr id="5" name="矩形 4"/>
          <p:cNvSpPr/>
          <p:nvPr/>
        </p:nvSpPr>
        <p:spPr>
          <a:xfrm>
            <a:off x="13275047" y="4476354"/>
            <a:ext cx="2740625" cy="830997"/>
          </a:xfrm>
          <a:prstGeom prst="rect">
            <a:avLst/>
          </a:prstGeom>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目视管理标签是否张贴？</a:t>
            </a:r>
          </a:p>
        </p:txBody>
      </p:sp>
      <p:cxnSp>
        <p:nvCxnSpPr>
          <p:cNvPr id="21" name="直接连接符 20"/>
          <p:cNvCxnSpPr/>
          <p:nvPr/>
        </p:nvCxnSpPr>
        <p:spPr>
          <a:xfrm>
            <a:off x="1443122" y="3724507"/>
            <a:ext cx="15752058"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a:off x="1595522" y="8716536"/>
            <a:ext cx="15752058"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fountain-pen_151570"/>
          <p:cNvSpPr>
            <a:spLocks noChangeAspect="1"/>
          </p:cNvSpPr>
          <p:nvPr/>
        </p:nvSpPr>
        <p:spPr bwMode="auto">
          <a:xfrm>
            <a:off x="15822407" y="2162711"/>
            <a:ext cx="1525173" cy="1564798"/>
          </a:xfrm>
          <a:custGeom>
            <a:avLst/>
            <a:gdLst>
              <a:gd name="T0" fmla="*/ 6193 w 6670"/>
              <a:gd name="T1" fmla="*/ 648 h 6854"/>
              <a:gd name="T2" fmla="*/ 4497 w 6670"/>
              <a:gd name="T3" fmla="*/ 648 h 6854"/>
              <a:gd name="T4" fmla="*/ 2073 w 6670"/>
              <a:gd name="T5" fmla="*/ 3072 h 6854"/>
              <a:gd name="T6" fmla="*/ 1890 w 6670"/>
              <a:gd name="T7" fmla="*/ 3528 h 6854"/>
              <a:gd name="T8" fmla="*/ 1294 w 6670"/>
              <a:gd name="T9" fmla="*/ 3852 h 6854"/>
              <a:gd name="T10" fmla="*/ 970 w 6670"/>
              <a:gd name="T11" fmla="*/ 4449 h 6854"/>
              <a:gd name="T12" fmla="*/ 170 w 6670"/>
              <a:gd name="T13" fmla="*/ 5842 h 6854"/>
              <a:gd name="T14" fmla="*/ 55 w 6670"/>
              <a:gd name="T15" fmla="*/ 5958 h 6854"/>
              <a:gd name="T16" fmla="*/ 55 w 6670"/>
              <a:gd name="T17" fmla="*/ 6154 h 6854"/>
              <a:gd name="T18" fmla="*/ 689 w 6670"/>
              <a:gd name="T19" fmla="*/ 6789 h 6854"/>
              <a:gd name="T20" fmla="*/ 886 w 6670"/>
              <a:gd name="T21" fmla="*/ 6789 h 6854"/>
              <a:gd name="T22" fmla="*/ 1024 w 6670"/>
              <a:gd name="T23" fmla="*/ 6651 h 6854"/>
              <a:gd name="T24" fmla="*/ 2464 w 6670"/>
              <a:gd name="T25" fmla="*/ 5856 h 6854"/>
              <a:gd name="T26" fmla="*/ 2938 w 6670"/>
              <a:gd name="T27" fmla="*/ 5598 h 6854"/>
              <a:gd name="T28" fmla="*/ 3303 w 6670"/>
              <a:gd name="T29" fmla="*/ 4953 h 6854"/>
              <a:gd name="T30" fmla="*/ 3326 w 6670"/>
              <a:gd name="T31" fmla="*/ 4953 h 6854"/>
              <a:gd name="T32" fmla="*/ 3770 w 6670"/>
              <a:gd name="T33" fmla="*/ 4769 h 6854"/>
              <a:gd name="T34" fmla="*/ 6193 w 6670"/>
              <a:gd name="T35" fmla="*/ 2345 h 6854"/>
              <a:gd name="T36" fmla="*/ 6193 w 6670"/>
              <a:gd name="T37" fmla="*/ 648 h 6854"/>
              <a:gd name="T38" fmla="*/ 2754 w 6670"/>
              <a:gd name="T39" fmla="*/ 5390 h 6854"/>
              <a:gd name="T40" fmla="*/ 2390 w 6670"/>
              <a:gd name="T41" fmla="*/ 5588 h 6854"/>
              <a:gd name="T42" fmla="*/ 828 w 6670"/>
              <a:gd name="T43" fmla="*/ 6454 h 6854"/>
              <a:gd name="T44" fmla="*/ 787 w 6670"/>
              <a:gd name="T45" fmla="*/ 6494 h 6854"/>
              <a:gd name="T46" fmla="*/ 671 w 6670"/>
              <a:gd name="T47" fmla="*/ 6377 h 6854"/>
              <a:gd name="T48" fmla="*/ 1785 w 6670"/>
              <a:gd name="T49" fmla="*/ 5272 h 6854"/>
              <a:gd name="T50" fmla="*/ 1961 w 6670"/>
              <a:gd name="T51" fmla="*/ 5310 h 6854"/>
              <a:gd name="T52" fmla="*/ 2391 w 6670"/>
              <a:gd name="T53" fmla="*/ 4880 h 6854"/>
              <a:gd name="T54" fmla="*/ 1961 w 6670"/>
              <a:gd name="T55" fmla="*/ 4450 h 6854"/>
              <a:gd name="T56" fmla="*/ 1532 w 6670"/>
              <a:gd name="T57" fmla="*/ 4880 h 6854"/>
              <a:gd name="T58" fmla="*/ 1578 w 6670"/>
              <a:gd name="T59" fmla="*/ 5074 h 6854"/>
              <a:gd name="T60" fmla="*/ 468 w 6670"/>
              <a:gd name="T61" fmla="*/ 6174 h 6854"/>
              <a:gd name="T62" fmla="*/ 349 w 6670"/>
              <a:gd name="T63" fmla="*/ 6056 h 6854"/>
              <a:gd name="T64" fmla="*/ 366 w 6670"/>
              <a:gd name="T65" fmla="*/ 6039 h 6854"/>
              <a:gd name="T66" fmla="*/ 1242 w 6670"/>
              <a:gd name="T67" fmla="*/ 4507 h 6854"/>
              <a:gd name="T68" fmla="*/ 1491 w 6670"/>
              <a:gd name="T69" fmla="*/ 4048 h 6854"/>
              <a:gd name="T70" fmla="*/ 1919 w 6670"/>
              <a:gd name="T71" fmla="*/ 3806 h 6854"/>
              <a:gd name="T72" fmla="*/ 3027 w 6670"/>
              <a:gd name="T73" fmla="*/ 4915 h 6854"/>
              <a:gd name="T74" fmla="*/ 2754 w 6670"/>
              <a:gd name="T75" fmla="*/ 5390 h 6854"/>
              <a:gd name="T76" fmla="*/ 1799 w 6670"/>
              <a:gd name="T77" fmla="*/ 4880 h 6854"/>
              <a:gd name="T78" fmla="*/ 1961 w 6670"/>
              <a:gd name="T79" fmla="*/ 4718 h 6854"/>
              <a:gd name="T80" fmla="*/ 2123 w 6670"/>
              <a:gd name="T81" fmla="*/ 4880 h 6854"/>
              <a:gd name="T82" fmla="*/ 1961 w 6670"/>
              <a:gd name="T83" fmla="*/ 5042 h 6854"/>
              <a:gd name="T84" fmla="*/ 1799 w 6670"/>
              <a:gd name="T85" fmla="*/ 4880 h 6854"/>
              <a:gd name="T86" fmla="*/ 3573 w 6670"/>
              <a:gd name="T87" fmla="*/ 4573 h 6854"/>
              <a:gd name="T88" fmla="*/ 3079 w 6670"/>
              <a:gd name="T89" fmla="*/ 4574 h 6854"/>
              <a:gd name="T90" fmla="*/ 2270 w 6670"/>
              <a:gd name="T91" fmla="*/ 3764 h 6854"/>
              <a:gd name="T92" fmla="*/ 2270 w 6670"/>
              <a:gd name="T93" fmla="*/ 3269 h 6854"/>
              <a:gd name="T94" fmla="*/ 2605 w 6670"/>
              <a:gd name="T95" fmla="*/ 2934 h 6854"/>
              <a:gd name="T96" fmla="*/ 3908 w 6670"/>
              <a:gd name="T97" fmla="*/ 4238 h 6854"/>
              <a:gd name="T98" fmla="*/ 3573 w 6670"/>
              <a:gd name="T99" fmla="*/ 4573 h 6854"/>
              <a:gd name="T100" fmla="*/ 5997 w 6670"/>
              <a:gd name="T101" fmla="*/ 2148 h 6854"/>
              <a:gd name="T102" fmla="*/ 4105 w 6670"/>
              <a:gd name="T103" fmla="*/ 4041 h 6854"/>
              <a:gd name="T104" fmla="*/ 2801 w 6670"/>
              <a:gd name="T105" fmla="*/ 2737 h 6854"/>
              <a:gd name="T106" fmla="*/ 4693 w 6670"/>
              <a:gd name="T107" fmla="*/ 844 h 6854"/>
              <a:gd name="T108" fmla="*/ 5997 w 6670"/>
              <a:gd name="T109" fmla="*/ 844 h 6854"/>
              <a:gd name="T110" fmla="*/ 5997 w 6670"/>
              <a:gd name="T111" fmla="*/ 2148 h 6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0" h="6854">
                <a:moveTo>
                  <a:pt x="6193" y="648"/>
                </a:moveTo>
                <a:cubicBezTo>
                  <a:pt x="5934" y="399"/>
                  <a:pt x="5227" y="0"/>
                  <a:pt x="4497" y="648"/>
                </a:cubicBezTo>
                <a:lnTo>
                  <a:pt x="2073" y="3072"/>
                </a:lnTo>
                <a:cubicBezTo>
                  <a:pt x="1948" y="3198"/>
                  <a:pt x="1887" y="3363"/>
                  <a:pt x="1890" y="3528"/>
                </a:cubicBezTo>
                <a:cubicBezTo>
                  <a:pt x="1663" y="3576"/>
                  <a:pt x="1458" y="3687"/>
                  <a:pt x="1294" y="3852"/>
                </a:cubicBezTo>
                <a:cubicBezTo>
                  <a:pt x="1130" y="4016"/>
                  <a:pt x="1018" y="4223"/>
                  <a:pt x="970" y="4449"/>
                </a:cubicBezTo>
                <a:cubicBezTo>
                  <a:pt x="866" y="4941"/>
                  <a:pt x="589" y="5423"/>
                  <a:pt x="170" y="5842"/>
                </a:cubicBezTo>
                <a:lnTo>
                  <a:pt x="55" y="5958"/>
                </a:lnTo>
                <a:cubicBezTo>
                  <a:pt x="0" y="6012"/>
                  <a:pt x="0" y="6100"/>
                  <a:pt x="55" y="6154"/>
                </a:cubicBezTo>
                <a:lnTo>
                  <a:pt x="689" y="6789"/>
                </a:lnTo>
                <a:cubicBezTo>
                  <a:pt x="721" y="6830"/>
                  <a:pt x="821" y="6854"/>
                  <a:pt x="886" y="6789"/>
                </a:cubicBezTo>
                <a:lnTo>
                  <a:pt x="1024" y="6651"/>
                </a:lnTo>
                <a:cubicBezTo>
                  <a:pt x="1388" y="6287"/>
                  <a:pt x="1872" y="6019"/>
                  <a:pt x="2464" y="5856"/>
                </a:cubicBezTo>
                <a:cubicBezTo>
                  <a:pt x="2641" y="5807"/>
                  <a:pt x="2800" y="5721"/>
                  <a:pt x="2938" y="5598"/>
                </a:cubicBezTo>
                <a:cubicBezTo>
                  <a:pt x="3123" y="5435"/>
                  <a:pt x="3251" y="5207"/>
                  <a:pt x="3303" y="4953"/>
                </a:cubicBezTo>
                <a:cubicBezTo>
                  <a:pt x="3310" y="4953"/>
                  <a:pt x="3318" y="4953"/>
                  <a:pt x="3326" y="4953"/>
                </a:cubicBezTo>
                <a:cubicBezTo>
                  <a:pt x="3493" y="4953"/>
                  <a:pt x="3651" y="4888"/>
                  <a:pt x="3770" y="4769"/>
                </a:cubicBezTo>
                <a:lnTo>
                  <a:pt x="6193" y="2345"/>
                </a:lnTo>
                <a:cubicBezTo>
                  <a:pt x="6661" y="1877"/>
                  <a:pt x="6670" y="1106"/>
                  <a:pt x="6193" y="648"/>
                </a:cubicBezTo>
                <a:close/>
                <a:moveTo>
                  <a:pt x="2754" y="5390"/>
                </a:moveTo>
                <a:cubicBezTo>
                  <a:pt x="2648" y="5484"/>
                  <a:pt x="2525" y="5551"/>
                  <a:pt x="2390" y="5588"/>
                </a:cubicBezTo>
                <a:cubicBezTo>
                  <a:pt x="1751" y="5764"/>
                  <a:pt x="1226" y="6056"/>
                  <a:pt x="828" y="6454"/>
                </a:cubicBezTo>
                <a:lnTo>
                  <a:pt x="787" y="6494"/>
                </a:lnTo>
                <a:lnTo>
                  <a:pt x="671" y="6377"/>
                </a:lnTo>
                <a:lnTo>
                  <a:pt x="1785" y="5272"/>
                </a:lnTo>
                <a:cubicBezTo>
                  <a:pt x="1839" y="5296"/>
                  <a:pt x="1899" y="5310"/>
                  <a:pt x="1961" y="5310"/>
                </a:cubicBezTo>
                <a:cubicBezTo>
                  <a:pt x="2198" y="5310"/>
                  <a:pt x="2391" y="5117"/>
                  <a:pt x="2391" y="4880"/>
                </a:cubicBezTo>
                <a:cubicBezTo>
                  <a:pt x="2391" y="4642"/>
                  <a:pt x="2198" y="4450"/>
                  <a:pt x="1961" y="4450"/>
                </a:cubicBezTo>
                <a:cubicBezTo>
                  <a:pt x="1724" y="4450"/>
                  <a:pt x="1532" y="4642"/>
                  <a:pt x="1532" y="4880"/>
                </a:cubicBezTo>
                <a:cubicBezTo>
                  <a:pt x="1532" y="4950"/>
                  <a:pt x="1548" y="5015"/>
                  <a:pt x="1578" y="5074"/>
                </a:cubicBezTo>
                <a:lnTo>
                  <a:pt x="468" y="6174"/>
                </a:lnTo>
                <a:lnTo>
                  <a:pt x="349" y="6056"/>
                </a:lnTo>
                <a:lnTo>
                  <a:pt x="366" y="6039"/>
                </a:lnTo>
                <a:cubicBezTo>
                  <a:pt x="824" y="5581"/>
                  <a:pt x="1127" y="5051"/>
                  <a:pt x="1242" y="4507"/>
                </a:cubicBezTo>
                <a:cubicBezTo>
                  <a:pt x="1278" y="4333"/>
                  <a:pt x="1365" y="4175"/>
                  <a:pt x="1491" y="4048"/>
                </a:cubicBezTo>
                <a:cubicBezTo>
                  <a:pt x="1610" y="3929"/>
                  <a:pt x="1757" y="3846"/>
                  <a:pt x="1919" y="3806"/>
                </a:cubicBezTo>
                <a:lnTo>
                  <a:pt x="3027" y="4915"/>
                </a:lnTo>
                <a:cubicBezTo>
                  <a:pt x="2985" y="5103"/>
                  <a:pt x="2889" y="5270"/>
                  <a:pt x="2754" y="5390"/>
                </a:cubicBezTo>
                <a:close/>
                <a:moveTo>
                  <a:pt x="1799" y="4880"/>
                </a:moveTo>
                <a:cubicBezTo>
                  <a:pt x="1799" y="4790"/>
                  <a:pt x="1872" y="4718"/>
                  <a:pt x="1961" y="4718"/>
                </a:cubicBezTo>
                <a:cubicBezTo>
                  <a:pt x="2051" y="4718"/>
                  <a:pt x="2123" y="4790"/>
                  <a:pt x="2123" y="4880"/>
                </a:cubicBezTo>
                <a:cubicBezTo>
                  <a:pt x="2123" y="4969"/>
                  <a:pt x="2051" y="5042"/>
                  <a:pt x="1961" y="5042"/>
                </a:cubicBezTo>
                <a:cubicBezTo>
                  <a:pt x="1872" y="5042"/>
                  <a:pt x="1799" y="4969"/>
                  <a:pt x="1799" y="4880"/>
                </a:cubicBezTo>
                <a:close/>
                <a:moveTo>
                  <a:pt x="3573" y="4573"/>
                </a:moveTo>
                <a:cubicBezTo>
                  <a:pt x="3441" y="4705"/>
                  <a:pt x="3211" y="4705"/>
                  <a:pt x="3079" y="4574"/>
                </a:cubicBezTo>
                <a:lnTo>
                  <a:pt x="2270" y="3764"/>
                </a:lnTo>
                <a:cubicBezTo>
                  <a:pt x="2133" y="3627"/>
                  <a:pt x="2133" y="3405"/>
                  <a:pt x="2270" y="3269"/>
                </a:cubicBezTo>
                <a:lnTo>
                  <a:pt x="2605" y="2934"/>
                </a:lnTo>
                <a:lnTo>
                  <a:pt x="3908" y="4238"/>
                </a:lnTo>
                <a:lnTo>
                  <a:pt x="3573" y="4573"/>
                </a:lnTo>
                <a:close/>
                <a:moveTo>
                  <a:pt x="5997" y="2148"/>
                </a:moveTo>
                <a:lnTo>
                  <a:pt x="4105" y="4041"/>
                </a:lnTo>
                <a:lnTo>
                  <a:pt x="2801" y="2737"/>
                </a:lnTo>
                <a:lnTo>
                  <a:pt x="4693" y="844"/>
                </a:lnTo>
                <a:cubicBezTo>
                  <a:pt x="4892" y="625"/>
                  <a:pt x="5520" y="367"/>
                  <a:pt x="5997" y="844"/>
                </a:cubicBezTo>
                <a:cubicBezTo>
                  <a:pt x="6356" y="1204"/>
                  <a:pt x="6356" y="1789"/>
                  <a:pt x="5997" y="2148"/>
                </a:cubicBezTo>
                <a:close/>
              </a:path>
            </a:pathLst>
          </a:custGeom>
          <a:solidFill>
            <a:srgbClr val="BB1B22"/>
          </a:solidFill>
          <a:ln>
            <a:noFill/>
          </a:ln>
        </p:spPr>
      </p:sp>
      <p:sp>
        <p:nvSpPr>
          <p:cNvPr id="28" name="fountain-pen_151570"/>
          <p:cNvSpPr>
            <a:spLocks noChangeAspect="1"/>
          </p:cNvSpPr>
          <p:nvPr/>
        </p:nvSpPr>
        <p:spPr bwMode="auto">
          <a:xfrm>
            <a:off x="14297234" y="2170792"/>
            <a:ext cx="1525173" cy="1564798"/>
          </a:xfrm>
          <a:custGeom>
            <a:avLst/>
            <a:gdLst>
              <a:gd name="T0" fmla="*/ 6193 w 6670"/>
              <a:gd name="T1" fmla="*/ 648 h 6854"/>
              <a:gd name="T2" fmla="*/ 4497 w 6670"/>
              <a:gd name="T3" fmla="*/ 648 h 6854"/>
              <a:gd name="T4" fmla="*/ 2073 w 6670"/>
              <a:gd name="T5" fmla="*/ 3072 h 6854"/>
              <a:gd name="T6" fmla="*/ 1890 w 6670"/>
              <a:gd name="T7" fmla="*/ 3528 h 6854"/>
              <a:gd name="T8" fmla="*/ 1294 w 6670"/>
              <a:gd name="T9" fmla="*/ 3852 h 6854"/>
              <a:gd name="T10" fmla="*/ 970 w 6670"/>
              <a:gd name="T11" fmla="*/ 4449 h 6854"/>
              <a:gd name="T12" fmla="*/ 170 w 6670"/>
              <a:gd name="T13" fmla="*/ 5842 h 6854"/>
              <a:gd name="T14" fmla="*/ 55 w 6670"/>
              <a:gd name="T15" fmla="*/ 5958 h 6854"/>
              <a:gd name="T16" fmla="*/ 55 w 6670"/>
              <a:gd name="T17" fmla="*/ 6154 h 6854"/>
              <a:gd name="T18" fmla="*/ 689 w 6670"/>
              <a:gd name="T19" fmla="*/ 6789 h 6854"/>
              <a:gd name="T20" fmla="*/ 886 w 6670"/>
              <a:gd name="T21" fmla="*/ 6789 h 6854"/>
              <a:gd name="T22" fmla="*/ 1024 w 6670"/>
              <a:gd name="T23" fmla="*/ 6651 h 6854"/>
              <a:gd name="T24" fmla="*/ 2464 w 6670"/>
              <a:gd name="T25" fmla="*/ 5856 h 6854"/>
              <a:gd name="T26" fmla="*/ 2938 w 6670"/>
              <a:gd name="T27" fmla="*/ 5598 h 6854"/>
              <a:gd name="T28" fmla="*/ 3303 w 6670"/>
              <a:gd name="T29" fmla="*/ 4953 h 6854"/>
              <a:gd name="T30" fmla="*/ 3326 w 6670"/>
              <a:gd name="T31" fmla="*/ 4953 h 6854"/>
              <a:gd name="T32" fmla="*/ 3770 w 6670"/>
              <a:gd name="T33" fmla="*/ 4769 h 6854"/>
              <a:gd name="T34" fmla="*/ 6193 w 6670"/>
              <a:gd name="T35" fmla="*/ 2345 h 6854"/>
              <a:gd name="T36" fmla="*/ 6193 w 6670"/>
              <a:gd name="T37" fmla="*/ 648 h 6854"/>
              <a:gd name="T38" fmla="*/ 2754 w 6670"/>
              <a:gd name="T39" fmla="*/ 5390 h 6854"/>
              <a:gd name="T40" fmla="*/ 2390 w 6670"/>
              <a:gd name="T41" fmla="*/ 5588 h 6854"/>
              <a:gd name="T42" fmla="*/ 828 w 6670"/>
              <a:gd name="T43" fmla="*/ 6454 h 6854"/>
              <a:gd name="T44" fmla="*/ 787 w 6670"/>
              <a:gd name="T45" fmla="*/ 6494 h 6854"/>
              <a:gd name="T46" fmla="*/ 671 w 6670"/>
              <a:gd name="T47" fmla="*/ 6377 h 6854"/>
              <a:gd name="T48" fmla="*/ 1785 w 6670"/>
              <a:gd name="T49" fmla="*/ 5272 h 6854"/>
              <a:gd name="T50" fmla="*/ 1961 w 6670"/>
              <a:gd name="T51" fmla="*/ 5310 h 6854"/>
              <a:gd name="T52" fmla="*/ 2391 w 6670"/>
              <a:gd name="T53" fmla="*/ 4880 h 6854"/>
              <a:gd name="T54" fmla="*/ 1961 w 6670"/>
              <a:gd name="T55" fmla="*/ 4450 h 6854"/>
              <a:gd name="T56" fmla="*/ 1532 w 6670"/>
              <a:gd name="T57" fmla="*/ 4880 h 6854"/>
              <a:gd name="T58" fmla="*/ 1578 w 6670"/>
              <a:gd name="T59" fmla="*/ 5074 h 6854"/>
              <a:gd name="T60" fmla="*/ 468 w 6670"/>
              <a:gd name="T61" fmla="*/ 6174 h 6854"/>
              <a:gd name="T62" fmla="*/ 349 w 6670"/>
              <a:gd name="T63" fmla="*/ 6056 h 6854"/>
              <a:gd name="T64" fmla="*/ 366 w 6670"/>
              <a:gd name="T65" fmla="*/ 6039 h 6854"/>
              <a:gd name="T66" fmla="*/ 1242 w 6670"/>
              <a:gd name="T67" fmla="*/ 4507 h 6854"/>
              <a:gd name="T68" fmla="*/ 1491 w 6670"/>
              <a:gd name="T69" fmla="*/ 4048 h 6854"/>
              <a:gd name="T70" fmla="*/ 1919 w 6670"/>
              <a:gd name="T71" fmla="*/ 3806 h 6854"/>
              <a:gd name="T72" fmla="*/ 3027 w 6670"/>
              <a:gd name="T73" fmla="*/ 4915 h 6854"/>
              <a:gd name="T74" fmla="*/ 2754 w 6670"/>
              <a:gd name="T75" fmla="*/ 5390 h 6854"/>
              <a:gd name="T76" fmla="*/ 1799 w 6670"/>
              <a:gd name="T77" fmla="*/ 4880 h 6854"/>
              <a:gd name="T78" fmla="*/ 1961 w 6670"/>
              <a:gd name="T79" fmla="*/ 4718 h 6854"/>
              <a:gd name="T80" fmla="*/ 2123 w 6670"/>
              <a:gd name="T81" fmla="*/ 4880 h 6854"/>
              <a:gd name="T82" fmla="*/ 1961 w 6670"/>
              <a:gd name="T83" fmla="*/ 5042 h 6854"/>
              <a:gd name="T84" fmla="*/ 1799 w 6670"/>
              <a:gd name="T85" fmla="*/ 4880 h 6854"/>
              <a:gd name="T86" fmla="*/ 3573 w 6670"/>
              <a:gd name="T87" fmla="*/ 4573 h 6854"/>
              <a:gd name="T88" fmla="*/ 3079 w 6670"/>
              <a:gd name="T89" fmla="*/ 4574 h 6854"/>
              <a:gd name="T90" fmla="*/ 2270 w 6670"/>
              <a:gd name="T91" fmla="*/ 3764 h 6854"/>
              <a:gd name="T92" fmla="*/ 2270 w 6670"/>
              <a:gd name="T93" fmla="*/ 3269 h 6854"/>
              <a:gd name="T94" fmla="*/ 2605 w 6670"/>
              <a:gd name="T95" fmla="*/ 2934 h 6854"/>
              <a:gd name="T96" fmla="*/ 3908 w 6670"/>
              <a:gd name="T97" fmla="*/ 4238 h 6854"/>
              <a:gd name="T98" fmla="*/ 3573 w 6670"/>
              <a:gd name="T99" fmla="*/ 4573 h 6854"/>
              <a:gd name="T100" fmla="*/ 5997 w 6670"/>
              <a:gd name="T101" fmla="*/ 2148 h 6854"/>
              <a:gd name="T102" fmla="*/ 4105 w 6670"/>
              <a:gd name="T103" fmla="*/ 4041 h 6854"/>
              <a:gd name="T104" fmla="*/ 2801 w 6670"/>
              <a:gd name="T105" fmla="*/ 2737 h 6854"/>
              <a:gd name="T106" fmla="*/ 4693 w 6670"/>
              <a:gd name="T107" fmla="*/ 844 h 6854"/>
              <a:gd name="T108" fmla="*/ 5997 w 6670"/>
              <a:gd name="T109" fmla="*/ 844 h 6854"/>
              <a:gd name="T110" fmla="*/ 5997 w 6670"/>
              <a:gd name="T111" fmla="*/ 2148 h 6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0" h="6854">
                <a:moveTo>
                  <a:pt x="6193" y="648"/>
                </a:moveTo>
                <a:cubicBezTo>
                  <a:pt x="5934" y="399"/>
                  <a:pt x="5227" y="0"/>
                  <a:pt x="4497" y="648"/>
                </a:cubicBezTo>
                <a:lnTo>
                  <a:pt x="2073" y="3072"/>
                </a:lnTo>
                <a:cubicBezTo>
                  <a:pt x="1948" y="3198"/>
                  <a:pt x="1887" y="3363"/>
                  <a:pt x="1890" y="3528"/>
                </a:cubicBezTo>
                <a:cubicBezTo>
                  <a:pt x="1663" y="3576"/>
                  <a:pt x="1458" y="3687"/>
                  <a:pt x="1294" y="3852"/>
                </a:cubicBezTo>
                <a:cubicBezTo>
                  <a:pt x="1130" y="4016"/>
                  <a:pt x="1018" y="4223"/>
                  <a:pt x="970" y="4449"/>
                </a:cubicBezTo>
                <a:cubicBezTo>
                  <a:pt x="866" y="4941"/>
                  <a:pt x="589" y="5423"/>
                  <a:pt x="170" y="5842"/>
                </a:cubicBezTo>
                <a:lnTo>
                  <a:pt x="55" y="5958"/>
                </a:lnTo>
                <a:cubicBezTo>
                  <a:pt x="0" y="6012"/>
                  <a:pt x="0" y="6100"/>
                  <a:pt x="55" y="6154"/>
                </a:cubicBezTo>
                <a:lnTo>
                  <a:pt x="689" y="6789"/>
                </a:lnTo>
                <a:cubicBezTo>
                  <a:pt x="721" y="6830"/>
                  <a:pt x="821" y="6854"/>
                  <a:pt x="886" y="6789"/>
                </a:cubicBezTo>
                <a:lnTo>
                  <a:pt x="1024" y="6651"/>
                </a:lnTo>
                <a:cubicBezTo>
                  <a:pt x="1388" y="6287"/>
                  <a:pt x="1872" y="6019"/>
                  <a:pt x="2464" y="5856"/>
                </a:cubicBezTo>
                <a:cubicBezTo>
                  <a:pt x="2641" y="5807"/>
                  <a:pt x="2800" y="5721"/>
                  <a:pt x="2938" y="5598"/>
                </a:cubicBezTo>
                <a:cubicBezTo>
                  <a:pt x="3123" y="5435"/>
                  <a:pt x="3251" y="5207"/>
                  <a:pt x="3303" y="4953"/>
                </a:cubicBezTo>
                <a:cubicBezTo>
                  <a:pt x="3310" y="4953"/>
                  <a:pt x="3318" y="4953"/>
                  <a:pt x="3326" y="4953"/>
                </a:cubicBezTo>
                <a:cubicBezTo>
                  <a:pt x="3493" y="4953"/>
                  <a:pt x="3651" y="4888"/>
                  <a:pt x="3770" y="4769"/>
                </a:cubicBezTo>
                <a:lnTo>
                  <a:pt x="6193" y="2345"/>
                </a:lnTo>
                <a:cubicBezTo>
                  <a:pt x="6661" y="1877"/>
                  <a:pt x="6670" y="1106"/>
                  <a:pt x="6193" y="648"/>
                </a:cubicBezTo>
                <a:close/>
                <a:moveTo>
                  <a:pt x="2754" y="5390"/>
                </a:moveTo>
                <a:cubicBezTo>
                  <a:pt x="2648" y="5484"/>
                  <a:pt x="2525" y="5551"/>
                  <a:pt x="2390" y="5588"/>
                </a:cubicBezTo>
                <a:cubicBezTo>
                  <a:pt x="1751" y="5764"/>
                  <a:pt x="1226" y="6056"/>
                  <a:pt x="828" y="6454"/>
                </a:cubicBezTo>
                <a:lnTo>
                  <a:pt x="787" y="6494"/>
                </a:lnTo>
                <a:lnTo>
                  <a:pt x="671" y="6377"/>
                </a:lnTo>
                <a:lnTo>
                  <a:pt x="1785" y="5272"/>
                </a:lnTo>
                <a:cubicBezTo>
                  <a:pt x="1839" y="5296"/>
                  <a:pt x="1899" y="5310"/>
                  <a:pt x="1961" y="5310"/>
                </a:cubicBezTo>
                <a:cubicBezTo>
                  <a:pt x="2198" y="5310"/>
                  <a:pt x="2391" y="5117"/>
                  <a:pt x="2391" y="4880"/>
                </a:cubicBezTo>
                <a:cubicBezTo>
                  <a:pt x="2391" y="4642"/>
                  <a:pt x="2198" y="4450"/>
                  <a:pt x="1961" y="4450"/>
                </a:cubicBezTo>
                <a:cubicBezTo>
                  <a:pt x="1724" y="4450"/>
                  <a:pt x="1532" y="4642"/>
                  <a:pt x="1532" y="4880"/>
                </a:cubicBezTo>
                <a:cubicBezTo>
                  <a:pt x="1532" y="4950"/>
                  <a:pt x="1548" y="5015"/>
                  <a:pt x="1578" y="5074"/>
                </a:cubicBezTo>
                <a:lnTo>
                  <a:pt x="468" y="6174"/>
                </a:lnTo>
                <a:lnTo>
                  <a:pt x="349" y="6056"/>
                </a:lnTo>
                <a:lnTo>
                  <a:pt x="366" y="6039"/>
                </a:lnTo>
                <a:cubicBezTo>
                  <a:pt x="824" y="5581"/>
                  <a:pt x="1127" y="5051"/>
                  <a:pt x="1242" y="4507"/>
                </a:cubicBezTo>
                <a:cubicBezTo>
                  <a:pt x="1278" y="4333"/>
                  <a:pt x="1365" y="4175"/>
                  <a:pt x="1491" y="4048"/>
                </a:cubicBezTo>
                <a:cubicBezTo>
                  <a:pt x="1610" y="3929"/>
                  <a:pt x="1757" y="3846"/>
                  <a:pt x="1919" y="3806"/>
                </a:cubicBezTo>
                <a:lnTo>
                  <a:pt x="3027" y="4915"/>
                </a:lnTo>
                <a:cubicBezTo>
                  <a:pt x="2985" y="5103"/>
                  <a:pt x="2889" y="5270"/>
                  <a:pt x="2754" y="5390"/>
                </a:cubicBezTo>
                <a:close/>
                <a:moveTo>
                  <a:pt x="1799" y="4880"/>
                </a:moveTo>
                <a:cubicBezTo>
                  <a:pt x="1799" y="4790"/>
                  <a:pt x="1872" y="4718"/>
                  <a:pt x="1961" y="4718"/>
                </a:cubicBezTo>
                <a:cubicBezTo>
                  <a:pt x="2051" y="4718"/>
                  <a:pt x="2123" y="4790"/>
                  <a:pt x="2123" y="4880"/>
                </a:cubicBezTo>
                <a:cubicBezTo>
                  <a:pt x="2123" y="4969"/>
                  <a:pt x="2051" y="5042"/>
                  <a:pt x="1961" y="5042"/>
                </a:cubicBezTo>
                <a:cubicBezTo>
                  <a:pt x="1872" y="5042"/>
                  <a:pt x="1799" y="4969"/>
                  <a:pt x="1799" y="4880"/>
                </a:cubicBezTo>
                <a:close/>
                <a:moveTo>
                  <a:pt x="3573" y="4573"/>
                </a:moveTo>
                <a:cubicBezTo>
                  <a:pt x="3441" y="4705"/>
                  <a:pt x="3211" y="4705"/>
                  <a:pt x="3079" y="4574"/>
                </a:cubicBezTo>
                <a:lnTo>
                  <a:pt x="2270" y="3764"/>
                </a:lnTo>
                <a:cubicBezTo>
                  <a:pt x="2133" y="3627"/>
                  <a:pt x="2133" y="3405"/>
                  <a:pt x="2270" y="3269"/>
                </a:cubicBezTo>
                <a:lnTo>
                  <a:pt x="2605" y="2934"/>
                </a:lnTo>
                <a:lnTo>
                  <a:pt x="3908" y="4238"/>
                </a:lnTo>
                <a:lnTo>
                  <a:pt x="3573" y="4573"/>
                </a:lnTo>
                <a:close/>
                <a:moveTo>
                  <a:pt x="5997" y="2148"/>
                </a:moveTo>
                <a:lnTo>
                  <a:pt x="4105" y="4041"/>
                </a:lnTo>
                <a:lnTo>
                  <a:pt x="2801" y="2737"/>
                </a:lnTo>
                <a:lnTo>
                  <a:pt x="4693" y="844"/>
                </a:lnTo>
                <a:cubicBezTo>
                  <a:pt x="4892" y="625"/>
                  <a:pt x="5520" y="367"/>
                  <a:pt x="5997" y="844"/>
                </a:cubicBezTo>
                <a:cubicBezTo>
                  <a:pt x="6356" y="1204"/>
                  <a:pt x="6356" y="1789"/>
                  <a:pt x="5997" y="2148"/>
                </a:cubicBezTo>
                <a:close/>
              </a:path>
            </a:pathLst>
          </a:custGeom>
          <a:solidFill>
            <a:srgbClr val="BB1B22"/>
          </a:solidFill>
          <a:ln>
            <a:noFill/>
          </a:ln>
        </p:spPr>
      </p:sp>
      <p:sp>
        <p:nvSpPr>
          <p:cNvPr id="29" name="fountain-pen_151570"/>
          <p:cNvSpPr>
            <a:spLocks noChangeAspect="1"/>
          </p:cNvSpPr>
          <p:nvPr/>
        </p:nvSpPr>
        <p:spPr bwMode="auto">
          <a:xfrm>
            <a:off x="12614192" y="2170792"/>
            <a:ext cx="1525173" cy="1564798"/>
          </a:xfrm>
          <a:custGeom>
            <a:avLst/>
            <a:gdLst>
              <a:gd name="T0" fmla="*/ 6193 w 6670"/>
              <a:gd name="T1" fmla="*/ 648 h 6854"/>
              <a:gd name="T2" fmla="*/ 4497 w 6670"/>
              <a:gd name="T3" fmla="*/ 648 h 6854"/>
              <a:gd name="T4" fmla="*/ 2073 w 6670"/>
              <a:gd name="T5" fmla="*/ 3072 h 6854"/>
              <a:gd name="T6" fmla="*/ 1890 w 6670"/>
              <a:gd name="T7" fmla="*/ 3528 h 6854"/>
              <a:gd name="T8" fmla="*/ 1294 w 6670"/>
              <a:gd name="T9" fmla="*/ 3852 h 6854"/>
              <a:gd name="T10" fmla="*/ 970 w 6670"/>
              <a:gd name="T11" fmla="*/ 4449 h 6854"/>
              <a:gd name="T12" fmla="*/ 170 w 6670"/>
              <a:gd name="T13" fmla="*/ 5842 h 6854"/>
              <a:gd name="T14" fmla="*/ 55 w 6670"/>
              <a:gd name="T15" fmla="*/ 5958 h 6854"/>
              <a:gd name="T16" fmla="*/ 55 w 6670"/>
              <a:gd name="T17" fmla="*/ 6154 h 6854"/>
              <a:gd name="T18" fmla="*/ 689 w 6670"/>
              <a:gd name="T19" fmla="*/ 6789 h 6854"/>
              <a:gd name="T20" fmla="*/ 886 w 6670"/>
              <a:gd name="T21" fmla="*/ 6789 h 6854"/>
              <a:gd name="T22" fmla="*/ 1024 w 6670"/>
              <a:gd name="T23" fmla="*/ 6651 h 6854"/>
              <a:gd name="T24" fmla="*/ 2464 w 6670"/>
              <a:gd name="T25" fmla="*/ 5856 h 6854"/>
              <a:gd name="T26" fmla="*/ 2938 w 6670"/>
              <a:gd name="T27" fmla="*/ 5598 h 6854"/>
              <a:gd name="T28" fmla="*/ 3303 w 6670"/>
              <a:gd name="T29" fmla="*/ 4953 h 6854"/>
              <a:gd name="T30" fmla="*/ 3326 w 6670"/>
              <a:gd name="T31" fmla="*/ 4953 h 6854"/>
              <a:gd name="T32" fmla="*/ 3770 w 6670"/>
              <a:gd name="T33" fmla="*/ 4769 h 6854"/>
              <a:gd name="T34" fmla="*/ 6193 w 6670"/>
              <a:gd name="T35" fmla="*/ 2345 h 6854"/>
              <a:gd name="T36" fmla="*/ 6193 w 6670"/>
              <a:gd name="T37" fmla="*/ 648 h 6854"/>
              <a:gd name="T38" fmla="*/ 2754 w 6670"/>
              <a:gd name="T39" fmla="*/ 5390 h 6854"/>
              <a:gd name="T40" fmla="*/ 2390 w 6670"/>
              <a:gd name="T41" fmla="*/ 5588 h 6854"/>
              <a:gd name="T42" fmla="*/ 828 w 6670"/>
              <a:gd name="T43" fmla="*/ 6454 h 6854"/>
              <a:gd name="T44" fmla="*/ 787 w 6670"/>
              <a:gd name="T45" fmla="*/ 6494 h 6854"/>
              <a:gd name="T46" fmla="*/ 671 w 6670"/>
              <a:gd name="T47" fmla="*/ 6377 h 6854"/>
              <a:gd name="T48" fmla="*/ 1785 w 6670"/>
              <a:gd name="T49" fmla="*/ 5272 h 6854"/>
              <a:gd name="T50" fmla="*/ 1961 w 6670"/>
              <a:gd name="T51" fmla="*/ 5310 h 6854"/>
              <a:gd name="T52" fmla="*/ 2391 w 6670"/>
              <a:gd name="T53" fmla="*/ 4880 h 6854"/>
              <a:gd name="T54" fmla="*/ 1961 w 6670"/>
              <a:gd name="T55" fmla="*/ 4450 h 6854"/>
              <a:gd name="T56" fmla="*/ 1532 w 6670"/>
              <a:gd name="T57" fmla="*/ 4880 h 6854"/>
              <a:gd name="T58" fmla="*/ 1578 w 6670"/>
              <a:gd name="T59" fmla="*/ 5074 h 6854"/>
              <a:gd name="T60" fmla="*/ 468 w 6670"/>
              <a:gd name="T61" fmla="*/ 6174 h 6854"/>
              <a:gd name="T62" fmla="*/ 349 w 6670"/>
              <a:gd name="T63" fmla="*/ 6056 h 6854"/>
              <a:gd name="T64" fmla="*/ 366 w 6670"/>
              <a:gd name="T65" fmla="*/ 6039 h 6854"/>
              <a:gd name="T66" fmla="*/ 1242 w 6670"/>
              <a:gd name="T67" fmla="*/ 4507 h 6854"/>
              <a:gd name="T68" fmla="*/ 1491 w 6670"/>
              <a:gd name="T69" fmla="*/ 4048 h 6854"/>
              <a:gd name="T70" fmla="*/ 1919 w 6670"/>
              <a:gd name="T71" fmla="*/ 3806 h 6854"/>
              <a:gd name="T72" fmla="*/ 3027 w 6670"/>
              <a:gd name="T73" fmla="*/ 4915 h 6854"/>
              <a:gd name="T74" fmla="*/ 2754 w 6670"/>
              <a:gd name="T75" fmla="*/ 5390 h 6854"/>
              <a:gd name="T76" fmla="*/ 1799 w 6670"/>
              <a:gd name="T77" fmla="*/ 4880 h 6854"/>
              <a:gd name="T78" fmla="*/ 1961 w 6670"/>
              <a:gd name="T79" fmla="*/ 4718 h 6854"/>
              <a:gd name="T80" fmla="*/ 2123 w 6670"/>
              <a:gd name="T81" fmla="*/ 4880 h 6854"/>
              <a:gd name="T82" fmla="*/ 1961 w 6670"/>
              <a:gd name="T83" fmla="*/ 5042 h 6854"/>
              <a:gd name="T84" fmla="*/ 1799 w 6670"/>
              <a:gd name="T85" fmla="*/ 4880 h 6854"/>
              <a:gd name="T86" fmla="*/ 3573 w 6670"/>
              <a:gd name="T87" fmla="*/ 4573 h 6854"/>
              <a:gd name="T88" fmla="*/ 3079 w 6670"/>
              <a:gd name="T89" fmla="*/ 4574 h 6854"/>
              <a:gd name="T90" fmla="*/ 2270 w 6670"/>
              <a:gd name="T91" fmla="*/ 3764 h 6854"/>
              <a:gd name="T92" fmla="*/ 2270 w 6670"/>
              <a:gd name="T93" fmla="*/ 3269 h 6854"/>
              <a:gd name="T94" fmla="*/ 2605 w 6670"/>
              <a:gd name="T95" fmla="*/ 2934 h 6854"/>
              <a:gd name="T96" fmla="*/ 3908 w 6670"/>
              <a:gd name="T97" fmla="*/ 4238 h 6854"/>
              <a:gd name="T98" fmla="*/ 3573 w 6670"/>
              <a:gd name="T99" fmla="*/ 4573 h 6854"/>
              <a:gd name="T100" fmla="*/ 5997 w 6670"/>
              <a:gd name="T101" fmla="*/ 2148 h 6854"/>
              <a:gd name="T102" fmla="*/ 4105 w 6670"/>
              <a:gd name="T103" fmla="*/ 4041 h 6854"/>
              <a:gd name="T104" fmla="*/ 2801 w 6670"/>
              <a:gd name="T105" fmla="*/ 2737 h 6854"/>
              <a:gd name="T106" fmla="*/ 4693 w 6670"/>
              <a:gd name="T107" fmla="*/ 844 h 6854"/>
              <a:gd name="T108" fmla="*/ 5997 w 6670"/>
              <a:gd name="T109" fmla="*/ 844 h 6854"/>
              <a:gd name="T110" fmla="*/ 5997 w 6670"/>
              <a:gd name="T111" fmla="*/ 2148 h 6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0" h="6854">
                <a:moveTo>
                  <a:pt x="6193" y="648"/>
                </a:moveTo>
                <a:cubicBezTo>
                  <a:pt x="5934" y="399"/>
                  <a:pt x="5227" y="0"/>
                  <a:pt x="4497" y="648"/>
                </a:cubicBezTo>
                <a:lnTo>
                  <a:pt x="2073" y="3072"/>
                </a:lnTo>
                <a:cubicBezTo>
                  <a:pt x="1948" y="3198"/>
                  <a:pt x="1887" y="3363"/>
                  <a:pt x="1890" y="3528"/>
                </a:cubicBezTo>
                <a:cubicBezTo>
                  <a:pt x="1663" y="3576"/>
                  <a:pt x="1458" y="3687"/>
                  <a:pt x="1294" y="3852"/>
                </a:cubicBezTo>
                <a:cubicBezTo>
                  <a:pt x="1130" y="4016"/>
                  <a:pt x="1018" y="4223"/>
                  <a:pt x="970" y="4449"/>
                </a:cubicBezTo>
                <a:cubicBezTo>
                  <a:pt x="866" y="4941"/>
                  <a:pt x="589" y="5423"/>
                  <a:pt x="170" y="5842"/>
                </a:cubicBezTo>
                <a:lnTo>
                  <a:pt x="55" y="5958"/>
                </a:lnTo>
                <a:cubicBezTo>
                  <a:pt x="0" y="6012"/>
                  <a:pt x="0" y="6100"/>
                  <a:pt x="55" y="6154"/>
                </a:cubicBezTo>
                <a:lnTo>
                  <a:pt x="689" y="6789"/>
                </a:lnTo>
                <a:cubicBezTo>
                  <a:pt x="721" y="6830"/>
                  <a:pt x="821" y="6854"/>
                  <a:pt x="886" y="6789"/>
                </a:cubicBezTo>
                <a:lnTo>
                  <a:pt x="1024" y="6651"/>
                </a:lnTo>
                <a:cubicBezTo>
                  <a:pt x="1388" y="6287"/>
                  <a:pt x="1872" y="6019"/>
                  <a:pt x="2464" y="5856"/>
                </a:cubicBezTo>
                <a:cubicBezTo>
                  <a:pt x="2641" y="5807"/>
                  <a:pt x="2800" y="5721"/>
                  <a:pt x="2938" y="5598"/>
                </a:cubicBezTo>
                <a:cubicBezTo>
                  <a:pt x="3123" y="5435"/>
                  <a:pt x="3251" y="5207"/>
                  <a:pt x="3303" y="4953"/>
                </a:cubicBezTo>
                <a:cubicBezTo>
                  <a:pt x="3310" y="4953"/>
                  <a:pt x="3318" y="4953"/>
                  <a:pt x="3326" y="4953"/>
                </a:cubicBezTo>
                <a:cubicBezTo>
                  <a:pt x="3493" y="4953"/>
                  <a:pt x="3651" y="4888"/>
                  <a:pt x="3770" y="4769"/>
                </a:cubicBezTo>
                <a:lnTo>
                  <a:pt x="6193" y="2345"/>
                </a:lnTo>
                <a:cubicBezTo>
                  <a:pt x="6661" y="1877"/>
                  <a:pt x="6670" y="1106"/>
                  <a:pt x="6193" y="648"/>
                </a:cubicBezTo>
                <a:close/>
                <a:moveTo>
                  <a:pt x="2754" y="5390"/>
                </a:moveTo>
                <a:cubicBezTo>
                  <a:pt x="2648" y="5484"/>
                  <a:pt x="2525" y="5551"/>
                  <a:pt x="2390" y="5588"/>
                </a:cubicBezTo>
                <a:cubicBezTo>
                  <a:pt x="1751" y="5764"/>
                  <a:pt x="1226" y="6056"/>
                  <a:pt x="828" y="6454"/>
                </a:cubicBezTo>
                <a:lnTo>
                  <a:pt x="787" y="6494"/>
                </a:lnTo>
                <a:lnTo>
                  <a:pt x="671" y="6377"/>
                </a:lnTo>
                <a:lnTo>
                  <a:pt x="1785" y="5272"/>
                </a:lnTo>
                <a:cubicBezTo>
                  <a:pt x="1839" y="5296"/>
                  <a:pt x="1899" y="5310"/>
                  <a:pt x="1961" y="5310"/>
                </a:cubicBezTo>
                <a:cubicBezTo>
                  <a:pt x="2198" y="5310"/>
                  <a:pt x="2391" y="5117"/>
                  <a:pt x="2391" y="4880"/>
                </a:cubicBezTo>
                <a:cubicBezTo>
                  <a:pt x="2391" y="4642"/>
                  <a:pt x="2198" y="4450"/>
                  <a:pt x="1961" y="4450"/>
                </a:cubicBezTo>
                <a:cubicBezTo>
                  <a:pt x="1724" y="4450"/>
                  <a:pt x="1532" y="4642"/>
                  <a:pt x="1532" y="4880"/>
                </a:cubicBezTo>
                <a:cubicBezTo>
                  <a:pt x="1532" y="4950"/>
                  <a:pt x="1548" y="5015"/>
                  <a:pt x="1578" y="5074"/>
                </a:cubicBezTo>
                <a:lnTo>
                  <a:pt x="468" y="6174"/>
                </a:lnTo>
                <a:lnTo>
                  <a:pt x="349" y="6056"/>
                </a:lnTo>
                <a:lnTo>
                  <a:pt x="366" y="6039"/>
                </a:lnTo>
                <a:cubicBezTo>
                  <a:pt x="824" y="5581"/>
                  <a:pt x="1127" y="5051"/>
                  <a:pt x="1242" y="4507"/>
                </a:cubicBezTo>
                <a:cubicBezTo>
                  <a:pt x="1278" y="4333"/>
                  <a:pt x="1365" y="4175"/>
                  <a:pt x="1491" y="4048"/>
                </a:cubicBezTo>
                <a:cubicBezTo>
                  <a:pt x="1610" y="3929"/>
                  <a:pt x="1757" y="3846"/>
                  <a:pt x="1919" y="3806"/>
                </a:cubicBezTo>
                <a:lnTo>
                  <a:pt x="3027" y="4915"/>
                </a:lnTo>
                <a:cubicBezTo>
                  <a:pt x="2985" y="5103"/>
                  <a:pt x="2889" y="5270"/>
                  <a:pt x="2754" y="5390"/>
                </a:cubicBezTo>
                <a:close/>
                <a:moveTo>
                  <a:pt x="1799" y="4880"/>
                </a:moveTo>
                <a:cubicBezTo>
                  <a:pt x="1799" y="4790"/>
                  <a:pt x="1872" y="4718"/>
                  <a:pt x="1961" y="4718"/>
                </a:cubicBezTo>
                <a:cubicBezTo>
                  <a:pt x="2051" y="4718"/>
                  <a:pt x="2123" y="4790"/>
                  <a:pt x="2123" y="4880"/>
                </a:cubicBezTo>
                <a:cubicBezTo>
                  <a:pt x="2123" y="4969"/>
                  <a:pt x="2051" y="5042"/>
                  <a:pt x="1961" y="5042"/>
                </a:cubicBezTo>
                <a:cubicBezTo>
                  <a:pt x="1872" y="5042"/>
                  <a:pt x="1799" y="4969"/>
                  <a:pt x="1799" y="4880"/>
                </a:cubicBezTo>
                <a:close/>
                <a:moveTo>
                  <a:pt x="3573" y="4573"/>
                </a:moveTo>
                <a:cubicBezTo>
                  <a:pt x="3441" y="4705"/>
                  <a:pt x="3211" y="4705"/>
                  <a:pt x="3079" y="4574"/>
                </a:cubicBezTo>
                <a:lnTo>
                  <a:pt x="2270" y="3764"/>
                </a:lnTo>
                <a:cubicBezTo>
                  <a:pt x="2133" y="3627"/>
                  <a:pt x="2133" y="3405"/>
                  <a:pt x="2270" y="3269"/>
                </a:cubicBezTo>
                <a:lnTo>
                  <a:pt x="2605" y="2934"/>
                </a:lnTo>
                <a:lnTo>
                  <a:pt x="3908" y="4238"/>
                </a:lnTo>
                <a:lnTo>
                  <a:pt x="3573" y="4573"/>
                </a:lnTo>
                <a:close/>
                <a:moveTo>
                  <a:pt x="5997" y="2148"/>
                </a:moveTo>
                <a:lnTo>
                  <a:pt x="4105" y="4041"/>
                </a:lnTo>
                <a:lnTo>
                  <a:pt x="2801" y="2737"/>
                </a:lnTo>
                <a:lnTo>
                  <a:pt x="4693" y="844"/>
                </a:lnTo>
                <a:cubicBezTo>
                  <a:pt x="4892" y="625"/>
                  <a:pt x="5520" y="367"/>
                  <a:pt x="5997" y="844"/>
                </a:cubicBezTo>
                <a:cubicBezTo>
                  <a:pt x="6356" y="1204"/>
                  <a:pt x="6356" y="1789"/>
                  <a:pt x="5997" y="2148"/>
                </a:cubicBezTo>
                <a:close/>
              </a:path>
            </a:pathLst>
          </a:custGeom>
          <a:solidFill>
            <a:srgbClr val="BB1B22"/>
          </a:solidFill>
          <a:ln>
            <a:noFill/>
          </a:ln>
        </p:spPr>
      </p:sp>
      <p:sp>
        <p:nvSpPr>
          <p:cNvPr id="16"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7" name="文本框 16"/>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1727069" y="9460119"/>
            <a:ext cx="15752058"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矩形 18"/>
          <p:cNvSpPr/>
          <p:nvPr/>
        </p:nvSpPr>
        <p:spPr>
          <a:xfrm>
            <a:off x="6926355" y="3850562"/>
            <a:ext cx="10552772" cy="5478423"/>
          </a:xfrm>
          <a:prstGeom prst="rect">
            <a:avLst/>
          </a:prstGeom>
        </p:spPr>
        <p:txBody>
          <a:bodyPr wrap="square">
            <a:spAutoFit/>
          </a:bodyPr>
          <a:lstStyle/>
          <a:p>
            <a:pPr marL="342900" indent="-342900">
              <a:lnSpc>
                <a:spcPts val="3000"/>
              </a:lnSpc>
              <a:buClr>
                <a:srgbClr val="BB1B22"/>
              </a:buClr>
              <a:buFont typeface="Arial" panose="020B0604020202020204" pitchFamily="34" charset="0"/>
              <a:buChar char="•"/>
            </a:pPr>
            <a:r>
              <a:rPr lang="zh-CN" altLang="en-US" sz="2000" b="1" dirty="0">
                <a:solidFill>
                  <a:srgbClr val="BB1B22"/>
                </a:solidFill>
                <a:latin typeface="微软雅黑" panose="020B0503020204020204" pitchFamily="34" charset="-122"/>
                <a:ea typeface="微软雅黑" panose="020B0503020204020204" pitchFamily="34" charset="-122"/>
              </a:rPr>
              <a:t>野外作业时</a:t>
            </a:r>
            <a:r>
              <a:rPr lang="zh-CN" altLang="en-US" sz="2000" dirty="0">
                <a:latin typeface="微软雅黑" panose="020B0503020204020204" pitchFamily="34" charset="-122"/>
                <a:ea typeface="微软雅黑" panose="020B0503020204020204" pitchFamily="34" charset="-122"/>
              </a:rPr>
              <a:t>，电焊机应放在避雨、通风较好的地方。 </a:t>
            </a:r>
          </a:p>
          <a:p>
            <a:pPr marL="342900" indent="-342900">
              <a:lnSpc>
                <a:spcPts val="3000"/>
              </a:lnSpc>
              <a:buClr>
                <a:srgbClr val="BB1B22"/>
              </a:buClr>
              <a:buFont typeface="Arial" panose="020B0604020202020204" pitchFamily="34" charset="0"/>
              <a:buChar char="•"/>
            </a:pPr>
            <a:r>
              <a:rPr lang="zh-CN" altLang="en-US" sz="2000" b="1" dirty="0">
                <a:solidFill>
                  <a:srgbClr val="BB1B22"/>
                </a:solidFill>
                <a:latin typeface="微软雅黑" panose="020B0503020204020204" pitchFamily="34" charset="-122"/>
                <a:ea typeface="微软雅黑" panose="020B0503020204020204" pitchFamily="34" charset="-122"/>
              </a:rPr>
              <a:t>焊接时</a:t>
            </a:r>
            <a:r>
              <a:rPr lang="zh-CN" altLang="en-US" sz="2000" dirty="0">
                <a:latin typeface="微软雅黑" panose="020B0503020204020204" pitchFamily="34" charset="-122"/>
                <a:ea typeface="微软雅黑" panose="020B0503020204020204" pitchFamily="34" charset="-122"/>
              </a:rPr>
              <a:t>，不允许用铁板搭接的代替电焊机的搭铁</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电焊机外壳，必须有良好的接零或接地保护，其电源的装拆应</a:t>
            </a:r>
            <a:r>
              <a:rPr lang="zh-CN" altLang="en-US" sz="2000" b="1" dirty="0">
                <a:solidFill>
                  <a:srgbClr val="BB1B22"/>
                </a:solidFill>
                <a:latin typeface="微软雅黑" panose="020B0503020204020204" pitchFamily="34" charset="-122"/>
                <a:ea typeface="微软雅黑" panose="020B0503020204020204" pitchFamily="34" charset="-122"/>
              </a:rPr>
              <a:t>由电工进行</a:t>
            </a:r>
            <a:r>
              <a:rPr lang="zh-CN" altLang="en-US" sz="2000" dirty="0">
                <a:latin typeface="微软雅黑" panose="020B0503020204020204" pitchFamily="34" charset="-122"/>
                <a:ea typeface="微软雅黑" panose="020B0503020204020204" pitchFamily="34" charset="-122"/>
              </a:rPr>
              <a:t>。电焊机的一次与二次绕组之间，绕组与铁芯之间，绕组、引线与外壳之间，绝缘电阻均不得低于</a:t>
            </a:r>
            <a:r>
              <a:rPr lang="en-US" altLang="zh-CN" sz="2000" dirty="0">
                <a:latin typeface="微软雅黑" panose="020B0503020204020204" pitchFamily="34" charset="-122"/>
                <a:ea typeface="微软雅黑" panose="020B0503020204020204" pitchFamily="34" charset="-122"/>
              </a:rPr>
              <a:t>0.5</a:t>
            </a:r>
            <a:r>
              <a:rPr lang="zh-CN" altLang="en-US" sz="2000" dirty="0">
                <a:latin typeface="微软雅黑" panose="020B0503020204020204" pitchFamily="34" charset="-122"/>
                <a:ea typeface="微软雅黑" panose="020B0503020204020204" pitchFamily="34" charset="-122"/>
              </a:rPr>
              <a:t>兆欧。 </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电焊机应放在</a:t>
            </a:r>
            <a:r>
              <a:rPr lang="zh-CN" altLang="en-US" sz="2000" b="1" dirty="0">
                <a:solidFill>
                  <a:srgbClr val="BB1B22"/>
                </a:solidFill>
                <a:latin typeface="微软雅黑" panose="020B0503020204020204" pitchFamily="34" charset="-122"/>
                <a:ea typeface="微软雅黑" panose="020B0503020204020204" pitchFamily="34" charset="-122"/>
              </a:rPr>
              <a:t>防雨和通风良好的地方</a:t>
            </a:r>
            <a:r>
              <a:rPr lang="zh-CN" altLang="en-US" sz="2000" dirty="0">
                <a:latin typeface="微软雅黑" panose="020B0503020204020204" pitchFamily="34" charset="-122"/>
                <a:ea typeface="微软雅黑" panose="020B0503020204020204" pitchFamily="34" charset="-122"/>
              </a:rPr>
              <a:t>，焊接现场不准堆放易燃、易爆物品，使用电焊机必须按规定穿戴防护用品。 </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交流弧焊机一次电源线长度应</a:t>
            </a:r>
            <a:r>
              <a:rPr lang="zh-CN" altLang="en-US" sz="2000" b="1" dirty="0">
                <a:solidFill>
                  <a:srgbClr val="BB1B22"/>
                </a:solidFill>
                <a:latin typeface="微软雅黑" panose="020B0503020204020204" pitchFamily="34" charset="-122"/>
                <a:ea typeface="微软雅黑" panose="020B0503020204020204" pitchFamily="34" charset="-122"/>
              </a:rPr>
              <a:t>不大于</a:t>
            </a:r>
            <a:r>
              <a:rPr lang="en-US" altLang="zh-CN" sz="2000" b="1" dirty="0">
                <a:solidFill>
                  <a:srgbClr val="BB1B22"/>
                </a:solidFill>
                <a:latin typeface="微软雅黑" panose="020B0503020204020204" pitchFamily="34" charset="-122"/>
                <a:ea typeface="微软雅黑" panose="020B0503020204020204" pitchFamily="34" charset="-122"/>
              </a:rPr>
              <a:t>5</a:t>
            </a:r>
            <a:r>
              <a:rPr lang="zh-CN" altLang="en-US" sz="2000" b="1" dirty="0">
                <a:solidFill>
                  <a:srgbClr val="BB1B22"/>
                </a:solidFill>
                <a:latin typeface="微软雅黑" panose="020B0503020204020204" pitchFamily="34" charset="-122"/>
                <a:ea typeface="微软雅黑" panose="020B0503020204020204" pitchFamily="34" charset="-122"/>
              </a:rPr>
              <a:t>米</a:t>
            </a:r>
            <a:r>
              <a:rPr lang="zh-CN" altLang="en-US" sz="2000" dirty="0">
                <a:latin typeface="微软雅黑" panose="020B0503020204020204" pitchFamily="34" charset="-122"/>
                <a:ea typeface="微软雅黑" panose="020B0503020204020204" pitchFamily="34" charset="-122"/>
              </a:rPr>
              <a:t>，电焊机二次线电缆长度应不大于</a:t>
            </a:r>
            <a:r>
              <a:rPr lang="en-US" altLang="zh-CN" sz="2000" dirty="0">
                <a:latin typeface="微软雅黑" panose="020B0503020204020204" pitchFamily="34" charset="-122"/>
                <a:ea typeface="微软雅黑" panose="020B0503020204020204" pitchFamily="34" charset="-122"/>
              </a:rPr>
              <a:t>30</a:t>
            </a:r>
            <a:r>
              <a:rPr lang="zh-CN" altLang="en-US" sz="2000" dirty="0">
                <a:latin typeface="微软雅黑" panose="020B0503020204020204" pitchFamily="34" charset="-122"/>
                <a:ea typeface="微软雅黑" panose="020B0503020204020204" pitchFamily="34" charset="-122"/>
              </a:rPr>
              <a:t>米。</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焊钳与把线必须绝缘良好、连接牢固，</a:t>
            </a:r>
            <a:r>
              <a:rPr lang="zh-CN" altLang="en-US" sz="2000" b="1" dirty="0">
                <a:solidFill>
                  <a:srgbClr val="BB1B22"/>
                </a:solidFill>
                <a:latin typeface="微软雅黑" panose="020B0503020204020204" pitchFamily="34" charset="-122"/>
                <a:ea typeface="微软雅黑" panose="020B0503020204020204" pitchFamily="34" charset="-122"/>
              </a:rPr>
              <a:t>更换焊条应戴手套</a:t>
            </a:r>
            <a:r>
              <a:rPr lang="zh-CN" altLang="en-US" sz="2000" dirty="0">
                <a:latin typeface="微软雅黑" panose="020B0503020204020204" pitchFamily="34" charset="-122"/>
                <a:ea typeface="微软雅黑" panose="020B0503020204020204" pitchFamily="34" charset="-122"/>
              </a:rPr>
              <a:t>。在潮湿地点工作。应站在绝缘胶板或木板上。 </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严禁在</a:t>
            </a:r>
            <a:r>
              <a:rPr lang="zh-CN" altLang="en-US" sz="2000" b="1" dirty="0">
                <a:solidFill>
                  <a:srgbClr val="BB1B22"/>
                </a:solidFill>
                <a:latin typeface="微软雅黑" panose="020B0503020204020204" pitchFamily="34" charset="-122"/>
                <a:ea typeface="微软雅黑" panose="020B0503020204020204" pitchFamily="34" charset="-122"/>
              </a:rPr>
              <a:t>带压力的容器或管道上施焊</a:t>
            </a:r>
            <a:r>
              <a:rPr lang="zh-CN" altLang="en-US" sz="2000" dirty="0">
                <a:latin typeface="微软雅黑" panose="020B0503020204020204" pitchFamily="34" charset="-122"/>
                <a:ea typeface="微软雅黑" panose="020B0503020204020204" pitchFamily="34" charset="-122"/>
              </a:rPr>
              <a:t>，焊接带电的设备必须先切断电源。 </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焊接贮存过易燃、易爆、有毒物品的容器或管道，</a:t>
            </a:r>
            <a:r>
              <a:rPr lang="zh-CN" altLang="en-US" sz="2000" b="1" dirty="0">
                <a:solidFill>
                  <a:srgbClr val="BB1B22"/>
                </a:solidFill>
                <a:latin typeface="微软雅黑" panose="020B0503020204020204" pitchFamily="34" charset="-122"/>
                <a:ea typeface="微软雅黑" panose="020B0503020204020204" pitchFamily="34" charset="-122"/>
              </a:rPr>
              <a:t>必须先清除干净，并将所有孔口打开。 </a:t>
            </a:r>
          </a:p>
          <a:p>
            <a:pPr marL="342900" indent="-342900">
              <a:lnSpc>
                <a:spcPts val="3000"/>
              </a:lnSpc>
              <a:buClr>
                <a:srgbClr val="BB1B22"/>
              </a:buClr>
              <a:buFont typeface="Arial" panose="020B0604020202020204" pitchFamily="34" charset="0"/>
              <a:buChar char="•"/>
            </a:pPr>
            <a:r>
              <a:rPr lang="zh-CN" altLang="en-US" sz="2000" b="1" dirty="0">
                <a:solidFill>
                  <a:srgbClr val="BB1B22"/>
                </a:solidFill>
                <a:latin typeface="微软雅黑" panose="020B0503020204020204" pitchFamily="34" charset="-122"/>
                <a:ea typeface="微软雅黑" panose="020B0503020204020204" pitchFamily="34" charset="-122"/>
              </a:rPr>
              <a:t>在密闭金属容器内施焊时</a:t>
            </a:r>
            <a:r>
              <a:rPr lang="zh-CN" altLang="en-US" sz="2000" dirty="0">
                <a:latin typeface="微软雅黑" panose="020B0503020204020204" pitchFamily="34" charset="-122"/>
                <a:ea typeface="微软雅黑" panose="020B0503020204020204" pitchFamily="34" charset="-122"/>
              </a:rPr>
              <a:t>，容器必须可靠接地、通风良好，并应有人监护。严禁内容器内输人氧气。 </a:t>
            </a:r>
          </a:p>
          <a:p>
            <a:pPr marL="342900" indent="-342900">
              <a:lnSpc>
                <a:spcPts val="3000"/>
              </a:lnSpc>
              <a:buClr>
                <a:srgbClr val="BB1B22"/>
              </a:buClr>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焊接预热工件时，</a:t>
            </a:r>
            <a:r>
              <a:rPr lang="zh-CN" altLang="en-US" sz="2000" b="1" dirty="0">
                <a:solidFill>
                  <a:srgbClr val="BB1B22"/>
                </a:solidFill>
                <a:latin typeface="微软雅黑" panose="020B0503020204020204" pitchFamily="34" charset="-122"/>
                <a:ea typeface="微软雅黑" panose="020B0503020204020204" pitchFamily="34" charset="-122"/>
              </a:rPr>
              <a:t>应有石棉布或挡板等隔热措施</a:t>
            </a:r>
            <a:r>
              <a:rPr lang="zh-CN" altLang="en-US" sz="2000" dirty="0">
                <a:latin typeface="微软雅黑" panose="020B0503020204020204" pitchFamily="34" charset="-122"/>
                <a:ea typeface="微软雅黑" panose="020B0503020204020204" pitchFamily="34" charset="-122"/>
              </a:rPr>
              <a:t>。 </a:t>
            </a:r>
          </a:p>
        </p:txBody>
      </p:sp>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9" name="矩形 8"/>
          <p:cNvSpPr/>
          <p:nvPr/>
        </p:nvSpPr>
        <p:spPr>
          <a:xfrm>
            <a:off x="2125791" y="2282578"/>
            <a:ext cx="2877711"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电焊机要求</a:t>
            </a:r>
          </a:p>
        </p:txBody>
      </p:sp>
      <p:sp>
        <p:nvSpPr>
          <p:cNvPr id="11" name="agenda_232559"/>
          <p:cNvSpPr>
            <a:spLocks noChangeAspect="1"/>
          </p:cNvSpPr>
          <p:nvPr/>
        </p:nvSpPr>
        <p:spPr bwMode="auto">
          <a:xfrm rot="16200000" flipV="1">
            <a:off x="1050671" y="2221043"/>
            <a:ext cx="784902" cy="778787"/>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455839 w 606244"/>
              <a:gd name="T65" fmla="*/ 455839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455839 w 606244"/>
              <a:gd name="T77" fmla="*/ 455839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0" h="2783">
                <a:moveTo>
                  <a:pt x="187" y="2783"/>
                </a:moveTo>
                <a:cubicBezTo>
                  <a:pt x="142" y="2783"/>
                  <a:pt x="99" y="2765"/>
                  <a:pt x="67" y="2733"/>
                </a:cubicBezTo>
                <a:cubicBezTo>
                  <a:pt x="0" y="2666"/>
                  <a:pt x="0" y="2558"/>
                  <a:pt x="67" y="2492"/>
                </a:cubicBezTo>
                <a:lnTo>
                  <a:pt x="628" y="1931"/>
                </a:lnTo>
                <a:cubicBezTo>
                  <a:pt x="298" y="1484"/>
                  <a:pt x="335" y="849"/>
                  <a:pt x="739" y="445"/>
                </a:cubicBezTo>
                <a:cubicBezTo>
                  <a:pt x="1185" y="0"/>
                  <a:pt x="1909" y="0"/>
                  <a:pt x="2355" y="445"/>
                </a:cubicBezTo>
                <a:cubicBezTo>
                  <a:pt x="2800" y="890"/>
                  <a:pt x="2800" y="1615"/>
                  <a:pt x="2355" y="2060"/>
                </a:cubicBezTo>
                <a:lnTo>
                  <a:pt x="2355" y="2060"/>
                </a:lnTo>
                <a:cubicBezTo>
                  <a:pt x="1950" y="2465"/>
                  <a:pt x="1316" y="2502"/>
                  <a:pt x="869" y="2172"/>
                </a:cubicBezTo>
                <a:lnTo>
                  <a:pt x="308" y="2733"/>
                </a:lnTo>
                <a:cubicBezTo>
                  <a:pt x="276" y="2765"/>
                  <a:pt x="233" y="2783"/>
                  <a:pt x="187" y="2783"/>
                </a:cubicBezTo>
                <a:close/>
                <a:moveTo>
                  <a:pt x="673" y="1999"/>
                </a:moveTo>
                <a:lnTo>
                  <a:pt x="123" y="2548"/>
                </a:lnTo>
                <a:cubicBezTo>
                  <a:pt x="88" y="2584"/>
                  <a:pt x="88" y="2641"/>
                  <a:pt x="123" y="2676"/>
                </a:cubicBezTo>
                <a:cubicBezTo>
                  <a:pt x="141" y="2693"/>
                  <a:pt x="163" y="2703"/>
                  <a:pt x="187" y="2703"/>
                </a:cubicBezTo>
                <a:cubicBezTo>
                  <a:pt x="212" y="2703"/>
                  <a:pt x="234" y="2693"/>
                  <a:pt x="251" y="2676"/>
                </a:cubicBezTo>
                <a:lnTo>
                  <a:pt x="251" y="2676"/>
                </a:lnTo>
                <a:lnTo>
                  <a:pt x="801" y="2127"/>
                </a:lnTo>
                <a:lnTo>
                  <a:pt x="673" y="1999"/>
                </a:lnTo>
                <a:close/>
                <a:moveTo>
                  <a:pt x="1547" y="191"/>
                </a:moveTo>
                <a:cubicBezTo>
                  <a:pt x="1275" y="191"/>
                  <a:pt x="1003" y="295"/>
                  <a:pt x="796" y="502"/>
                </a:cubicBezTo>
                <a:cubicBezTo>
                  <a:pt x="382" y="916"/>
                  <a:pt x="382" y="1590"/>
                  <a:pt x="796" y="2004"/>
                </a:cubicBezTo>
                <a:cubicBezTo>
                  <a:pt x="1210" y="2418"/>
                  <a:pt x="1884" y="2418"/>
                  <a:pt x="2298" y="2004"/>
                </a:cubicBezTo>
                <a:lnTo>
                  <a:pt x="2298" y="2004"/>
                </a:lnTo>
                <a:cubicBezTo>
                  <a:pt x="2712" y="1590"/>
                  <a:pt x="2712" y="916"/>
                  <a:pt x="2298" y="502"/>
                </a:cubicBezTo>
                <a:cubicBezTo>
                  <a:pt x="2091" y="294"/>
                  <a:pt x="1819" y="191"/>
                  <a:pt x="1547" y="191"/>
                </a:cubicBezTo>
                <a:close/>
                <a:moveTo>
                  <a:pt x="1547" y="2261"/>
                </a:moveTo>
                <a:cubicBezTo>
                  <a:pt x="1289" y="2261"/>
                  <a:pt x="1030" y="2163"/>
                  <a:pt x="833" y="1966"/>
                </a:cubicBezTo>
                <a:cubicBezTo>
                  <a:pt x="440" y="1573"/>
                  <a:pt x="440" y="933"/>
                  <a:pt x="833" y="539"/>
                </a:cubicBezTo>
                <a:cubicBezTo>
                  <a:pt x="1227" y="146"/>
                  <a:pt x="1867" y="146"/>
                  <a:pt x="2261" y="539"/>
                </a:cubicBezTo>
                <a:cubicBezTo>
                  <a:pt x="2654" y="933"/>
                  <a:pt x="2654" y="1573"/>
                  <a:pt x="2261" y="1966"/>
                </a:cubicBezTo>
                <a:cubicBezTo>
                  <a:pt x="2064" y="2163"/>
                  <a:pt x="1805" y="2261"/>
                  <a:pt x="1547" y="2261"/>
                </a:cubicBezTo>
                <a:close/>
                <a:moveTo>
                  <a:pt x="1547" y="324"/>
                </a:moveTo>
                <a:cubicBezTo>
                  <a:pt x="1309" y="324"/>
                  <a:pt x="1071" y="415"/>
                  <a:pt x="890" y="596"/>
                </a:cubicBezTo>
                <a:cubicBezTo>
                  <a:pt x="528" y="958"/>
                  <a:pt x="528" y="1547"/>
                  <a:pt x="890" y="1910"/>
                </a:cubicBezTo>
                <a:cubicBezTo>
                  <a:pt x="1252" y="2272"/>
                  <a:pt x="1842" y="2272"/>
                  <a:pt x="2204" y="1910"/>
                </a:cubicBezTo>
                <a:cubicBezTo>
                  <a:pt x="2566" y="1547"/>
                  <a:pt x="2566" y="958"/>
                  <a:pt x="2204" y="596"/>
                </a:cubicBezTo>
                <a:cubicBezTo>
                  <a:pt x="2023" y="415"/>
                  <a:pt x="1785" y="324"/>
                  <a:pt x="1547" y="324"/>
                </a:cubicBezTo>
                <a:close/>
                <a:moveTo>
                  <a:pt x="2104" y="736"/>
                </a:moveTo>
                <a:cubicBezTo>
                  <a:pt x="2094" y="736"/>
                  <a:pt x="2084" y="732"/>
                  <a:pt x="2076" y="724"/>
                </a:cubicBezTo>
                <a:cubicBezTo>
                  <a:pt x="1784" y="432"/>
                  <a:pt x="1310" y="432"/>
                  <a:pt x="1018" y="724"/>
                </a:cubicBezTo>
                <a:cubicBezTo>
                  <a:pt x="1003" y="739"/>
                  <a:pt x="977" y="739"/>
                  <a:pt x="962" y="724"/>
                </a:cubicBezTo>
                <a:cubicBezTo>
                  <a:pt x="946" y="708"/>
                  <a:pt x="946" y="683"/>
                  <a:pt x="962" y="667"/>
                </a:cubicBezTo>
                <a:cubicBezTo>
                  <a:pt x="1118" y="511"/>
                  <a:pt x="1326" y="425"/>
                  <a:pt x="1547" y="425"/>
                </a:cubicBezTo>
                <a:cubicBezTo>
                  <a:pt x="1768" y="425"/>
                  <a:pt x="1976" y="511"/>
                  <a:pt x="2133" y="667"/>
                </a:cubicBezTo>
                <a:cubicBezTo>
                  <a:pt x="2148" y="683"/>
                  <a:pt x="2148" y="708"/>
                  <a:pt x="2133" y="724"/>
                </a:cubicBezTo>
                <a:cubicBezTo>
                  <a:pt x="2125" y="732"/>
                  <a:pt x="2114" y="736"/>
                  <a:pt x="2104" y="73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pic>
        <p:nvPicPr>
          <p:cNvPr id="13" name="图片 12" descr="2"/>
          <p:cNvPicPr>
            <a:picLocks noChangeAspect="1"/>
          </p:cNvPicPr>
          <p:nvPr/>
        </p:nvPicPr>
        <p:blipFill>
          <a:blip r:embed="rId5"/>
          <a:stretch>
            <a:fillRect/>
          </a:stretch>
        </p:blipFill>
        <p:spPr>
          <a:xfrm>
            <a:off x="1313759" y="4930527"/>
            <a:ext cx="5295900" cy="3495675"/>
          </a:xfrm>
          <a:prstGeom prst="rect">
            <a:avLst/>
          </a:prstGeom>
          <a:noFill/>
          <a:ln w="9525">
            <a:noFill/>
          </a:ln>
        </p:spPr>
      </p:pic>
      <p:cxnSp>
        <p:nvCxnSpPr>
          <p:cNvPr id="21" name="直接连接符 20"/>
          <p:cNvCxnSpPr/>
          <p:nvPr/>
        </p:nvCxnSpPr>
        <p:spPr>
          <a:xfrm>
            <a:off x="1443122" y="3724507"/>
            <a:ext cx="15752058"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fountain-pen_151570"/>
          <p:cNvSpPr>
            <a:spLocks noChangeAspect="1"/>
          </p:cNvSpPr>
          <p:nvPr/>
        </p:nvSpPr>
        <p:spPr bwMode="auto">
          <a:xfrm>
            <a:off x="15822407" y="2162711"/>
            <a:ext cx="1525173" cy="1564798"/>
          </a:xfrm>
          <a:custGeom>
            <a:avLst/>
            <a:gdLst>
              <a:gd name="T0" fmla="*/ 6193 w 6670"/>
              <a:gd name="T1" fmla="*/ 648 h 6854"/>
              <a:gd name="T2" fmla="*/ 4497 w 6670"/>
              <a:gd name="T3" fmla="*/ 648 h 6854"/>
              <a:gd name="T4" fmla="*/ 2073 w 6670"/>
              <a:gd name="T5" fmla="*/ 3072 h 6854"/>
              <a:gd name="T6" fmla="*/ 1890 w 6670"/>
              <a:gd name="T7" fmla="*/ 3528 h 6854"/>
              <a:gd name="T8" fmla="*/ 1294 w 6670"/>
              <a:gd name="T9" fmla="*/ 3852 h 6854"/>
              <a:gd name="T10" fmla="*/ 970 w 6670"/>
              <a:gd name="T11" fmla="*/ 4449 h 6854"/>
              <a:gd name="T12" fmla="*/ 170 w 6670"/>
              <a:gd name="T13" fmla="*/ 5842 h 6854"/>
              <a:gd name="T14" fmla="*/ 55 w 6670"/>
              <a:gd name="T15" fmla="*/ 5958 h 6854"/>
              <a:gd name="T16" fmla="*/ 55 w 6670"/>
              <a:gd name="T17" fmla="*/ 6154 h 6854"/>
              <a:gd name="T18" fmla="*/ 689 w 6670"/>
              <a:gd name="T19" fmla="*/ 6789 h 6854"/>
              <a:gd name="T20" fmla="*/ 886 w 6670"/>
              <a:gd name="T21" fmla="*/ 6789 h 6854"/>
              <a:gd name="T22" fmla="*/ 1024 w 6670"/>
              <a:gd name="T23" fmla="*/ 6651 h 6854"/>
              <a:gd name="T24" fmla="*/ 2464 w 6670"/>
              <a:gd name="T25" fmla="*/ 5856 h 6854"/>
              <a:gd name="T26" fmla="*/ 2938 w 6670"/>
              <a:gd name="T27" fmla="*/ 5598 h 6854"/>
              <a:gd name="T28" fmla="*/ 3303 w 6670"/>
              <a:gd name="T29" fmla="*/ 4953 h 6854"/>
              <a:gd name="T30" fmla="*/ 3326 w 6670"/>
              <a:gd name="T31" fmla="*/ 4953 h 6854"/>
              <a:gd name="T32" fmla="*/ 3770 w 6670"/>
              <a:gd name="T33" fmla="*/ 4769 h 6854"/>
              <a:gd name="T34" fmla="*/ 6193 w 6670"/>
              <a:gd name="T35" fmla="*/ 2345 h 6854"/>
              <a:gd name="T36" fmla="*/ 6193 w 6670"/>
              <a:gd name="T37" fmla="*/ 648 h 6854"/>
              <a:gd name="T38" fmla="*/ 2754 w 6670"/>
              <a:gd name="T39" fmla="*/ 5390 h 6854"/>
              <a:gd name="T40" fmla="*/ 2390 w 6670"/>
              <a:gd name="T41" fmla="*/ 5588 h 6854"/>
              <a:gd name="T42" fmla="*/ 828 w 6670"/>
              <a:gd name="T43" fmla="*/ 6454 h 6854"/>
              <a:gd name="T44" fmla="*/ 787 w 6670"/>
              <a:gd name="T45" fmla="*/ 6494 h 6854"/>
              <a:gd name="T46" fmla="*/ 671 w 6670"/>
              <a:gd name="T47" fmla="*/ 6377 h 6854"/>
              <a:gd name="T48" fmla="*/ 1785 w 6670"/>
              <a:gd name="T49" fmla="*/ 5272 h 6854"/>
              <a:gd name="T50" fmla="*/ 1961 w 6670"/>
              <a:gd name="T51" fmla="*/ 5310 h 6854"/>
              <a:gd name="T52" fmla="*/ 2391 w 6670"/>
              <a:gd name="T53" fmla="*/ 4880 h 6854"/>
              <a:gd name="T54" fmla="*/ 1961 w 6670"/>
              <a:gd name="T55" fmla="*/ 4450 h 6854"/>
              <a:gd name="T56" fmla="*/ 1532 w 6670"/>
              <a:gd name="T57" fmla="*/ 4880 h 6854"/>
              <a:gd name="T58" fmla="*/ 1578 w 6670"/>
              <a:gd name="T59" fmla="*/ 5074 h 6854"/>
              <a:gd name="T60" fmla="*/ 468 w 6670"/>
              <a:gd name="T61" fmla="*/ 6174 h 6854"/>
              <a:gd name="T62" fmla="*/ 349 w 6670"/>
              <a:gd name="T63" fmla="*/ 6056 h 6854"/>
              <a:gd name="T64" fmla="*/ 366 w 6670"/>
              <a:gd name="T65" fmla="*/ 6039 h 6854"/>
              <a:gd name="T66" fmla="*/ 1242 w 6670"/>
              <a:gd name="T67" fmla="*/ 4507 h 6854"/>
              <a:gd name="T68" fmla="*/ 1491 w 6670"/>
              <a:gd name="T69" fmla="*/ 4048 h 6854"/>
              <a:gd name="T70" fmla="*/ 1919 w 6670"/>
              <a:gd name="T71" fmla="*/ 3806 h 6854"/>
              <a:gd name="T72" fmla="*/ 3027 w 6670"/>
              <a:gd name="T73" fmla="*/ 4915 h 6854"/>
              <a:gd name="T74" fmla="*/ 2754 w 6670"/>
              <a:gd name="T75" fmla="*/ 5390 h 6854"/>
              <a:gd name="T76" fmla="*/ 1799 w 6670"/>
              <a:gd name="T77" fmla="*/ 4880 h 6854"/>
              <a:gd name="T78" fmla="*/ 1961 w 6670"/>
              <a:gd name="T79" fmla="*/ 4718 h 6854"/>
              <a:gd name="T80" fmla="*/ 2123 w 6670"/>
              <a:gd name="T81" fmla="*/ 4880 h 6854"/>
              <a:gd name="T82" fmla="*/ 1961 w 6670"/>
              <a:gd name="T83" fmla="*/ 5042 h 6854"/>
              <a:gd name="T84" fmla="*/ 1799 w 6670"/>
              <a:gd name="T85" fmla="*/ 4880 h 6854"/>
              <a:gd name="T86" fmla="*/ 3573 w 6670"/>
              <a:gd name="T87" fmla="*/ 4573 h 6854"/>
              <a:gd name="T88" fmla="*/ 3079 w 6670"/>
              <a:gd name="T89" fmla="*/ 4574 h 6854"/>
              <a:gd name="T90" fmla="*/ 2270 w 6670"/>
              <a:gd name="T91" fmla="*/ 3764 h 6854"/>
              <a:gd name="T92" fmla="*/ 2270 w 6670"/>
              <a:gd name="T93" fmla="*/ 3269 h 6854"/>
              <a:gd name="T94" fmla="*/ 2605 w 6670"/>
              <a:gd name="T95" fmla="*/ 2934 h 6854"/>
              <a:gd name="T96" fmla="*/ 3908 w 6670"/>
              <a:gd name="T97" fmla="*/ 4238 h 6854"/>
              <a:gd name="T98" fmla="*/ 3573 w 6670"/>
              <a:gd name="T99" fmla="*/ 4573 h 6854"/>
              <a:gd name="T100" fmla="*/ 5997 w 6670"/>
              <a:gd name="T101" fmla="*/ 2148 h 6854"/>
              <a:gd name="T102" fmla="*/ 4105 w 6670"/>
              <a:gd name="T103" fmla="*/ 4041 h 6854"/>
              <a:gd name="T104" fmla="*/ 2801 w 6670"/>
              <a:gd name="T105" fmla="*/ 2737 h 6854"/>
              <a:gd name="T106" fmla="*/ 4693 w 6670"/>
              <a:gd name="T107" fmla="*/ 844 h 6854"/>
              <a:gd name="T108" fmla="*/ 5997 w 6670"/>
              <a:gd name="T109" fmla="*/ 844 h 6854"/>
              <a:gd name="T110" fmla="*/ 5997 w 6670"/>
              <a:gd name="T111" fmla="*/ 2148 h 6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0" h="6854">
                <a:moveTo>
                  <a:pt x="6193" y="648"/>
                </a:moveTo>
                <a:cubicBezTo>
                  <a:pt x="5934" y="399"/>
                  <a:pt x="5227" y="0"/>
                  <a:pt x="4497" y="648"/>
                </a:cubicBezTo>
                <a:lnTo>
                  <a:pt x="2073" y="3072"/>
                </a:lnTo>
                <a:cubicBezTo>
                  <a:pt x="1948" y="3198"/>
                  <a:pt x="1887" y="3363"/>
                  <a:pt x="1890" y="3528"/>
                </a:cubicBezTo>
                <a:cubicBezTo>
                  <a:pt x="1663" y="3576"/>
                  <a:pt x="1458" y="3687"/>
                  <a:pt x="1294" y="3852"/>
                </a:cubicBezTo>
                <a:cubicBezTo>
                  <a:pt x="1130" y="4016"/>
                  <a:pt x="1018" y="4223"/>
                  <a:pt x="970" y="4449"/>
                </a:cubicBezTo>
                <a:cubicBezTo>
                  <a:pt x="866" y="4941"/>
                  <a:pt x="589" y="5423"/>
                  <a:pt x="170" y="5842"/>
                </a:cubicBezTo>
                <a:lnTo>
                  <a:pt x="55" y="5958"/>
                </a:lnTo>
                <a:cubicBezTo>
                  <a:pt x="0" y="6012"/>
                  <a:pt x="0" y="6100"/>
                  <a:pt x="55" y="6154"/>
                </a:cubicBezTo>
                <a:lnTo>
                  <a:pt x="689" y="6789"/>
                </a:lnTo>
                <a:cubicBezTo>
                  <a:pt x="721" y="6830"/>
                  <a:pt x="821" y="6854"/>
                  <a:pt x="886" y="6789"/>
                </a:cubicBezTo>
                <a:lnTo>
                  <a:pt x="1024" y="6651"/>
                </a:lnTo>
                <a:cubicBezTo>
                  <a:pt x="1388" y="6287"/>
                  <a:pt x="1872" y="6019"/>
                  <a:pt x="2464" y="5856"/>
                </a:cubicBezTo>
                <a:cubicBezTo>
                  <a:pt x="2641" y="5807"/>
                  <a:pt x="2800" y="5721"/>
                  <a:pt x="2938" y="5598"/>
                </a:cubicBezTo>
                <a:cubicBezTo>
                  <a:pt x="3123" y="5435"/>
                  <a:pt x="3251" y="5207"/>
                  <a:pt x="3303" y="4953"/>
                </a:cubicBezTo>
                <a:cubicBezTo>
                  <a:pt x="3310" y="4953"/>
                  <a:pt x="3318" y="4953"/>
                  <a:pt x="3326" y="4953"/>
                </a:cubicBezTo>
                <a:cubicBezTo>
                  <a:pt x="3493" y="4953"/>
                  <a:pt x="3651" y="4888"/>
                  <a:pt x="3770" y="4769"/>
                </a:cubicBezTo>
                <a:lnTo>
                  <a:pt x="6193" y="2345"/>
                </a:lnTo>
                <a:cubicBezTo>
                  <a:pt x="6661" y="1877"/>
                  <a:pt x="6670" y="1106"/>
                  <a:pt x="6193" y="648"/>
                </a:cubicBezTo>
                <a:close/>
                <a:moveTo>
                  <a:pt x="2754" y="5390"/>
                </a:moveTo>
                <a:cubicBezTo>
                  <a:pt x="2648" y="5484"/>
                  <a:pt x="2525" y="5551"/>
                  <a:pt x="2390" y="5588"/>
                </a:cubicBezTo>
                <a:cubicBezTo>
                  <a:pt x="1751" y="5764"/>
                  <a:pt x="1226" y="6056"/>
                  <a:pt x="828" y="6454"/>
                </a:cubicBezTo>
                <a:lnTo>
                  <a:pt x="787" y="6494"/>
                </a:lnTo>
                <a:lnTo>
                  <a:pt x="671" y="6377"/>
                </a:lnTo>
                <a:lnTo>
                  <a:pt x="1785" y="5272"/>
                </a:lnTo>
                <a:cubicBezTo>
                  <a:pt x="1839" y="5296"/>
                  <a:pt x="1899" y="5310"/>
                  <a:pt x="1961" y="5310"/>
                </a:cubicBezTo>
                <a:cubicBezTo>
                  <a:pt x="2198" y="5310"/>
                  <a:pt x="2391" y="5117"/>
                  <a:pt x="2391" y="4880"/>
                </a:cubicBezTo>
                <a:cubicBezTo>
                  <a:pt x="2391" y="4642"/>
                  <a:pt x="2198" y="4450"/>
                  <a:pt x="1961" y="4450"/>
                </a:cubicBezTo>
                <a:cubicBezTo>
                  <a:pt x="1724" y="4450"/>
                  <a:pt x="1532" y="4642"/>
                  <a:pt x="1532" y="4880"/>
                </a:cubicBezTo>
                <a:cubicBezTo>
                  <a:pt x="1532" y="4950"/>
                  <a:pt x="1548" y="5015"/>
                  <a:pt x="1578" y="5074"/>
                </a:cubicBezTo>
                <a:lnTo>
                  <a:pt x="468" y="6174"/>
                </a:lnTo>
                <a:lnTo>
                  <a:pt x="349" y="6056"/>
                </a:lnTo>
                <a:lnTo>
                  <a:pt x="366" y="6039"/>
                </a:lnTo>
                <a:cubicBezTo>
                  <a:pt x="824" y="5581"/>
                  <a:pt x="1127" y="5051"/>
                  <a:pt x="1242" y="4507"/>
                </a:cubicBezTo>
                <a:cubicBezTo>
                  <a:pt x="1278" y="4333"/>
                  <a:pt x="1365" y="4175"/>
                  <a:pt x="1491" y="4048"/>
                </a:cubicBezTo>
                <a:cubicBezTo>
                  <a:pt x="1610" y="3929"/>
                  <a:pt x="1757" y="3846"/>
                  <a:pt x="1919" y="3806"/>
                </a:cubicBezTo>
                <a:lnTo>
                  <a:pt x="3027" y="4915"/>
                </a:lnTo>
                <a:cubicBezTo>
                  <a:pt x="2985" y="5103"/>
                  <a:pt x="2889" y="5270"/>
                  <a:pt x="2754" y="5390"/>
                </a:cubicBezTo>
                <a:close/>
                <a:moveTo>
                  <a:pt x="1799" y="4880"/>
                </a:moveTo>
                <a:cubicBezTo>
                  <a:pt x="1799" y="4790"/>
                  <a:pt x="1872" y="4718"/>
                  <a:pt x="1961" y="4718"/>
                </a:cubicBezTo>
                <a:cubicBezTo>
                  <a:pt x="2051" y="4718"/>
                  <a:pt x="2123" y="4790"/>
                  <a:pt x="2123" y="4880"/>
                </a:cubicBezTo>
                <a:cubicBezTo>
                  <a:pt x="2123" y="4969"/>
                  <a:pt x="2051" y="5042"/>
                  <a:pt x="1961" y="5042"/>
                </a:cubicBezTo>
                <a:cubicBezTo>
                  <a:pt x="1872" y="5042"/>
                  <a:pt x="1799" y="4969"/>
                  <a:pt x="1799" y="4880"/>
                </a:cubicBezTo>
                <a:close/>
                <a:moveTo>
                  <a:pt x="3573" y="4573"/>
                </a:moveTo>
                <a:cubicBezTo>
                  <a:pt x="3441" y="4705"/>
                  <a:pt x="3211" y="4705"/>
                  <a:pt x="3079" y="4574"/>
                </a:cubicBezTo>
                <a:lnTo>
                  <a:pt x="2270" y="3764"/>
                </a:lnTo>
                <a:cubicBezTo>
                  <a:pt x="2133" y="3627"/>
                  <a:pt x="2133" y="3405"/>
                  <a:pt x="2270" y="3269"/>
                </a:cubicBezTo>
                <a:lnTo>
                  <a:pt x="2605" y="2934"/>
                </a:lnTo>
                <a:lnTo>
                  <a:pt x="3908" y="4238"/>
                </a:lnTo>
                <a:lnTo>
                  <a:pt x="3573" y="4573"/>
                </a:lnTo>
                <a:close/>
                <a:moveTo>
                  <a:pt x="5997" y="2148"/>
                </a:moveTo>
                <a:lnTo>
                  <a:pt x="4105" y="4041"/>
                </a:lnTo>
                <a:lnTo>
                  <a:pt x="2801" y="2737"/>
                </a:lnTo>
                <a:lnTo>
                  <a:pt x="4693" y="844"/>
                </a:lnTo>
                <a:cubicBezTo>
                  <a:pt x="4892" y="625"/>
                  <a:pt x="5520" y="367"/>
                  <a:pt x="5997" y="844"/>
                </a:cubicBezTo>
                <a:cubicBezTo>
                  <a:pt x="6356" y="1204"/>
                  <a:pt x="6356" y="1789"/>
                  <a:pt x="5997" y="2148"/>
                </a:cubicBezTo>
                <a:close/>
              </a:path>
            </a:pathLst>
          </a:custGeom>
          <a:solidFill>
            <a:srgbClr val="BB1B22"/>
          </a:solidFill>
          <a:ln>
            <a:noFill/>
          </a:ln>
        </p:spPr>
      </p:sp>
      <p:sp>
        <p:nvSpPr>
          <p:cNvPr id="28" name="fountain-pen_151570"/>
          <p:cNvSpPr>
            <a:spLocks noChangeAspect="1"/>
          </p:cNvSpPr>
          <p:nvPr/>
        </p:nvSpPr>
        <p:spPr bwMode="auto">
          <a:xfrm>
            <a:off x="14297234" y="2170792"/>
            <a:ext cx="1525173" cy="1564798"/>
          </a:xfrm>
          <a:custGeom>
            <a:avLst/>
            <a:gdLst>
              <a:gd name="T0" fmla="*/ 6193 w 6670"/>
              <a:gd name="T1" fmla="*/ 648 h 6854"/>
              <a:gd name="T2" fmla="*/ 4497 w 6670"/>
              <a:gd name="T3" fmla="*/ 648 h 6854"/>
              <a:gd name="T4" fmla="*/ 2073 w 6670"/>
              <a:gd name="T5" fmla="*/ 3072 h 6854"/>
              <a:gd name="T6" fmla="*/ 1890 w 6670"/>
              <a:gd name="T7" fmla="*/ 3528 h 6854"/>
              <a:gd name="T8" fmla="*/ 1294 w 6670"/>
              <a:gd name="T9" fmla="*/ 3852 h 6854"/>
              <a:gd name="T10" fmla="*/ 970 w 6670"/>
              <a:gd name="T11" fmla="*/ 4449 h 6854"/>
              <a:gd name="T12" fmla="*/ 170 w 6670"/>
              <a:gd name="T13" fmla="*/ 5842 h 6854"/>
              <a:gd name="T14" fmla="*/ 55 w 6670"/>
              <a:gd name="T15" fmla="*/ 5958 h 6854"/>
              <a:gd name="T16" fmla="*/ 55 w 6670"/>
              <a:gd name="T17" fmla="*/ 6154 h 6854"/>
              <a:gd name="T18" fmla="*/ 689 w 6670"/>
              <a:gd name="T19" fmla="*/ 6789 h 6854"/>
              <a:gd name="T20" fmla="*/ 886 w 6670"/>
              <a:gd name="T21" fmla="*/ 6789 h 6854"/>
              <a:gd name="T22" fmla="*/ 1024 w 6670"/>
              <a:gd name="T23" fmla="*/ 6651 h 6854"/>
              <a:gd name="T24" fmla="*/ 2464 w 6670"/>
              <a:gd name="T25" fmla="*/ 5856 h 6854"/>
              <a:gd name="T26" fmla="*/ 2938 w 6670"/>
              <a:gd name="T27" fmla="*/ 5598 h 6854"/>
              <a:gd name="T28" fmla="*/ 3303 w 6670"/>
              <a:gd name="T29" fmla="*/ 4953 h 6854"/>
              <a:gd name="T30" fmla="*/ 3326 w 6670"/>
              <a:gd name="T31" fmla="*/ 4953 h 6854"/>
              <a:gd name="T32" fmla="*/ 3770 w 6670"/>
              <a:gd name="T33" fmla="*/ 4769 h 6854"/>
              <a:gd name="T34" fmla="*/ 6193 w 6670"/>
              <a:gd name="T35" fmla="*/ 2345 h 6854"/>
              <a:gd name="T36" fmla="*/ 6193 w 6670"/>
              <a:gd name="T37" fmla="*/ 648 h 6854"/>
              <a:gd name="T38" fmla="*/ 2754 w 6670"/>
              <a:gd name="T39" fmla="*/ 5390 h 6854"/>
              <a:gd name="T40" fmla="*/ 2390 w 6670"/>
              <a:gd name="T41" fmla="*/ 5588 h 6854"/>
              <a:gd name="T42" fmla="*/ 828 w 6670"/>
              <a:gd name="T43" fmla="*/ 6454 h 6854"/>
              <a:gd name="T44" fmla="*/ 787 w 6670"/>
              <a:gd name="T45" fmla="*/ 6494 h 6854"/>
              <a:gd name="T46" fmla="*/ 671 w 6670"/>
              <a:gd name="T47" fmla="*/ 6377 h 6854"/>
              <a:gd name="T48" fmla="*/ 1785 w 6670"/>
              <a:gd name="T49" fmla="*/ 5272 h 6854"/>
              <a:gd name="T50" fmla="*/ 1961 w 6670"/>
              <a:gd name="T51" fmla="*/ 5310 h 6854"/>
              <a:gd name="T52" fmla="*/ 2391 w 6670"/>
              <a:gd name="T53" fmla="*/ 4880 h 6854"/>
              <a:gd name="T54" fmla="*/ 1961 w 6670"/>
              <a:gd name="T55" fmla="*/ 4450 h 6854"/>
              <a:gd name="T56" fmla="*/ 1532 w 6670"/>
              <a:gd name="T57" fmla="*/ 4880 h 6854"/>
              <a:gd name="T58" fmla="*/ 1578 w 6670"/>
              <a:gd name="T59" fmla="*/ 5074 h 6854"/>
              <a:gd name="T60" fmla="*/ 468 w 6670"/>
              <a:gd name="T61" fmla="*/ 6174 h 6854"/>
              <a:gd name="T62" fmla="*/ 349 w 6670"/>
              <a:gd name="T63" fmla="*/ 6056 h 6854"/>
              <a:gd name="T64" fmla="*/ 366 w 6670"/>
              <a:gd name="T65" fmla="*/ 6039 h 6854"/>
              <a:gd name="T66" fmla="*/ 1242 w 6670"/>
              <a:gd name="T67" fmla="*/ 4507 h 6854"/>
              <a:gd name="T68" fmla="*/ 1491 w 6670"/>
              <a:gd name="T69" fmla="*/ 4048 h 6854"/>
              <a:gd name="T70" fmla="*/ 1919 w 6670"/>
              <a:gd name="T71" fmla="*/ 3806 h 6854"/>
              <a:gd name="T72" fmla="*/ 3027 w 6670"/>
              <a:gd name="T73" fmla="*/ 4915 h 6854"/>
              <a:gd name="T74" fmla="*/ 2754 w 6670"/>
              <a:gd name="T75" fmla="*/ 5390 h 6854"/>
              <a:gd name="T76" fmla="*/ 1799 w 6670"/>
              <a:gd name="T77" fmla="*/ 4880 h 6854"/>
              <a:gd name="T78" fmla="*/ 1961 w 6670"/>
              <a:gd name="T79" fmla="*/ 4718 h 6854"/>
              <a:gd name="T80" fmla="*/ 2123 w 6670"/>
              <a:gd name="T81" fmla="*/ 4880 h 6854"/>
              <a:gd name="T82" fmla="*/ 1961 w 6670"/>
              <a:gd name="T83" fmla="*/ 5042 h 6854"/>
              <a:gd name="T84" fmla="*/ 1799 w 6670"/>
              <a:gd name="T85" fmla="*/ 4880 h 6854"/>
              <a:gd name="T86" fmla="*/ 3573 w 6670"/>
              <a:gd name="T87" fmla="*/ 4573 h 6854"/>
              <a:gd name="T88" fmla="*/ 3079 w 6670"/>
              <a:gd name="T89" fmla="*/ 4574 h 6854"/>
              <a:gd name="T90" fmla="*/ 2270 w 6670"/>
              <a:gd name="T91" fmla="*/ 3764 h 6854"/>
              <a:gd name="T92" fmla="*/ 2270 w 6670"/>
              <a:gd name="T93" fmla="*/ 3269 h 6854"/>
              <a:gd name="T94" fmla="*/ 2605 w 6670"/>
              <a:gd name="T95" fmla="*/ 2934 h 6854"/>
              <a:gd name="T96" fmla="*/ 3908 w 6670"/>
              <a:gd name="T97" fmla="*/ 4238 h 6854"/>
              <a:gd name="T98" fmla="*/ 3573 w 6670"/>
              <a:gd name="T99" fmla="*/ 4573 h 6854"/>
              <a:gd name="T100" fmla="*/ 5997 w 6670"/>
              <a:gd name="T101" fmla="*/ 2148 h 6854"/>
              <a:gd name="T102" fmla="*/ 4105 w 6670"/>
              <a:gd name="T103" fmla="*/ 4041 h 6854"/>
              <a:gd name="T104" fmla="*/ 2801 w 6670"/>
              <a:gd name="T105" fmla="*/ 2737 h 6854"/>
              <a:gd name="T106" fmla="*/ 4693 w 6670"/>
              <a:gd name="T107" fmla="*/ 844 h 6854"/>
              <a:gd name="T108" fmla="*/ 5997 w 6670"/>
              <a:gd name="T109" fmla="*/ 844 h 6854"/>
              <a:gd name="T110" fmla="*/ 5997 w 6670"/>
              <a:gd name="T111" fmla="*/ 2148 h 6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0" h="6854">
                <a:moveTo>
                  <a:pt x="6193" y="648"/>
                </a:moveTo>
                <a:cubicBezTo>
                  <a:pt x="5934" y="399"/>
                  <a:pt x="5227" y="0"/>
                  <a:pt x="4497" y="648"/>
                </a:cubicBezTo>
                <a:lnTo>
                  <a:pt x="2073" y="3072"/>
                </a:lnTo>
                <a:cubicBezTo>
                  <a:pt x="1948" y="3198"/>
                  <a:pt x="1887" y="3363"/>
                  <a:pt x="1890" y="3528"/>
                </a:cubicBezTo>
                <a:cubicBezTo>
                  <a:pt x="1663" y="3576"/>
                  <a:pt x="1458" y="3687"/>
                  <a:pt x="1294" y="3852"/>
                </a:cubicBezTo>
                <a:cubicBezTo>
                  <a:pt x="1130" y="4016"/>
                  <a:pt x="1018" y="4223"/>
                  <a:pt x="970" y="4449"/>
                </a:cubicBezTo>
                <a:cubicBezTo>
                  <a:pt x="866" y="4941"/>
                  <a:pt x="589" y="5423"/>
                  <a:pt x="170" y="5842"/>
                </a:cubicBezTo>
                <a:lnTo>
                  <a:pt x="55" y="5958"/>
                </a:lnTo>
                <a:cubicBezTo>
                  <a:pt x="0" y="6012"/>
                  <a:pt x="0" y="6100"/>
                  <a:pt x="55" y="6154"/>
                </a:cubicBezTo>
                <a:lnTo>
                  <a:pt x="689" y="6789"/>
                </a:lnTo>
                <a:cubicBezTo>
                  <a:pt x="721" y="6830"/>
                  <a:pt x="821" y="6854"/>
                  <a:pt x="886" y="6789"/>
                </a:cubicBezTo>
                <a:lnTo>
                  <a:pt x="1024" y="6651"/>
                </a:lnTo>
                <a:cubicBezTo>
                  <a:pt x="1388" y="6287"/>
                  <a:pt x="1872" y="6019"/>
                  <a:pt x="2464" y="5856"/>
                </a:cubicBezTo>
                <a:cubicBezTo>
                  <a:pt x="2641" y="5807"/>
                  <a:pt x="2800" y="5721"/>
                  <a:pt x="2938" y="5598"/>
                </a:cubicBezTo>
                <a:cubicBezTo>
                  <a:pt x="3123" y="5435"/>
                  <a:pt x="3251" y="5207"/>
                  <a:pt x="3303" y="4953"/>
                </a:cubicBezTo>
                <a:cubicBezTo>
                  <a:pt x="3310" y="4953"/>
                  <a:pt x="3318" y="4953"/>
                  <a:pt x="3326" y="4953"/>
                </a:cubicBezTo>
                <a:cubicBezTo>
                  <a:pt x="3493" y="4953"/>
                  <a:pt x="3651" y="4888"/>
                  <a:pt x="3770" y="4769"/>
                </a:cubicBezTo>
                <a:lnTo>
                  <a:pt x="6193" y="2345"/>
                </a:lnTo>
                <a:cubicBezTo>
                  <a:pt x="6661" y="1877"/>
                  <a:pt x="6670" y="1106"/>
                  <a:pt x="6193" y="648"/>
                </a:cubicBezTo>
                <a:close/>
                <a:moveTo>
                  <a:pt x="2754" y="5390"/>
                </a:moveTo>
                <a:cubicBezTo>
                  <a:pt x="2648" y="5484"/>
                  <a:pt x="2525" y="5551"/>
                  <a:pt x="2390" y="5588"/>
                </a:cubicBezTo>
                <a:cubicBezTo>
                  <a:pt x="1751" y="5764"/>
                  <a:pt x="1226" y="6056"/>
                  <a:pt x="828" y="6454"/>
                </a:cubicBezTo>
                <a:lnTo>
                  <a:pt x="787" y="6494"/>
                </a:lnTo>
                <a:lnTo>
                  <a:pt x="671" y="6377"/>
                </a:lnTo>
                <a:lnTo>
                  <a:pt x="1785" y="5272"/>
                </a:lnTo>
                <a:cubicBezTo>
                  <a:pt x="1839" y="5296"/>
                  <a:pt x="1899" y="5310"/>
                  <a:pt x="1961" y="5310"/>
                </a:cubicBezTo>
                <a:cubicBezTo>
                  <a:pt x="2198" y="5310"/>
                  <a:pt x="2391" y="5117"/>
                  <a:pt x="2391" y="4880"/>
                </a:cubicBezTo>
                <a:cubicBezTo>
                  <a:pt x="2391" y="4642"/>
                  <a:pt x="2198" y="4450"/>
                  <a:pt x="1961" y="4450"/>
                </a:cubicBezTo>
                <a:cubicBezTo>
                  <a:pt x="1724" y="4450"/>
                  <a:pt x="1532" y="4642"/>
                  <a:pt x="1532" y="4880"/>
                </a:cubicBezTo>
                <a:cubicBezTo>
                  <a:pt x="1532" y="4950"/>
                  <a:pt x="1548" y="5015"/>
                  <a:pt x="1578" y="5074"/>
                </a:cubicBezTo>
                <a:lnTo>
                  <a:pt x="468" y="6174"/>
                </a:lnTo>
                <a:lnTo>
                  <a:pt x="349" y="6056"/>
                </a:lnTo>
                <a:lnTo>
                  <a:pt x="366" y="6039"/>
                </a:lnTo>
                <a:cubicBezTo>
                  <a:pt x="824" y="5581"/>
                  <a:pt x="1127" y="5051"/>
                  <a:pt x="1242" y="4507"/>
                </a:cubicBezTo>
                <a:cubicBezTo>
                  <a:pt x="1278" y="4333"/>
                  <a:pt x="1365" y="4175"/>
                  <a:pt x="1491" y="4048"/>
                </a:cubicBezTo>
                <a:cubicBezTo>
                  <a:pt x="1610" y="3929"/>
                  <a:pt x="1757" y="3846"/>
                  <a:pt x="1919" y="3806"/>
                </a:cubicBezTo>
                <a:lnTo>
                  <a:pt x="3027" y="4915"/>
                </a:lnTo>
                <a:cubicBezTo>
                  <a:pt x="2985" y="5103"/>
                  <a:pt x="2889" y="5270"/>
                  <a:pt x="2754" y="5390"/>
                </a:cubicBezTo>
                <a:close/>
                <a:moveTo>
                  <a:pt x="1799" y="4880"/>
                </a:moveTo>
                <a:cubicBezTo>
                  <a:pt x="1799" y="4790"/>
                  <a:pt x="1872" y="4718"/>
                  <a:pt x="1961" y="4718"/>
                </a:cubicBezTo>
                <a:cubicBezTo>
                  <a:pt x="2051" y="4718"/>
                  <a:pt x="2123" y="4790"/>
                  <a:pt x="2123" y="4880"/>
                </a:cubicBezTo>
                <a:cubicBezTo>
                  <a:pt x="2123" y="4969"/>
                  <a:pt x="2051" y="5042"/>
                  <a:pt x="1961" y="5042"/>
                </a:cubicBezTo>
                <a:cubicBezTo>
                  <a:pt x="1872" y="5042"/>
                  <a:pt x="1799" y="4969"/>
                  <a:pt x="1799" y="4880"/>
                </a:cubicBezTo>
                <a:close/>
                <a:moveTo>
                  <a:pt x="3573" y="4573"/>
                </a:moveTo>
                <a:cubicBezTo>
                  <a:pt x="3441" y="4705"/>
                  <a:pt x="3211" y="4705"/>
                  <a:pt x="3079" y="4574"/>
                </a:cubicBezTo>
                <a:lnTo>
                  <a:pt x="2270" y="3764"/>
                </a:lnTo>
                <a:cubicBezTo>
                  <a:pt x="2133" y="3627"/>
                  <a:pt x="2133" y="3405"/>
                  <a:pt x="2270" y="3269"/>
                </a:cubicBezTo>
                <a:lnTo>
                  <a:pt x="2605" y="2934"/>
                </a:lnTo>
                <a:lnTo>
                  <a:pt x="3908" y="4238"/>
                </a:lnTo>
                <a:lnTo>
                  <a:pt x="3573" y="4573"/>
                </a:lnTo>
                <a:close/>
                <a:moveTo>
                  <a:pt x="5997" y="2148"/>
                </a:moveTo>
                <a:lnTo>
                  <a:pt x="4105" y="4041"/>
                </a:lnTo>
                <a:lnTo>
                  <a:pt x="2801" y="2737"/>
                </a:lnTo>
                <a:lnTo>
                  <a:pt x="4693" y="844"/>
                </a:lnTo>
                <a:cubicBezTo>
                  <a:pt x="4892" y="625"/>
                  <a:pt x="5520" y="367"/>
                  <a:pt x="5997" y="844"/>
                </a:cubicBezTo>
                <a:cubicBezTo>
                  <a:pt x="6356" y="1204"/>
                  <a:pt x="6356" y="1789"/>
                  <a:pt x="5997" y="2148"/>
                </a:cubicBezTo>
                <a:close/>
              </a:path>
            </a:pathLst>
          </a:custGeom>
          <a:solidFill>
            <a:srgbClr val="BB1B22"/>
          </a:solidFill>
          <a:ln>
            <a:noFill/>
          </a:ln>
        </p:spPr>
      </p:sp>
      <p:sp>
        <p:nvSpPr>
          <p:cNvPr id="29" name="fountain-pen_151570"/>
          <p:cNvSpPr>
            <a:spLocks noChangeAspect="1"/>
          </p:cNvSpPr>
          <p:nvPr/>
        </p:nvSpPr>
        <p:spPr bwMode="auto">
          <a:xfrm>
            <a:off x="12614192" y="2170792"/>
            <a:ext cx="1525173" cy="1564798"/>
          </a:xfrm>
          <a:custGeom>
            <a:avLst/>
            <a:gdLst>
              <a:gd name="T0" fmla="*/ 6193 w 6670"/>
              <a:gd name="T1" fmla="*/ 648 h 6854"/>
              <a:gd name="T2" fmla="*/ 4497 w 6670"/>
              <a:gd name="T3" fmla="*/ 648 h 6854"/>
              <a:gd name="T4" fmla="*/ 2073 w 6670"/>
              <a:gd name="T5" fmla="*/ 3072 h 6854"/>
              <a:gd name="T6" fmla="*/ 1890 w 6670"/>
              <a:gd name="T7" fmla="*/ 3528 h 6854"/>
              <a:gd name="T8" fmla="*/ 1294 w 6670"/>
              <a:gd name="T9" fmla="*/ 3852 h 6854"/>
              <a:gd name="T10" fmla="*/ 970 w 6670"/>
              <a:gd name="T11" fmla="*/ 4449 h 6854"/>
              <a:gd name="T12" fmla="*/ 170 w 6670"/>
              <a:gd name="T13" fmla="*/ 5842 h 6854"/>
              <a:gd name="T14" fmla="*/ 55 w 6670"/>
              <a:gd name="T15" fmla="*/ 5958 h 6854"/>
              <a:gd name="T16" fmla="*/ 55 w 6670"/>
              <a:gd name="T17" fmla="*/ 6154 h 6854"/>
              <a:gd name="T18" fmla="*/ 689 w 6670"/>
              <a:gd name="T19" fmla="*/ 6789 h 6854"/>
              <a:gd name="T20" fmla="*/ 886 w 6670"/>
              <a:gd name="T21" fmla="*/ 6789 h 6854"/>
              <a:gd name="T22" fmla="*/ 1024 w 6670"/>
              <a:gd name="T23" fmla="*/ 6651 h 6854"/>
              <a:gd name="T24" fmla="*/ 2464 w 6670"/>
              <a:gd name="T25" fmla="*/ 5856 h 6854"/>
              <a:gd name="T26" fmla="*/ 2938 w 6670"/>
              <a:gd name="T27" fmla="*/ 5598 h 6854"/>
              <a:gd name="T28" fmla="*/ 3303 w 6670"/>
              <a:gd name="T29" fmla="*/ 4953 h 6854"/>
              <a:gd name="T30" fmla="*/ 3326 w 6670"/>
              <a:gd name="T31" fmla="*/ 4953 h 6854"/>
              <a:gd name="T32" fmla="*/ 3770 w 6670"/>
              <a:gd name="T33" fmla="*/ 4769 h 6854"/>
              <a:gd name="T34" fmla="*/ 6193 w 6670"/>
              <a:gd name="T35" fmla="*/ 2345 h 6854"/>
              <a:gd name="T36" fmla="*/ 6193 w 6670"/>
              <a:gd name="T37" fmla="*/ 648 h 6854"/>
              <a:gd name="T38" fmla="*/ 2754 w 6670"/>
              <a:gd name="T39" fmla="*/ 5390 h 6854"/>
              <a:gd name="T40" fmla="*/ 2390 w 6670"/>
              <a:gd name="T41" fmla="*/ 5588 h 6854"/>
              <a:gd name="T42" fmla="*/ 828 w 6670"/>
              <a:gd name="T43" fmla="*/ 6454 h 6854"/>
              <a:gd name="T44" fmla="*/ 787 w 6670"/>
              <a:gd name="T45" fmla="*/ 6494 h 6854"/>
              <a:gd name="T46" fmla="*/ 671 w 6670"/>
              <a:gd name="T47" fmla="*/ 6377 h 6854"/>
              <a:gd name="T48" fmla="*/ 1785 w 6670"/>
              <a:gd name="T49" fmla="*/ 5272 h 6854"/>
              <a:gd name="T50" fmla="*/ 1961 w 6670"/>
              <a:gd name="T51" fmla="*/ 5310 h 6854"/>
              <a:gd name="T52" fmla="*/ 2391 w 6670"/>
              <a:gd name="T53" fmla="*/ 4880 h 6854"/>
              <a:gd name="T54" fmla="*/ 1961 w 6670"/>
              <a:gd name="T55" fmla="*/ 4450 h 6854"/>
              <a:gd name="T56" fmla="*/ 1532 w 6670"/>
              <a:gd name="T57" fmla="*/ 4880 h 6854"/>
              <a:gd name="T58" fmla="*/ 1578 w 6670"/>
              <a:gd name="T59" fmla="*/ 5074 h 6854"/>
              <a:gd name="T60" fmla="*/ 468 w 6670"/>
              <a:gd name="T61" fmla="*/ 6174 h 6854"/>
              <a:gd name="T62" fmla="*/ 349 w 6670"/>
              <a:gd name="T63" fmla="*/ 6056 h 6854"/>
              <a:gd name="T64" fmla="*/ 366 w 6670"/>
              <a:gd name="T65" fmla="*/ 6039 h 6854"/>
              <a:gd name="T66" fmla="*/ 1242 w 6670"/>
              <a:gd name="T67" fmla="*/ 4507 h 6854"/>
              <a:gd name="T68" fmla="*/ 1491 w 6670"/>
              <a:gd name="T69" fmla="*/ 4048 h 6854"/>
              <a:gd name="T70" fmla="*/ 1919 w 6670"/>
              <a:gd name="T71" fmla="*/ 3806 h 6854"/>
              <a:gd name="T72" fmla="*/ 3027 w 6670"/>
              <a:gd name="T73" fmla="*/ 4915 h 6854"/>
              <a:gd name="T74" fmla="*/ 2754 w 6670"/>
              <a:gd name="T75" fmla="*/ 5390 h 6854"/>
              <a:gd name="T76" fmla="*/ 1799 w 6670"/>
              <a:gd name="T77" fmla="*/ 4880 h 6854"/>
              <a:gd name="T78" fmla="*/ 1961 w 6670"/>
              <a:gd name="T79" fmla="*/ 4718 h 6854"/>
              <a:gd name="T80" fmla="*/ 2123 w 6670"/>
              <a:gd name="T81" fmla="*/ 4880 h 6854"/>
              <a:gd name="T82" fmla="*/ 1961 w 6670"/>
              <a:gd name="T83" fmla="*/ 5042 h 6854"/>
              <a:gd name="T84" fmla="*/ 1799 w 6670"/>
              <a:gd name="T85" fmla="*/ 4880 h 6854"/>
              <a:gd name="T86" fmla="*/ 3573 w 6670"/>
              <a:gd name="T87" fmla="*/ 4573 h 6854"/>
              <a:gd name="T88" fmla="*/ 3079 w 6670"/>
              <a:gd name="T89" fmla="*/ 4574 h 6854"/>
              <a:gd name="T90" fmla="*/ 2270 w 6670"/>
              <a:gd name="T91" fmla="*/ 3764 h 6854"/>
              <a:gd name="T92" fmla="*/ 2270 w 6670"/>
              <a:gd name="T93" fmla="*/ 3269 h 6854"/>
              <a:gd name="T94" fmla="*/ 2605 w 6670"/>
              <a:gd name="T95" fmla="*/ 2934 h 6854"/>
              <a:gd name="T96" fmla="*/ 3908 w 6670"/>
              <a:gd name="T97" fmla="*/ 4238 h 6854"/>
              <a:gd name="T98" fmla="*/ 3573 w 6670"/>
              <a:gd name="T99" fmla="*/ 4573 h 6854"/>
              <a:gd name="T100" fmla="*/ 5997 w 6670"/>
              <a:gd name="T101" fmla="*/ 2148 h 6854"/>
              <a:gd name="T102" fmla="*/ 4105 w 6670"/>
              <a:gd name="T103" fmla="*/ 4041 h 6854"/>
              <a:gd name="T104" fmla="*/ 2801 w 6670"/>
              <a:gd name="T105" fmla="*/ 2737 h 6854"/>
              <a:gd name="T106" fmla="*/ 4693 w 6670"/>
              <a:gd name="T107" fmla="*/ 844 h 6854"/>
              <a:gd name="T108" fmla="*/ 5997 w 6670"/>
              <a:gd name="T109" fmla="*/ 844 h 6854"/>
              <a:gd name="T110" fmla="*/ 5997 w 6670"/>
              <a:gd name="T111" fmla="*/ 2148 h 6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70" h="6854">
                <a:moveTo>
                  <a:pt x="6193" y="648"/>
                </a:moveTo>
                <a:cubicBezTo>
                  <a:pt x="5934" y="399"/>
                  <a:pt x="5227" y="0"/>
                  <a:pt x="4497" y="648"/>
                </a:cubicBezTo>
                <a:lnTo>
                  <a:pt x="2073" y="3072"/>
                </a:lnTo>
                <a:cubicBezTo>
                  <a:pt x="1948" y="3198"/>
                  <a:pt x="1887" y="3363"/>
                  <a:pt x="1890" y="3528"/>
                </a:cubicBezTo>
                <a:cubicBezTo>
                  <a:pt x="1663" y="3576"/>
                  <a:pt x="1458" y="3687"/>
                  <a:pt x="1294" y="3852"/>
                </a:cubicBezTo>
                <a:cubicBezTo>
                  <a:pt x="1130" y="4016"/>
                  <a:pt x="1018" y="4223"/>
                  <a:pt x="970" y="4449"/>
                </a:cubicBezTo>
                <a:cubicBezTo>
                  <a:pt x="866" y="4941"/>
                  <a:pt x="589" y="5423"/>
                  <a:pt x="170" y="5842"/>
                </a:cubicBezTo>
                <a:lnTo>
                  <a:pt x="55" y="5958"/>
                </a:lnTo>
                <a:cubicBezTo>
                  <a:pt x="0" y="6012"/>
                  <a:pt x="0" y="6100"/>
                  <a:pt x="55" y="6154"/>
                </a:cubicBezTo>
                <a:lnTo>
                  <a:pt x="689" y="6789"/>
                </a:lnTo>
                <a:cubicBezTo>
                  <a:pt x="721" y="6830"/>
                  <a:pt x="821" y="6854"/>
                  <a:pt x="886" y="6789"/>
                </a:cubicBezTo>
                <a:lnTo>
                  <a:pt x="1024" y="6651"/>
                </a:lnTo>
                <a:cubicBezTo>
                  <a:pt x="1388" y="6287"/>
                  <a:pt x="1872" y="6019"/>
                  <a:pt x="2464" y="5856"/>
                </a:cubicBezTo>
                <a:cubicBezTo>
                  <a:pt x="2641" y="5807"/>
                  <a:pt x="2800" y="5721"/>
                  <a:pt x="2938" y="5598"/>
                </a:cubicBezTo>
                <a:cubicBezTo>
                  <a:pt x="3123" y="5435"/>
                  <a:pt x="3251" y="5207"/>
                  <a:pt x="3303" y="4953"/>
                </a:cubicBezTo>
                <a:cubicBezTo>
                  <a:pt x="3310" y="4953"/>
                  <a:pt x="3318" y="4953"/>
                  <a:pt x="3326" y="4953"/>
                </a:cubicBezTo>
                <a:cubicBezTo>
                  <a:pt x="3493" y="4953"/>
                  <a:pt x="3651" y="4888"/>
                  <a:pt x="3770" y="4769"/>
                </a:cubicBezTo>
                <a:lnTo>
                  <a:pt x="6193" y="2345"/>
                </a:lnTo>
                <a:cubicBezTo>
                  <a:pt x="6661" y="1877"/>
                  <a:pt x="6670" y="1106"/>
                  <a:pt x="6193" y="648"/>
                </a:cubicBezTo>
                <a:close/>
                <a:moveTo>
                  <a:pt x="2754" y="5390"/>
                </a:moveTo>
                <a:cubicBezTo>
                  <a:pt x="2648" y="5484"/>
                  <a:pt x="2525" y="5551"/>
                  <a:pt x="2390" y="5588"/>
                </a:cubicBezTo>
                <a:cubicBezTo>
                  <a:pt x="1751" y="5764"/>
                  <a:pt x="1226" y="6056"/>
                  <a:pt x="828" y="6454"/>
                </a:cubicBezTo>
                <a:lnTo>
                  <a:pt x="787" y="6494"/>
                </a:lnTo>
                <a:lnTo>
                  <a:pt x="671" y="6377"/>
                </a:lnTo>
                <a:lnTo>
                  <a:pt x="1785" y="5272"/>
                </a:lnTo>
                <a:cubicBezTo>
                  <a:pt x="1839" y="5296"/>
                  <a:pt x="1899" y="5310"/>
                  <a:pt x="1961" y="5310"/>
                </a:cubicBezTo>
                <a:cubicBezTo>
                  <a:pt x="2198" y="5310"/>
                  <a:pt x="2391" y="5117"/>
                  <a:pt x="2391" y="4880"/>
                </a:cubicBezTo>
                <a:cubicBezTo>
                  <a:pt x="2391" y="4642"/>
                  <a:pt x="2198" y="4450"/>
                  <a:pt x="1961" y="4450"/>
                </a:cubicBezTo>
                <a:cubicBezTo>
                  <a:pt x="1724" y="4450"/>
                  <a:pt x="1532" y="4642"/>
                  <a:pt x="1532" y="4880"/>
                </a:cubicBezTo>
                <a:cubicBezTo>
                  <a:pt x="1532" y="4950"/>
                  <a:pt x="1548" y="5015"/>
                  <a:pt x="1578" y="5074"/>
                </a:cubicBezTo>
                <a:lnTo>
                  <a:pt x="468" y="6174"/>
                </a:lnTo>
                <a:lnTo>
                  <a:pt x="349" y="6056"/>
                </a:lnTo>
                <a:lnTo>
                  <a:pt x="366" y="6039"/>
                </a:lnTo>
                <a:cubicBezTo>
                  <a:pt x="824" y="5581"/>
                  <a:pt x="1127" y="5051"/>
                  <a:pt x="1242" y="4507"/>
                </a:cubicBezTo>
                <a:cubicBezTo>
                  <a:pt x="1278" y="4333"/>
                  <a:pt x="1365" y="4175"/>
                  <a:pt x="1491" y="4048"/>
                </a:cubicBezTo>
                <a:cubicBezTo>
                  <a:pt x="1610" y="3929"/>
                  <a:pt x="1757" y="3846"/>
                  <a:pt x="1919" y="3806"/>
                </a:cubicBezTo>
                <a:lnTo>
                  <a:pt x="3027" y="4915"/>
                </a:lnTo>
                <a:cubicBezTo>
                  <a:pt x="2985" y="5103"/>
                  <a:pt x="2889" y="5270"/>
                  <a:pt x="2754" y="5390"/>
                </a:cubicBezTo>
                <a:close/>
                <a:moveTo>
                  <a:pt x="1799" y="4880"/>
                </a:moveTo>
                <a:cubicBezTo>
                  <a:pt x="1799" y="4790"/>
                  <a:pt x="1872" y="4718"/>
                  <a:pt x="1961" y="4718"/>
                </a:cubicBezTo>
                <a:cubicBezTo>
                  <a:pt x="2051" y="4718"/>
                  <a:pt x="2123" y="4790"/>
                  <a:pt x="2123" y="4880"/>
                </a:cubicBezTo>
                <a:cubicBezTo>
                  <a:pt x="2123" y="4969"/>
                  <a:pt x="2051" y="5042"/>
                  <a:pt x="1961" y="5042"/>
                </a:cubicBezTo>
                <a:cubicBezTo>
                  <a:pt x="1872" y="5042"/>
                  <a:pt x="1799" y="4969"/>
                  <a:pt x="1799" y="4880"/>
                </a:cubicBezTo>
                <a:close/>
                <a:moveTo>
                  <a:pt x="3573" y="4573"/>
                </a:moveTo>
                <a:cubicBezTo>
                  <a:pt x="3441" y="4705"/>
                  <a:pt x="3211" y="4705"/>
                  <a:pt x="3079" y="4574"/>
                </a:cubicBezTo>
                <a:lnTo>
                  <a:pt x="2270" y="3764"/>
                </a:lnTo>
                <a:cubicBezTo>
                  <a:pt x="2133" y="3627"/>
                  <a:pt x="2133" y="3405"/>
                  <a:pt x="2270" y="3269"/>
                </a:cubicBezTo>
                <a:lnTo>
                  <a:pt x="2605" y="2934"/>
                </a:lnTo>
                <a:lnTo>
                  <a:pt x="3908" y="4238"/>
                </a:lnTo>
                <a:lnTo>
                  <a:pt x="3573" y="4573"/>
                </a:lnTo>
                <a:close/>
                <a:moveTo>
                  <a:pt x="5997" y="2148"/>
                </a:moveTo>
                <a:lnTo>
                  <a:pt x="4105" y="4041"/>
                </a:lnTo>
                <a:lnTo>
                  <a:pt x="2801" y="2737"/>
                </a:lnTo>
                <a:lnTo>
                  <a:pt x="4693" y="844"/>
                </a:lnTo>
                <a:cubicBezTo>
                  <a:pt x="4892" y="625"/>
                  <a:pt x="5520" y="367"/>
                  <a:pt x="5997" y="844"/>
                </a:cubicBezTo>
                <a:cubicBezTo>
                  <a:pt x="6356" y="1204"/>
                  <a:pt x="6356" y="1789"/>
                  <a:pt x="5997" y="2148"/>
                </a:cubicBezTo>
                <a:close/>
              </a:path>
            </a:pathLst>
          </a:custGeom>
          <a:solidFill>
            <a:srgbClr val="BB1B22"/>
          </a:solidFill>
          <a:ln>
            <a:noFill/>
          </a:ln>
        </p:spPr>
      </p:sp>
      <p:sp>
        <p:nvSpPr>
          <p:cNvPr id="15"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6" name="文本框 15"/>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9"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氧气瓶使用方法</a:t>
            </a:r>
          </a:p>
        </p:txBody>
      </p:sp>
      <p:sp>
        <p:nvSpPr>
          <p:cNvPr id="11" name="agenda_232559"/>
          <p:cNvSpPr>
            <a:spLocks noChangeAspect="1"/>
          </p:cNvSpPr>
          <p:nvPr/>
        </p:nvSpPr>
        <p:spPr bwMode="auto">
          <a:xfrm rot="16200000" flipV="1">
            <a:off x="1050671" y="2221043"/>
            <a:ext cx="784902" cy="778787"/>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455839 w 606244"/>
              <a:gd name="T65" fmla="*/ 455839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455839 w 606244"/>
              <a:gd name="T77" fmla="*/ 455839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0" h="2783">
                <a:moveTo>
                  <a:pt x="187" y="2783"/>
                </a:moveTo>
                <a:cubicBezTo>
                  <a:pt x="142" y="2783"/>
                  <a:pt x="99" y="2765"/>
                  <a:pt x="67" y="2733"/>
                </a:cubicBezTo>
                <a:cubicBezTo>
                  <a:pt x="0" y="2666"/>
                  <a:pt x="0" y="2558"/>
                  <a:pt x="67" y="2492"/>
                </a:cubicBezTo>
                <a:lnTo>
                  <a:pt x="628" y="1931"/>
                </a:lnTo>
                <a:cubicBezTo>
                  <a:pt x="298" y="1484"/>
                  <a:pt x="335" y="849"/>
                  <a:pt x="739" y="445"/>
                </a:cubicBezTo>
                <a:cubicBezTo>
                  <a:pt x="1185" y="0"/>
                  <a:pt x="1909" y="0"/>
                  <a:pt x="2355" y="445"/>
                </a:cubicBezTo>
                <a:cubicBezTo>
                  <a:pt x="2800" y="890"/>
                  <a:pt x="2800" y="1615"/>
                  <a:pt x="2355" y="2060"/>
                </a:cubicBezTo>
                <a:lnTo>
                  <a:pt x="2355" y="2060"/>
                </a:lnTo>
                <a:cubicBezTo>
                  <a:pt x="1950" y="2465"/>
                  <a:pt x="1316" y="2502"/>
                  <a:pt x="869" y="2172"/>
                </a:cubicBezTo>
                <a:lnTo>
                  <a:pt x="308" y="2733"/>
                </a:lnTo>
                <a:cubicBezTo>
                  <a:pt x="276" y="2765"/>
                  <a:pt x="233" y="2783"/>
                  <a:pt x="187" y="2783"/>
                </a:cubicBezTo>
                <a:close/>
                <a:moveTo>
                  <a:pt x="673" y="1999"/>
                </a:moveTo>
                <a:lnTo>
                  <a:pt x="123" y="2548"/>
                </a:lnTo>
                <a:cubicBezTo>
                  <a:pt x="88" y="2584"/>
                  <a:pt x="88" y="2641"/>
                  <a:pt x="123" y="2676"/>
                </a:cubicBezTo>
                <a:cubicBezTo>
                  <a:pt x="141" y="2693"/>
                  <a:pt x="163" y="2703"/>
                  <a:pt x="187" y="2703"/>
                </a:cubicBezTo>
                <a:cubicBezTo>
                  <a:pt x="212" y="2703"/>
                  <a:pt x="234" y="2693"/>
                  <a:pt x="251" y="2676"/>
                </a:cubicBezTo>
                <a:lnTo>
                  <a:pt x="251" y="2676"/>
                </a:lnTo>
                <a:lnTo>
                  <a:pt x="801" y="2127"/>
                </a:lnTo>
                <a:lnTo>
                  <a:pt x="673" y="1999"/>
                </a:lnTo>
                <a:close/>
                <a:moveTo>
                  <a:pt x="1547" y="191"/>
                </a:moveTo>
                <a:cubicBezTo>
                  <a:pt x="1275" y="191"/>
                  <a:pt x="1003" y="295"/>
                  <a:pt x="796" y="502"/>
                </a:cubicBezTo>
                <a:cubicBezTo>
                  <a:pt x="382" y="916"/>
                  <a:pt x="382" y="1590"/>
                  <a:pt x="796" y="2004"/>
                </a:cubicBezTo>
                <a:cubicBezTo>
                  <a:pt x="1210" y="2418"/>
                  <a:pt x="1884" y="2418"/>
                  <a:pt x="2298" y="2004"/>
                </a:cubicBezTo>
                <a:lnTo>
                  <a:pt x="2298" y="2004"/>
                </a:lnTo>
                <a:cubicBezTo>
                  <a:pt x="2712" y="1590"/>
                  <a:pt x="2712" y="916"/>
                  <a:pt x="2298" y="502"/>
                </a:cubicBezTo>
                <a:cubicBezTo>
                  <a:pt x="2091" y="294"/>
                  <a:pt x="1819" y="191"/>
                  <a:pt x="1547" y="191"/>
                </a:cubicBezTo>
                <a:close/>
                <a:moveTo>
                  <a:pt x="1547" y="2261"/>
                </a:moveTo>
                <a:cubicBezTo>
                  <a:pt x="1289" y="2261"/>
                  <a:pt x="1030" y="2163"/>
                  <a:pt x="833" y="1966"/>
                </a:cubicBezTo>
                <a:cubicBezTo>
                  <a:pt x="440" y="1573"/>
                  <a:pt x="440" y="933"/>
                  <a:pt x="833" y="539"/>
                </a:cubicBezTo>
                <a:cubicBezTo>
                  <a:pt x="1227" y="146"/>
                  <a:pt x="1867" y="146"/>
                  <a:pt x="2261" y="539"/>
                </a:cubicBezTo>
                <a:cubicBezTo>
                  <a:pt x="2654" y="933"/>
                  <a:pt x="2654" y="1573"/>
                  <a:pt x="2261" y="1966"/>
                </a:cubicBezTo>
                <a:cubicBezTo>
                  <a:pt x="2064" y="2163"/>
                  <a:pt x="1805" y="2261"/>
                  <a:pt x="1547" y="2261"/>
                </a:cubicBezTo>
                <a:close/>
                <a:moveTo>
                  <a:pt x="1547" y="324"/>
                </a:moveTo>
                <a:cubicBezTo>
                  <a:pt x="1309" y="324"/>
                  <a:pt x="1071" y="415"/>
                  <a:pt x="890" y="596"/>
                </a:cubicBezTo>
                <a:cubicBezTo>
                  <a:pt x="528" y="958"/>
                  <a:pt x="528" y="1547"/>
                  <a:pt x="890" y="1910"/>
                </a:cubicBezTo>
                <a:cubicBezTo>
                  <a:pt x="1252" y="2272"/>
                  <a:pt x="1842" y="2272"/>
                  <a:pt x="2204" y="1910"/>
                </a:cubicBezTo>
                <a:cubicBezTo>
                  <a:pt x="2566" y="1547"/>
                  <a:pt x="2566" y="958"/>
                  <a:pt x="2204" y="596"/>
                </a:cubicBezTo>
                <a:cubicBezTo>
                  <a:pt x="2023" y="415"/>
                  <a:pt x="1785" y="324"/>
                  <a:pt x="1547" y="324"/>
                </a:cubicBezTo>
                <a:close/>
                <a:moveTo>
                  <a:pt x="2104" y="736"/>
                </a:moveTo>
                <a:cubicBezTo>
                  <a:pt x="2094" y="736"/>
                  <a:pt x="2084" y="732"/>
                  <a:pt x="2076" y="724"/>
                </a:cubicBezTo>
                <a:cubicBezTo>
                  <a:pt x="1784" y="432"/>
                  <a:pt x="1310" y="432"/>
                  <a:pt x="1018" y="724"/>
                </a:cubicBezTo>
                <a:cubicBezTo>
                  <a:pt x="1003" y="739"/>
                  <a:pt x="977" y="739"/>
                  <a:pt x="962" y="724"/>
                </a:cubicBezTo>
                <a:cubicBezTo>
                  <a:pt x="946" y="708"/>
                  <a:pt x="946" y="683"/>
                  <a:pt x="962" y="667"/>
                </a:cubicBezTo>
                <a:cubicBezTo>
                  <a:pt x="1118" y="511"/>
                  <a:pt x="1326" y="425"/>
                  <a:pt x="1547" y="425"/>
                </a:cubicBezTo>
                <a:cubicBezTo>
                  <a:pt x="1768" y="425"/>
                  <a:pt x="1976" y="511"/>
                  <a:pt x="2133" y="667"/>
                </a:cubicBezTo>
                <a:cubicBezTo>
                  <a:pt x="2148" y="683"/>
                  <a:pt x="2148" y="708"/>
                  <a:pt x="2133" y="724"/>
                </a:cubicBezTo>
                <a:cubicBezTo>
                  <a:pt x="2125" y="732"/>
                  <a:pt x="2114" y="736"/>
                  <a:pt x="2104" y="73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sp>
        <p:nvSpPr>
          <p:cNvPr id="5" name="矩形 4"/>
          <p:cNvSpPr/>
          <p:nvPr/>
        </p:nvSpPr>
        <p:spPr>
          <a:xfrm>
            <a:off x="13275047" y="4476354"/>
            <a:ext cx="2740625" cy="830997"/>
          </a:xfrm>
          <a:prstGeom prst="rect">
            <a:avLst/>
          </a:prstGeom>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目视管理标签是否张贴？</a:t>
            </a:r>
          </a:p>
        </p:txBody>
      </p:sp>
      <p:pic>
        <p:nvPicPr>
          <p:cNvPr id="17" name="图片 16" descr="4"/>
          <p:cNvPicPr>
            <a:picLocks noChangeAspect="1"/>
          </p:cNvPicPr>
          <p:nvPr/>
        </p:nvPicPr>
        <p:blipFill>
          <a:blip r:embed="rId5"/>
          <a:stretch>
            <a:fillRect/>
          </a:stretch>
        </p:blipFill>
        <p:spPr>
          <a:xfrm>
            <a:off x="6760465" y="3756829"/>
            <a:ext cx="5515347" cy="4504200"/>
          </a:xfrm>
          <a:prstGeom prst="rect">
            <a:avLst/>
          </a:prstGeom>
          <a:noFill/>
          <a:ln w="9525">
            <a:noFill/>
          </a:ln>
        </p:spPr>
      </p:pic>
      <p:sp>
        <p:nvSpPr>
          <p:cNvPr id="18" name="圆角矩形标注 595975"/>
          <p:cNvSpPr/>
          <p:nvPr/>
        </p:nvSpPr>
        <p:spPr>
          <a:xfrm>
            <a:off x="8861021" y="8841311"/>
            <a:ext cx="2847759" cy="1237616"/>
          </a:xfrm>
          <a:prstGeom prst="wedgeRoundRectCallout">
            <a:avLst>
              <a:gd name="adj1" fmla="val -2135"/>
              <a:gd name="adj2" fmla="val -142067"/>
              <a:gd name="adj3" fmla="val 16667"/>
            </a:avLst>
          </a:prstGeom>
          <a:solidFill>
            <a:srgbClr val="BB1B22"/>
          </a:solidFill>
          <a:ln w="9525">
            <a:noFill/>
          </a:ln>
        </p:spPr>
        <p:txBody>
          <a:bodyPr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endParaRPr lang="zh-CN" altLang="en-US" sz="1600" b="1" dirty="0">
              <a:latin typeface="黑体" panose="02010609060101010101" pitchFamily="49" charset="-122"/>
              <a:ea typeface="黑体" panose="02010609060101010101" pitchFamily="49" charset="-122"/>
            </a:endParaRPr>
          </a:p>
        </p:txBody>
      </p:sp>
      <p:sp>
        <p:nvSpPr>
          <p:cNvPr id="20" name="圆角矩形标注 595976"/>
          <p:cNvSpPr/>
          <p:nvPr/>
        </p:nvSpPr>
        <p:spPr>
          <a:xfrm flipV="1">
            <a:off x="3482223" y="3477227"/>
            <a:ext cx="2598497" cy="1189867"/>
          </a:xfrm>
          <a:prstGeom prst="wedgeRoundRectCallout">
            <a:avLst>
              <a:gd name="adj1" fmla="val 84584"/>
              <a:gd name="adj2" fmla="val -148471"/>
              <a:gd name="adj3" fmla="val 16667"/>
            </a:avLst>
          </a:prstGeom>
          <a:solidFill>
            <a:srgbClr val="BB1B22"/>
          </a:solidFill>
          <a:ln w="9525">
            <a:noFill/>
          </a:ln>
        </p:spPr>
        <p:txBody>
          <a:bodyPr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endParaRPr lang="zh-CN" altLang="en-US" sz="1600" b="1" dirty="0">
              <a:latin typeface="黑体" panose="02010609060101010101" pitchFamily="49" charset="-122"/>
              <a:ea typeface="黑体" panose="02010609060101010101" pitchFamily="49" charset="-122"/>
            </a:endParaRPr>
          </a:p>
        </p:txBody>
      </p:sp>
      <p:sp>
        <p:nvSpPr>
          <p:cNvPr id="22" name="圆角矩形标注 595977"/>
          <p:cNvSpPr/>
          <p:nvPr/>
        </p:nvSpPr>
        <p:spPr>
          <a:xfrm flipH="1">
            <a:off x="12475172" y="3477227"/>
            <a:ext cx="2558463" cy="1189868"/>
          </a:xfrm>
          <a:prstGeom prst="wedgeRoundRectCallout">
            <a:avLst>
              <a:gd name="adj1" fmla="val 87626"/>
              <a:gd name="adj2" fmla="val 188416"/>
              <a:gd name="adj3" fmla="val 16667"/>
            </a:avLst>
          </a:prstGeom>
          <a:solidFill>
            <a:srgbClr val="BB1B22"/>
          </a:solidFill>
          <a:ln w="9525">
            <a:noFill/>
          </a:ln>
        </p:spPr>
        <p:txBody>
          <a:bodyPr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endParaRPr lang="zh-CN" altLang="en-US" sz="1600" b="1" dirty="0">
              <a:latin typeface="黑体" panose="02010609060101010101" pitchFamily="49" charset="-122"/>
              <a:ea typeface="黑体" panose="02010609060101010101" pitchFamily="49" charset="-122"/>
            </a:endParaRPr>
          </a:p>
        </p:txBody>
      </p:sp>
      <p:sp>
        <p:nvSpPr>
          <p:cNvPr id="2" name="文本框 1"/>
          <p:cNvSpPr txBox="1"/>
          <p:nvPr/>
        </p:nvSpPr>
        <p:spPr>
          <a:xfrm>
            <a:off x="3954081" y="3756829"/>
            <a:ext cx="1554621"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阻火器</a:t>
            </a:r>
          </a:p>
        </p:txBody>
      </p:sp>
      <p:sp>
        <p:nvSpPr>
          <p:cNvPr id="24" name="文本框 23"/>
          <p:cNvSpPr txBox="1"/>
          <p:nvPr/>
        </p:nvSpPr>
        <p:spPr>
          <a:xfrm>
            <a:off x="12776937" y="3756828"/>
            <a:ext cx="2056543"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目视管理</a:t>
            </a:r>
          </a:p>
        </p:txBody>
      </p:sp>
      <p:sp>
        <p:nvSpPr>
          <p:cNvPr id="27" name="文本框 26"/>
          <p:cNvSpPr txBox="1"/>
          <p:nvPr/>
        </p:nvSpPr>
        <p:spPr>
          <a:xfrm>
            <a:off x="9615668" y="9146857"/>
            <a:ext cx="1554621" cy="584775"/>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防震圈</a:t>
            </a:r>
          </a:p>
        </p:txBody>
      </p:sp>
      <p:sp>
        <p:nvSpPr>
          <p:cNvPr id="16"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9" name="文本框 18"/>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9"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氧气瓶使用方法</a:t>
            </a:r>
          </a:p>
        </p:txBody>
      </p:sp>
      <p:sp>
        <p:nvSpPr>
          <p:cNvPr id="11" name="agenda_232559"/>
          <p:cNvSpPr>
            <a:spLocks noChangeAspect="1"/>
          </p:cNvSpPr>
          <p:nvPr/>
        </p:nvSpPr>
        <p:spPr bwMode="auto">
          <a:xfrm rot="16200000" flipV="1">
            <a:off x="1050671" y="2221043"/>
            <a:ext cx="784902" cy="778787"/>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455839 w 606244"/>
              <a:gd name="T65" fmla="*/ 455839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455839 w 606244"/>
              <a:gd name="T77" fmla="*/ 455839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0" h="2783">
                <a:moveTo>
                  <a:pt x="187" y="2783"/>
                </a:moveTo>
                <a:cubicBezTo>
                  <a:pt x="142" y="2783"/>
                  <a:pt x="99" y="2765"/>
                  <a:pt x="67" y="2733"/>
                </a:cubicBezTo>
                <a:cubicBezTo>
                  <a:pt x="0" y="2666"/>
                  <a:pt x="0" y="2558"/>
                  <a:pt x="67" y="2492"/>
                </a:cubicBezTo>
                <a:lnTo>
                  <a:pt x="628" y="1931"/>
                </a:lnTo>
                <a:cubicBezTo>
                  <a:pt x="298" y="1484"/>
                  <a:pt x="335" y="849"/>
                  <a:pt x="739" y="445"/>
                </a:cubicBezTo>
                <a:cubicBezTo>
                  <a:pt x="1185" y="0"/>
                  <a:pt x="1909" y="0"/>
                  <a:pt x="2355" y="445"/>
                </a:cubicBezTo>
                <a:cubicBezTo>
                  <a:pt x="2800" y="890"/>
                  <a:pt x="2800" y="1615"/>
                  <a:pt x="2355" y="2060"/>
                </a:cubicBezTo>
                <a:lnTo>
                  <a:pt x="2355" y="2060"/>
                </a:lnTo>
                <a:cubicBezTo>
                  <a:pt x="1950" y="2465"/>
                  <a:pt x="1316" y="2502"/>
                  <a:pt x="869" y="2172"/>
                </a:cubicBezTo>
                <a:lnTo>
                  <a:pt x="308" y="2733"/>
                </a:lnTo>
                <a:cubicBezTo>
                  <a:pt x="276" y="2765"/>
                  <a:pt x="233" y="2783"/>
                  <a:pt x="187" y="2783"/>
                </a:cubicBezTo>
                <a:close/>
                <a:moveTo>
                  <a:pt x="673" y="1999"/>
                </a:moveTo>
                <a:lnTo>
                  <a:pt x="123" y="2548"/>
                </a:lnTo>
                <a:cubicBezTo>
                  <a:pt x="88" y="2584"/>
                  <a:pt x="88" y="2641"/>
                  <a:pt x="123" y="2676"/>
                </a:cubicBezTo>
                <a:cubicBezTo>
                  <a:pt x="141" y="2693"/>
                  <a:pt x="163" y="2703"/>
                  <a:pt x="187" y="2703"/>
                </a:cubicBezTo>
                <a:cubicBezTo>
                  <a:pt x="212" y="2703"/>
                  <a:pt x="234" y="2693"/>
                  <a:pt x="251" y="2676"/>
                </a:cubicBezTo>
                <a:lnTo>
                  <a:pt x="251" y="2676"/>
                </a:lnTo>
                <a:lnTo>
                  <a:pt x="801" y="2127"/>
                </a:lnTo>
                <a:lnTo>
                  <a:pt x="673" y="1999"/>
                </a:lnTo>
                <a:close/>
                <a:moveTo>
                  <a:pt x="1547" y="191"/>
                </a:moveTo>
                <a:cubicBezTo>
                  <a:pt x="1275" y="191"/>
                  <a:pt x="1003" y="295"/>
                  <a:pt x="796" y="502"/>
                </a:cubicBezTo>
                <a:cubicBezTo>
                  <a:pt x="382" y="916"/>
                  <a:pt x="382" y="1590"/>
                  <a:pt x="796" y="2004"/>
                </a:cubicBezTo>
                <a:cubicBezTo>
                  <a:pt x="1210" y="2418"/>
                  <a:pt x="1884" y="2418"/>
                  <a:pt x="2298" y="2004"/>
                </a:cubicBezTo>
                <a:lnTo>
                  <a:pt x="2298" y="2004"/>
                </a:lnTo>
                <a:cubicBezTo>
                  <a:pt x="2712" y="1590"/>
                  <a:pt x="2712" y="916"/>
                  <a:pt x="2298" y="502"/>
                </a:cubicBezTo>
                <a:cubicBezTo>
                  <a:pt x="2091" y="294"/>
                  <a:pt x="1819" y="191"/>
                  <a:pt x="1547" y="191"/>
                </a:cubicBezTo>
                <a:close/>
                <a:moveTo>
                  <a:pt x="1547" y="2261"/>
                </a:moveTo>
                <a:cubicBezTo>
                  <a:pt x="1289" y="2261"/>
                  <a:pt x="1030" y="2163"/>
                  <a:pt x="833" y="1966"/>
                </a:cubicBezTo>
                <a:cubicBezTo>
                  <a:pt x="440" y="1573"/>
                  <a:pt x="440" y="933"/>
                  <a:pt x="833" y="539"/>
                </a:cubicBezTo>
                <a:cubicBezTo>
                  <a:pt x="1227" y="146"/>
                  <a:pt x="1867" y="146"/>
                  <a:pt x="2261" y="539"/>
                </a:cubicBezTo>
                <a:cubicBezTo>
                  <a:pt x="2654" y="933"/>
                  <a:pt x="2654" y="1573"/>
                  <a:pt x="2261" y="1966"/>
                </a:cubicBezTo>
                <a:cubicBezTo>
                  <a:pt x="2064" y="2163"/>
                  <a:pt x="1805" y="2261"/>
                  <a:pt x="1547" y="2261"/>
                </a:cubicBezTo>
                <a:close/>
                <a:moveTo>
                  <a:pt x="1547" y="324"/>
                </a:moveTo>
                <a:cubicBezTo>
                  <a:pt x="1309" y="324"/>
                  <a:pt x="1071" y="415"/>
                  <a:pt x="890" y="596"/>
                </a:cubicBezTo>
                <a:cubicBezTo>
                  <a:pt x="528" y="958"/>
                  <a:pt x="528" y="1547"/>
                  <a:pt x="890" y="1910"/>
                </a:cubicBezTo>
                <a:cubicBezTo>
                  <a:pt x="1252" y="2272"/>
                  <a:pt x="1842" y="2272"/>
                  <a:pt x="2204" y="1910"/>
                </a:cubicBezTo>
                <a:cubicBezTo>
                  <a:pt x="2566" y="1547"/>
                  <a:pt x="2566" y="958"/>
                  <a:pt x="2204" y="596"/>
                </a:cubicBezTo>
                <a:cubicBezTo>
                  <a:pt x="2023" y="415"/>
                  <a:pt x="1785" y="324"/>
                  <a:pt x="1547" y="324"/>
                </a:cubicBezTo>
                <a:close/>
                <a:moveTo>
                  <a:pt x="2104" y="736"/>
                </a:moveTo>
                <a:cubicBezTo>
                  <a:pt x="2094" y="736"/>
                  <a:pt x="2084" y="732"/>
                  <a:pt x="2076" y="724"/>
                </a:cubicBezTo>
                <a:cubicBezTo>
                  <a:pt x="1784" y="432"/>
                  <a:pt x="1310" y="432"/>
                  <a:pt x="1018" y="724"/>
                </a:cubicBezTo>
                <a:cubicBezTo>
                  <a:pt x="1003" y="739"/>
                  <a:pt x="977" y="739"/>
                  <a:pt x="962" y="724"/>
                </a:cubicBezTo>
                <a:cubicBezTo>
                  <a:pt x="946" y="708"/>
                  <a:pt x="946" y="683"/>
                  <a:pt x="962" y="667"/>
                </a:cubicBezTo>
                <a:cubicBezTo>
                  <a:pt x="1118" y="511"/>
                  <a:pt x="1326" y="425"/>
                  <a:pt x="1547" y="425"/>
                </a:cubicBezTo>
                <a:cubicBezTo>
                  <a:pt x="1768" y="425"/>
                  <a:pt x="1976" y="511"/>
                  <a:pt x="2133" y="667"/>
                </a:cubicBezTo>
                <a:cubicBezTo>
                  <a:pt x="2148" y="683"/>
                  <a:pt x="2148" y="708"/>
                  <a:pt x="2133" y="724"/>
                </a:cubicBezTo>
                <a:cubicBezTo>
                  <a:pt x="2125" y="732"/>
                  <a:pt x="2114" y="736"/>
                  <a:pt x="2104" y="73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sp>
        <p:nvSpPr>
          <p:cNvPr id="5" name="矩形 4"/>
          <p:cNvSpPr/>
          <p:nvPr/>
        </p:nvSpPr>
        <p:spPr>
          <a:xfrm>
            <a:off x="13305977" y="4565619"/>
            <a:ext cx="2740625" cy="830997"/>
          </a:xfrm>
          <a:prstGeom prst="rect">
            <a:avLst/>
          </a:prstGeom>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目视管理标签是否张贴？</a:t>
            </a:r>
          </a:p>
        </p:txBody>
      </p:sp>
      <p:pic>
        <p:nvPicPr>
          <p:cNvPr id="7172" name="Picture 4" descr="https://timgsa.baidu.com/timg?image&amp;quality=80&amp;size=b9999_10000&amp;sec=1503104439560&amp;di=44af05b2a7c70b5eeb85364c178bd263&amp;imgtype=jpg&amp;src=http%3A%2F%2Fimg0.imgtn.bdimg.com%2Fit%2Fu%3D2878495571%2C2091507630%26fm%3D214%26gp%3D0.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832516" y="4072357"/>
            <a:ext cx="5764847" cy="3536227"/>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7277996" y="4443286"/>
            <a:ext cx="9144000" cy="3628044"/>
          </a:xfrm>
          <a:prstGeom prst="rect">
            <a:avLst/>
          </a:prstGeom>
        </p:spPr>
        <p:txBody>
          <a:bodyPr>
            <a:spAutoFit/>
          </a:bodyPr>
          <a:lstStyle/>
          <a:p>
            <a:pPr marL="457200" indent="-457200">
              <a:lnSpc>
                <a:spcPts val="40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氧气瓶应戴好安全防护帽</a:t>
            </a:r>
            <a:r>
              <a:rPr lang="zh-CN" altLang="en-US" sz="2400" dirty="0">
                <a:latin typeface="微软雅黑" panose="020B0503020204020204" pitchFamily="34" charset="-122"/>
                <a:ea typeface="微软雅黑" panose="020B0503020204020204" pitchFamily="34" charset="-122"/>
              </a:rPr>
              <a:t>，坚直安放在固定的支架上，要采取防止日光曝晒的措施。 　　</a:t>
            </a:r>
          </a:p>
          <a:p>
            <a:pPr marL="457200" indent="-457200">
              <a:lnSpc>
                <a:spcPts val="40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氧气瓶里的氧气，</a:t>
            </a:r>
            <a:r>
              <a:rPr lang="zh-CN" altLang="en-US" sz="2400" dirty="0">
                <a:solidFill>
                  <a:srgbClr val="BB1B22"/>
                </a:solidFill>
                <a:latin typeface="微软雅黑" panose="020B0503020204020204" pitchFamily="34" charset="-122"/>
                <a:ea typeface="微软雅黑" panose="020B0503020204020204" pitchFamily="34" charset="-122"/>
              </a:rPr>
              <a:t>不能全部用完</a:t>
            </a:r>
            <a:r>
              <a:rPr lang="zh-CN" altLang="en-US" sz="2400" dirty="0">
                <a:latin typeface="微软雅黑" panose="020B0503020204020204" pitchFamily="34" charset="-122"/>
                <a:ea typeface="微软雅黑" panose="020B0503020204020204" pitchFamily="34" charset="-122"/>
              </a:rPr>
              <a:t>，必须留有剩余压力，严防乙炔倒灌引起爆炸。尚有剩余压力的氧气瓶，应将阀门拧紧，注上“空瓶”标记。</a:t>
            </a:r>
          </a:p>
          <a:p>
            <a:pPr marL="457200" indent="-457200">
              <a:lnSpc>
                <a:spcPts val="40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氧气瓶附件有缺损，</a:t>
            </a:r>
            <a:r>
              <a:rPr lang="zh-CN" altLang="en-US" sz="2400" b="1" dirty="0">
                <a:solidFill>
                  <a:srgbClr val="BB1B22"/>
                </a:solidFill>
                <a:latin typeface="微软雅黑" panose="020B0503020204020204" pitchFamily="34" charset="-122"/>
                <a:ea typeface="微软雅黑" panose="020B0503020204020204" pitchFamily="34" charset="-122"/>
              </a:rPr>
              <a:t>阀门螺杆滑丝时</a:t>
            </a:r>
            <a:r>
              <a:rPr lang="zh-CN" altLang="en-US" sz="2400" dirty="0">
                <a:latin typeface="微软雅黑" panose="020B0503020204020204" pitchFamily="34" charset="-122"/>
                <a:ea typeface="微软雅黑" panose="020B0503020204020204" pitchFamily="34" charset="-122"/>
              </a:rPr>
              <a:t>，应停止使用。</a:t>
            </a:r>
          </a:p>
          <a:p>
            <a:pPr marL="457200" indent="-457200">
              <a:lnSpc>
                <a:spcPts val="40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禁止</a:t>
            </a:r>
            <a:r>
              <a:rPr lang="zh-CN" altLang="en-US" sz="2400" b="1" dirty="0">
                <a:solidFill>
                  <a:srgbClr val="BB1B22"/>
                </a:solidFill>
                <a:latin typeface="微软雅黑" panose="020B0503020204020204" pitchFamily="34" charset="-122"/>
                <a:ea typeface="微软雅黑" panose="020B0503020204020204" pitchFamily="34" charset="-122"/>
              </a:rPr>
              <a:t>用沾染油类的手和工具操作气瓶</a:t>
            </a:r>
            <a:r>
              <a:rPr lang="zh-CN" altLang="en-US" sz="2400" dirty="0">
                <a:latin typeface="微软雅黑" panose="020B0503020204020204" pitchFamily="34" charset="-122"/>
                <a:ea typeface="微软雅黑" panose="020B0503020204020204" pitchFamily="34" charset="-122"/>
              </a:rPr>
              <a:t>，以防引起爆炸。</a:t>
            </a:r>
          </a:p>
        </p:txBody>
      </p:sp>
      <p:cxnSp>
        <p:nvCxnSpPr>
          <p:cNvPr id="10" name="直接连接符 9"/>
          <p:cNvCxnSpPr/>
          <p:nvPr/>
        </p:nvCxnSpPr>
        <p:spPr>
          <a:xfrm>
            <a:off x="6610520" y="4072357"/>
            <a:ext cx="0" cy="4018725"/>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直接连接符 18"/>
          <p:cNvCxnSpPr/>
          <p:nvPr/>
        </p:nvCxnSpPr>
        <p:spPr>
          <a:xfrm flipH="1">
            <a:off x="2125791" y="8091082"/>
            <a:ext cx="4484729"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直接连接符 28"/>
          <p:cNvCxnSpPr/>
          <p:nvPr/>
        </p:nvCxnSpPr>
        <p:spPr>
          <a:xfrm>
            <a:off x="6622784" y="4072357"/>
            <a:ext cx="10327070"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38" name="notepad-and-pencil_73926"/>
          <p:cNvSpPr>
            <a:spLocks noChangeAspect="1"/>
          </p:cNvSpPr>
          <p:nvPr/>
        </p:nvSpPr>
        <p:spPr bwMode="auto">
          <a:xfrm rot="10100393" flipH="1">
            <a:off x="15605168" y="6515360"/>
            <a:ext cx="1633654" cy="1631981"/>
          </a:xfrm>
          <a:custGeom>
            <a:avLst/>
            <a:gdLst>
              <a:gd name="connsiteX0" fmla="*/ 565181 w 606708"/>
              <a:gd name="connsiteY0" fmla="*/ 535408 h 606087"/>
              <a:gd name="connsiteX1" fmla="*/ 535910 w 606708"/>
              <a:gd name="connsiteY1" fmla="*/ 564636 h 606087"/>
              <a:gd name="connsiteX2" fmla="*/ 582743 w 606708"/>
              <a:gd name="connsiteY2" fmla="*/ 582173 h 606087"/>
              <a:gd name="connsiteX3" fmla="*/ 537374 w 606708"/>
              <a:gd name="connsiteY3" fmla="*/ 461540 h 606087"/>
              <a:gd name="connsiteX4" fmla="*/ 461937 w 606708"/>
              <a:gd name="connsiteY4" fmla="*/ 536869 h 606087"/>
              <a:gd name="connsiteX5" fmla="*/ 517683 w 606708"/>
              <a:gd name="connsiteY5" fmla="*/ 557728 h 606087"/>
              <a:gd name="connsiteX6" fmla="*/ 558262 w 606708"/>
              <a:gd name="connsiteY6" fmla="*/ 517207 h 606087"/>
              <a:gd name="connsiteX7" fmla="*/ 399258 w 606708"/>
              <a:gd name="connsiteY7" fmla="*/ 439898 h 606087"/>
              <a:gd name="connsiteX8" fmla="*/ 411891 w 606708"/>
              <a:gd name="connsiteY8" fmla="*/ 439898 h 606087"/>
              <a:gd name="connsiteX9" fmla="*/ 415348 w 606708"/>
              <a:gd name="connsiteY9" fmla="*/ 443480 h 606087"/>
              <a:gd name="connsiteX10" fmla="*/ 415348 w 606708"/>
              <a:gd name="connsiteY10" fmla="*/ 456085 h 606087"/>
              <a:gd name="connsiteX11" fmla="*/ 409098 w 606708"/>
              <a:gd name="connsiteY11" fmla="*/ 458606 h 606087"/>
              <a:gd name="connsiteX12" fmla="*/ 402849 w 606708"/>
              <a:gd name="connsiteY12" fmla="*/ 456085 h 606087"/>
              <a:gd name="connsiteX13" fmla="*/ 399258 w 606708"/>
              <a:gd name="connsiteY13" fmla="*/ 452503 h 606087"/>
              <a:gd name="connsiteX14" fmla="*/ 399258 w 606708"/>
              <a:gd name="connsiteY14" fmla="*/ 439898 h 606087"/>
              <a:gd name="connsiteX15" fmla="*/ 136404 w 606708"/>
              <a:gd name="connsiteY15" fmla="*/ 177328 h 606087"/>
              <a:gd name="connsiteX16" fmla="*/ 149041 w 606708"/>
              <a:gd name="connsiteY16" fmla="*/ 177328 h 606087"/>
              <a:gd name="connsiteX17" fmla="*/ 394601 w 606708"/>
              <a:gd name="connsiteY17" fmla="*/ 422772 h 606087"/>
              <a:gd name="connsiteX18" fmla="*/ 394601 w 606708"/>
              <a:gd name="connsiteY18" fmla="*/ 435263 h 606087"/>
              <a:gd name="connsiteX19" fmla="*/ 388349 w 606708"/>
              <a:gd name="connsiteY19" fmla="*/ 437788 h 606087"/>
              <a:gd name="connsiteX20" fmla="*/ 382097 w 606708"/>
              <a:gd name="connsiteY20" fmla="*/ 435263 h 606087"/>
              <a:gd name="connsiteX21" fmla="*/ 136404 w 606708"/>
              <a:gd name="connsiteY21" fmla="*/ 189952 h 606087"/>
              <a:gd name="connsiteX22" fmla="*/ 136404 w 606708"/>
              <a:gd name="connsiteY22" fmla="*/ 177328 h 606087"/>
              <a:gd name="connsiteX23" fmla="*/ 101647 w 606708"/>
              <a:gd name="connsiteY23" fmla="*/ 0 h 606087"/>
              <a:gd name="connsiteX24" fmla="*/ 107900 w 606708"/>
              <a:gd name="connsiteY24" fmla="*/ 2657 h 606087"/>
              <a:gd name="connsiteX25" fmla="*/ 546155 w 606708"/>
              <a:gd name="connsiteY25" fmla="*/ 440283 h 606087"/>
              <a:gd name="connsiteX26" fmla="*/ 550545 w 606708"/>
              <a:gd name="connsiteY26" fmla="*/ 446262 h 606087"/>
              <a:gd name="connsiteX27" fmla="*/ 606159 w 606708"/>
              <a:gd name="connsiteY27" fmla="*/ 594130 h 606087"/>
              <a:gd name="connsiteX28" fmla="*/ 604163 w 606708"/>
              <a:gd name="connsiteY28" fmla="*/ 603563 h 606087"/>
              <a:gd name="connsiteX29" fmla="*/ 597910 w 606708"/>
              <a:gd name="connsiteY29" fmla="*/ 606087 h 606087"/>
              <a:gd name="connsiteX30" fmla="*/ 594717 w 606708"/>
              <a:gd name="connsiteY30" fmla="*/ 605556 h 606087"/>
              <a:gd name="connsiteX31" fmla="*/ 446636 w 606708"/>
              <a:gd name="connsiteY31" fmla="*/ 550022 h 606087"/>
              <a:gd name="connsiteX32" fmla="*/ 440915 w 606708"/>
              <a:gd name="connsiteY32" fmla="*/ 545372 h 606087"/>
              <a:gd name="connsiteX33" fmla="*/ 289775 w 606708"/>
              <a:gd name="connsiteY33" fmla="*/ 394581 h 606087"/>
              <a:gd name="connsiteX34" fmla="*/ 289775 w 606708"/>
              <a:gd name="connsiteY34" fmla="*/ 382093 h 606087"/>
              <a:gd name="connsiteX35" fmla="*/ 302414 w 606708"/>
              <a:gd name="connsiteY35" fmla="*/ 382093 h 606087"/>
              <a:gd name="connsiteX36" fmla="*/ 447169 w 606708"/>
              <a:gd name="connsiteY36" fmla="*/ 526639 h 606087"/>
              <a:gd name="connsiteX37" fmla="*/ 460340 w 606708"/>
              <a:gd name="connsiteY37" fmla="*/ 513354 h 606087"/>
              <a:gd name="connsiteX38" fmla="*/ 420958 w 606708"/>
              <a:gd name="connsiteY38" fmla="*/ 474029 h 606087"/>
              <a:gd name="connsiteX39" fmla="*/ 420958 w 606708"/>
              <a:gd name="connsiteY39" fmla="*/ 461540 h 606087"/>
              <a:gd name="connsiteX40" fmla="*/ 433465 w 606708"/>
              <a:gd name="connsiteY40" fmla="*/ 461540 h 606087"/>
              <a:gd name="connsiteX41" fmla="*/ 472847 w 606708"/>
              <a:gd name="connsiteY41" fmla="*/ 500865 h 606087"/>
              <a:gd name="connsiteX42" fmla="*/ 501584 w 606708"/>
              <a:gd name="connsiteY42" fmla="*/ 472301 h 606087"/>
              <a:gd name="connsiteX43" fmla="*/ 272479 w 606708"/>
              <a:gd name="connsiteY43" fmla="*/ 243524 h 606087"/>
              <a:gd name="connsiteX44" fmla="*/ 272479 w 606708"/>
              <a:gd name="connsiteY44" fmla="*/ 230903 h 606087"/>
              <a:gd name="connsiteX45" fmla="*/ 284985 w 606708"/>
              <a:gd name="connsiteY45" fmla="*/ 230903 h 606087"/>
              <a:gd name="connsiteX46" fmla="*/ 514091 w 606708"/>
              <a:gd name="connsiteY46" fmla="*/ 459680 h 606087"/>
              <a:gd name="connsiteX47" fmla="*/ 527395 w 606708"/>
              <a:gd name="connsiteY47" fmla="*/ 446527 h 606087"/>
              <a:gd name="connsiteX48" fmla="*/ 150209 w 606708"/>
              <a:gd name="connsiteY48" fmla="*/ 69882 h 606087"/>
              <a:gd name="connsiteX49" fmla="*/ 137038 w 606708"/>
              <a:gd name="connsiteY49" fmla="*/ 83168 h 606087"/>
              <a:gd name="connsiteX50" fmla="*/ 258243 w 606708"/>
              <a:gd name="connsiteY50" fmla="*/ 204199 h 606087"/>
              <a:gd name="connsiteX51" fmla="*/ 258243 w 606708"/>
              <a:gd name="connsiteY51" fmla="*/ 216687 h 606087"/>
              <a:gd name="connsiteX52" fmla="*/ 251990 w 606708"/>
              <a:gd name="connsiteY52" fmla="*/ 219345 h 606087"/>
              <a:gd name="connsiteX53" fmla="*/ 245737 w 606708"/>
              <a:gd name="connsiteY53" fmla="*/ 216687 h 606087"/>
              <a:gd name="connsiteX54" fmla="*/ 124531 w 606708"/>
              <a:gd name="connsiteY54" fmla="*/ 95656 h 606087"/>
              <a:gd name="connsiteX55" fmla="*/ 95793 w 606708"/>
              <a:gd name="connsiteY55" fmla="*/ 124353 h 606087"/>
              <a:gd name="connsiteX56" fmla="*/ 127990 w 606708"/>
              <a:gd name="connsiteY56" fmla="*/ 156504 h 606087"/>
              <a:gd name="connsiteX57" fmla="*/ 127990 w 606708"/>
              <a:gd name="connsiteY57" fmla="*/ 169125 h 606087"/>
              <a:gd name="connsiteX58" fmla="*/ 121737 w 606708"/>
              <a:gd name="connsiteY58" fmla="*/ 171649 h 606087"/>
              <a:gd name="connsiteX59" fmla="*/ 115484 w 606708"/>
              <a:gd name="connsiteY59" fmla="*/ 169125 h 606087"/>
              <a:gd name="connsiteX60" fmla="*/ 83287 w 606708"/>
              <a:gd name="connsiteY60" fmla="*/ 136841 h 606087"/>
              <a:gd name="connsiteX61" fmla="*/ 69982 w 606708"/>
              <a:gd name="connsiteY61" fmla="*/ 149994 h 606087"/>
              <a:gd name="connsiteX62" fmla="*/ 272213 w 606708"/>
              <a:gd name="connsiteY62" fmla="*/ 351934 h 606087"/>
              <a:gd name="connsiteX63" fmla="*/ 272213 w 606708"/>
              <a:gd name="connsiteY63" fmla="*/ 364423 h 606087"/>
              <a:gd name="connsiteX64" fmla="*/ 259706 w 606708"/>
              <a:gd name="connsiteY64" fmla="*/ 364423 h 606087"/>
              <a:gd name="connsiteX65" fmla="*/ 2528 w 606708"/>
              <a:gd name="connsiteY65" fmla="*/ 107746 h 606087"/>
              <a:gd name="connsiteX66" fmla="*/ 0 w 606708"/>
              <a:gd name="connsiteY66" fmla="*/ 101502 h 606087"/>
              <a:gd name="connsiteX67" fmla="*/ 2528 w 606708"/>
              <a:gd name="connsiteY67" fmla="*/ 95257 h 606087"/>
              <a:gd name="connsiteX68" fmla="*/ 36188 w 606708"/>
              <a:gd name="connsiteY68" fmla="*/ 61778 h 606087"/>
              <a:gd name="connsiteX69" fmla="*/ 48695 w 606708"/>
              <a:gd name="connsiteY69" fmla="*/ 61778 h 606087"/>
              <a:gd name="connsiteX70" fmla="*/ 48695 w 606708"/>
              <a:gd name="connsiteY70" fmla="*/ 74266 h 606087"/>
              <a:gd name="connsiteX71" fmla="*/ 21420 w 606708"/>
              <a:gd name="connsiteY71" fmla="*/ 101502 h 606087"/>
              <a:gd name="connsiteX72" fmla="*/ 57476 w 606708"/>
              <a:gd name="connsiteY72" fmla="*/ 137505 h 606087"/>
              <a:gd name="connsiteX73" fmla="*/ 137703 w 606708"/>
              <a:gd name="connsiteY73" fmla="*/ 57394 h 606087"/>
              <a:gd name="connsiteX74" fmla="*/ 101647 w 606708"/>
              <a:gd name="connsiteY74" fmla="*/ 21390 h 606087"/>
              <a:gd name="connsiteX75" fmla="*/ 69982 w 606708"/>
              <a:gd name="connsiteY75" fmla="*/ 53009 h 606087"/>
              <a:gd name="connsiteX76" fmla="*/ 57476 w 606708"/>
              <a:gd name="connsiteY76" fmla="*/ 53009 h 606087"/>
              <a:gd name="connsiteX77" fmla="*/ 57476 w 606708"/>
              <a:gd name="connsiteY77" fmla="*/ 40521 h 606087"/>
              <a:gd name="connsiteX78" fmla="*/ 95394 w 606708"/>
              <a:gd name="connsiteY78" fmla="*/ 2657 h 606087"/>
              <a:gd name="connsiteX79" fmla="*/ 101647 w 606708"/>
              <a:gd name="connsiteY79"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708" h="606087">
                <a:moveTo>
                  <a:pt x="565181" y="535408"/>
                </a:moveTo>
                <a:lnTo>
                  <a:pt x="535910" y="564636"/>
                </a:lnTo>
                <a:lnTo>
                  <a:pt x="582743" y="582173"/>
                </a:lnTo>
                <a:close/>
                <a:moveTo>
                  <a:pt x="537374" y="461540"/>
                </a:moveTo>
                <a:lnTo>
                  <a:pt x="461937" y="536869"/>
                </a:lnTo>
                <a:lnTo>
                  <a:pt x="517683" y="557728"/>
                </a:lnTo>
                <a:lnTo>
                  <a:pt x="558262" y="517207"/>
                </a:lnTo>
                <a:close/>
                <a:moveTo>
                  <a:pt x="399258" y="439898"/>
                </a:moveTo>
                <a:cubicBezTo>
                  <a:pt x="402716" y="436448"/>
                  <a:pt x="408301" y="436448"/>
                  <a:pt x="411891" y="439898"/>
                </a:cubicBezTo>
                <a:lnTo>
                  <a:pt x="415348" y="443480"/>
                </a:lnTo>
                <a:cubicBezTo>
                  <a:pt x="418805" y="446930"/>
                  <a:pt x="418805" y="452503"/>
                  <a:pt x="415348" y="456085"/>
                </a:cubicBezTo>
                <a:cubicBezTo>
                  <a:pt x="413619" y="457810"/>
                  <a:pt x="411359" y="458606"/>
                  <a:pt x="409098" y="458606"/>
                </a:cubicBezTo>
                <a:cubicBezTo>
                  <a:pt x="406838" y="458606"/>
                  <a:pt x="404577" y="457810"/>
                  <a:pt x="402849" y="456085"/>
                </a:cubicBezTo>
                <a:lnTo>
                  <a:pt x="399258" y="452503"/>
                </a:lnTo>
                <a:cubicBezTo>
                  <a:pt x="395801" y="449053"/>
                  <a:pt x="395801" y="443347"/>
                  <a:pt x="399258" y="439898"/>
                </a:cubicBezTo>
                <a:close/>
                <a:moveTo>
                  <a:pt x="136404" y="177328"/>
                </a:moveTo>
                <a:cubicBezTo>
                  <a:pt x="139862" y="173873"/>
                  <a:pt x="145582" y="173873"/>
                  <a:pt x="149041" y="177328"/>
                </a:cubicBezTo>
                <a:lnTo>
                  <a:pt x="394601" y="422772"/>
                </a:lnTo>
                <a:cubicBezTo>
                  <a:pt x="398059" y="426227"/>
                  <a:pt x="398059" y="431808"/>
                  <a:pt x="394601" y="435263"/>
                </a:cubicBezTo>
                <a:cubicBezTo>
                  <a:pt x="392871" y="436991"/>
                  <a:pt x="390610" y="437788"/>
                  <a:pt x="388349" y="437788"/>
                </a:cubicBezTo>
                <a:cubicBezTo>
                  <a:pt x="386087" y="437788"/>
                  <a:pt x="383826" y="436991"/>
                  <a:pt x="382097" y="435263"/>
                </a:cubicBezTo>
                <a:lnTo>
                  <a:pt x="136404" y="189952"/>
                </a:lnTo>
                <a:cubicBezTo>
                  <a:pt x="132945" y="186497"/>
                  <a:pt x="132945" y="180916"/>
                  <a:pt x="136404" y="177328"/>
                </a:cubicBezTo>
                <a:close/>
                <a:moveTo>
                  <a:pt x="101647" y="0"/>
                </a:moveTo>
                <a:cubicBezTo>
                  <a:pt x="104042" y="0"/>
                  <a:pt x="106171" y="930"/>
                  <a:pt x="107900" y="2657"/>
                </a:cubicBezTo>
                <a:lnTo>
                  <a:pt x="546155" y="440283"/>
                </a:lnTo>
                <a:cubicBezTo>
                  <a:pt x="546820" y="440948"/>
                  <a:pt x="550013" y="444667"/>
                  <a:pt x="550545" y="446262"/>
                </a:cubicBezTo>
                <a:lnTo>
                  <a:pt x="606159" y="594130"/>
                </a:lnTo>
                <a:cubicBezTo>
                  <a:pt x="607356" y="597451"/>
                  <a:pt x="606558" y="601039"/>
                  <a:pt x="604163" y="603563"/>
                </a:cubicBezTo>
                <a:cubicBezTo>
                  <a:pt x="602434" y="605290"/>
                  <a:pt x="600172" y="606087"/>
                  <a:pt x="597910" y="606087"/>
                </a:cubicBezTo>
                <a:cubicBezTo>
                  <a:pt x="596846" y="606087"/>
                  <a:pt x="595781" y="605954"/>
                  <a:pt x="594717" y="605556"/>
                </a:cubicBezTo>
                <a:lnTo>
                  <a:pt x="446636" y="550022"/>
                </a:lnTo>
                <a:cubicBezTo>
                  <a:pt x="444774" y="549358"/>
                  <a:pt x="441315" y="545903"/>
                  <a:pt x="440915" y="545372"/>
                </a:cubicBezTo>
                <a:lnTo>
                  <a:pt x="289775" y="394581"/>
                </a:lnTo>
                <a:cubicBezTo>
                  <a:pt x="286316" y="391127"/>
                  <a:pt x="286316" y="385547"/>
                  <a:pt x="289775" y="382093"/>
                </a:cubicBezTo>
                <a:cubicBezTo>
                  <a:pt x="293234" y="378638"/>
                  <a:pt x="298955" y="378638"/>
                  <a:pt x="302414" y="382093"/>
                </a:cubicBezTo>
                <a:lnTo>
                  <a:pt x="447169" y="526639"/>
                </a:lnTo>
                <a:lnTo>
                  <a:pt x="460340" y="513354"/>
                </a:lnTo>
                <a:lnTo>
                  <a:pt x="420958" y="474029"/>
                </a:lnTo>
                <a:cubicBezTo>
                  <a:pt x="417499" y="470574"/>
                  <a:pt x="417499" y="464994"/>
                  <a:pt x="420958" y="461540"/>
                </a:cubicBezTo>
                <a:cubicBezTo>
                  <a:pt x="424418" y="458086"/>
                  <a:pt x="430006" y="458086"/>
                  <a:pt x="433465" y="461540"/>
                </a:cubicBezTo>
                <a:lnTo>
                  <a:pt x="472847" y="500865"/>
                </a:lnTo>
                <a:lnTo>
                  <a:pt x="501584" y="472301"/>
                </a:lnTo>
                <a:lnTo>
                  <a:pt x="272479" y="243524"/>
                </a:lnTo>
                <a:cubicBezTo>
                  <a:pt x="269020" y="240070"/>
                  <a:pt x="269020" y="234357"/>
                  <a:pt x="272479" y="230903"/>
                </a:cubicBezTo>
                <a:cubicBezTo>
                  <a:pt x="275938" y="227449"/>
                  <a:pt x="281526" y="227449"/>
                  <a:pt x="284985" y="230903"/>
                </a:cubicBezTo>
                <a:lnTo>
                  <a:pt x="514091" y="459680"/>
                </a:lnTo>
                <a:lnTo>
                  <a:pt x="527395" y="446527"/>
                </a:lnTo>
                <a:lnTo>
                  <a:pt x="150209" y="69882"/>
                </a:lnTo>
                <a:lnTo>
                  <a:pt x="137038" y="83168"/>
                </a:lnTo>
                <a:lnTo>
                  <a:pt x="258243" y="204199"/>
                </a:lnTo>
                <a:cubicBezTo>
                  <a:pt x="261702" y="207653"/>
                  <a:pt x="261702" y="213233"/>
                  <a:pt x="258243" y="216687"/>
                </a:cubicBezTo>
                <a:cubicBezTo>
                  <a:pt x="256513" y="218415"/>
                  <a:pt x="254252" y="219345"/>
                  <a:pt x="251990" y="219345"/>
                </a:cubicBezTo>
                <a:cubicBezTo>
                  <a:pt x="249728" y="219345"/>
                  <a:pt x="247466" y="218415"/>
                  <a:pt x="245737" y="216687"/>
                </a:cubicBezTo>
                <a:lnTo>
                  <a:pt x="124531" y="95656"/>
                </a:lnTo>
                <a:lnTo>
                  <a:pt x="95793" y="124353"/>
                </a:lnTo>
                <a:lnTo>
                  <a:pt x="127990" y="156504"/>
                </a:lnTo>
                <a:cubicBezTo>
                  <a:pt x="131582" y="159958"/>
                  <a:pt x="131582" y="165538"/>
                  <a:pt x="127990" y="169125"/>
                </a:cubicBezTo>
                <a:cubicBezTo>
                  <a:pt x="126261" y="170852"/>
                  <a:pt x="123999" y="171649"/>
                  <a:pt x="121737" y="171649"/>
                </a:cubicBezTo>
                <a:cubicBezTo>
                  <a:pt x="119475" y="171649"/>
                  <a:pt x="117213" y="170852"/>
                  <a:pt x="115484" y="169125"/>
                </a:cubicBezTo>
                <a:lnTo>
                  <a:pt x="83287" y="136841"/>
                </a:lnTo>
                <a:lnTo>
                  <a:pt x="69982" y="149994"/>
                </a:lnTo>
                <a:lnTo>
                  <a:pt x="272213" y="351934"/>
                </a:lnTo>
                <a:cubicBezTo>
                  <a:pt x="275672" y="355389"/>
                  <a:pt x="275672" y="360969"/>
                  <a:pt x="272213" y="364423"/>
                </a:cubicBezTo>
                <a:cubicBezTo>
                  <a:pt x="268754" y="367877"/>
                  <a:pt x="263166" y="367877"/>
                  <a:pt x="259706" y="364423"/>
                </a:cubicBezTo>
                <a:lnTo>
                  <a:pt x="2528" y="107746"/>
                </a:lnTo>
                <a:cubicBezTo>
                  <a:pt x="931" y="106152"/>
                  <a:pt x="0" y="103893"/>
                  <a:pt x="0" y="101502"/>
                </a:cubicBezTo>
                <a:cubicBezTo>
                  <a:pt x="0" y="99110"/>
                  <a:pt x="931" y="96852"/>
                  <a:pt x="2528" y="95257"/>
                </a:cubicBezTo>
                <a:lnTo>
                  <a:pt x="36188" y="61778"/>
                </a:lnTo>
                <a:cubicBezTo>
                  <a:pt x="39648" y="58191"/>
                  <a:pt x="45235" y="58191"/>
                  <a:pt x="48695" y="61778"/>
                </a:cubicBezTo>
                <a:cubicBezTo>
                  <a:pt x="52154" y="65232"/>
                  <a:pt x="52154" y="70812"/>
                  <a:pt x="48695" y="74266"/>
                </a:cubicBezTo>
                <a:lnTo>
                  <a:pt x="21420" y="101502"/>
                </a:lnTo>
                <a:lnTo>
                  <a:pt x="57476" y="137505"/>
                </a:lnTo>
                <a:lnTo>
                  <a:pt x="137703" y="57394"/>
                </a:lnTo>
                <a:lnTo>
                  <a:pt x="101647" y="21390"/>
                </a:lnTo>
                <a:lnTo>
                  <a:pt x="69982" y="53009"/>
                </a:lnTo>
                <a:cubicBezTo>
                  <a:pt x="66523" y="56464"/>
                  <a:pt x="60935" y="56464"/>
                  <a:pt x="57476" y="53009"/>
                </a:cubicBezTo>
                <a:cubicBezTo>
                  <a:pt x="54017" y="49555"/>
                  <a:pt x="54017" y="43975"/>
                  <a:pt x="57476" y="40521"/>
                </a:cubicBezTo>
                <a:lnTo>
                  <a:pt x="95394" y="2657"/>
                </a:lnTo>
                <a:cubicBezTo>
                  <a:pt x="96990" y="930"/>
                  <a:pt x="99252" y="0"/>
                  <a:pt x="101647"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15"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6" name="文本框 15"/>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9"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氧气瓶使用方法</a:t>
            </a:r>
          </a:p>
        </p:txBody>
      </p:sp>
      <p:sp>
        <p:nvSpPr>
          <p:cNvPr id="11" name="agenda_232559"/>
          <p:cNvSpPr>
            <a:spLocks noChangeAspect="1"/>
          </p:cNvSpPr>
          <p:nvPr/>
        </p:nvSpPr>
        <p:spPr bwMode="auto">
          <a:xfrm rot="16200000" flipV="1">
            <a:off x="1050671" y="2221043"/>
            <a:ext cx="784902" cy="778787"/>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455839 w 606244"/>
              <a:gd name="T65" fmla="*/ 455839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455839 w 606244"/>
              <a:gd name="T77" fmla="*/ 455839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0" h="2783">
                <a:moveTo>
                  <a:pt x="187" y="2783"/>
                </a:moveTo>
                <a:cubicBezTo>
                  <a:pt x="142" y="2783"/>
                  <a:pt x="99" y="2765"/>
                  <a:pt x="67" y="2733"/>
                </a:cubicBezTo>
                <a:cubicBezTo>
                  <a:pt x="0" y="2666"/>
                  <a:pt x="0" y="2558"/>
                  <a:pt x="67" y="2492"/>
                </a:cubicBezTo>
                <a:lnTo>
                  <a:pt x="628" y="1931"/>
                </a:lnTo>
                <a:cubicBezTo>
                  <a:pt x="298" y="1484"/>
                  <a:pt x="335" y="849"/>
                  <a:pt x="739" y="445"/>
                </a:cubicBezTo>
                <a:cubicBezTo>
                  <a:pt x="1185" y="0"/>
                  <a:pt x="1909" y="0"/>
                  <a:pt x="2355" y="445"/>
                </a:cubicBezTo>
                <a:cubicBezTo>
                  <a:pt x="2800" y="890"/>
                  <a:pt x="2800" y="1615"/>
                  <a:pt x="2355" y="2060"/>
                </a:cubicBezTo>
                <a:lnTo>
                  <a:pt x="2355" y="2060"/>
                </a:lnTo>
                <a:cubicBezTo>
                  <a:pt x="1950" y="2465"/>
                  <a:pt x="1316" y="2502"/>
                  <a:pt x="869" y="2172"/>
                </a:cubicBezTo>
                <a:lnTo>
                  <a:pt x="308" y="2733"/>
                </a:lnTo>
                <a:cubicBezTo>
                  <a:pt x="276" y="2765"/>
                  <a:pt x="233" y="2783"/>
                  <a:pt x="187" y="2783"/>
                </a:cubicBezTo>
                <a:close/>
                <a:moveTo>
                  <a:pt x="673" y="1999"/>
                </a:moveTo>
                <a:lnTo>
                  <a:pt x="123" y="2548"/>
                </a:lnTo>
                <a:cubicBezTo>
                  <a:pt x="88" y="2584"/>
                  <a:pt x="88" y="2641"/>
                  <a:pt x="123" y="2676"/>
                </a:cubicBezTo>
                <a:cubicBezTo>
                  <a:pt x="141" y="2693"/>
                  <a:pt x="163" y="2703"/>
                  <a:pt x="187" y="2703"/>
                </a:cubicBezTo>
                <a:cubicBezTo>
                  <a:pt x="212" y="2703"/>
                  <a:pt x="234" y="2693"/>
                  <a:pt x="251" y="2676"/>
                </a:cubicBezTo>
                <a:lnTo>
                  <a:pt x="251" y="2676"/>
                </a:lnTo>
                <a:lnTo>
                  <a:pt x="801" y="2127"/>
                </a:lnTo>
                <a:lnTo>
                  <a:pt x="673" y="1999"/>
                </a:lnTo>
                <a:close/>
                <a:moveTo>
                  <a:pt x="1547" y="191"/>
                </a:moveTo>
                <a:cubicBezTo>
                  <a:pt x="1275" y="191"/>
                  <a:pt x="1003" y="295"/>
                  <a:pt x="796" y="502"/>
                </a:cubicBezTo>
                <a:cubicBezTo>
                  <a:pt x="382" y="916"/>
                  <a:pt x="382" y="1590"/>
                  <a:pt x="796" y="2004"/>
                </a:cubicBezTo>
                <a:cubicBezTo>
                  <a:pt x="1210" y="2418"/>
                  <a:pt x="1884" y="2418"/>
                  <a:pt x="2298" y="2004"/>
                </a:cubicBezTo>
                <a:lnTo>
                  <a:pt x="2298" y="2004"/>
                </a:lnTo>
                <a:cubicBezTo>
                  <a:pt x="2712" y="1590"/>
                  <a:pt x="2712" y="916"/>
                  <a:pt x="2298" y="502"/>
                </a:cubicBezTo>
                <a:cubicBezTo>
                  <a:pt x="2091" y="294"/>
                  <a:pt x="1819" y="191"/>
                  <a:pt x="1547" y="191"/>
                </a:cubicBezTo>
                <a:close/>
                <a:moveTo>
                  <a:pt x="1547" y="2261"/>
                </a:moveTo>
                <a:cubicBezTo>
                  <a:pt x="1289" y="2261"/>
                  <a:pt x="1030" y="2163"/>
                  <a:pt x="833" y="1966"/>
                </a:cubicBezTo>
                <a:cubicBezTo>
                  <a:pt x="440" y="1573"/>
                  <a:pt x="440" y="933"/>
                  <a:pt x="833" y="539"/>
                </a:cubicBezTo>
                <a:cubicBezTo>
                  <a:pt x="1227" y="146"/>
                  <a:pt x="1867" y="146"/>
                  <a:pt x="2261" y="539"/>
                </a:cubicBezTo>
                <a:cubicBezTo>
                  <a:pt x="2654" y="933"/>
                  <a:pt x="2654" y="1573"/>
                  <a:pt x="2261" y="1966"/>
                </a:cubicBezTo>
                <a:cubicBezTo>
                  <a:pt x="2064" y="2163"/>
                  <a:pt x="1805" y="2261"/>
                  <a:pt x="1547" y="2261"/>
                </a:cubicBezTo>
                <a:close/>
                <a:moveTo>
                  <a:pt x="1547" y="324"/>
                </a:moveTo>
                <a:cubicBezTo>
                  <a:pt x="1309" y="324"/>
                  <a:pt x="1071" y="415"/>
                  <a:pt x="890" y="596"/>
                </a:cubicBezTo>
                <a:cubicBezTo>
                  <a:pt x="528" y="958"/>
                  <a:pt x="528" y="1547"/>
                  <a:pt x="890" y="1910"/>
                </a:cubicBezTo>
                <a:cubicBezTo>
                  <a:pt x="1252" y="2272"/>
                  <a:pt x="1842" y="2272"/>
                  <a:pt x="2204" y="1910"/>
                </a:cubicBezTo>
                <a:cubicBezTo>
                  <a:pt x="2566" y="1547"/>
                  <a:pt x="2566" y="958"/>
                  <a:pt x="2204" y="596"/>
                </a:cubicBezTo>
                <a:cubicBezTo>
                  <a:pt x="2023" y="415"/>
                  <a:pt x="1785" y="324"/>
                  <a:pt x="1547" y="324"/>
                </a:cubicBezTo>
                <a:close/>
                <a:moveTo>
                  <a:pt x="2104" y="736"/>
                </a:moveTo>
                <a:cubicBezTo>
                  <a:pt x="2094" y="736"/>
                  <a:pt x="2084" y="732"/>
                  <a:pt x="2076" y="724"/>
                </a:cubicBezTo>
                <a:cubicBezTo>
                  <a:pt x="1784" y="432"/>
                  <a:pt x="1310" y="432"/>
                  <a:pt x="1018" y="724"/>
                </a:cubicBezTo>
                <a:cubicBezTo>
                  <a:pt x="1003" y="739"/>
                  <a:pt x="977" y="739"/>
                  <a:pt x="962" y="724"/>
                </a:cubicBezTo>
                <a:cubicBezTo>
                  <a:pt x="946" y="708"/>
                  <a:pt x="946" y="683"/>
                  <a:pt x="962" y="667"/>
                </a:cubicBezTo>
                <a:cubicBezTo>
                  <a:pt x="1118" y="511"/>
                  <a:pt x="1326" y="425"/>
                  <a:pt x="1547" y="425"/>
                </a:cubicBezTo>
                <a:cubicBezTo>
                  <a:pt x="1768" y="425"/>
                  <a:pt x="1976" y="511"/>
                  <a:pt x="2133" y="667"/>
                </a:cubicBezTo>
                <a:cubicBezTo>
                  <a:pt x="2148" y="683"/>
                  <a:pt x="2148" y="708"/>
                  <a:pt x="2133" y="724"/>
                </a:cubicBezTo>
                <a:cubicBezTo>
                  <a:pt x="2125" y="732"/>
                  <a:pt x="2114" y="736"/>
                  <a:pt x="2104" y="73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sp>
        <p:nvSpPr>
          <p:cNvPr id="5" name="矩形 4"/>
          <p:cNvSpPr/>
          <p:nvPr/>
        </p:nvSpPr>
        <p:spPr>
          <a:xfrm>
            <a:off x="12703815" y="4677129"/>
            <a:ext cx="2740625" cy="830997"/>
          </a:xfrm>
          <a:prstGeom prst="rect">
            <a:avLst/>
          </a:prstGeom>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目视管理标签是否张贴？</a:t>
            </a:r>
          </a:p>
        </p:txBody>
      </p:sp>
      <p:sp>
        <p:nvSpPr>
          <p:cNvPr id="3" name="矩形 2"/>
          <p:cNvSpPr/>
          <p:nvPr/>
        </p:nvSpPr>
        <p:spPr>
          <a:xfrm>
            <a:off x="5849469" y="3625355"/>
            <a:ext cx="10907755" cy="5221942"/>
          </a:xfrm>
          <a:prstGeom prst="rect">
            <a:avLst/>
          </a:prstGeom>
        </p:spPr>
        <p:txBody>
          <a:bodyPr wrap="square">
            <a:spAutoFit/>
          </a:bodyPr>
          <a:lstStyle/>
          <a:p>
            <a:pPr marL="457200" indent="-457200">
              <a:lnSpc>
                <a:spcPts val="40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氧气瓶不能强烈碰撞</a:t>
            </a:r>
            <a:r>
              <a:rPr lang="zh-CN" altLang="en-US" sz="2400" dirty="0">
                <a:latin typeface="微软雅黑" panose="020B0503020204020204" pitchFamily="34" charset="-122"/>
                <a:ea typeface="微软雅黑" panose="020B0503020204020204" pitchFamily="34" charset="-122"/>
              </a:rPr>
              <a:t>。禁止采用抛、摔及其它容易引撞击的方法进行装卸或搬运。严禁用电磁起重机吊运。</a:t>
            </a:r>
          </a:p>
          <a:p>
            <a:pPr marL="457200" indent="-457200">
              <a:lnSpc>
                <a:spcPts val="40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在开启瓶阀和减压器时，</a:t>
            </a:r>
            <a:r>
              <a:rPr lang="zh-CN" altLang="en-US" sz="2400" b="1" dirty="0">
                <a:solidFill>
                  <a:srgbClr val="BB1B22"/>
                </a:solidFill>
                <a:latin typeface="微软雅黑" panose="020B0503020204020204" pitchFamily="34" charset="-122"/>
                <a:ea typeface="微软雅黑" panose="020B0503020204020204" pitchFamily="34" charset="-122"/>
              </a:rPr>
              <a:t>人要站在侧面</a:t>
            </a:r>
            <a:r>
              <a:rPr lang="zh-CN" altLang="en-US" sz="2400" dirty="0">
                <a:latin typeface="微软雅黑" panose="020B0503020204020204" pitchFamily="34" charset="-122"/>
                <a:ea typeface="微软雅黑" panose="020B0503020204020204" pitchFamily="34" charset="-122"/>
              </a:rPr>
              <a:t>；开启的速度要缓慢，防止有机材料零件温度过高或气流过快产生静电火花。而造成燃烧。</a:t>
            </a:r>
          </a:p>
          <a:p>
            <a:pPr marL="457200" indent="-457200">
              <a:lnSpc>
                <a:spcPts val="40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冬天</a:t>
            </a:r>
            <a:r>
              <a:rPr lang="zh-CN" altLang="en-US" sz="2400" dirty="0">
                <a:latin typeface="微软雅黑" panose="020B0503020204020204" pitchFamily="34" charset="-122"/>
                <a:ea typeface="微软雅黑" panose="020B0503020204020204" pitchFamily="34" charset="-122"/>
              </a:rPr>
              <a:t>，气瓶的减压器和管系发生冻结时，严禁用火烘烤或使用铁器一类的东西猛击气瓶，更不能猛拧减压表的调节螺丝，以防止氧气突然大量冲出，造成事故。</a:t>
            </a:r>
          </a:p>
          <a:p>
            <a:pPr marL="457200" indent="-457200">
              <a:lnSpc>
                <a:spcPts val="40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氧气瓶不得靠近热源</a:t>
            </a:r>
            <a:r>
              <a:rPr lang="zh-CN" altLang="en-US" sz="2400" dirty="0">
                <a:latin typeface="微软雅黑" panose="020B0503020204020204" pitchFamily="34" charset="-122"/>
                <a:ea typeface="微软雅黑" panose="020B0503020204020204" pitchFamily="34" charset="-122"/>
              </a:rPr>
              <a:t>，与明火的距离一般不得小于</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米。</a:t>
            </a:r>
          </a:p>
          <a:p>
            <a:pPr marL="457200" indent="-457200">
              <a:lnSpc>
                <a:spcPts val="40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禁止使用没有减压</a:t>
            </a:r>
            <a:r>
              <a:rPr lang="zh-CN" altLang="en-US" sz="2400" dirty="0">
                <a:latin typeface="微软雅黑" panose="020B0503020204020204" pitchFamily="34" charset="-122"/>
                <a:ea typeface="微软雅黑" panose="020B0503020204020204" pitchFamily="34" charset="-122"/>
              </a:rPr>
              <a:t>器的氧气瓶。气瓶的减压器应有专业人员修理。</a:t>
            </a:r>
          </a:p>
          <a:p>
            <a:pPr marL="457200" indent="-457200">
              <a:lnSpc>
                <a:spcPts val="4000"/>
              </a:lnSpc>
              <a:buClr>
                <a:srgbClr val="BB1B22"/>
              </a:buClr>
              <a:buFont typeface="Arial" panose="020B0604020202020204" pitchFamily="34" charset="0"/>
              <a:buChar char="•"/>
            </a:pPr>
            <a:endParaRPr lang="zh-CN" altLang="en-US" sz="24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flipV="1">
            <a:off x="865299" y="3748919"/>
            <a:ext cx="15454727" cy="4587492"/>
            <a:chOff x="2125791" y="3948510"/>
            <a:chExt cx="14303519" cy="4245777"/>
          </a:xfrm>
        </p:grpSpPr>
        <p:cxnSp>
          <p:nvCxnSpPr>
            <p:cNvPr id="10" name="直接连接符 9"/>
            <p:cNvCxnSpPr/>
            <p:nvPr/>
          </p:nvCxnSpPr>
          <p:spPr>
            <a:xfrm>
              <a:off x="6610520" y="3948515"/>
              <a:ext cx="0" cy="4245772"/>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直接连接符 18"/>
            <p:cNvCxnSpPr/>
            <p:nvPr/>
          </p:nvCxnSpPr>
          <p:spPr>
            <a:xfrm flipH="1">
              <a:off x="2125791" y="8194287"/>
              <a:ext cx="4484729"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直接连接符 28"/>
            <p:cNvCxnSpPr>
              <a:endCxn id="38" idx="30"/>
            </p:cNvCxnSpPr>
            <p:nvPr/>
          </p:nvCxnSpPr>
          <p:spPr>
            <a:xfrm>
              <a:off x="6622784" y="3948510"/>
              <a:ext cx="9806526" cy="818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38" name="notepad-and-pencil_73926"/>
          <p:cNvSpPr>
            <a:spLocks noChangeAspect="1"/>
          </p:cNvSpPr>
          <p:nvPr/>
        </p:nvSpPr>
        <p:spPr bwMode="auto">
          <a:xfrm rot="20800517" flipH="1">
            <a:off x="16078886" y="6538138"/>
            <a:ext cx="1633654" cy="1631981"/>
          </a:xfrm>
          <a:custGeom>
            <a:avLst/>
            <a:gdLst>
              <a:gd name="connsiteX0" fmla="*/ 565181 w 606708"/>
              <a:gd name="connsiteY0" fmla="*/ 535408 h 606087"/>
              <a:gd name="connsiteX1" fmla="*/ 535910 w 606708"/>
              <a:gd name="connsiteY1" fmla="*/ 564636 h 606087"/>
              <a:gd name="connsiteX2" fmla="*/ 582743 w 606708"/>
              <a:gd name="connsiteY2" fmla="*/ 582173 h 606087"/>
              <a:gd name="connsiteX3" fmla="*/ 537374 w 606708"/>
              <a:gd name="connsiteY3" fmla="*/ 461540 h 606087"/>
              <a:gd name="connsiteX4" fmla="*/ 461937 w 606708"/>
              <a:gd name="connsiteY4" fmla="*/ 536869 h 606087"/>
              <a:gd name="connsiteX5" fmla="*/ 517683 w 606708"/>
              <a:gd name="connsiteY5" fmla="*/ 557728 h 606087"/>
              <a:gd name="connsiteX6" fmla="*/ 558262 w 606708"/>
              <a:gd name="connsiteY6" fmla="*/ 517207 h 606087"/>
              <a:gd name="connsiteX7" fmla="*/ 399258 w 606708"/>
              <a:gd name="connsiteY7" fmla="*/ 439898 h 606087"/>
              <a:gd name="connsiteX8" fmla="*/ 411891 w 606708"/>
              <a:gd name="connsiteY8" fmla="*/ 439898 h 606087"/>
              <a:gd name="connsiteX9" fmla="*/ 415348 w 606708"/>
              <a:gd name="connsiteY9" fmla="*/ 443480 h 606087"/>
              <a:gd name="connsiteX10" fmla="*/ 415348 w 606708"/>
              <a:gd name="connsiteY10" fmla="*/ 456085 h 606087"/>
              <a:gd name="connsiteX11" fmla="*/ 409098 w 606708"/>
              <a:gd name="connsiteY11" fmla="*/ 458606 h 606087"/>
              <a:gd name="connsiteX12" fmla="*/ 402849 w 606708"/>
              <a:gd name="connsiteY12" fmla="*/ 456085 h 606087"/>
              <a:gd name="connsiteX13" fmla="*/ 399258 w 606708"/>
              <a:gd name="connsiteY13" fmla="*/ 452503 h 606087"/>
              <a:gd name="connsiteX14" fmla="*/ 399258 w 606708"/>
              <a:gd name="connsiteY14" fmla="*/ 439898 h 606087"/>
              <a:gd name="connsiteX15" fmla="*/ 136404 w 606708"/>
              <a:gd name="connsiteY15" fmla="*/ 177328 h 606087"/>
              <a:gd name="connsiteX16" fmla="*/ 149041 w 606708"/>
              <a:gd name="connsiteY16" fmla="*/ 177328 h 606087"/>
              <a:gd name="connsiteX17" fmla="*/ 394601 w 606708"/>
              <a:gd name="connsiteY17" fmla="*/ 422772 h 606087"/>
              <a:gd name="connsiteX18" fmla="*/ 394601 w 606708"/>
              <a:gd name="connsiteY18" fmla="*/ 435263 h 606087"/>
              <a:gd name="connsiteX19" fmla="*/ 388349 w 606708"/>
              <a:gd name="connsiteY19" fmla="*/ 437788 h 606087"/>
              <a:gd name="connsiteX20" fmla="*/ 382097 w 606708"/>
              <a:gd name="connsiteY20" fmla="*/ 435263 h 606087"/>
              <a:gd name="connsiteX21" fmla="*/ 136404 w 606708"/>
              <a:gd name="connsiteY21" fmla="*/ 189952 h 606087"/>
              <a:gd name="connsiteX22" fmla="*/ 136404 w 606708"/>
              <a:gd name="connsiteY22" fmla="*/ 177328 h 606087"/>
              <a:gd name="connsiteX23" fmla="*/ 101647 w 606708"/>
              <a:gd name="connsiteY23" fmla="*/ 0 h 606087"/>
              <a:gd name="connsiteX24" fmla="*/ 107900 w 606708"/>
              <a:gd name="connsiteY24" fmla="*/ 2657 h 606087"/>
              <a:gd name="connsiteX25" fmla="*/ 546155 w 606708"/>
              <a:gd name="connsiteY25" fmla="*/ 440283 h 606087"/>
              <a:gd name="connsiteX26" fmla="*/ 550545 w 606708"/>
              <a:gd name="connsiteY26" fmla="*/ 446262 h 606087"/>
              <a:gd name="connsiteX27" fmla="*/ 606159 w 606708"/>
              <a:gd name="connsiteY27" fmla="*/ 594130 h 606087"/>
              <a:gd name="connsiteX28" fmla="*/ 604163 w 606708"/>
              <a:gd name="connsiteY28" fmla="*/ 603563 h 606087"/>
              <a:gd name="connsiteX29" fmla="*/ 597910 w 606708"/>
              <a:gd name="connsiteY29" fmla="*/ 606087 h 606087"/>
              <a:gd name="connsiteX30" fmla="*/ 594717 w 606708"/>
              <a:gd name="connsiteY30" fmla="*/ 605556 h 606087"/>
              <a:gd name="connsiteX31" fmla="*/ 446636 w 606708"/>
              <a:gd name="connsiteY31" fmla="*/ 550022 h 606087"/>
              <a:gd name="connsiteX32" fmla="*/ 440915 w 606708"/>
              <a:gd name="connsiteY32" fmla="*/ 545372 h 606087"/>
              <a:gd name="connsiteX33" fmla="*/ 289775 w 606708"/>
              <a:gd name="connsiteY33" fmla="*/ 394581 h 606087"/>
              <a:gd name="connsiteX34" fmla="*/ 289775 w 606708"/>
              <a:gd name="connsiteY34" fmla="*/ 382093 h 606087"/>
              <a:gd name="connsiteX35" fmla="*/ 302414 w 606708"/>
              <a:gd name="connsiteY35" fmla="*/ 382093 h 606087"/>
              <a:gd name="connsiteX36" fmla="*/ 447169 w 606708"/>
              <a:gd name="connsiteY36" fmla="*/ 526639 h 606087"/>
              <a:gd name="connsiteX37" fmla="*/ 460340 w 606708"/>
              <a:gd name="connsiteY37" fmla="*/ 513354 h 606087"/>
              <a:gd name="connsiteX38" fmla="*/ 420958 w 606708"/>
              <a:gd name="connsiteY38" fmla="*/ 474029 h 606087"/>
              <a:gd name="connsiteX39" fmla="*/ 420958 w 606708"/>
              <a:gd name="connsiteY39" fmla="*/ 461540 h 606087"/>
              <a:gd name="connsiteX40" fmla="*/ 433465 w 606708"/>
              <a:gd name="connsiteY40" fmla="*/ 461540 h 606087"/>
              <a:gd name="connsiteX41" fmla="*/ 472847 w 606708"/>
              <a:gd name="connsiteY41" fmla="*/ 500865 h 606087"/>
              <a:gd name="connsiteX42" fmla="*/ 501584 w 606708"/>
              <a:gd name="connsiteY42" fmla="*/ 472301 h 606087"/>
              <a:gd name="connsiteX43" fmla="*/ 272479 w 606708"/>
              <a:gd name="connsiteY43" fmla="*/ 243524 h 606087"/>
              <a:gd name="connsiteX44" fmla="*/ 272479 w 606708"/>
              <a:gd name="connsiteY44" fmla="*/ 230903 h 606087"/>
              <a:gd name="connsiteX45" fmla="*/ 284985 w 606708"/>
              <a:gd name="connsiteY45" fmla="*/ 230903 h 606087"/>
              <a:gd name="connsiteX46" fmla="*/ 514091 w 606708"/>
              <a:gd name="connsiteY46" fmla="*/ 459680 h 606087"/>
              <a:gd name="connsiteX47" fmla="*/ 527395 w 606708"/>
              <a:gd name="connsiteY47" fmla="*/ 446527 h 606087"/>
              <a:gd name="connsiteX48" fmla="*/ 150209 w 606708"/>
              <a:gd name="connsiteY48" fmla="*/ 69882 h 606087"/>
              <a:gd name="connsiteX49" fmla="*/ 137038 w 606708"/>
              <a:gd name="connsiteY49" fmla="*/ 83168 h 606087"/>
              <a:gd name="connsiteX50" fmla="*/ 258243 w 606708"/>
              <a:gd name="connsiteY50" fmla="*/ 204199 h 606087"/>
              <a:gd name="connsiteX51" fmla="*/ 258243 w 606708"/>
              <a:gd name="connsiteY51" fmla="*/ 216687 h 606087"/>
              <a:gd name="connsiteX52" fmla="*/ 251990 w 606708"/>
              <a:gd name="connsiteY52" fmla="*/ 219345 h 606087"/>
              <a:gd name="connsiteX53" fmla="*/ 245737 w 606708"/>
              <a:gd name="connsiteY53" fmla="*/ 216687 h 606087"/>
              <a:gd name="connsiteX54" fmla="*/ 124531 w 606708"/>
              <a:gd name="connsiteY54" fmla="*/ 95656 h 606087"/>
              <a:gd name="connsiteX55" fmla="*/ 95793 w 606708"/>
              <a:gd name="connsiteY55" fmla="*/ 124353 h 606087"/>
              <a:gd name="connsiteX56" fmla="*/ 127990 w 606708"/>
              <a:gd name="connsiteY56" fmla="*/ 156504 h 606087"/>
              <a:gd name="connsiteX57" fmla="*/ 127990 w 606708"/>
              <a:gd name="connsiteY57" fmla="*/ 169125 h 606087"/>
              <a:gd name="connsiteX58" fmla="*/ 121737 w 606708"/>
              <a:gd name="connsiteY58" fmla="*/ 171649 h 606087"/>
              <a:gd name="connsiteX59" fmla="*/ 115484 w 606708"/>
              <a:gd name="connsiteY59" fmla="*/ 169125 h 606087"/>
              <a:gd name="connsiteX60" fmla="*/ 83287 w 606708"/>
              <a:gd name="connsiteY60" fmla="*/ 136841 h 606087"/>
              <a:gd name="connsiteX61" fmla="*/ 69982 w 606708"/>
              <a:gd name="connsiteY61" fmla="*/ 149994 h 606087"/>
              <a:gd name="connsiteX62" fmla="*/ 272213 w 606708"/>
              <a:gd name="connsiteY62" fmla="*/ 351934 h 606087"/>
              <a:gd name="connsiteX63" fmla="*/ 272213 w 606708"/>
              <a:gd name="connsiteY63" fmla="*/ 364423 h 606087"/>
              <a:gd name="connsiteX64" fmla="*/ 259706 w 606708"/>
              <a:gd name="connsiteY64" fmla="*/ 364423 h 606087"/>
              <a:gd name="connsiteX65" fmla="*/ 2528 w 606708"/>
              <a:gd name="connsiteY65" fmla="*/ 107746 h 606087"/>
              <a:gd name="connsiteX66" fmla="*/ 0 w 606708"/>
              <a:gd name="connsiteY66" fmla="*/ 101502 h 606087"/>
              <a:gd name="connsiteX67" fmla="*/ 2528 w 606708"/>
              <a:gd name="connsiteY67" fmla="*/ 95257 h 606087"/>
              <a:gd name="connsiteX68" fmla="*/ 36188 w 606708"/>
              <a:gd name="connsiteY68" fmla="*/ 61778 h 606087"/>
              <a:gd name="connsiteX69" fmla="*/ 48695 w 606708"/>
              <a:gd name="connsiteY69" fmla="*/ 61778 h 606087"/>
              <a:gd name="connsiteX70" fmla="*/ 48695 w 606708"/>
              <a:gd name="connsiteY70" fmla="*/ 74266 h 606087"/>
              <a:gd name="connsiteX71" fmla="*/ 21420 w 606708"/>
              <a:gd name="connsiteY71" fmla="*/ 101502 h 606087"/>
              <a:gd name="connsiteX72" fmla="*/ 57476 w 606708"/>
              <a:gd name="connsiteY72" fmla="*/ 137505 h 606087"/>
              <a:gd name="connsiteX73" fmla="*/ 137703 w 606708"/>
              <a:gd name="connsiteY73" fmla="*/ 57394 h 606087"/>
              <a:gd name="connsiteX74" fmla="*/ 101647 w 606708"/>
              <a:gd name="connsiteY74" fmla="*/ 21390 h 606087"/>
              <a:gd name="connsiteX75" fmla="*/ 69982 w 606708"/>
              <a:gd name="connsiteY75" fmla="*/ 53009 h 606087"/>
              <a:gd name="connsiteX76" fmla="*/ 57476 w 606708"/>
              <a:gd name="connsiteY76" fmla="*/ 53009 h 606087"/>
              <a:gd name="connsiteX77" fmla="*/ 57476 w 606708"/>
              <a:gd name="connsiteY77" fmla="*/ 40521 h 606087"/>
              <a:gd name="connsiteX78" fmla="*/ 95394 w 606708"/>
              <a:gd name="connsiteY78" fmla="*/ 2657 h 606087"/>
              <a:gd name="connsiteX79" fmla="*/ 101647 w 606708"/>
              <a:gd name="connsiteY79"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708" h="606087">
                <a:moveTo>
                  <a:pt x="565181" y="535408"/>
                </a:moveTo>
                <a:lnTo>
                  <a:pt x="535910" y="564636"/>
                </a:lnTo>
                <a:lnTo>
                  <a:pt x="582743" y="582173"/>
                </a:lnTo>
                <a:close/>
                <a:moveTo>
                  <a:pt x="537374" y="461540"/>
                </a:moveTo>
                <a:lnTo>
                  <a:pt x="461937" y="536869"/>
                </a:lnTo>
                <a:lnTo>
                  <a:pt x="517683" y="557728"/>
                </a:lnTo>
                <a:lnTo>
                  <a:pt x="558262" y="517207"/>
                </a:lnTo>
                <a:close/>
                <a:moveTo>
                  <a:pt x="399258" y="439898"/>
                </a:moveTo>
                <a:cubicBezTo>
                  <a:pt x="402716" y="436448"/>
                  <a:pt x="408301" y="436448"/>
                  <a:pt x="411891" y="439898"/>
                </a:cubicBezTo>
                <a:lnTo>
                  <a:pt x="415348" y="443480"/>
                </a:lnTo>
                <a:cubicBezTo>
                  <a:pt x="418805" y="446930"/>
                  <a:pt x="418805" y="452503"/>
                  <a:pt x="415348" y="456085"/>
                </a:cubicBezTo>
                <a:cubicBezTo>
                  <a:pt x="413619" y="457810"/>
                  <a:pt x="411359" y="458606"/>
                  <a:pt x="409098" y="458606"/>
                </a:cubicBezTo>
                <a:cubicBezTo>
                  <a:pt x="406838" y="458606"/>
                  <a:pt x="404577" y="457810"/>
                  <a:pt x="402849" y="456085"/>
                </a:cubicBezTo>
                <a:lnTo>
                  <a:pt x="399258" y="452503"/>
                </a:lnTo>
                <a:cubicBezTo>
                  <a:pt x="395801" y="449053"/>
                  <a:pt x="395801" y="443347"/>
                  <a:pt x="399258" y="439898"/>
                </a:cubicBezTo>
                <a:close/>
                <a:moveTo>
                  <a:pt x="136404" y="177328"/>
                </a:moveTo>
                <a:cubicBezTo>
                  <a:pt x="139862" y="173873"/>
                  <a:pt x="145582" y="173873"/>
                  <a:pt x="149041" y="177328"/>
                </a:cubicBezTo>
                <a:lnTo>
                  <a:pt x="394601" y="422772"/>
                </a:lnTo>
                <a:cubicBezTo>
                  <a:pt x="398059" y="426227"/>
                  <a:pt x="398059" y="431808"/>
                  <a:pt x="394601" y="435263"/>
                </a:cubicBezTo>
                <a:cubicBezTo>
                  <a:pt x="392871" y="436991"/>
                  <a:pt x="390610" y="437788"/>
                  <a:pt x="388349" y="437788"/>
                </a:cubicBezTo>
                <a:cubicBezTo>
                  <a:pt x="386087" y="437788"/>
                  <a:pt x="383826" y="436991"/>
                  <a:pt x="382097" y="435263"/>
                </a:cubicBezTo>
                <a:lnTo>
                  <a:pt x="136404" y="189952"/>
                </a:lnTo>
                <a:cubicBezTo>
                  <a:pt x="132945" y="186497"/>
                  <a:pt x="132945" y="180916"/>
                  <a:pt x="136404" y="177328"/>
                </a:cubicBezTo>
                <a:close/>
                <a:moveTo>
                  <a:pt x="101647" y="0"/>
                </a:moveTo>
                <a:cubicBezTo>
                  <a:pt x="104042" y="0"/>
                  <a:pt x="106171" y="930"/>
                  <a:pt x="107900" y="2657"/>
                </a:cubicBezTo>
                <a:lnTo>
                  <a:pt x="546155" y="440283"/>
                </a:lnTo>
                <a:cubicBezTo>
                  <a:pt x="546820" y="440948"/>
                  <a:pt x="550013" y="444667"/>
                  <a:pt x="550545" y="446262"/>
                </a:cubicBezTo>
                <a:lnTo>
                  <a:pt x="606159" y="594130"/>
                </a:lnTo>
                <a:cubicBezTo>
                  <a:pt x="607356" y="597451"/>
                  <a:pt x="606558" y="601039"/>
                  <a:pt x="604163" y="603563"/>
                </a:cubicBezTo>
                <a:cubicBezTo>
                  <a:pt x="602434" y="605290"/>
                  <a:pt x="600172" y="606087"/>
                  <a:pt x="597910" y="606087"/>
                </a:cubicBezTo>
                <a:cubicBezTo>
                  <a:pt x="596846" y="606087"/>
                  <a:pt x="595781" y="605954"/>
                  <a:pt x="594717" y="605556"/>
                </a:cubicBezTo>
                <a:lnTo>
                  <a:pt x="446636" y="550022"/>
                </a:lnTo>
                <a:cubicBezTo>
                  <a:pt x="444774" y="549358"/>
                  <a:pt x="441315" y="545903"/>
                  <a:pt x="440915" y="545372"/>
                </a:cubicBezTo>
                <a:lnTo>
                  <a:pt x="289775" y="394581"/>
                </a:lnTo>
                <a:cubicBezTo>
                  <a:pt x="286316" y="391127"/>
                  <a:pt x="286316" y="385547"/>
                  <a:pt x="289775" y="382093"/>
                </a:cubicBezTo>
                <a:cubicBezTo>
                  <a:pt x="293234" y="378638"/>
                  <a:pt x="298955" y="378638"/>
                  <a:pt x="302414" y="382093"/>
                </a:cubicBezTo>
                <a:lnTo>
                  <a:pt x="447169" y="526639"/>
                </a:lnTo>
                <a:lnTo>
                  <a:pt x="460340" y="513354"/>
                </a:lnTo>
                <a:lnTo>
                  <a:pt x="420958" y="474029"/>
                </a:lnTo>
                <a:cubicBezTo>
                  <a:pt x="417499" y="470574"/>
                  <a:pt x="417499" y="464994"/>
                  <a:pt x="420958" y="461540"/>
                </a:cubicBezTo>
                <a:cubicBezTo>
                  <a:pt x="424418" y="458086"/>
                  <a:pt x="430006" y="458086"/>
                  <a:pt x="433465" y="461540"/>
                </a:cubicBezTo>
                <a:lnTo>
                  <a:pt x="472847" y="500865"/>
                </a:lnTo>
                <a:lnTo>
                  <a:pt x="501584" y="472301"/>
                </a:lnTo>
                <a:lnTo>
                  <a:pt x="272479" y="243524"/>
                </a:lnTo>
                <a:cubicBezTo>
                  <a:pt x="269020" y="240070"/>
                  <a:pt x="269020" y="234357"/>
                  <a:pt x="272479" y="230903"/>
                </a:cubicBezTo>
                <a:cubicBezTo>
                  <a:pt x="275938" y="227449"/>
                  <a:pt x="281526" y="227449"/>
                  <a:pt x="284985" y="230903"/>
                </a:cubicBezTo>
                <a:lnTo>
                  <a:pt x="514091" y="459680"/>
                </a:lnTo>
                <a:lnTo>
                  <a:pt x="527395" y="446527"/>
                </a:lnTo>
                <a:lnTo>
                  <a:pt x="150209" y="69882"/>
                </a:lnTo>
                <a:lnTo>
                  <a:pt x="137038" y="83168"/>
                </a:lnTo>
                <a:lnTo>
                  <a:pt x="258243" y="204199"/>
                </a:lnTo>
                <a:cubicBezTo>
                  <a:pt x="261702" y="207653"/>
                  <a:pt x="261702" y="213233"/>
                  <a:pt x="258243" y="216687"/>
                </a:cubicBezTo>
                <a:cubicBezTo>
                  <a:pt x="256513" y="218415"/>
                  <a:pt x="254252" y="219345"/>
                  <a:pt x="251990" y="219345"/>
                </a:cubicBezTo>
                <a:cubicBezTo>
                  <a:pt x="249728" y="219345"/>
                  <a:pt x="247466" y="218415"/>
                  <a:pt x="245737" y="216687"/>
                </a:cubicBezTo>
                <a:lnTo>
                  <a:pt x="124531" y="95656"/>
                </a:lnTo>
                <a:lnTo>
                  <a:pt x="95793" y="124353"/>
                </a:lnTo>
                <a:lnTo>
                  <a:pt x="127990" y="156504"/>
                </a:lnTo>
                <a:cubicBezTo>
                  <a:pt x="131582" y="159958"/>
                  <a:pt x="131582" y="165538"/>
                  <a:pt x="127990" y="169125"/>
                </a:cubicBezTo>
                <a:cubicBezTo>
                  <a:pt x="126261" y="170852"/>
                  <a:pt x="123999" y="171649"/>
                  <a:pt x="121737" y="171649"/>
                </a:cubicBezTo>
                <a:cubicBezTo>
                  <a:pt x="119475" y="171649"/>
                  <a:pt x="117213" y="170852"/>
                  <a:pt x="115484" y="169125"/>
                </a:cubicBezTo>
                <a:lnTo>
                  <a:pt x="83287" y="136841"/>
                </a:lnTo>
                <a:lnTo>
                  <a:pt x="69982" y="149994"/>
                </a:lnTo>
                <a:lnTo>
                  <a:pt x="272213" y="351934"/>
                </a:lnTo>
                <a:cubicBezTo>
                  <a:pt x="275672" y="355389"/>
                  <a:pt x="275672" y="360969"/>
                  <a:pt x="272213" y="364423"/>
                </a:cubicBezTo>
                <a:cubicBezTo>
                  <a:pt x="268754" y="367877"/>
                  <a:pt x="263166" y="367877"/>
                  <a:pt x="259706" y="364423"/>
                </a:cubicBezTo>
                <a:lnTo>
                  <a:pt x="2528" y="107746"/>
                </a:lnTo>
                <a:cubicBezTo>
                  <a:pt x="931" y="106152"/>
                  <a:pt x="0" y="103893"/>
                  <a:pt x="0" y="101502"/>
                </a:cubicBezTo>
                <a:cubicBezTo>
                  <a:pt x="0" y="99110"/>
                  <a:pt x="931" y="96852"/>
                  <a:pt x="2528" y="95257"/>
                </a:cubicBezTo>
                <a:lnTo>
                  <a:pt x="36188" y="61778"/>
                </a:lnTo>
                <a:cubicBezTo>
                  <a:pt x="39648" y="58191"/>
                  <a:pt x="45235" y="58191"/>
                  <a:pt x="48695" y="61778"/>
                </a:cubicBezTo>
                <a:cubicBezTo>
                  <a:pt x="52154" y="65232"/>
                  <a:pt x="52154" y="70812"/>
                  <a:pt x="48695" y="74266"/>
                </a:cubicBezTo>
                <a:lnTo>
                  <a:pt x="21420" y="101502"/>
                </a:lnTo>
                <a:lnTo>
                  <a:pt x="57476" y="137505"/>
                </a:lnTo>
                <a:lnTo>
                  <a:pt x="137703" y="57394"/>
                </a:lnTo>
                <a:lnTo>
                  <a:pt x="101647" y="21390"/>
                </a:lnTo>
                <a:lnTo>
                  <a:pt x="69982" y="53009"/>
                </a:lnTo>
                <a:cubicBezTo>
                  <a:pt x="66523" y="56464"/>
                  <a:pt x="60935" y="56464"/>
                  <a:pt x="57476" y="53009"/>
                </a:cubicBezTo>
                <a:cubicBezTo>
                  <a:pt x="54017" y="49555"/>
                  <a:pt x="54017" y="43975"/>
                  <a:pt x="57476" y="40521"/>
                </a:cubicBezTo>
                <a:lnTo>
                  <a:pt x="95394" y="2657"/>
                </a:lnTo>
                <a:cubicBezTo>
                  <a:pt x="96990" y="930"/>
                  <a:pt x="99252" y="0"/>
                  <a:pt x="101647"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pic>
        <p:nvPicPr>
          <p:cNvPr id="11266" name="Picture 2" descr="https://timgsa.baidu.com/timg?image&amp;quality=80&amp;size=b9999_10000&amp;sec=1503105220387&amp;di=d7e1d2e14dce354411ab34a1e5c5cb8e&amp;imgtype=0&amp;src=http%3A%2F%2Fimage.cn.made-in-china.com%2F2f0j01ZBPEIiKzHqcU%2F%25E6%25B0%25A7%25E6%25B0%2594%25E7%2593%25B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094" y="4476597"/>
            <a:ext cx="3572140" cy="3428813"/>
          </a:xfrm>
          <a:prstGeom prst="rect">
            <a:avLst/>
          </a:prstGeom>
          <a:noFill/>
          <a:extLst>
            <a:ext uri="{909E8E84-426E-40DD-AFC4-6F175D3DCCD1}">
              <a14:hiddenFill xmlns:a14="http://schemas.microsoft.com/office/drawing/2010/main">
                <a:solidFill>
                  <a:srgbClr val="FFFFFF"/>
                </a:solidFill>
              </a14:hiddenFill>
            </a:ext>
          </a:extLst>
        </p:spPr>
      </p:pic>
      <p:sp>
        <p:nvSpPr>
          <p:cNvPr id="16"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7" name="文本框 16"/>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9"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氧气瓶使用方法</a:t>
            </a:r>
          </a:p>
        </p:txBody>
      </p:sp>
      <p:sp>
        <p:nvSpPr>
          <p:cNvPr id="11" name="agenda_232559"/>
          <p:cNvSpPr>
            <a:spLocks noChangeAspect="1"/>
          </p:cNvSpPr>
          <p:nvPr/>
        </p:nvSpPr>
        <p:spPr bwMode="auto">
          <a:xfrm rot="16200000" flipV="1">
            <a:off x="1050671" y="2221043"/>
            <a:ext cx="784902" cy="778787"/>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455839 w 606244"/>
              <a:gd name="T65" fmla="*/ 455839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455839 w 606244"/>
              <a:gd name="T77" fmla="*/ 455839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0" h="2783">
                <a:moveTo>
                  <a:pt x="187" y="2783"/>
                </a:moveTo>
                <a:cubicBezTo>
                  <a:pt x="142" y="2783"/>
                  <a:pt x="99" y="2765"/>
                  <a:pt x="67" y="2733"/>
                </a:cubicBezTo>
                <a:cubicBezTo>
                  <a:pt x="0" y="2666"/>
                  <a:pt x="0" y="2558"/>
                  <a:pt x="67" y="2492"/>
                </a:cubicBezTo>
                <a:lnTo>
                  <a:pt x="628" y="1931"/>
                </a:lnTo>
                <a:cubicBezTo>
                  <a:pt x="298" y="1484"/>
                  <a:pt x="335" y="849"/>
                  <a:pt x="739" y="445"/>
                </a:cubicBezTo>
                <a:cubicBezTo>
                  <a:pt x="1185" y="0"/>
                  <a:pt x="1909" y="0"/>
                  <a:pt x="2355" y="445"/>
                </a:cubicBezTo>
                <a:cubicBezTo>
                  <a:pt x="2800" y="890"/>
                  <a:pt x="2800" y="1615"/>
                  <a:pt x="2355" y="2060"/>
                </a:cubicBezTo>
                <a:lnTo>
                  <a:pt x="2355" y="2060"/>
                </a:lnTo>
                <a:cubicBezTo>
                  <a:pt x="1950" y="2465"/>
                  <a:pt x="1316" y="2502"/>
                  <a:pt x="869" y="2172"/>
                </a:cubicBezTo>
                <a:lnTo>
                  <a:pt x="308" y="2733"/>
                </a:lnTo>
                <a:cubicBezTo>
                  <a:pt x="276" y="2765"/>
                  <a:pt x="233" y="2783"/>
                  <a:pt x="187" y="2783"/>
                </a:cubicBezTo>
                <a:close/>
                <a:moveTo>
                  <a:pt x="673" y="1999"/>
                </a:moveTo>
                <a:lnTo>
                  <a:pt x="123" y="2548"/>
                </a:lnTo>
                <a:cubicBezTo>
                  <a:pt x="88" y="2584"/>
                  <a:pt x="88" y="2641"/>
                  <a:pt x="123" y="2676"/>
                </a:cubicBezTo>
                <a:cubicBezTo>
                  <a:pt x="141" y="2693"/>
                  <a:pt x="163" y="2703"/>
                  <a:pt x="187" y="2703"/>
                </a:cubicBezTo>
                <a:cubicBezTo>
                  <a:pt x="212" y="2703"/>
                  <a:pt x="234" y="2693"/>
                  <a:pt x="251" y="2676"/>
                </a:cubicBezTo>
                <a:lnTo>
                  <a:pt x="251" y="2676"/>
                </a:lnTo>
                <a:lnTo>
                  <a:pt x="801" y="2127"/>
                </a:lnTo>
                <a:lnTo>
                  <a:pt x="673" y="1999"/>
                </a:lnTo>
                <a:close/>
                <a:moveTo>
                  <a:pt x="1547" y="191"/>
                </a:moveTo>
                <a:cubicBezTo>
                  <a:pt x="1275" y="191"/>
                  <a:pt x="1003" y="295"/>
                  <a:pt x="796" y="502"/>
                </a:cubicBezTo>
                <a:cubicBezTo>
                  <a:pt x="382" y="916"/>
                  <a:pt x="382" y="1590"/>
                  <a:pt x="796" y="2004"/>
                </a:cubicBezTo>
                <a:cubicBezTo>
                  <a:pt x="1210" y="2418"/>
                  <a:pt x="1884" y="2418"/>
                  <a:pt x="2298" y="2004"/>
                </a:cubicBezTo>
                <a:lnTo>
                  <a:pt x="2298" y="2004"/>
                </a:lnTo>
                <a:cubicBezTo>
                  <a:pt x="2712" y="1590"/>
                  <a:pt x="2712" y="916"/>
                  <a:pt x="2298" y="502"/>
                </a:cubicBezTo>
                <a:cubicBezTo>
                  <a:pt x="2091" y="294"/>
                  <a:pt x="1819" y="191"/>
                  <a:pt x="1547" y="191"/>
                </a:cubicBezTo>
                <a:close/>
                <a:moveTo>
                  <a:pt x="1547" y="2261"/>
                </a:moveTo>
                <a:cubicBezTo>
                  <a:pt x="1289" y="2261"/>
                  <a:pt x="1030" y="2163"/>
                  <a:pt x="833" y="1966"/>
                </a:cubicBezTo>
                <a:cubicBezTo>
                  <a:pt x="440" y="1573"/>
                  <a:pt x="440" y="933"/>
                  <a:pt x="833" y="539"/>
                </a:cubicBezTo>
                <a:cubicBezTo>
                  <a:pt x="1227" y="146"/>
                  <a:pt x="1867" y="146"/>
                  <a:pt x="2261" y="539"/>
                </a:cubicBezTo>
                <a:cubicBezTo>
                  <a:pt x="2654" y="933"/>
                  <a:pt x="2654" y="1573"/>
                  <a:pt x="2261" y="1966"/>
                </a:cubicBezTo>
                <a:cubicBezTo>
                  <a:pt x="2064" y="2163"/>
                  <a:pt x="1805" y="2261"/>
                  <a:pt x="1547" y="2261"/>
                </a:cubicBezTo>
                <a:close/>
                <a:moveTo>
                  <a:pt x="1547" y="324"/>
                </a:moveTo>
                <a:cubicBezTo>
                  <a:pt x="1309" y="324"/>
                  <a:pt x="1071" y="415"/>
                  <a:pt x="890" y="596"/>
                </a:cubicBezTo>
                <a:cubicBezTo>
                  <a:pt x="528" y="958"/>
                  <a:pt x="528" y="1547"/>
                  <a:pt x="890" y="1910"/>
                </a:cubicBezTo>
                <a:cubicBezTo>
                  <a:pt x="1252" y="2272"/>
                  <a:pt x="1842" y="2272"/>
                  <a:pt x="2204" y="1910"/>
                </a:cubicBezTo>
                <a:cubicBezTo>
                  <a:pt x="2566" y="1547"/>
                  <a:pt x="2566" y="958"/>
                  <a:pt x="2204" y="596"/>
                </a:cubicBezTo>
                <a:cubicBezTo>
                  <a:pt x="2023" y="415"/>
                  <a:pt x="1785" y="324"/>
                  <a:pt x="1547" y="324"/>
                </a:cubicBezTo>
                <a:close/>
                <a:moveTo>
                  <a:pt x="2104" y="736"/>
                </a:moveTo>
                <a:cubicBezTo>
                  <a:pt x="2094" y="736"/>
                  <a:pt x="2084" y="732"/>
                  <a:pt x="2076" y="724"/>
                </a:cubicBezTo>
                <a:cubicBezTo>
                  <a:pt x="1784" y="432"/>
                  <a:pt x="1310" y="432"/>
                  <a:pt x="1018" y="724"/>
                </a:cubicBezTo>
                <a:cubicBezTo>
                  <a:pt x="1003" y="739"/>
                  <a:pt x="977" y="739"/>
                  <a:pt x="962" y="724"/>
                </a:cubicBezTo>
                <a:cubicBezTo>
                  <a:pt x="946" y="708"/>
                  <a:pt x="946" y="683"/>
                  <a:pt x="962" y="667"/>
                </a:cubicBezTo>
                <a:cubicBezTo>
                  <a:pt x="1118" y="511"/>
                  <a:pt x="1326" y="425"/>
                  <a:pt x="1547" y="425"/>
                </a:cubicBezTo>
                <a:cubicBezTo>
                  <a:pt x="1768" y="425"/>
                  <a:pt x="1976" y="511"/>
                  <a:pt x="2133" y="667"/>
                </a:cubicBezTo>
                <a:cubicBezTo>
                  <a:pt x="2148" y="683"/>
                  <a:pt x="2148" y="708"/>
                  <a:pt x="2133" y="724"/>
                </a:cubicBezTo>
                <a:cubicBezTo>
                  <a:pt x="2125" y="732"/>
                  <a:pt x="2114" y="736"/>
                  <a:pt x="2104" y="73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sp>
        <p:nvSpPr>
          <p:cNvPr id="5" name="矩形 4"/>
          <p:cNvSpPr/>
          <p:nvPr/>
        </p:nvSpPr>
        <p:spPr>
          <a:xfrm>
            <a:off x="12703815" y="4677129"/>
            <a:ext cx="2740625" cy="830997"/>
          </a:xfrm>
          <a:prstGeom prst="rect">
            <a:avLst/>
          </a:prstGeom>
        </p:spPr>
        <p:txBody>
          <a:bodyPr wrap="square">
            <a:spAutoFit/>
          </a:bodyPr>
          <a:lstStyle/>
          <a:p>
            <a:pP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目视管理标签是否张贴？</a:t>
            </a:r>
          </a:p>
        </p:txBody>
      </p:sp>
      <p:sp>
        <p:nvSpPr>
          <p:cNvPr id="3" name="矩形 2"/>
          <p:cNvSpPr/>
          <p:nvPr/>
        </p:nvSpPr>
        <p:spPr>
          <a:xfrm>
            <a:off x="5849469" y="3625355"/>
            <a:ext cx="10907755" cy="5221942"/>
          </a:xfrm>
          <a:prstGeom prst="rect">
            <a:avLst/>
          </a:prstGeom>
        </p:spPr>
        <p:txBody>
          <a:bodyPr wrap="square">
            <a:spAutoFit/>
          </a:bodyPr>
          <a:lstStyle/>
          <a:p>
            <a:pPr marL="457200" indent="-457200">
              <a:lnSpc>
                <a:spcPts val="40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氧气瓶不能强烈碰撞</a:t>
            </a:r>
            <a:r>
              <a:rPr lang="zh-CN" altLang="en-US" sz="2400" dirty="0">
                <a:latin typeface="微软雅黑" panose="020B0503020204020204" pitchFamily="34" charset="-122"/>
                <a:ea typeface="微软雅黑" panose="020B0503020204020204" pitchFamily="34" charset="-122"/>
              </a:rPr>
              <a:t>。禁止采用抛、摔及其它容易引撞击的方法进行装卸或搬运。严禁用电磁起重机吊运。</a:t>
            </a:r>
          </a:p>
          <a:p>
            <a:pPr marL="457200" indent="-457200">
              <a:lnSpc>
                <a:spcPts val="40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在开启瓶阀和减压器时，</a:t>
            </a:r>
            <a:r>
              <a:rPr lang="zh-CN" altLang="en-US" sz="2400" b="1" dirty="0">
                <a:solidFill>
                  <a:srgbClr val="BB1B22"/>
                </a:solidFill>
                <a:latin typeface="微软雅黑" panose="020B0503020204020204" pitchFamily="34" charset="-122"/>
                <a:ea typeface="微软雅黑" panose="020B0503020204020204" pitchFamily="34" charset="-122"/>
              </a:rPr>
              <a:t>人要站在侧面</a:t>
            </a:r>
            <a:r>
              <a:rPr lang="zh-CN" altLang="en-US" sz="2400" dirty="0">
                <a:latin typeface="微软雅黑" panose="020B0503020204020204" pitchFamily="34" charset="-122"/>
                <a:ea typeface="微软雅黑" panose="020B0503020204020204" pitchFamily="34" charset="-122"/>
              </a:rPr>
              <a:t>；开启的速度要缓慢，防止有机材料零件温度过高或气流过快产生静电火花。而造成燃烧。</a:t>
            </a:r>
          </a:p>
          <a:p>
            <a:pPr marL="457200" indent="-457200">
              <a:lnSpc>
                <a:spcPts val="40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冬天</a:t>
            </a:r>
            <a:r>
              <a:rPr lang="zh-CN" altLang="en-US" sz="2400" dirty="0">
                <a:latin typeface="微软雅黑" panose="020B0503020204020204" pitchFamily="34" charset="-122"/>
                <a:ea typeface="微软雅黑" panose="020B0503020204020204" pitchFamily="34" charset="-122"/>
              </a:rPr>
              <a:t>，气瓶的减压器和管系发生冻结时，严禁用火烘烤或使用铁器一类的东西猛击气瓶，更不能猛拧减压表的调节螺丝，以防止氧气突然大量冲出，造成事故。</a:t>
            </a:r>
          </a:p>
          <a:p>
            <a:pPr marL="457200" indent="-457200">
              <a:lnSpc>
                <a:spcPts val="40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氧气瓶不得靠近热源</a:t>
            </a:r>
            <a:r>
              <a:rPr lang="zh-CN" altLang="en-US" sz="2400" dirty="0">
                <a:latin typeface="微软雅黑" panose="020B0503020204020204" pitchFamily="34" charset="-122"/>
                <a:ea typeface="微软雅黑" panose="020B0503020204020204" pitchFamily="34" charset="-122"/>
              </a:rPr>
              <a:t>，与明火的距离一般不得小于</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米。</a:t>
            </a:r>
          </a:p>
          <a:p>
            <a:pPr marL="457200" indent="-457200">
              <a:lnSpc>
                <a:spcPts val="40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禁止使用没有减压</a:t>
            </a:r>
            <a:r>
              <a:rPr lang="zh-CN" altLang="en-US" sz="2400" dirty="0">
                <a:latin typeface="微软雅黑" panose="020B0503020204020204" pitchFamily="34" charset="-122"/>
                <a:ea typeface="微软雅黑" panose="020B0503020204020204" pitchFamily="34" charset="-122"/>
              </a:rPr>
              <a:t>器的氧气瓶。气瓶的减压器应有专业人员修理。</a:t>
            </a:r>
          </a:p>
          <a:p>
            <a:pPr marL="457200" indent="-457200">
              <a:lnSpc>
                <a:spcPts val="4000"/>
              </a:lnSpc>
              <a:buClr>
                <a:srgbClr val="BB1B22"/>
              </a:buClr>
              <a:buFont typeface="Arial" panose="020B0604020202020204" pitchFamily="34" charset="0"/>
              <a:buChar char="•"/>
            </a:pPr>
            <a:endParaRPr lang="zh-CN" altLang="en-US" sz="24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flipV="1">
            <a:off x="865299" y="3748919"/>
            <a:ext cx="15454727" cy="4587492"/>
            <a:chOff x="2125791" y="3948510"/>
            <a:chExt cx="14303519" cy="4245777"/>
          </a:xfrm>
        </p:grpSpPr>
        <p:cxnSp>
          <p:nvCxnSpPr>
            <p:cNvPr id="10" name="直接连接符 9"/>
            <p:cNvCxnSpPr/>
            <p:nvPr/>
          </p:nvCxnSpPr>
          <p:spPr>
            <a:xfrm>
              <a:off x="6610520" y="3948515"/>
              <a:ext cx="0" cy="4245772"/>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直接连接符 18"/>
            <p:cNvCxnSpPr/>
            <p:nvPr/>
          </p:nvCxnSpPr>
          <p:spPr>
            <a:xfrm flipH="1">
              <a:off x="2125791" y="8194287"/>
              <a:ext cx="4484729"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直接连接符 28"/>
            <p:cNvCxnSpPr>
              <a:endCxn id="38" idx="30"/>
            </p:cNvCxnSpPr>
            <p:nvPr/>
          </p:nvCxnSpPr>
          <p:spPr>
            <a:xfrm>
              <a:off x="6622784" y="3948510"/>
              <a:ext cx="9806526" cy="818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38" name="notepad-and-pencil_73926"/>
          <p:cNvSpPr>
            <a:spLocks noChangeAspect="1"/>
          </p:cNvSpPr>
          <p:nvPr/>
        </p:nvSpPr>
        <p:spPr bwMode="auto">
          <a:xfrm rot="20800517" flipH="1">
            <a:off x="16078886" y="6538138"/>
            <a:ext cx="1633654" cy="1631981"/>
          </a:xfrm>
          <a:custGeom>
            <a:avLst/>
            <a:gdLst>
              <a:gd name="connsiteX0" fmla="*/ 565181 w 606708"/>
              <a:gd name="connsiteY0" fmla="*/ 535408 h 606087"/>
              <a:gd name="connsiteX1" fmla="*/ 535910 w 606708"/>
              <a:gd name="connsiteY1" fmla="*/ 564636 h 606087"/>
              <a:gd name="connsiteX2" fmla="*/ 582743 w 606708"/>
              <a:gd name="connsiteY2" fmla="*/ 582173 h 606087"/>
              <a:gd name="connsiteX3" fmla="*/ 537374 w 606708"/>
              <a:gd name="connsiteY3" fmla="*/ 461540 h 606087"/>
              <a:gd name="connsiteX4" fmla="*/ 461937 w 606708"/>
              <a:gd name="connsiteY4" fmla="*/ 536869 h 606087"/>
              <a:gd name="connsiteX5" fmla="*/ 517683 w 606708"/>
              <a:gd name="connsiteY5" fmla="*/ 557728 h 606087"/>
              <a:gd name="connsiteX6" fmla="*/ 558262 w 606708"/>
              <a:gd name="connsiteY6" fmla="*/ 517207 h 606087"/>
              <a:gd name="connsiteX7" fmla="*/ 399258 w 606708"/>
              <a:gd name="connsiteY7" fmla="*/ 439898 h 606087"/>
              <a:gd name="connsiteX8" fmla="*/ 411891 w 606708"/>
              <a:gd name="connsiteY8" fmla="*/ 439898 h 606087"/>
              <a:gd name="connsiteX9" fmla="*/ 415348 w 606708"/>
              <a:gd name="connsiteY9" fmla="*/ 443480 h 606087"/>
              <a:gd name="connsiteX10" fmla="*/ 415348 w 606708"/>
              <a:gd name="connsiteY10" fmla="*/ 456085 h 606087"/>
              <a:gd name="connsiteX11" fmla="*/ 409098 w 606708"/>
              <a:gd name="connsiteY11" fmla="*/ 458606 h 606087"/>
              <a:gd name="connsiteX12" fmla="*/ 402849 w 606708"/>
              <a:gd name="connsiteY12" fmla="*/ 456085 h 606087"/>
              <a:gd name="connsiteX13" fmla="*/ 399258 w 606708"/>
              <a:gd name="connsiteY13" fmla="*/ 452503 h 606087"/>
              <a:gd name="connsiteX14" fmla="*/ 399258 w 606708"/>
              <a:gd name="connsiteY14" fmla="*/ 439898 h 606087"/>
              <a:gd name="connsiteX15" fmla="*/ 136404 w 606708"/>
              <a:gd name="connsiteY15" fmla="*/ 177328 h 606087"/>
              <a:gd name="connsiteX16" fmla="*/ 149041 w 606708"/>
              <a:gd name="connsiteY16" fmla="*/ 177328 h 606087"/>
              <a:gd name="connsiteX17" fmla="*/ 394601 w 606708"/>
              <a:gd name="connsiteY17" fmla="*/ 422772 h 606087"/>
              <a:gd name="connsiteX18" fmla="*/ 394601 w 606708"/>
              <a:gd name="connsiteY18" fmla="*/ 435263 h 606087"/>
              <a:gd name="connsiteX19" fmla="*/ 388349 w 606708"/>
              <a:gd name="connsiteY19" fmla="*/ 437788 h 606087"/>
              <a:gd name="connsiteX20" fmla="*/ 382097 w 606708"/>
              <a:gd name="connsiteY20" fmla="*/ 435263 h 606087"/>
              <a:gd name="connsiteX21" fmla="*/ 136404 w 606708"/>
              <a:gd name="connsiteY21" fmla="*/ 189952 h 606087"/>
              <a:gd name="connsiteX22" fmla="*/ 136404 w 606708"/>
              <a:gd name="connsiteY22" fmla="*/ 177328 h 606087"/>
              <a:gd name="connsiteX23" fmla="*/ 101647 w 606708"/>
              <a:gd name="connsiteY23" fmla="*/ 0 h 606087"/>
              <a:gd name="connsiteX24" fmla="*/ 107900 w 606708"/>
              <a:gd name="connsiteY24" fmla="*/ 2657 h 606087"/>
              <a:gd name="connsiteX25" fmla="*/ 546155 w 606708"/>
              <a:gd name="connsiteY25" fmla="*/ 440283 h 606087"/>
              <a:gd name="connsiteX26" fmla="*/ 550545 w 606708"/>
              <a:gd name="connsiteY26" fmla="*/ 446262 h 606087"/>
              <a:gd name="connsiteX27" fmla="*/ 606159 w 606708"/>
              <a:gd name="connsiteY27" fmla="*/ 594130 h 606087"/>
              <a:gd name="connsiteX28" fmla="*/ 604163 w 606708"/>
              <a:gd name="connsiteY28" fmla="*/ 603563 h 606087"/>
              <a:gd name="connsiteX29" fmla="*/ 597910 w 606708"/>
              <a:gd name="connsiteY29" fmla="*/ 606087 h 606087"/>
              <a:gd name="connsiteX30" fmla="*/ 594717 w 606708"/>
              <a:gd name="connsiteY30" fmla="*/ 605556 h 606087"/>
              <a:gd name="connsiteX31" fmla="*/ 446636 w 606708"/>
              <a:gd name="connsiteY31" fmla="*/ 550022 h 606087"/>
              <a:gd name="connsiteX32" fmla="*/ 440915 w 606708"/>
              <a:gd name="connsiteY32" fmla="*/ 545372 h 606087"/>
              <a:gd name="connsiteX33" fmla="*/ 289775 w 606708"/>
              <a:gd name="connsiteY33" fmla="*/ 394581 h 606087"/>
              <a:gd name="connsiteX34" fmla="*/ 289775 w 606708"/>
              <a:gd name="connsiteY34" fmla="*/ 382093 h 606087"/>
              <a:gd name="connsiteX35" fmla="*/ 302414 w 606708"/>
              <a:gd name="connsiteY35" fmla="*/ 382093 h 606087"/>
              <a:gd name="connsiteX36" fmla="*/ 447169 w 606708"/>
              <a:gd name="connsiteY36" fmla="*/ 526639 h 606087"/>
              <a:gd name="connsiteX37" fmla="*/ 460340 w 606708"/>
              <a:gd name="connsiteY37" fmla="*/ 513354 h 606087"/>
              <a:gd name="connsiteX38" fmla="*/ 420958 w 606708"/>
              <a:gd name="connsiteY38" fmla="*/ 474029 h 606087"/>
              <a:gd name="connsiteX39" fmla="*/ 420958 w 606708"/>
              <a:gd name="connsiteY39" fmla="*/ 461540 h 606087"/>
              <a:gd name="connsiteX40" fmla="*/ 433465 w 606708"/>
              <a:gd name="connsiteY40" fmla="*/ 461540 h 606087"/>
              <a:gd name="connsiteX41" fmla="*/ 472847 w 606708"/>
              <a:gd name="connsiteY41" fmla="*/ 500865 h 606087"/>
              <a:gd name="connsiteX42" fmla="*/ 501584 w 606708"/>
              <a:gd name="connsiteY42" fmla="*/ 472301 h 606087"/>
              <a:gd name="connsiteX43" fmla="*/ 272479 w 606708"/>
              <a:gd name="connsiteY43" fmla="*/ 243524 h 606087"/>
              <a:gd name="connsiteX44" fmla="*/ 272479 w 606708"/>
              <a:gd name="connsiteY44" fmla="*/ 230903 h 606087"/>
              <a:gd name="connsiteX45" fmla="*/ 284985 w 606708"/>
              <a:gd name="connsiteY45" fmla="*/ 230903 h 606087"/>
              <a:gd name="connsiteX46" fmla="*/ 514091 w 606708"/>
              <a:gd name="connsiteY46" fmla="*/ 459680 h 606087"/>
              <a:gd name="connsiteX47" fmla="*/ 527395 w 606708"/>
              <a:gd name="connsiteY47" fmla="*/ 446527 h 606087"/>
              <a:gd name="connsiteX48" fmla="*/ 150209 w 606708"/>
              <a:gd name="connsiteY48" fmla="*/ 69882 h 606087"/>
              <a:gd name="connsiteX49" fmla="*/ 137038 w 606708"/>
              <a:gd name="connsiteY49" fmla="*/ 83168 h 606087"/>
              <a:gd name="connsiteX50" fmla="*/ 258243 w 606708"/>
              <a:gd name="connsiteY50" fmla="*/ 204199 h 606087"/>
              <a:gd name="connsiteX51" fmla="*/ 258243 w 606708"/>
              <a:gd name="connsiteY51" fmla="*/ 216687 h 606087"/>
              <a:gd name="connsiteX52" fmla="*/ 251990 w 606708"/>
              <a:gd name="connsiteY52" fmla="*/ 219345 h 606087"/>
              <a:gd name="connsiteX53" fmla="*/ 245737 w 606708"/>
              <a:gd name="connsiteY53" fmla="*/ 216687 h 606087"/>
              <a:gd name="connsiteX54" fmla="*/ 124531 w 606708"/>
              <a:gd name="connsiteY54" fmla="*/ 95656 h 606087"/>
              <a:gd name="connsiteX55" fmla="*/ 95793 w 606708"/>
              <a:gd name="connsiteY55" fmla="*/ 124353 h 606087"/>
              <a:gd name="connsiteX56" fmla="*/ 127990 w 606708"/>
              <a:gd name="connsiteY56" fmla="*/ 156504 h 606087"/>
              <a:gd name="connsiteX57" fmla="*/ 127990 w 606708"/>
              <a:gd name="connsiteY57" fmla="*/ 169125 h 606087"/>
              <a:gd name="connsiteX58" fmla="*/ 121737 w 606708"/>
              <a:gd name="connsiteY58" fmla="*/ 171649 h 606087"/>
              <a:gd name="connsiteX59" fmla="*/ 115484 w 606708"/>
              <a:gd name="connsiteY59" fmla="*/ 169125 h 606087"/>
              <a:gd name="connsiteX60" fmla="*/ 83287 w 606708"/>
              <a:gd name="connsiteY60" fmla="*/ 136841 h 606087"/>
              <a:gd name="connsiteX61" fmla="*/ 69982 w 606708"/>
              <a:gd name="connsiteY61" fmla="*/ 149994 h 606087"/>
              <a:gd name="connsiteX62" fmla="*/ 272213 w 606708"/>
              <a:gd name="connsiteY62" fmla="*/ 351934 h 606087"/>
              <a:gd name="connsiteX63" fmla="*/ 272213 w 606708"/>
              <a:gd name="connsiteY63" fmla="*/ 364423 h 606087"/>
              <a:gd name="connsiteX64" fmla="*/ 259706 w 606708"/>
              <a:gd name="connsiteY64" fmla="*/ 364423 h 606087"/>
              <a:gd name="connsiteX65" fmla="*/ 2528 w 606708"/>
              <a:gd name="connsiteY65" fmla="*/ 107746 h 606087"/>
              <a:gd name="connsiteX66" fmla="*/ 0 w 606708"/>
              <a:gd name="connsiteY66" fmla="*/ 101502 h 606087"/>
              <a:gd name="connsiteX67" fmla="*/ 2528 w 606708"/>
              <a:gd name="connsiteY67" fmla="*/ 95257 h 606087"/>
              <a:gd name="connsiteX68" fmla="*/ 36188 w 606708"/>
              <a:gd name="connsiteY68" fmla="*/ 61778 h 606087"/>
              <a:gd name="connsiteX69" fmla="*/ 48695 w 606708"/>
              <a:gd name="connsiteY69" fmla="*/ 61778 h 606087"/>
              <a:gd name="connsiteX70" fmla="*/ 48695 w 606708"/>
              <a:gd name="connsiteY70" fmla="*/ 74266 h 606087"/>
              <a:gd name="connsiteX71" fmla="*/ 21420 w 606708"/>
              <a:gd name="connsiteY71" fmla="*/ 101502 h 606087"/>
              <a:gd name="connsiteX72" fmla="*/ 57476 w 606708"/>
              <a:gd name="connsiteY72" fmla="*/ 137505 h 606087"/>
              <a:gd name="connsiteX73" fmla="*/ 137703 w 606708"/>
              <a:gd name="connsiteY73" fmla="*/ 57394 h 606087"/>
              <a:gd name="connsiteX74" fmla="*/ 101647 w 606708"/>
              <a:gd name="connsiteY74" fmla="*/ 21390 h 606087"/>
              <a:gd name="connsiteX75" fmla="*/ 69982 w 606708"/>
              <a:gd name="connsiteY75" fmla="*/ 53009 h 606087"/>
              <a:gd name="connsiteX76" fmla="*/ 57476 w 606708"/>
              <a:gd name="connsiteY76" fmla="*/ 53009 h 606087"/>
              <a:gd name="connsiteX77" fmla="*/ 57476 w 606708"/>
              <a:gd name="connsiteY77" fmla="*/ 40521 h 606087"/>
              <a:gd name="connsiteX78" fmla="*/ 95394 w 606708"/>
              <a:gd name="connsiteY78" fmla="*/ 2657 h 606087"/>
              <a:gd name="connsiteX79" fmla="*/ 101647 w 606708"/>
              <a:gd name="connsiteY79"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708" h="606087">
                <a:moveTo>
                  <a:pt x="565181" y="535408"/>
                </a:moveTo>
                <a:lnTo>
                  <a:pt x="535910" y="564636"/>
                </a:lnTo>
                <a:lnTo>
                  <a:pt x="582743" y="582173"/>
                </a:lnTo>
                <a:close/>
                <a:moveTo>
                  <a:pt x="537374" y="461540"/>
                </a:moveTo>
                <a:lnTo>
                  <a:pt x="461937" y="536869"/>
                </a:lnTo>
                <a:lnTo>
                  <a:pt x="517683" y="557728"/>
                </a:lnTo>
                <a:lnTo>
                  <a:pt x="558262" y="517207"/>
                </a:lnTo>
                <a:close/>
                <a:moveTo>
                  <a:pt x="399258" y="439898"/>
                </a:moveTo>
                <a:cubicBezTo>
                  <a:pt x="402716" y="436448"/>
                  <a:pt x="408301" y="436448"/>
                  <a:pt x="411891" y="439898"/>
                </a:cubicBezTo>
                <a:lnTo>
                  <a:pt x="415348" y="443480"/>
                </a:lnTo>
                <a:cubicBezTo>
                  <a:pt x="418805" y="446930"/>
                  <a:pt x="418805" y="452503"/>
                  <a:pt x="415348" y="456085"/>
                </a:cubicBezTo>
                <a:cubicBezTo>
                  <a:pt x="413619" y="457810"/>
                  <a:pt x="411359" y="458606"/>
                  <a:pt x="409098" y="458606"/>
                </a:cubicBezTo>
                <a:cubicBezTo>
                  <a:pt x="406838" y="458606"/>
                  <a:pt x="404577" y="457810"/>
                  <a:pt x="402849" y="456085"/>
                </a:cubicBezTo>
                <a:lnTo>
                  <a:pt x="399258" y="452503"/>
                </a:lnTo>
                <a:cubicBezTo>
                  <a:pt x="395801" y="449053"/>
                  <a:pt x="395801" y="443347"/>
                  <a:pt x="399258" y="439898"/>
                </a:cubicBezTo>
                <a:close/>
                <a:moveTo>
                  <a:pt x="136404" y="177328"/>
                </a:moveTo>
                <a:cubicBezTo>
                  <a:pt x="139862" y="173873"/>
                  <a:pt x="145582" y="173873"/>
                  <a:pt x="149041" y="177328"/>
                </a:cubicBezTo>
                <a:lnTo>
                  <a:pt x="394601" y="422772"/>
                </a:lnTo>
                <a:cubicBezTo>
                  <a:pt x="398059" y="426227"/>
                  <a:pt x="398059" y="431808"/>
                  <a:pt x="394601" y="435263"/>
                </a:cubicBezTo>
                <a:cubicBezTo>
                  <a:pt x="392871" y="436991"/>
                  <a:pt x="390610" y="437788"/>
                  <a:pt x="388349" y="437788"/>
                </a:cubicBezTo>
                <a:cubicBezTo>
                  <a:pt x="386087" y="437788"/>
                  <a:pt x="383826" y="436991"/>
                  <a:pt x="382097" y="435263"/>
                </a:cubicBezTo>
                <a:lnTo>
                  <a:pt x="136404" y="189952"/>
                </a:lnTo>
                <a:cubicBezTo>
                  <a:pt x="132945" y="186497"/>
                  <a:pt x="132945" y="180916"/>
                  <a:pt x="136404" y="177328"/>
                </a:cubicBezTo>
                <a:close/>
                <a:moveTo>
                  <a:pt x="101647" y="0"/>
                </a:moveTo>
                <a:cubicBezTo>
                  <a:pt x="104042" y="0"/>
                  <a:pt x="106171" y="930"/>
                  <a:pt x="107900" y="2657"/>
                </a:cubicBezTo>
                <a:lnTo>
                  <a:pt x="546155" y="440283"/>
                </a:lnTo>
                <a:cubicBezTo>
                  <a:pt x="546820" y="440948"/>
                  <a:pt x="550013" y="444667"/>
                  <a:pt x="550545" y="446262"/>
                </a:cubicBezTo>
                <a:lnTo>
                  <a:pt x="606159" y="594130"/>
                </a:lnTo>
                <a:cubicBezTo>
                  <a:pt x="607356" y="597451"/>
                  <a:pt x="606558" y="601039"/>
                  <a:pt x="604163" y="603563"/>
                </a:cubicBezTo>
                <a:cubicBezTo>
                  <a:pt x="602434" y="605290"/>
                  <a:pt x="600172" y="606087"/>
                  <a:pt x="597910" y="606087"/>
                </a:cubicBezTo>
                <a:cubicBezTo>
                  <a:pt x="596846" y="606087"/>
                  <a:pt x="595781" y="605954"/>
                  <a:pt x="594717" y="605556"/>
                </a:cubicBezTo>
                <a:lnTo>
                  <a:pt x="446636" y="550022"/>
                </a:lnTo>
                <a:cubicBezTo>
                  <a:pt x="444774" y="549358"/>
                  <a:pt x="441315" y="545903"/>
                  <a:pt x="440915" y="545372"/>
                </a:cubicBezTo>
                <a:lnTo>
                  <a:pt x="289775" y="394581"/>
                </a:lnTo>
                <a:cubicBezTo>
                  <a:pt x="286316" y="391127"/>
                  <a:pt x="286316" y="385547"/>
                  <a:pt x="289775" y="382093"/>
                </a:cubicBezTo>
                <a:cubicBezTo>
                  <a:pt x="293234" y="378638"/>
                  <a:pt x="298955" y="378638"/>
                  <a:pt x="302414" y="382093"/>
                </a:cubicBezTo>
                <a:lnTo>
                  <a:pt x="447169" y="526639"/>
                </a:lnTo>
                <a:lnTo>
                  <a:pt x="460340" y="513354"/>
                </a:lnTo>
                <a:lnTo>
                  <a:pt x="420958" y="474029"/>
                </a:lnTo>
                <a:cubicBezTo>
                  <a:pt x="417499" y="470574"/>
                  <a:pt x="417499" y="464994"/>
                  <a:pt x="420958" y="461540"/>
                </a:cubicBezTo>
                <a:cubicBezTo>
                  <a:pt x="424418" y="458086"/>
                  <a:pt x="430006" y="458086"/>
                  <a:pt x="433465" y="461540"/>
                </a:cubicBezTo>
                <a:lnTo>
                  <a:pt x="472847" y="500865"/>
                </a:lnTo>
                <a:lnTo>
                  <a:pt x="501584" y="472301"/>
                </a:lnTo>
                <a:lnTo>
                  <a:pt x="272479" y="243524"/>
                </a:lnTo>
                <a:cubicBezTo>
                  <a:pt x="269020" y="240070"/>
                  <a:pt x="269020" y="234357"/>
                  <a:pt x="272479" y="230903"/>
                </a:cubicBezTo>
                <a:cubicBezTo>
                  <a:pt x="275938" y="227449"/>
                  <a:pt x="281526" y="227449"/>
                  <a:pt x="284985" y="230903"/>
                </a:cubicBezTo>
                <a:lnTo>
                  <a:pt x="514091" y="459680"/>
                </a:lnTo>
                <a:lnTo>
                  <a:pt x="527395" y="446527"/>
                </a:lnTo>
                <a:lnTo>
                  <a:pt x="150209" y="69882"/>
                </a:lnTo>
                <a:lnTo>
                  <a:pt x="137038" y="83168"/>
                </a:lnTo>
                <a:lnTo>
                  <a:pt x="258243" y="204199"/>
                </a:lnTo>
                <a:cubicBezTo>
                  <a:pt x="261702" y="207653"/>
                  <a:pt x="261702" y="213233"/>
                  <a:pt x="258243" y="216687"/>
                </a:cubicBezTo>
                <a:cubicBezTo>
                  <a:pt x="256513" y="218415"/>
                  <a:pt x="254252" y="219345"/>
                  <a:pt x="251990" y="219345"/>
                </a:cubicBezTo>
                <a:cubicBezTo>
                  <a:pt x="249728" y="219345"/>
                  <a:pt x="247466" y="218415"/>
                  <a:pt x="245737" y="216687"/>
                </a:cubicBezTo>
                <a:lnTo>
                  <a:pt x="124531" y="95656"/>
                </a:lnTo>
                <a:lnTo>
                  <a:pt x="95793" y="124353"/>
                </a:lnTo>
                <a:lnTo>
                  <a:pt x="127990" y="156504"/>
                </a:lnTo>
                <a:cubicBezTo>
                  <a:pt x="131582" y="159958"/>
                  <a:pt x="131582" y="165538"/>
                  <a:pt x="127990" y="169125"/>
                </a:cubicBezTo>
                <a:cubicBezTo>
                  <a:pt x="126261" y="170852"/>
                  <a:pt x="123999" y="171649"/>
                  <a:pt x="121737" y="171649"/>
                </a:cubicBezTo>
                <a:cubicBezTo>
                  <a:pt x="119475" y="171649"/>
                  <a:pt x="117213" y="170852"/>
                  <a:pt x="115484" y="169125"/>
                </a:cubicBezTo>
                <a:lnTo>
                  <a:pt x="83287" y="136841"/>
                </a:lnTo>
                <a:lnTo>
                  <a:pt x="69982" y="149994"/>
                </a:lnTo>
                <a:lnTo>
                  <a:pt x="272213" y="351934"/>
                </a:lnTo>
                <a:cubicBezTo>
                  <a:pt x="275672" y="355389"/>
                  <a:pt x="275672" y="360969"/>
                  <a:pt x="272213" y="364423"/>
                </a:cubicBezTo>
                <a:cubicBezTo>
                  <a:pt x="268754" y="367877"/>
                  <a:pt x="263166" y="367877"/>
                  <a:pt x="259706" y="364423"/>
                </a:cubicBezTo>
                <a:lnTo>
                  <a:pt x="2528" y="107746"/>
                </a:lnTo>
                <a:cubicBezTo>
                  <a:pt x="931" y="106152"/>
                  <a:pt x="0" y="103893"/>
                  <a:pt x="0" y="101502"/>
                </a:cubicBezTo>
                <a:cubicBezTo>
                  <a:pt x="0" y="99110"/>
                  <a:pt x="931" y="96852"/>
                  <a:pt x="2528" y="95257"/>
                </a:cubicBezTo>
                <a:lnTo>
                  <a:pt x="36188" y="61778"/>
                </a:lnTo>
                <a:cubicBezTo>
                  <a:pt x="39648" y="58191"/>
                  <a:pt x="45235" y="58191"/>
                  <a:pt x="48695" y="61778"/>
                </a:cubicBezTo>
                <a:cubicBezTo>
                  <a:pt x="52154" y="65232"/>
                  <a:pt x="52154" y="70812"/>
                  <a:pt x="48695" y="74266"/>
                </a:cubicBezTo>
                <a:lnTo>
                  <a:pt x="21420" y="101502"/>
                </a:lnTo>
                <a:lnTo>
                  <a:pt x="57476" y="137505"/>
                </a:lnTo>
                <a:lnTo>
                  <a:pt x="137703" y="57394"/>
                </a:lnTo>
                <a:lnTo>
                  <a:pt x="101647" y="21390"/>
                </a:lnTo>
                <a:lnTo>
                  <a:pt x="69982" y="53009"/>
                </a:lnTo>
                <a:cubicBezTo>
                  <a:pt x="66523" y="56464"/>
                  <a:pt x="60935" y="56464"/>
                  <a:pt x="57476" y="53009"/>
                </a:cubicBezTo>
                <a:cubicBezTo>
                  <a:pt x="54017" y="49555"/>
                  <a:pt x="54017" y="43975"/>
                  <a:pt x="57476" y="40521"/>
                </a:cubicBezTo>
                <a:lnTo>
                  <a:pt x="95394" y="2657"/>
                </a:lnTo>
                <a:cubicBezTo>
                  <a:pt x="96990" y="930"/>
                  <a:pt x="99252" y="0"/>
                  <a:pt x="101647"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pic>
        <p:nvPicPr>
          <p:cNvPr id="11266" name="Picture 2" descr="https://timgsa.baidu.com/timg?image&amp;quality=80&amp;size=b9999_10000&amp;sec=1503105220387&amp;di=d7e1d2e14dce354411ab34a1e5c5cb8e&amp;imgtype=0&amp;src=http%3A%2F%2Fimage.cn.made-in-china.com%2F2f0j01ZBPEIiKzHqcU%2F%25E6%25B0%25A7%25E6%25B0%2594%25E7%2593%25B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094" y="4476597"/>
            <a:ext cx="3572140" cy="3428813"/>
          </a:xfrm>
          <a:prstGeom prst="rect">
            <a:avLst/>
          </a:prstGeom>
          <a:noFill/>
          <a:extLst>
            <a:ext uri="{909E8E84-426E-40DD-AFC4-6F175D3DCCD1}">
              <a14:hiddenFill xmlns:a14="http://schemas.microsoft.com/office/drawing/2010/main">
                <a:solidFill>
                  <a:srgbClr val="FFFFFF"/>
                </a:solidFill>
              </a14:hiddenFill>
            </a:ext>
          </a:extLst>
        </p:spPr>
      </p:pic>
      <p:sp>
        <p:nvSpPr>
          <p:cNvPr id="16"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7" name="文本框 16"/>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imgsa.baidu.com/timg?image&amp;quality=80&amp;size=b9999_10000&amp;sec=1503118882306&amp;di=9a6087dc47fd9e8dc26aff8ebe5f5206&amp;imgtype=0&amp;src=http%3A%2F%2Ffile3.youboy.com%2Fe%2F2015%2F1%2F27%2F79%2F336525.jpg"/>
          <p:cNvPicPr>
            <a:picLocks noChangeAspect="1" noChangeArrowheads="1"/>
          </p:cNvPicPr>
          <p:nvPr/>
        </p:nvPicPr>
        <p:blipFill rotWithShape="1">
          <a:blip r:embed="rId5">
            <a:extLst>
              <a:ext uri="{28A0092B-C50C-407E-A947-70E740481C1C}">
                <a14:useLocalDpi xmlns:a14="http://schemas.microsoft.com/office/drawing/2010/main" val="0"/>
              </a:ext>
            </a:extLst>
          </a:blip>
          <a:srcRect t="13517" b="21611"/>
          <a:stretch>
            <a:fillRect/>
          </a:stretch>
        </p:blipFill>
        <p:spPr bwMode="auto">
          <a:xfrm>
            <a:off x="1434413" y="2925550"/>
            <a:ext cx="15240757" cy="6017318"/>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1523621" y="2947550"/>
            <a:ext cx="15121053" cy="5995317"/>
          </a:xfrm>
          <a:prstGeom prst="rect">
            <a:avLst/>
          </a:prstGeom>
          <a:solidFill>
            <a:schemeClr val="tx1">
              <a:alpha val="60000"/>
            </a:schemeClr>
          </a:solidFill>
        </p:spPr>
        <p:txBody>
          <a:bodyPr rtlCol="0" anchor="ctr">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16" name="矩形 15"/>
          <p:cNvSpPr/>
          <p:nvPr/>
        </p:nvSpPr>
        <p:spPr>
          <a:xfrm>
            <a:off x="7822886" y="3431235"/>
            <a:ext cx="3005951" cy="769441"/>
          </a:xfrm>
          <a:prstGeom prst="rect">
            <a:avLst/>
          </a:prstGeom>
          <a:noFill/>
          <a:ln w="9525">
            <a:noFill/>
          </a:ln>
        </p:spPr>
        <p:txBody>
          <a:bodyPr wrap="none" anchor="t">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氧气瓶规格</a:t>
            </a:r>
          </a:p>
        </p:txBody>
      </p:sp>
      <p:graphicFrame>
        <p:nvGraphicFramePr>
          <p:cNvPr id="7" name="表格 6"/>
          <p:cNvGraphicFramePr>
            <a:graphicFrameLocks noGrp="1"/>
          </p:cNvGraphicFramePr>
          <p:nvPr/>
        </p:nvGraphicFramePr>
        <p:xfrm>
          <a:off x="2539454" y="4592126"/>
          <a:ext cx="13444577" cy="3224592"/>
        </p:xfrm>
        <a:graphic>
          <a:graphicData uri="http://schemas.openxmlformats.org/drawingml/2006/table">
            <a:tbl>
              <a:tblPr>
                <a:tableStyleId>{5C22544A-7EE6-4342-B048-85BDC9FD1C3A}</a:tableStyleId>
              </a:tblPr>
              <a:tblGrid>
                <a:gridCol w="1880630"/>
                <a:gridCol w="1863120"/>
                <a:gridCol w="1877127"/>
                <a:gridCol w="1456875"/>
                <a:gridCol w="1880630"/>
                <a:gridCol w="1442867"/>
                <a:gridCol w="1586453"/>
                <a:gridCol w="1456875"/>
              </a:tblGrid>
              <a:tr h="1364556">
                <a:tc>
                  <a:txBody>
                    <a:bodyPr/>
                    <a:lstStyle/>
                    <a:p>
                      <a:pPr algn="ctr" rtl="0" fontAlgn="ct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瓶体表面涂色</a:t>
                      </a:r>
                      <a:endParaRPr lang="zh-CN" altLang="en-US"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工作压力</a:t>
                      </a:r>
                      <a:b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b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a:t>
                      </a:r>
                      <a:r>
                        <a:rPr lang="en-US" altLang="zh-CN" sz="2400" b="0" u="none" strike="noStrike" dirty="0" err="1">
                          <a:solidFill>
                            <a:schemeClr val="bg1"/>
                          </a:solidFill>
                          <a:effectLst/>
                          <a:latin typeface="微软雅黑" panose="020B0503020204020204" pitchFamily="34" charset="-122"/>
                          <a:ea typeface="微软雅黑" panose="020B0503020204020204" pitchFamily="34" charset="-122"/>
                        </a:rPr>
                        <a:t>MPa</a:t>
                      </a: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a:t>
                      </a:r>
                      <a:endParaRPr lang="zh-CN" altLang="en-US"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容积</a:t>
                      </a:r>
                      <a:b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b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a:t>
                      </a:r>
                      <a:r>
                        <a:rPr lang="en-US" sz="2400" b="0" u="none" strike="noStrike" dirty="0">
                          <a:solidFill>
                            <a:schemeClr val="bg1"/>
                          </a:solidFill>
                          <a:effectLst/>
                          <a:latin typeface="微软雅黑" panose="020B0503020204020204" pitchFamily="34" charset="-122"/>
                          <a:ea typeface="微软雅黑" panose="020B0503020204020204" pitchFamily="34" charset="-122"/>
                        </a:rPr>
                        <a:t>L）</a:t>
                      </a:r>
                      <a:endParaRPr lang="en-US"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瓶体外径</a:t>
                      </a:r>
                      <a:r>
                        <a:rPr lang="en-US" altLang="zh-CN" sz="2400" b="0" u="none" strike="noStrike" dirty="0">
                          <a:solidFill>
                            <a:schemeClr val="bg1"/>
                          </a:solidFill>
                          <a:effectLst/>
                          <a:latin typeface="微软雅黑" panose="020B0503020204020204" pitchFamily="34" charset="-122"/>
                          <a:ea typeface="微软雅黑" panose="020B0503020204020204" pitchFamily="34" charset="-122"/>
                        </a:rPr>
                        <a:t>(</a:t>
                      </a:r>
                      <a:r>
                        <a:rPr lang="en-US" sz="2400" b="0" u="none" strike="noStrike" dirty="0">
                          <a:solidFill>
                            <a:schemeClr val="bg1"/>
                          </a:solidFill>
                          <a:effectLst/>
                          <a:latin typeface="微软雅黑" panose="020B0503020204020204" pitchFamily="34" charset="-122"/>
                          <a:ea typeface="微软雅黑" panose="020B0503020204020204" pitchFamily="34" charset="-122"/>
                        </a:rPr>
                        <a:t>mm)</a:t>
                      </a:r>
                      <a:endParaRPr lang="en-US"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瓶体高度</a:t>
                      </a:r>
                      <a:r>
                        <a:rPr lang="en-US" altLang="zh-CN" sz="2400" b="0" u="none" strike="noStrike" dirty="0">
                          <a:solidFill>
                            <a:schemeClr val="bg1"/>
                          </a:solidFill>
                          <a:effectLst/>
                          <a:latin typeface="微软雅黑" panose="020B0503020204020204" pitchFamily="34" charset="-122"/>
                          <a:ea typeface="微软雅黑" panose="020B0503020204020204" pitchFamily="34" charset="-122"/>
                        </a:rPr>
                        <a:t>(</a:t>
                      </a:r>
                      <a:r>
                        <a:rPr lang="en-US" sz="2400" b="0" u="none" strike="noStrike" dirty="0">
                          <a:solidFill>
                            <a:schemeClr val="bg1"/>
                          </a:solidFill>
                          <a:effectLst/>
                          <a:latin typeface="微软雅黑" panose="020B0503020204020204" pitchFamily="34" charset="-122"/>
                          <a:ea typeface="微软雅黑" panose="020B0503020204020204" pitchFamily="34" charset="-122"/>
                        </a:rPr>
                        <a:t>mm)</a:t>
                      </a:r>
                      <a:endParaRPr lang="en-US"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质量</a:t>
                      </a:r>
                      <a:b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br>
                      <a:r>
                        <a:rPr lang="en-US" altLang="zh-CN" sz="2400" b="0" u="none" strike="noStrike" dirty="0">
                          <a:solidFill>
                            <a:schemeClr val="bg1"/>
                          </a:solidFill>
                          <a:effectLst/>
                          <a:latin typeface="微软雅黑" panose="020B0503020204020204" pitchFamily="34" charset="-122"/>
                          <a:ea typeface="微软雅黑" panose="020B0503020204020204" pitchFamily="34" charset="-122"/>
                        </a:rPr>
                        <a:t>(</a:t>
                      </a:r>
                      <a:r>
                        <a:rPr lang="en-US" sz="2400" b="0" u="none" strike="noStrike" dirty="0">
                          <a:solidFill>
                            <a:schemeClr val="bg1"/>
                          </a:solidFill>
                          <a:effectLst/>
                          <a:latin typeface="微软雅黑" panose="020B0503020204020204" pitchFamily="34" charset="-122"/>
                          <a:ea typeface="微软雅黑" panose="020B0503020204020204" pitchFamily="34" charset="-122"/>
                        </a:rPr>
                        <a:t>Kg)</a:t>
                      </a:r>
                      <a:endParaRPr lang="en-US"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水压试验</a:t>
                      </a:r>
                      <a:r>
                        <a:rPr lang="en-US" altLang="zh-CN" sz="2400" b="0" u="none" strike="noStrike" dirty="0">
                          <a:solidFill>
                            <a:schemeClr val="bg1"/>
                          </a:solidFill>
                          <a:effectLst/>
                          <a:latin typeface="微软雅黑" panose="020B0503020204020204" pitchFamily="34" charset="-122"/>
                          <a:ea typeface="微软雅黑" panose="020B0503020204020204" pitchFamily="34" charset="-122"/>
                        </a:rPr>
                        <a:t>(</a:t>
                      </a:r>
                      <a:r>
                        <a:rPr lang="en-US" sz="2400" b="0" u="none" strike="noStrike" dirty="0" err="1">
                          <a:solidFill>
                            <a:schemeClr val="bg1"/>
                          </a:solidFill>
                          <a:effectLst/>
                          <a:latin typeface="微软雅黑" panose="020B0503020204020204" pitchFamily="34" charset="-122"/>
                          <a:ea typeface="微软雅黑" panose="020B0503020204020204" pitchFamily="34" charset="-122"/>
                        </a:rPr>
                        <a:t>MPa</a:t>
                      </a:r>
                      <a:r>
                        <a:rPr lang="en-US" sz="2400" b="0" u="none" strike="noStrike" dirty="0">
                          <a:solidFill>
                            <a:schemeClr val="bg1"/>
                          </a:solidFill>
                          <a:effectLst/>
                          <a:latin typeface="微软雅黑" panose="020B0503020204020204" pitchFamily="34" charset="-122"/>
                          <a:ea typeface="微软雅黑" panose="020B0503020204020204" pitchFamily="34" charset="-122"/>
                        </a:rPr>
                        <a:t>）</a:t>
                      </a:r>
                      <a:endParaRPr lang="en-US"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zh-CN" altLang="en-US" sz="2400" b="0" u="none" strike="noStrike" dirty="0">
                          <a:solidFill>
                            <a:schemeClr val="bg1"/>
                          </a:solidFill>
                          <a:effectLst/>
                          <a:latin typeface="微软雅黑" panose="020B0503020204020204" pitchFamily="34" charset="-122"/>
                          <a:ea typeface="微软雅黑" panose="020B0503020204020204" pitchFamily="34" charset="-122"/>
                        </a:rPr>
                        <a:t>采用瓶阀</a:t>
                      </a:r>
                      <a:endParaRPr lang="zh-CN" altLang="en-US"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r>
              <a:tr h="620012">
                <a:tc rowSpan="3">
                  <a:txBody>
                    <a:bodyPr/>
                    <a:lstStyle/>
                    <a:p>
                      <a:pPr algn="ctr" rtl="0" fontAlgn="ctr"/>
                      <a:r>
                        <a:rPr lang="zh-CN" altLang="en-US" sz="2400" u="none" strike="noStrike" dirty="0">
                          <a:solidFill>
                            <a:schemeClr val="bg1"/>
                          </a:solidFill>
                          <a:effectLst/>
                          <a:latin typeface="微软雅黑" panose="020B0503020204020204" pitchFamily="34" charset="-122"/>
                          <a:ea typeface="微软雅黑" panose="020B0503020204020204" pitchFamily="34" charset="-122"/>
                        </a:rPr>
                        <a:t>天蓝</a:t>
                      </a:r>
                      <a:endParaRPr lang="zh-CN" altLang="en-US"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rowSpan="3">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15</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en-US" altLang="zh-CN" sz="2400" b="0" i="0" u="none" strike="noStrike" dirty="0">
                          <a:solidFill>
                            <a:schemeClr val="bg1"/>
                          </a:solidFill>
                          <a:effectLst/>
                          <a:latin typeface="微软雅黑" panose="020B0503020204020204" pitchFamily="34" charset="-122"/>
                          <a:ea typeface="微软雅黑" panose="020B0503020204020204" pitchFamily="34" charset="-122"/>
                        </a:rPr>
                        <a:t>33</a:t>
                      </a:r>
                    </a:p>
                  </a:txBody>
                  <a:tcPr marL="0" marR="0" marT="0" marB="0" anchor="ctr">
                    <a:noFill/>
                  </a:tcPr>
                </a:tc>
                <a:tc rowSpan="3">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219</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1150±20</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54±2</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rowSpan="3">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22.5</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rowSpan="3">
                  <a:txBody>
                    <a:bodyPr/>
                    <a:lstStyle/>
                    <a:p>
                      <a:pPr algn="ctr" rtl="0" fontAlgn="ctr"/>
                      <a:r>
                        <a:rPr lang="en-US" sz="2400" u="none" strike="noStrike">
                          <a:solidFill>
                            <a:schemeClr val="bg1"/>
                          </a:solidFill>
                          <a:effectLst/>
                          <a:latin typeface="微软雅黑" panose="020B0503020204020204" pitchFamily="34" charset="-122"/>
                          <a:ea typeface="微软雅黑" panose="020B0503020204020204" pitchFamily="34" charset="-122"/>
                        </a:rPr>
                        <a:t>QF-2</a:t>
                      </a:r>
                      <a:r>
                        <a:rPr lang="zh-CN" altLang="en-US" sz="2400" u="none" strike="noStrike">
                          <a:solidFill>
                            <a:schemeClr val="bg1"/>
                          </a:solidFill>
                          <a:effectLst/>
                          <a:latin typeface="微软雅黑" panose="020B0503020204020204" pitchFamily="34" charset="-122"/>
                          <a:ea typeface="微软雅黑" panose="020B0503020204020204" pitchFamily="34" charset="-122"/>
                        </a:rPr>
                        <a:t>铜阀</a:t>
                      </a:r>
                      <a:endParaRPr lang="zh-CN" altLang="en-US" sz="2400" b="0" i="0" u="none" strike="noStrike">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r>
              <a:tr h="620012">
                <a:tc vMerge="1">
                  <a:txBody>
                    <a:bodyPr/>
                    <a:lstStyle/>
                    <a:p>
                      <a:endParaRPr lang="zh-CN"/>
                    </a:p>
                  </a:txBody>
                  <a:tcPr/>
                </a:tc>
                <a:tc vMerge="1">
                  <a:txBody>
                    <a:bodyPr/>
                    <a:lstStyle/>
                    <a:p>
                      <a:endParaRPr lang="zh-CN"/>
                    </a:p>
                  </a:txBody>
                  <a:tcPr/>
                </a:tc>
                <a:tc>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40</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vMerge="1">
                  <a:txBody>
                    <a:bodyPr/>
                    <a:lstStyle/>
                    <a:p>
                      <a:endParaRPr lang="zh-CN"/>
                    </a:p>
                  </a:txBody>
                  <a:tcPr/>
                </a:tc>
                <a:tc>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1137±20</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55±2</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vMerge="1">
                  <a:txBody>
                    <a:bodyPr/>
                    <a:lstStyle/>
                    <a:p>
                      <a:endParaRPr lang="zh-CN"/>
                    </a:p>
                  </a:txBody>
                  <a:tcPr/>
                </a:tc>
                <a:tc vMerge="1">
                  <a:txBody>
                    <a:bodyPr/>
                    <a:lstStyle/>
                    <a:p>
                      <a:endParaRPr lang="zh-CN"/>
                    </a:p>
                  </a:txBody>
                  <a:tcPr/>
                </a:tc>
              </a:tr>
              <a:tr h="620012">
                <a:tc vMerge="1">
                  <a:txBody>
                    <a:bodyPr/>
                    <a:lstStyle/>
                    <a:p>
                      <a:endParaRPr lang="zh-CN"/>
                    </a:p>
                  </a:txBody>
                  <a:tcPr/>
                </a:tc>
                <a:tc vMerge="1">
                  <a:txBody>
                    <a:bodyPr/>
                    <a:lstStyle/>
                    <a:p>
                      <a:endParaRPr lang="zh-CN"/>
                    </a:p>
                  </a:txBody>
                  <a:tcPr/>
                </a:tc>
                <a:tc>
                  <a:txBody>
                    <a:bodyPr/>
                    <a:lstStyle/>
                    <a:p>
                      <a:pPr algn="ctr" rtl="0" fontAlgn="ctr"/>
                      <a:r>
                        <a:rPr lang="en-US" altLang="zh-CN" sz="2400" u="none" strike="noStrike">
                          <a:solidFill>
                            <a:schemeClr val="bg1"/>
                          </a:solidFill>
                          <a:effectLst/>
                          <a:latin typeface="微软雅黑" panose="020B0503020204020204" pitchFamily="34" charset="-122"/>
                          <a:ea typeface="微软雅黑" panose="020B0503020204020204" pitchFamily="34" charset="-122"/>
                        </a:rPr>
                        <a:t>44</a:t>
                      </a:r>
                      <a:endParaRPr lang="en-US" altLang="zh-CN" sz="2400" b="0" i="0" u="none" strike="noStrike">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vMerge="1">
                  <a:txBody>
                    <a:bodyPr/>
                    <a:lstStyle/>
                    <a:p>
                      <a:endParaRPr lang="zh-CN"/>
                    </a:p>
                  </a:txBody>
                  <a:tcPr/>
                </a:tc>
                <a:tc>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1490±20</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a:txBody>
                    <a:bodyPr/>
                    <a:lstStyle/>
                    <a:p>
                      <a:pPr algn="ctr" rtl="0" fontAlgn="ctr"/>
                      <a:r>
                        <a:rPr lang="en-US" altLang="zh-CN" sz="2400" u="none" strike="noStrike" dirty="0">
                          <a:solidFill>
                            <a:schemeClr val="bg1"/>
                          </a:solidFill>
                          <a:effectLst/>
                          <a:latin typeface="微软雅黑" panose="020B0503020204020204" pitchFamily="34" charset="-122"/>
                          <a:ea typeface="微软雅黑" panose="020B0503020204020204" pitchFamily="34" charset="-122"/>
                        </a:rPr>
                        <a:t>57±2</a:t>
                      </a:r>
                      <a:endParaRPr lang="en-US" altLang="zh-CN" sz="2400" b="0"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noFill/>
                  </a:tcPr>
                </a:tc>
                <a:tc vMerge="1">
                  <a:txBody>
                    <a:bodyPr/>
                    <a:lstStyle/>
                    <a:p>
                      <a:endParaRPr lang="zh-CN"/>
                    </a:p>
                  </a:txBody>
                  <a:tcPr/>
                </a:tc>
                <a:tc vMerge="1">
                  <a:txBody>
                    <a:bodyPr/>
                    <a:lstStyle/>
                    <a:p>
                      <a:endParaRPr lang="zh-CN"/>
                    </a:p>
                  </a:txBody>
                  <a:tcPr/>
                </a:tc>
              </a:tr>
            </a:tbl>
          </a:graphicData>
        </a:graphic>
      </p:graphicFrame>
      <p:sp>
        <p:nvSpPr>
          <p:cNvPr id="10"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1" name="文本框 1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9"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乙炔瓶使用方法</a:t>
            </a:r>
          </a:p>
        </p:txBody>
      </p:sp>
      <p:sp>
        <p:nvSpPr>
          <p:cNvPr id="11" name="agenda_232559"/>
          <p:cNvSpPr>
            <a:spLocks noChangeAspect="1"/>
          </p:cNvSpPr>
          <p:nvPr/>
        </p:nvSpPr>
        <p:spPr bwMode="auto">
          <a:xfrm rot="16200000" flipV="1">
            <a:off x="1050671" y="2221043"/>
            <a:ext cx="784902" cy="778787"/>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455839 w 606244"/>
              <a:gd name="T65" fmla="*/ 455839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455839 w 606244"/>
              <a:gd name="T77" fmla="*/ 455839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0" h="2783">
                <a:moveTo>
                  <a:pt x="187" y="2783"/>
                </a:moveTo>
                <a:cubicBezTo>
                  <a:pt x="142" y="2783"/>
                  <a:pt x="99" y="2765"/>
                  <a:pt x="67" y="2733"/>
                </a:cubicBezTo>
                <a:cubicBezTo>
                  <a:pt x="0" y="2666"/>
                  <a:pt x="0" y="2558"/>
                  <a:pt x="67" y="2492"/>
                </a:cubicBezTo>
                <a:lnTo>
                  <a:pt x="628" y="1931"/>
                </a:lnTo>
                <a:cubicBezTo>
                  <a:pt x="298" y="1484"/>
                  <a:pt x="335" y="849"/>
                  <a:pt x="739" y="445"/>
                </a:cubicBezTo>
                <a:cubicBezTo>
                  <a:pt x="1185" y="0"/>
                  <a:pt x="1909" y="0"/>
                  <a:pt x="2355" y="445"/>
                </a:cubicBezTo>
                <a:cubicBezTo>
                  <a:pt x="2800" y="890"/>
                  <a:pt x="2800" y="1615"/>
                  <a:pt x="2355" y="2060"/>
                </a:cubicBezTo>
                <a:lnTo>
                  <a:pt x="2355" y="2060"/>
                </a:lnTo>
                <a:cubicBezTo>
                  <a:pt x="1950" y="2465"/>
                  <a:pt x="1316" y="2502"/>
                  <a:pt x="869" y="2172"/>
                </a:cubicBezTo>
                <a:lnTo>
                  <a:pt x="308" y="2733"/>
                </a:lnTo>
                <a:cubicBezTo>
                  <a:pt x="276" y="2765"/>
                  <a:pt x="233" y="2783"/>
                  <a:pt x="187" y="2783"/>
                </a:cubicBezTo>
                <a:close/>
                <a:moveTo>
                  <a:pt x="673" y="1999"/>
                </a:moveTo>
                <a:lnTo>
                  <a:pt x="123" y="2548"/>
                </a:lnTo>
                <a:cubicBezTo>
                  <a:pt x="88" y="2584"/>
                  <a:pt x="88" y="2641"/>
                  <a:pt x="123" y="2676"/>
                </a:cubicBezTo>
                <a:cubicBezTo>
                  <a:pt x="141" y="2693"/>
                  <a:pt x="163" y="2703"/>
                  <a:pt x="187" y="2703"/>
                </a:cubicBezTo>
                <a:cubicBezTo>
                  <a:pt x="212" y="2703"/>
                  <a:pt x="234" y="2693"/>
                  <a:pt x="251" y="2676"/>
                </a:cubicBezTo>
                <a:lnTo>
                  <a:pt x="251" y="2676"/>
                </a:lnTo>
                <a:lnTo>
                  <a:pt x="801" y="2127"/>
                </a:lnTo>
                <a:lnTo>
                  <a:pt x="673" y="1999"/>
                </a:lnTo>
                <a:close/>
                <a:moveTo>
                  <a:pt x="1547" y="191"/>
                </a:moveTo>
                <a:cubicBezTo>
                  <a:pt x="1275" y="191"/>
                  <a:pt x="1003" y="295"/>
                  <a:pt x="796" y="502"/>
                </a:cubicBezTo>
                <a:cubicBezTo>
                  <a:pt x="382" y="916"/>
                  <a:pt x="382" y="1590"/>
                  <a:pt x="796" y="2004"/>
                </a:cubicBezTo>
                <a:cubicBezTo>
                  <a:pt x="1210" y="2418"/>
                  <a:pt x="1884" y="2418"/>
                  <a:pt x="2298" y="2004"/>
                </a:cubicBezTo>
                <a:lnTo>
                  <a:pt x="2298" y="2004"/>
                </a:lnTo>
                <a:cubicBezTo>
                  <a:pt x="2712" y="1590"/>
                  <a:pt x="2712" y="916"/>
                  <a:pt x="2298" y="502"/>
                </a:cubicBezTo>
                <a:cubicBezTo>
                  <a:pt x="2091" y="294"/>
                  <a:pt x="1819" y="191"/>
                  <a:pt x="1547" y="191"/>
                </a:cubicBezTo>
                <a:close/>
                <a:moveTo>
                  <a:pt x="1547" y="2261"/>
                </a:moveTo>
                <a:cubicBezTo>
                  <a:pt x="1289" y="2261"/>
                  <a:pt x="1030" y="2163"/>
                  <a:pt x="833" y="1966"/>
                </a:cubicBezTo>
                <a:cubicBezTo>
                  <a:pt x="440" y="1573"/>
                  <a:pt x="440" y="933"/>
                  <a:pt x="833" y="539"/>
                </a:cubicBezTo>
                <a:cubicBezTo>
                  <a:pt x="1227" y="146"/>
                  <a:pt x="1867" y="146"/>
                  <a:pt x="2261" y="539"/>
                </a:cubicBezTo>
                <a:cubicBezTo>
                  <a:pt x="2654" y="933"/>
                  <a:pt x="2654" y="1573"/>
                  <a:pt x="2261" y="1966"/>
                </a:cubicBezTo>
                <a:cubicBezTo>
                  <a:pt x="2064" y="2163"/>
                  <a:pt x="1805" y="2261"/>
                  <a:pt x="1547" y="2261"/>
                </a:cubicBezTo>
                <a:close/>
                <a:moveTo>
                  <a:pt x="1547" y="324"/>
                </a:moveTo>
                <a:cubicBezTo>
                  <a:pt x="1309" y="324"/>
                  <a:pt x="1071" y="415"/>
                  <a:pt x="890" y="596"/>
                </a:cubicBezTo>
                <a:cubicBezTo>
                  <a:pt x="528" y="958"/>
                  <a:pt x="528" y="1547"/>
                  <a:pt x="890" y="1910"/>
                </a:cubicBezTo>
                <a:cubicBezTo>
                  <a:pt x="1252" y="2272"/>
                  <a:pt x="1842" y="2272"/>
                  <a:pt x="2204" y="1910"/>
                </a:cubicBezTo>
                <a:cubicBezTo>
                  <a:pt x="2566" y="1547"/>
                  <a:pt x="2566" y="958"/>
                  <a:pt x="2204" y="596"/>
                </a:cubicBezTo>
                <a:cubicBezTo>
                  <a:pt x="2023" y="415"/>
                  <a:pt x="1785" y="324"/>
                  <a:pt x="1547" y="324"/>
                </a:cubicBezTo>
                <a:close/>
                <a:moveTo>
                  <a:pt x="2104" y="736"/>
                </a:moveTo>
                <a:cubicBezTo>
                  <a:pt x="2094" y="736"/>
                  <a:pt x="2084" y="732"/>
                  <a:pt x="2076" y="724"/>
                </a:cubicBezTo>
                <a:cubicBezTo>
                  <a:pt x="1784" y="432"/>
                  <a:pt x="1310" y="432"/>
                  <a:pt x="1018" y="724"/>
                </a:cubicBezTo>
                <a:cubicBezTo>
                  <a:pt x="1003" y="739"/>
                  <a:pt x="977" y="739"/>
                  <a:pt x="962" y="724"/>
                </a:cubicBezTo>
                <a:cubicBezTo>
                  <a:pt x="946" y="708"/>
                  <a:pt x="946" y="683"/>
                  <a:pt x="962" y="667"/>
                </a:cubicBezTo>
                <a:cubicBezTo>
                  <a:pt x="1118" y="511"/>
                  <a:pt x="1326" y="425"/>
                  <a:pt x="1547" y="425"/>
                </a:cubicBezTo>
                <a:cubicBezTo>
                  <a:pt x="1768" y="425"/>
                  <a:pt x="1976" y="511"/>
                  <a:pt x="2133" y="667"/>
                </a:cubicBezTo>
                <a:cubicBezTo>
                  <a:pt x="2148" y="683"/>
                  <a:pt x="2148" y="708"/>
                  <a:pt x="2133" y="724"/>
                </a:cubicBezTo>
                <a:cubicBezTo>
                  <a:pt x="2125" y="732"/>
                  <a:pt x="2114" y="736"/>
                  <a:pt x="2104" y="73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sp>
        <p:nvSpPr>
          <p:cNvPr id="4" name="矩形 3"/>
          <p:cNvSpPr/>
          <p:nvPr/>
        </p:nvSpPr>
        <p:spPr>
          <a:xfrm>
            <a:off x="6946801" y="3791733"/>
            <a:ext cx="10640531" cy="5048946"/>
          </a:xfrm>
          <a:prstGeom prst="rect">
            <a:avLst/>
          </a:prstGeom>
        </p:spPr>
        <p:txBody>
          <a:bodyPr wrap="square">
            <a:spAutoFit/>
          </a:bodyPr>
          <a:lstStyle/>
          <a:p>
            <a:pPr marL="342900" indent="-342900">
              <a:lnSpc>
                <a:spcPts val="3200"/>
              </a:lnSpc>
              <a:spcBef>
                <a:spcPct val="50000"/>
              </a:spcBef>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乙炔气瓶</a:t>
            </a:r>
            <a:r>
              <a:rPr lang="zh-CN" altLang="en-US" sz="2400" b="1" dirty="0">
                <a:solidFill>
                  <a:srgbClr val="BB1B22"/>
                </a:solidFill>
                <a:latin typeface="微软雅黑" panose="020B0503020204020204" pitchFamily="34" charset="-122"/>
                <a:ea typeface="微软雅黑" panose="020B0503020204020204" pitchFamily="34" charset="-122"/>
              </a:rPr>
              <a:t>不可以卧倒使用</a:t>
            </a:r>
          </a:p>
          <a:p>
            <a:pPr marL="342900" indent="-342900">
              <a:lnSpc>
                <a:spcPts val="3200"/>
              </a:lnSpc>
              <a:spcBef>
                <a:spcPct val="50000"/>
              </a:spcBef>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乙炔</a:t>
            </a:r>
            <a:r>
              <a:rPr lang="zh-CN" altLang="en-US" sz="2400" b="1" dirty="0">
                <a:solidFill>
                  <a:srgbClr val="BB1B22"/>
                </a:solidFill>
                <a:latin typeface="微软雅黑" panose="020B0503020204020204" pitchFamily="34" charset="-122"/>
                <a:ea typeface="微软雅黑" panose="020B0503020204020204" pitchFamily="34" charset="-122"/>
              </a:rPr>
              <a:t>溶于丙酮，</a:t>
            </a:r>
            <a:r>
              <a:rPr lang="en-US" altLang="zh-CN" sz="2400" dirty="0">
                <a:latin typeface="微软雅黑" panose="020B0503020204020204" pitchFamily="34" charset="-122"/>
                <a:ea typeface="微软雅黑" panose="020B0503020204020204" pitchFamily="34" charset="-122"/>
              </a:rPr>
              <a:t>15</a:t>
            </a:r>
            <a:r>
              <a:rPr lang="zh-CN" altLang="en-US" sz="2400" dirty="0">
                <a:latin typeface="微软雅黑" panose="020B0503020204020204" pitchFamily="34" charset="-122"/>
                <a:ea typeface="微软雅黑" panose="020B0503020204020204" pitchFamily="34" charset="-122"/>
              </a:rPr>
              <a:t>度，</a:t>
            </a:r>
            <a:r>
              <a:rPr lang="en-US" altLang="zh-CN" sz="2400" dirty="0">
                <a:latin typeface="微软雅黑" panose="020B0503020204020204" pitchFamily="34" charset="-122"/>
                <a:ea typeface="微软雅黑" panose="020B0503020204020204" pitchFamily="34" charset="-122"/>
              </a:rPr>
              <a:t>1.5MPa</a:t>
            </a:r>
            <a:r>
              <a:rPr lang="zh-CN" altLang="en-US" sz="2400" dirty="0">
                <a:latin typeface="微软雅黑" panose="020B0503020204020204" pitchFamily="34" charset="-122"/>
                <a:ea typeface="微软雅黑" panose="020B0503020204020204" pitchFamily="34" charset="-122"/>
              </a:rPr>
              <a:t>溶解</a:t>
            </a:r>
            <a:r>
              <a:rPr lang="en-US" altLang="zh-CN" sz="2400" dirty="0">
                <a:latin typeface="微软雅黑" panose="020B0503020204020204" pitchFamily="34" charset="-122"/>
                <a:ea typeface="微软雅黑" panose="020B0503020204020204" pitchFamily="34" charset="-122"/>
              </a:rPr>
              <a:t>375</a:t>
            </a:r>
            <a:r>
              <a:rPr lang="zh-CN" altLang="en-US" sz="2400" dirty="0">
                <a:latin typeface="微软雅黑" panose="020B0503020204020204" pitchFamily="34" charset="-122"/>
                <a:ea typeface="微软雅黑" panose="020B0503020204020204" pitchFamily="34" charset="-122"/>
              </a:rPr>
              <a:t>体积乙炔，不可以卧   </a:t>
            </a:r>
          </a:p>
          <a:p>
            <a:pPr marL="342900" indent="-342900">
              <a:lnSpc>
                <a:spcPts val="3200"/>
              </a:lnSpc>
              <a:spcBef>
                <a:spcPct val="50000"/>
              </a:spcBef>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倒使用，</a:t>
            </a:r>
            <a:r>
              <a:rPr lang="zh-CN" altLang="en-US" sz="2400" b="1" dirty="0">
                <a:solidFill>
                  <a:srgbClr val="BB1B22"/>
                </a:solidFill>
                <a:latin typeface="微软雅黑" panose="020B0503020204020204" pitchFamily="34" charset="-122"/>
                <a:ea typeface="微软雅黑" panose="020B0503020204020204" pitchFamily="34" charset="-122"/>
              </a:rPr>
              <a:t>防止丙酮流出</a:t>
            </a:r>
            <a:r>
              <a:rPr lang="zh-CN" altLang="en-US" sz="2400" dirty="0">
                <a:latin typeface="微软雅黑" panose="020B0503020204020204" pitchFamily="34" charset="-122"/>
                <a:ea typeface="微软雅黑" panose="020B0503020204020204" pitchFamily="34" charset="-122"/>
              </a:rPr>
              <a:t>，通过乙炔减压器流入乙炔胶管和</a:t>
            </a:r>
          </a:p>
          <a:p>
            <a:pPr marL="342900" indent="-342900">
              <a:lnSpc>
                <a:spcPts val="3200"/>
              </a:lnSpc>
              <a:spcBef>
                <a:spcPct val="50000"/>
              </a:spcBef>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焊炬内引起</a:t>
            </a:r>
            <a:r>
              <a:rPr lang="zh-CN" altLang="en-US" sz="2400" b="1" dirty="0">
                <a:solidFill>
                  <a:srgbClr val="BB1B22"/>
                </a:solidFill>
                <a:latin typeface="微软雅黑" panose="020B0503020204020204" pitchFamily="34" charset="-122"/>
                <a:ea typeface="微软雅黑" panose="020B0503020204020204" pitchFamily="34" charset="-122"/>
              </a:rPr>
              <a:t>燃烧爆炸</a:t>
            </a:r>
            <a:r>
              <a:rPr lang="zh-CN" altLang="en-US" sz="2400" dirty="0">
                <a:latin typeface="微软雅黑" panose="020B0503020204020204" pitchFamily="34" charset="-122"/>
                <a:ea typeface="微软雅黑" panose="020B0503020204020204" pitchFamily="34" charset="-122"/>
              </a:rPr>
              <a:t>（丙酮蒸汽与空气混合气的爆炸极限为</a:t>
            </a:r>
            <a:r>
              <a:rPr lang="en-US" altLang="zh-CN" sz="2400" dirty="0">
                <a:latin typeface="微软雅黑" panose="020B0503020204020204" pitchFamily="34" charset="-122"/>
                <a:ea typeface="微软雅黑" panose="020B0503020204020204" pitchFamily="34" charset="-122"/>
              </a:rPr>
              <a:t>2.9</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13</a:t>
            </a:r>
            <a:r>
              <a:rPr lang="zh-CN" altLang="en-US" sz="2400" dirty="0">
                <a:latin typeface="微软雅黑" panose="020B0503020204020204" pitchFamily="34" charset="-122"/>
                <a:ea typeface="微软雅黑" panose="020B0503020204020204" pitchFamily="34" charset="-122"/>
              </a:rPr>
              <a:t>％）</a:t>
            </a:r>
          </a:p>
          <a:p>
            <a:pPr marL="342900" indent="-342900">
              <a:lnSpc>
                <a:spcPts val="3200"/>
              </a:lnSpc>
              <a:spcBef>
                <a:spcPct val="50000"/>
              </a:spcBef>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夏季</a:t>
            </a:r>
            <a:r>
              <a:rPr lang="zh-CN" altLang="en-US" sz="2400" b="1" dirty="0">
                <a:solidFill>
                  <a:srgbClr val="BB1B22"/>
                </a:solidFill>
                <a:latin typeface="微软雅黑" panose="020B0503020204020204" pitchFamily="34" charset="-122"/>
                <a:ea typeface="微软雅黑" panose="020B0503020204020204" pitchFamily="34" charset="-122"/>
              </a:rPr>
              <a:t>使用乙炔气瓶</a:t>
            </a:r>
            <a:r>
              <a:rPr lang="zh-CN" altLang="en-US" sz="2400" dirty="0">
                <a:latin typeface="微软雅黑" panose="020B0503020204020204" pitchFamily="34" charset="-122"/>
                <a:ea typeface="微软雅黑" panose="020B0503020204020204" pitchFamily="34" charset="-122"/>
              </a:rPr>
              <a:t>不准再阳光下暴晒</a:t>
            </a:r>
          </a:p>
          <a:p>
            <a:pPr marL="342900" indent="-342900">
              <a:lnSpc>
                <a:spcPts val="3200"/>
              </a:lnSpc>
              <a:spcBef>
                <a:spcPct val="50000"/>
              </a:spcBef>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乙炔气瓶表面温度</a:t>
            </a:r>
            <a:r>
              <a:rPr lang="zh-CN" altLang="en-US" sz="2400" b="1" dirty="0">
                <a:solidFill>
                  <a:srgbClr val="BB1B22"/>
                </a:solidFill>
                <a:latin typeface="微软雅黑" panose="020B0503020204020204" pitchFamily="34" charset="-122"/>
                <a:ea typeface="微软雅黑" panose="020B0503020204020204" pitchFamily="34" charset="-122"/>
              </a:rPr>
              <a:t>不能超过</a:t>
            </a:r>
            <a:r>
              <a:rPr lang="en-US" altLang="zh-CN" sz="2400" b="1" dirty="0">
                <a:solidFill>
                  <a:srgbClr val="BB1B22"/>
                </a:solidFill>
                <a:latin typeface="微软雅黑" panose="020B0503020204020204" pitchFamily="34" charset="-122"/>
                <a:ea typeface="微软雅黑" panose="020B0503020204020204" pitchFamily="34" charset="-122"/>
              </a:rPr>
              <a:t>40</a:t>
            </a:r>
            <a:r>
              <a:rPr lang="zh-CN" altLang="en-US" sz="2400" b="1" dirty="0">
                <a:solidFill>
                  <a:srgbClr val="BB1B22"/>
                </a:solidFill>
                <a:latin typeface="微软雅黑" panose="020B0503020204020204" pitchFamily="34" charset="-122"/>
                <a:ea typeface="微软雅黑" panose="020B0503020204020204" pitchFamily="34" charset="-122"/>
              </a:rPr>
              <a:t>度</a:t>
            </a:r>
            <a:r>
              <a:rPr lang="zh-CN" altLang="en-US" sz="2400" dirty="0">
                <a:latin typeface="微软雅黑" panose="020B0503020204020204" pitchFamily="34" charset="-122"/>
                <a:ea typeface="微软雅黑" panose="020B0503020204020204" pitchFamily="34" charset="-122"/>
              </a:rPr>
              <a:t>，防止乙炔在丙酮内溶解度降低，压力大大升高，容易造成爆炸事故，同时远离热源</a:t>
            </a:r>
          </a:p>
          <a:p>
            <a:pPr marL="342900" indent="-342900">
              <a:lnSpc>
                <a:spcPts val="3200"/>
              </a:lnSpc>
              <a:spcBef>
                <a:spcPct val="50000"/>
              </a:spcBef>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没安装回火防止器的乙炔瓶</a:t>
            </a:r>
            <a:r>
              <a:rPr lang="zh-CN" altLang="en-US" sz="2400" b="1" dirty="0">
                <a:solidFill>
                  <a:srgbClr val="BB1B22"/>
                </a:solidFill>
                <a:latin typeface="微软雅黑" panose="020B0503020204020204" pitchFamily="34" charset="-122"/>
                <a:ea typeface="微软雅黑" panose="020B0503020204020204" pitchFamily="34" charset="-122"/>
              </a:rPr>
              <a:t>不能使用</a:t>
            </a:r>
          </a:p>
          <a:p>
            <a:pPr marL="342900" indent="-342900">
              <a:lnSpc>
                <a:spcPts val="3200"/>
              </a:lnSpc>
              <a:spcBef>
                <a:spcPct val="50000"/>
              </a:spcBef>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为了防止倒流的火焰</a:t>
            </a:r>
            <a:r>
              <a:rPr lang="zh-CN" altLang="en-US" sz="2400" b="1" dirty="0">
                <a:solidFill>
                  <a:srgbClr val="BB1B22"/>
                </a:solidFill>
                <a:latin typeface="微软雅黑" panose="020B0503020204020204" pitchFamily="34" charset="-122"/>
                <a:ea typeface="微软雅黑" panose="020B0503020204020204" pitchFamily="34" charset="-122"/>
              </a:rPr>
              <a:t>流入乙炔瓶</a:t>
            </a:r>
            <a:r>
              <a:rPr lang="zh-CN" altLang="en-US" sz="2400" dirty="0">
                <a:latin typeface="微软雅黑" panose="020B0503020204020204" pitchFamily="34" charset="-122"/>
                <a:ea typeface="微软雅黑" panose="020B0503020204020204" pitchFamily="34" charset="-122"/>
              </a:rPr>
              <a:t>，必须安装回火防止器</a:t>
            </a:r>
          </a:p>
        </p:txBody>
      </p:sp>
      <p:cxnSp>
        <p:nvCxnSpPr>
          <p:cNvPr id="7" name="直接连接符 6"/>
          <p:cNvCxnSpPr/>
          <p:nvPr/>
        </p:nvCxnSpPr>
        <p:spPr>
          <a:xfrm flipV="1">
            <a:off x="1832516" y="3635298"/>
            <a:ext cx="15977841" cy="113615"/>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a:off x="1832516" y="8953199"/>
            <a:ext cx="15977841"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pic>
        <p:nvPicPr>
          <p:cNvPr id="2050" name="Picture 2" descr="https://timgsa.baidu.com/timg?image&amp;quality=80&amp;size=b9999_10000&amp;sec=1503713750&amp;di=538845f010f4926f53281b490d8bb4a0&amp;imgtype=jpg&amp;er=1&amp;src=http%3A%2F%2Fwww.henganqt.com%2Fpho%2F2014111123734.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434" b="100000" l="2778" r="100000">
                        <a14:foregroundMark x1="24846" y1="35656" x2="24846" y2="35656"/>
                        <a14:foregroundMark x1="73611" y1="30328" x2="73611" y2="30328"/>
                        <a14:foregroundMark x1="26698" y1="8607" x2="26698" y2="8607"/>
                      </a14:backgroundRemoval>
                    </a14:imgEffect>
                  </a14:imgLayer>
                </a14:imgProps>
              </a:ext>
              <a:ext uri="{28A0092B-C50C-407E-A947-70E740481C1C}">
                <a14:useLocalDpi xmlns:a14="http://schemas.microsoft.com/office/drawing/2010/main" val="0"/>
              </a:ext>
            </a:extLst>
          </a:blip>
          <a:srcRect l="13076" r="14852"/>
          <a:stretch>
            <a:fillRect/>
          </a:stretch>
        </p:blipFill>
        <p:spPr bwMode="auto">
          <a:xfrm>
            <a:off x="2631938" y="4362969"/>
            <a:ext cx="3448782" cy="3603333"/>
          </a:xfrm>
          <a:prstGeom prst="rect">
            <a:avLst/>
          </a:prstGeom>
          <a:noFill/>
          <a:extLst>
            <a:ext uri="{909E8E84-426E-40DD-AFC4-6F175D3DCCD1}">
              <a14:hiddenFill xmlns:a14="http://schemas.microsoft.com/office/drawing/2010/main">
                <a:solidFill>
                  <a:srgbClr val="FFFFFF"/>
                </a:solidFill>
              </a14:hiddenFill>
            </a:ext>
          </a:extLst>
        </p:spPr>
      </p:pic>
      <p:sp>
        <p:nvSpPr>
          <p:cNvPr id="12"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3" name="文本框 12"/>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grpSp>
        <p:nvGrpSpPr>
          <p:cNvPr id="3" name="组合 2"/>
          <p:cNvGrpSpPr/>
          <p:nvPr/>
        </p:nvGrpSpPr>
        <p:grpSpPr>
          <a:xfrm>
            <a:off x="7443348" y="2676544"/>
            <a:ext cx="6065611" cy="6061835"/>
            <a:chOff x="5597365" y="2337886"/>
            <a:chExt cx="6885175" cy="6880889"/>
          </a:xfrm>
        </p:grpSpPr>
        <p:grpSp>
          <p:nvGrpSpPr>
            <p:cNvPr id="14" name="Group 2"/>
            <p:cNvGrpSpPr/>
            <p:nvPr/>
          </p:nvGrpSpPr>
          <p:grpSpPr>
            <a:xfrm>
              <a:off x="5597365" y="2337886"/>
              <a:ext cx="6885175" cy="6880889"/>
              <a:chOff x="2534779" y="1302799"/>
              <a:chExt cx="3825875" cy="3823494"/>
            </a:xfrm>
          </p:grpSpPr>
          <p:sp>
            <p:nvSpPr>
              <p:cNvPr id="27" name="îŝḷîḓé-Freeform: Shape 4"/>
              <p:cNvSpPr/>
              <p:nvPr/>
            </p:nvSpPr>
            <p:spPr bwMode="auto">
              <a:xfrm>
                <a:off x="2534779" y="1352805"/>
                <a:ext cx="1593850" cy="2183606"/>
              </a:xfrm>
              <a:custGeom>
                <a:avLst/>
                <a:gdLst>
                  <a:gd name="T0" fmla="*/ 19786 w 21600"/>
                  <a:gd name="T1" fmla="*/ 18395 h 21600"/>
                  <a:gd name="T2" fmla="*/ 19870 w 21600"/>
                  <a:gd name="T3" fmla="*/ 17656 h 21600"/>
                  <a:gd name="T4" fmla="*/ 19870 w 21600"/>
                  <a:gd name="T5" fmla="*/ 0 h 21600"/>
                  <a:gd name="T6" fmla="*/ 0 w 21600"/>
                  <a:gd name="T7" fmla="*/ 18395 h 21600"/>
                  <a:gd name="T8" fmla="*/ 380 w 21600"/>
                  <a:gd name="T9" fmla="*/ 21600 h 21600"/>
                  <a:gd name="T10" fmla="*/ 21600 w 21600"/>
                  <a:gd name="T11" fmla="*/ 21600 h 21600"/>
                  <a:gd name="T12" fmla="*/ 19786 w 21600"/>
                  <a:gd name="T13" fmla="*/ 18395 h 21600"/>
                  <a:gd name="T14" fmla="*/ 19786 w 21600"/>
                  <a:gd name="T15" fmla="*/ 18395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9786" y="18395"/>
                    </a:moveTo>
                    <a:cubicBezTo>
                      <a:pt x="19786" y="18149"/>
                      <a:pt x="19786" y="17902"/>
                      <a:pt x="19870" y="17656"/>
                    </a:cubicBezTo>
                    <a:cubicBezTo>
                      <a:pt x="19870" y="0"/>
                      <a:pt x="19870" y="0"/>
                      <a:pt x="19870" y="0"/>
                    </a:cubicBezTo>
                    <a:cubicBezTo>
                      <a:pt x="8480" y="2003"/>
                      <a:pt x="0" y="9490"/>
                      <a:pt x="0" y="18395"/>
                    </a:cubicBezTo>
                    <a:cubicBezTo>
                      <a:pt x="0" y="19505"/>
                      <a:pt x="127" y="20552"/>
                      <a:pt x="380" y="21600"/>
                    </a:cubicBezTo>
                    <a:cubicBezTo>
                      <a:pt x="21600" y="21600"/>
                      <a:pt x="21600" y="21600"/>
                      <a:pt x="21600" y="21600"/>
                    </a:cubicBezTo>
                    <a:cubicBezTo>
                      <a:pt x="20461" y="20768"/>
                      <a:pt x="19786" y="19659"/>
                      <a:pt x="19786" y="18395"/>
                    </a:cubicBezTo>
                    <a:close/>
                    <a:moveTo>
                      <a:pt x="19786" y="18395"/>
                    </a:moveTo>
                  </a:path>
                </a:pathLst>
              </a:custGeom>
              <a:solidFill>
                <a:srgbClr val="FFC000"/>
              </a:solid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29" name="îŝḷîḓé-Freeform: Shape 6"/>
              <p:cNvSpPr/>
              <p:nvPr/>
            </p:nvSpPr>
            <p:spPr bwMode="auto">
              <a:xfrm>
                <a:off x="2588754" y="3530855"/>
                <a:ext cx="2182019" cy="1595438"/>
              </a:xfrm>
              <a:custGeom>
                <a:avLst/>
                <a:gdLst>
                  <a:gd name="T0" fmla="*/ 18395 w 21600"/>
                  <a:gd name="T1" fmla="*/ 1856 h 21600"/>
                  <a:gd name="T2" fmla="*/ 17656 w 21600"/>
                  <a:gd name="T3" fmla="*/ 1772 h 21600"/>
                  <a:gd name="T4" fmla="*/ 0 w 21600"/>
                  <a:gd name="T5" fmla="*/ 1772 h 21600"/>
                  <a:gd name="T6" fmla="*/ 18395 w 21600"/>
                  <a:gd name="T7" fmla="*/ 21600 h 21600"/>
                  <a:gd name="T8" fmla="*/ 21600 w 21600"/>
                  <a:gd name="T9" fmla="*/ 21220 h 21600"/>
                  <a:gd name="T10" fmla="*/ 21600 w 21600"/>
                  <a:gd name="T11" fmla="*/ 0 h 21600"/>
                  <a:gd name="T12" fmla="*/ 18395 w 21600"/>
                  <a:gd name="T13" fmla="*/ 1856 h 21600"/>
                  <a:gd name="T14" fmla="*/ 18395 w 21600"/>
                  <a:gd name="T15" fmla="*/ 185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8395" y="1856"/>
                    </a:moveTo>
                    <a:cubicBezTo>
                      <a:pt x="18149" y="1856"/>
                      <a:pt x="17902" y="1814"/>
                      <a:pt x="17656" y="1772"/>
                    </a:cubicBezTo>
                    <a:cubicBezTo>
                      <a:pt x="0" y="1772"/>
                      <a:pt x="0" y="1772"/>
                      <a:pt x="0" y="1772"/>
                    </a:cubicBezTo>
                    <a:cubicBezTo>
                      <a:pt x="2003" y="13120"/>
                      <a:pt x="9490" y="21600"/>
                      <a:pt x="18395" y="21600"/>
                    </a:cubicBezTo>
                    <a:cubicBezTo>
                      <a:pt x="19505" y="21600"/>
                      <a:pt x="20552" y="21473"/>
                      <a:pt x="21600" y="21220"/>
                    </a:cubicBezTo>
                    <a:cubicBezTo>
                      <a:pt x="21600" y="0"/>
                      <a:pt x="21600" y="0"/>
                      <a:pt x="21600" y="0"/>
                    </a:cubicBezTo>
                    <a:cubicBezTo>
                      <a:pt x="20799" y="1139"/>
                      <a:pt x="19659" y="1856"/>
                      <a:pt x="18395" y="1856"/>
                    </a:cubicBezTo>
                    <a:close/>
                    <a:moveTo>
                      <a:pt x="18395" y="1856"/>
                    </a:moveTo>
                  </a:path>
                </a:pathLst>
              </a:custGeom>
              <a:solidFill>
                <a:srgbClr val="BB1B22"/>
              </a:solid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31" name="îŝḷîḓé-Freeform: Shape 8"/>
              <p:cNvSpPr/>
              <p:nvPr/>
            </p:nvSpPr>
            <p:spPr bwMode="auto">
              <a:xfrm>
                <a:off x="4769979" y="2893474"/>
                <a:ext cx="1590675" cy="2179638"/>
              </a:xfrm>
              <a:custGeom>
                <a:avLst/>
                <a:gdLst>
                  <a:gd name="T0" fmla="*/ 0 w 21600"/>
                  <a:gd name="T1" fmla="*/ 1 h 21600"/>
                  <a:gd name="T2" fmla="*/ 0 w 21600"/>
                  <a:gd name="T3" fmla="*/ 1 h 21600"/>
                  <a:gd name="T4" fmla="*/ 0 w 21600"/>
                  <a:gd name="T5" fmla="*/ 6 h 21600"/>
                  <a:gd name="T6" fmla="*/ 2 w 21600"/>
                  <a:gd name="T7" fmla="*/ 1 h 21600"/>
                  <a:gd name="T8" fmla="*/ 2 w 21600"/>
                  <a:gd name="T9" fmla="*/ 0 h 21600"/>
                  <a:gd name="T10" fmla="*/ 0 w 21600"/>
                  <a:gd name="T11" fmla="*/ 0 h 21600"/>
                  <a:gd name="T12" fmla="*/ 0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18" y="3178"/>
                    </a:moveTo>
                    <a:cubicBezTo>
                      <a:pt x="1818" y="3425"/>
                      <a:pt x="1775" y="3703"/>
                      <a:pt x="1733" y="3919"/>
                    </a:cubicBezTo>
                    <a:cubicBezTo>
                      <a:pt x="1733" y="21600"/>
                      <a:pt x="1733" y="21600"/>
                      <a:pt x="1733" y="21600"/>
                    </a:cubicBezTo>
                    <a:cubicBezTo>
                      <a:pt x="13146" y="19594"/>
                      <a:pt x="21600" y="12096"/>
                      <a:pt x="21600" y="3178"/>
                    </a:cubicBezTo>
                    <a:cubicBezTo>
                      <a:pt x="21600" y="2098"/>
                      <a:pt x="21473" y="1018"/>
                      <a:pt x="21262" y="0"/>
                    </a:cubicBezTo>
                    <a:cubicBezTo>
                      <a:pt x="0" y="0"/>
                      <a:pt x="0" y="0"/>
                      <a:pt x="0" y="0"/>
                    </a:cubicBezTo>
                    <a:cubicBezTo>
                      <a:pt x="1099" y="802"/>
                      <a:pt x="1818" y="1944"/>
                      <a:pt x="1818" y="3178"/>
                    </a:cubicBezTo>
                    <a:close/>
                    <a:moveTo>
                      <a:pt x="1818" y="3178"/>
                    </a:moveTo>
                  </a:path>
                </a:pathLst>
              </a:custGeom>
              <a:solidFill>
                <a:srgbClr val="FFC000"/>
              </a:solid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33" name="îŝḷîḓé-Freeform: Shape 10"/>
              <p:cNvSpPr/>
              <p:nvPr/>
            </p:nvSpPr>
            <p:spPr bwMode="auto">
              <a:xfrm>
                <a:off x="4123867" y="1302799"/>
                <a:ext cx="2178844" cy="1593850"/>
              </a:xfrm>
              <a:custGeom>
                <a:avLst/>
                <a:gdLst>
                  <a:gd name="T0" fmla="*/ 1 w 21600"/>
                  <a:gd name="T1" fmla="*/ 1 h 21600"/>
                  <a:gd name="T2" fmla="*/ 1 w 21600"/>
                  <a:gd name="T3" fmla="*/ 1 h 21600"/>
                  <a:gd name="T4" fmla="*/ 6 w 21600"/>
                  <a:gd name="T5" fmla="*/ 1 h 21600"/>
                  <a:gd name="T6" fmla="*/ 1 w 21600"/>
                  <a:gd name="T7" fmla="*/ 0 h 21600"/>
                  <a:gd name="T8" fmla="*/ 0 w 21600"/>
                  <a:gd name="T9" fmla="*/ 0 h 21600"/>
                  <a:gd name="T10" fmla="*/ 0 w 21600"/>
                  <a:gd name="T11" fmla="*/ 2 h 21600"/>
                  <a:gd name="T12" fmla="*/ 1 w 21600"/>
                  <a:gd name="T13" fmla="*/ 1 h 21600"/>
                  <a:gd name="T14" fmla="*/ 1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178" y="19786"/>
                    </a:moveTo>
                    <a:cubicBezTo>
                      <a:pt x="3456" y="19786"/>
                      <a:pt x="3703" y="19786"/>
                      <a:pt x="3919" y="19870"/>
                    </a:cubicBezTo>
                    <a:cubicBezTo>
                      <a:pt x="21600" y="19870"/>
                      <a:pt x="21600" y="19870"/>
                      <a:pt x="21600" y="19870"/>
                    </a:cubicBezTo>
                    <a:cubicBezTo>
                      <a:pt x="19625" y="8480"/>
                      <a:pt x="12127" y="0"/>
                      <a:pt x="3178" y="0"/>
                    </a:cubicBezTo>
                    <a:cubicBezTo>
                      <a:pt x="2098" y="0"/>
                      <a:pt x="1018" y="127"/>
                      <a:pt x="0" y="380"/>
                    </a:cubicBezTo>
                    <a:cubicBezTo>
                      <a:pt x="0" y="21600"/>
                      <a:pt x="0" y="21600"/>
                      <a:pt x="0" y="21600"/>
                    </a:cubicBezTo>
                    <a:cubicBezTo>
                      <a:pt x="802" y="20461"/>
                      <a:pt x="1944" y="19786"/>
                      <a:pt x="3178" y="19786"/>
                    </a:cubicBezTo>
                    <a:close/>
                    <a:moveTo>
                      <a:pt x="3178" y="19786"/>
                    </a:moveTo>
                  </a:path>
                </a:pathLst>
              </a:custGeom>
              <a:solidFill>
                <a:srgbClr val="BB1B22"/>
              </a:solidFill>
              <a:ln w="9525" cap="flat">
                <a:solidFill>
                  <a:schemeClr val="tx1">
                    <a:alpha val="0"/>
                  </a:schemeClr>
                </a:solidFill>
                <a:prstDash val="solid"/>
                <a:round/>
                <a:headEnd type="none" w="med" len="med"/>
                <a:tailEnd type="none" w="med" len="med"/>
              </a:ln>
            </p:spPr>
            <p:txBody>
              <a:bodyPr anchor="ctr"/>
              <a:lstStyle/>
              <a:p>
                <a:pPr algn="ctr"/>
                <a:endParaRPr dirty="0"/>
              </a:p>
            </p:txBody>
          </p:sp>
          <p:sp>
            <p:nvSpPr>
              <p:cNvPr id="35" name="îŝḷîḓé-Oval 12"/>
              <p:cNvSpPr/>
              <p:nvPr/>
            </p:nvSpPr>
            <p:spPr bwMode="auto">
              <a:xfrm>
                <a:off x="4118310" y="2883949"/>
                <a:ext cx="661988" cy="662781"/>
              </a:xfrm>
              <a:prstGeom prst="ellipse">
                <a:avLst/>
              </a:prstGeom>
              <a:solidFill>
                <a:srgbClr val="D7DFE6"/>
              </a:solidFill>
              <a:ln w="9525">
                <a:solidFill>
                  <a:schemeClr val="tx1">
                    <a:alpha val="0"/>
                  </a:schemeClr>
                </a:solidFill>
                <a:round/>
              </a:ln>
            </p:spPr>
            <p:txBody>
              <a:bodyPr anchor="ctr"/>
              <a:lstStyle/>
              <a:p>
                <a:pPr algn="ctr"/>
                <a:endParaRPr/>
              </a:p>
            </p:txBody>
          </p:sp>
        </p:grpSp>
        <p:sp>
          <p:nvSpPr>
            <p:cNvPr id="2" name="文本框 1"/>
            <p:cNvSpPr txBox="1"/>
            <p:nvPr/>
          </p:nvSpPr>
          <p:spPr>
            <a:xfrm>
              <a:off x="7513383" y="3772059"/>
              <a:ext cx="652354" cy="2246769"/>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动</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solidFill>
                    <a:schemeClr val="bg1"/>
                  </a:solidFill>
                  <a:latin typeface="微软雅黑" panose="020B0503020204020204" pitchFamily="34" charset="-122"/>
                  <a:ea typeface="微软雅黑" panose="020B0503020204020204" pitchFamily="34" charset="-122"/>
                </a:rPr>
                <a:t>火</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solidFill>
                    <a:schemeClr val="bg1"/>
                  </a:solidFill>
                  <a:latin typeface="微软雅黑" panose="020B0503020204020204" pitchFamily="34" charset="-122"/>
                  <a:ea typeface="微软雅黑" panose="020B0503020204020204" pitchFamily="34" charset="-122"/>
                </a:rPr>
                <a:t>批</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solidFill>
                    <a:schemeClr val="bg1"/>
                  </a:solidFill>
                  <a:latin typeface="微软雅黑" panose="020B0503020204020204" pitchFamily="34" charset="-122"/>
                  <a:ea typeface="微软雅黑" panose="020B0503020204020204" pitchFamily="34" charset="-122"/>
                </a:rPr>
                <a:t>准</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800" b="1" dirty="0">
                  <a:solidFill>
                    <a:schemeClr val="bg1"/>
                  </a:solidFill>
                  <a:latin typeface="微软雅黑" panose="020B0503020204020204" pitchFamily="34" charset="-122"/>
                  <a:ea typeface="微软雅黑" panose="020B0503020204020204" pitchFamily="34" charset="-122"/>
                </a:rPr>
                <a:t>人</a:t>
              </a:r>
            </a:p>
          </p:txBody>
        </p:sp>
        <p:sp>
          <p:nvSpPr>
            <p:cNvPr id="41" name="文本框 40"/>
            <p:cNvSpPr txBox="1"/>
            <p:nvPr/>
          </p:nvSpPr>
          <p:spPr>
            <a:xfrm>
              <a:off x="8757117" y="4317452"/>
              <a:ext cx="2268396" cy="593916"/>
            </a:xfrm>
            <a:prstGeom prst="rect">
              <a:avLst/>
            </a:prstGeom>
            <a:noFill/>
          </p:spPr>
          <p:txBody>
            <a:bodyPr wrap="square" rtlCol="0">
              <a:spAutoFit/>
            </a:bodyPr>
            <a:lstStyle/>
            <a:p>
              <a:pPr>
                <a:spcBef>
                  <a:spcPct val="50000"/>
                </a:spcBef>
              </a:pPr>
              <a:r>
                <a:rPr lang="zh-CN" altLang="en-US" sz="2800" b="1" dirty="0">
                  <a:solidFill>
                    <a:schemeClr val="bg1"/>
                  </a:solidFill>
                  <a:latin typeface="微软雅黑" panose="020B0503020204020204" pitchFamily="34" charset="-122"/>
                  <a:ea typeface="微软雅黑" panose="020B0503020204020204" pitchFamily="34" charset="-122"/>
                </a:rPr>
                <a:t>动火负责人</a:t>
              </a:r>
            </a:p>
          </p:txBody>
        </p:sp>
        <p:sp>
          <p:nvSpPr>
            <p:cNvPr id="42" name="文本框 41"/>
            <p:cNvSpPr txBox="1"/>
            <p:nvPr/>
          </p:nvSpPr>
          <p:spPr>
            <a:xfrm>
              <a:off x="7112817" y="6725717"/>
              <a:ext cx="2351783" cy="593916"/>
            </a:xfrm>
            <a:prstGeom prst="rect">
              <a:avLst/>
            </a:prstGeom>
            <a:noFill/>
          </p:spPr>
          <p:txBody>
            <a:bodyPr wrap="square" rtlCol="0">
              <a:spAutoFit/>
            </a:bodyPr>
            <a:lstStyle/>
            <a:p>
              <a:pPr>
                <a:spcBef>
                  <a:spcPct val="50000"/>
                </a:spcBef>
              </a:pPr>
              <a:r>
                <a:rPr lang="zh-CN" altLang="en-US" sz="2800" b="1" dirty="0">
                  <a:solidFill>
                    <a:schemeClr val="bg1"/>
                  </a:solidFill>
                  <a:latin typeface="微软雅黑" panose="020B0503020204020204" pitchFamily="34" charset="-122"/>
                  <a:ea typeface="微软雅黑" panose="020B0503020204020204" pitchFamily="34" charset="-122"/>
                </a:rPr>
                <a:t>动火作业人</a:t>
              </a:r>
            </a:p>
          </p:txBody>
        </p:sp>
        <p:sp>
          <p:nvSpPr>
            <p:cNvPr id="43" name="文本框 42"/>
            <p:cNvSpPr txBox="1"/>
            <p:nvPr/>
          </p:nvSpPr>
          <p:spPr>
            <a:xfrm>
              <a:off x="10012698" y="5383583"/>
              <a:ext cx="652354" cy="2246769"/>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动火监护人</a:t>
              </a:r>
            </a:p>
          </p:txBody>
        </p:sp>
      </p:grpSp>
      <p:sp>
        <p:nvSpPr>
          <p:cNvPr id="45" name="文本框 14"/>
          <p:cNvSpPr/>
          <p:nvPr/>
        </p:nvSpPr>
        <p:spPr>
          <a:xfrm>
            <a:off x="2621783" y="5427530"/>
            <a:ext cx="2749471" cy="707886"/>
          </a:xfrm>
          <a:prstGeom prst="rect">
            <a:avLst/>
          </a:prstGeom>
          <a:noFill/>
          <a:ln w="9525">
            <a:noFill/>
          </a:ln>
        </p:spPr>
        <p:txBody>
          <a:bodyPr wrap="none" anchor="t">
            <a:spAutoFit/>
          </a:bodyPr>
          <a:lstStyle/>
          <a:p>
            <a:pPr algn="r"/>
            <a:r>
              <a:rPr lang="zh-CN" altLang="en-US" sz="4000" b="1" dirty="0">
                <a:solidFill>
                  <a:srgbClr val="C00000"/>
                </a:solidFill>
                <a:latin typeface="Arial" panose="020B0604020202020204" pitchFamily="34" charset="0"/>
                <a:ea typeface="微软雅黑" panose="020B0503020204020204" pitchFamily="34" charset="-122"/>
                <a:sym typeface="Arial" panose="020B0604020202020204" pitchFamily="34" charset="0"/>
              </a:rPr>
              <a:t>责任与义务</a:t>
            </a:r>
          </a:p>
        </p:txBody>
      </p:sp>
      <p:cxnSp>
        <p:nvCxnSpPr>
          <p:cNvPr id="5" name="直接连接符 4"/>
          <p:cNvCxnSpPr/>
          <p:nvPr/>
        </p:nvCxnSpPr>
        <p:spPr>
          <a:xfrm>
            <a:off x="2621783" y="6286710"/>
            <a:ext cx="2749471" cy="0"/>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52" name="矩形 8"/>
          <p:cNvSpPr/>
          <p:nvPr/>
        </p:nvSpPr>
        <p:spPr>
          <a:xfrm>
            <a:off x="2166450" y="2312566"/>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动火作业相关程序</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57" name="agenda_232559"/>
          <p:cNvSpPr>
            <a:spLocks noChangeAspect="1"/>
          </p:cNvSpPr>
          <p:nvPr/>
        </p:nvSpPr>
        <p:spPr bwMode="auto">
          <a:xfrm>
            <a:off x="1179219" y="2217985"/>
            <a:ext cx="527804" cy="784902"/>
          </a:xfrm>
          <a:custGeom>
            <a:avLst/>
            <a:gdLst>
              <a:gd name="T0" fmla="*/ 3014 w 3064"/>
              <a:gd name="T1" fmla="*/ 3195 h 4563"/>
              <a:gd name="T2" fmla="*/ 1022 w 3064"/>
              <a:gd name="T3" fmla="*/ 15 h 4563"/>
              <a:gd name="T4" fmla="*/ 947 w 3064"/>
              <a:gd name="T5" fmla="*/ 22 h 4563"/>
              <a:gd name="T6" fmla="*/ 937 w 3064"/>
              <a:gd name="T7" fmla="*/ 96 h 4563"/>
              <a:gd name="T8" fmla="*/ 322 w 3064"/>
              <a:gd name="T9" fmla="*/ 2804 h 4563"/>
              <a:gd name="T10" fmla="*/ 199 w 3064"/>
              <a:gd name="T11" fmla="*/ 4121 h 4563"/>
              <a:gd name="T12" fmla="*/ 1243 w 3064"/>
              <a:gd name="T13" fmla="*/ 4562 h 4563"/>
              <a:gd name="T14" fmla="*/ 1261 w 3064"/>
              <a:gd name="T15" fmla="*/ 4417 h 4563"/>
              <a:gd name="T16" fmla="*/ 1178 w 3064"/>
              <a:gd name="T17" fmla="*/ 4158 h 4563"/>
              <a:gd name="T18" fmla="*/ 1108 w 3064"/>
              <a:gd name="T19" fmla="*/ 3986 h 4563"/>
              <a:gd name="T20" fmla="*/ 1169 w 3064"/>
              <a:gd name="T21" fmla="*/ 3254 h 4563"/>
              <a:gd name="T22" fmla="*/ 1624 w 3064"/>
              <a:gd name="T23" fmla="*/ 2848 h 4563"/>
              <a:gd name="T24" fmla="*/ 1691 w 3064"/>
              <a:gd name="T25" fmla="*/ 2859 h 4563"/>
              <a:gd name="T26" fmla="*/ 1728 w 3064"/>
              <a:gd name="T27" fmla="*/ 2917 h 4563"/>
              <a:gd name="T28" fmla="*/ 1740 w 3064"/>
              <a:gd name="T29" fmla="*/ 3018 h 4563"/>
              <a:gd name="T30" fmla="*/ 1832 w 3064"/>
              <a:gd name="T31" fmla="*/ 3556 h 4563"/>
              <a:gd name="T32" fmla="*/ 1903 w 3064"/>
              <a:gd name="T33" fmla="*/ 3754 h 4563"/>
              <a:gd name="T34" fmla="*/ 2001 w 3064"/>
              <a:gd name="T35" fmla="*/ 4069 h 4563"/>
              <a:gd name="T36" fmla="*/ 1958 w 3064"/>
              <a:gd name="T37" fmla="*/ 4563 h 4563"/>
              <a:gd name="T38" fmla="*/ 3014 w 3064"/>
              <a:gd name="T39" fmla="*/ 3195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64" h="4563">
                <a:moveTo>
                  <a:pt x="3014" y="3195"/>
                </a:moveTo>
                <a:cubicBezTo>
                  <a:pt x="2945" y="2063"/>
                  <a:pt x="2018" y="688"/>
                  <a:pt x="1022" y="15"/>
                </a:cubicBezTo>
                <a:cubicBezTo>
                  <a:pt x="999" y="0"/>
                  <a:pt x="967" y="2"/>
                  <a:pt x="947" y="22"/>
                </a:cubicBezTo>
                <a:cubicBezTo>
                  <a:pt x="926" y="41"/>
                  <a:pt x="922" y="72"/>
                  <a:pt x="937" y="96"/>
                </a:cubicBezTo>
                <a:cubicBezTo>
                  <a:pt x="1436" y="916"/>
                  <a:pt x="610" y="2300"/>
                  <a:pt x="322" y="2804"/>
                </a:cubicBezTo>
                <a:cubicBezTo>
                  <a:pt x="66" y="3252"/>
                  <a:pt x="0" y="3801"/>
                  <a:pt x="199" y="4121"/>
                </a:cubicBezTo>
                <a:cubicBezTo>
                  <a:pt x="395" y="4436"/>
                  <a:pt x="751" y="4515"/>
                  <a:pt x="1243" y="4562"/>
                </a:cubicBezTo>
                <a:cubicBezTo>
                  <a:pt x="1257" y="4513"/>
                  <a:pt x="1264" y="4464"/>
                  <a:pt x="1261" y="4417"/>
                </a:cubicBezTo>
                <a:cubicBezTo>
                  <a:pt x="1255" y="4328"/>
                  <a:pt x="1218" y="4245"/>
                  <a:pt x="1178" y="4158"/>
                </a:cubicBezTo>
                <a:cubicBezTo>
                  <a:pt x="1153" y="4103"/>
                  <a:pt x="1127" y="4047"/>
                  <a:pt x="1108" y="3986"/>
                </a:cubicBezTo>
                <a:cubicBezTo>
                  <a:pt x="1031" y="3742"/>
                  <a:pt x="1054" y="3476"/>
                  <a:pt x="1169" y="3254"/>
                </a:cubicBezTo>
                <a:cubicBezTo>
                  <a:pt x="1275" y="3051"/>
                  <a:pt x="1445" y="2899"/>
                  <a:pt x="1624" y="2848"/>
                </a:cubicBezTo>
                <a:cubicBezTo>
                  <a:pt x="1647" y="2842"/>
                  <a:pt x="1672" y="2846"/>
                  <a:pt x="1691" y="2859"/>
                </a:cubicBezTo>
                <a:cubicBezTo>
                  <a:pt x="1712" y="2872"/>
                  <a:pt x="1725" y="2893"/>
                  <a:pt x="1728" y="2917"/>
                </a:cubicBezTo>
                <a:lnTo>
                  <a:pt x="1740" y="3018"/>
                </a:lnTo>
                <a:cubicBezTo>
                  <a:pt x="1761" y="3197"/>
                  <a:pt x="1784" y="3382"/>
                  <a:pt x="1832" y="3556"/>
                </a:cubicBezTo>
                <a:cubicBezTo>
                  <a:pt x="1850" y="3623"/>
                  <a:pt x="1876" y="3687"/>
                  <a:pt x="1903" y="3754"/>
                </a:cubicBezTo>
                <a:cubicBezTo>
                  <a:pt x="1942" y="3853"/>
                  <a:pt x="1983" y="3956"/>
                  <a:pt x="2001" y="4069"/>
                </a:cubicBezTo>
                <a:cubicBezTo>
                  <a:pt x="2027" y="4228"/>
                  <a:pt x="2033" y="4372"/>
                  <a:pt x="1958" y="4563"/>
                </a:cubicBezTo>
                <a:cubicBezTo>
                  <a:pt x="2560" y="4436"/>
                  <a:pt x="3064" y="4004"/>
                  <a:pt x="3014" y="3195"/>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23"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4" name="文本框 23"/>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104556"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、动火作业安全职责</a:t>
            </a:r>
          </a:p>
        </p:txBody>
      </p:sp>
      <p:sp>
        <p:nvSpPr>
          <p:cNvPr id="9" name="矩形 8"/>
          <p:cNvSpPr/>
          <p:nvPr/>
        </p:nvSpPr>
        <p:spPr>
          <a:xfrm>
            <a:off x="2125791" y="2282578"/>
            <a:ext cx="3954929"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乙炔瓶使用方法</a:t>
            </a:r>
          </a:p>
        </p:txBody>
      </p:sp>
      <p:sp>
        <p:nvSpPr>
          <p:cNvPr id="11" name="agenda_232559"/>
          <p:cNvSpPr>
            <a:spLocks noChangeAspect="1"/>
          </p:cNvSpPr>
          <p:nvPr/>
        </p:nvSpPr>
        <p:spPr bwMode="auto">
          <a:xfrm rot="16200000" flipV="1">
            <a:off x="1050671" y="2221043"/>
            <a:ext cx="784902" cy="778787"/>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455839 w 606244"/>
              <a:gd name="T23" fmla="*/ 455839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455839 w 606244"/>
              <a:gd name="T39" fmla="*/ 455839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455839 w 606244"/>
              <a:gd name="T53" fmla="*/ 455839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455839 w 606244"/>
              <a:gd name="T65" fmla="*/ 455839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455839 w 606244"/>
              <a:gd name="T77" fmla="*/ 455839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00" h="2783">
                <a:moveTo>
                  <a:pt x="187" y="2783"/>
                </a:moveTo>
                <a:cubicBezTo>
                  <a:pt x="142" y="2783"/>
                  <a:pt x="99" y="2765"/>
                  <a:pt x="67" y="2733"/>
                </a:cubicBezTo>
                <a:cubicBezTo>
                  <a:pt x="0" y="2666"/>
                  <a:pt x="0" y="2558"/>
                  <a:pt x="67" y="2492"/>
                </a:cubicBezTo>
                <a:lnTo>
                  <a:pt x="628" y="1931"/>
                </a:lnTo>
                <a:cubicBezTo>
                  <a:pt x="298" y="1484"/>
                  <a:pt x="335" y="849"/>
                  <a:pt x="739" y="445"/>
                </a:cubicBezTo>
                <a:cubicBezTo>
                  <a:pt x="1185" y="0"/>
                  <a:pt x="1909" y="0"/>
                  <a:pt x="2355" y="445"/>
                </a:cubicBezTo>
                <a:cubicBezTo>
                  <a:pt x="2800" y="890"/>
                  <a:pt x="2800" y="1615"/>
                  <a:pt x="2355" y="2060"/>
                </a:cubicBezTo>
                <a:lnTo>
                  <a:pt x="2355" y="2060"/>
                </a:lnTo>
                <a:cubicBezTo>
                  <a:pt x="1950" y="2465"/>
                  <a:pt x="1316" y="2502"/>
                  <a:pt x="869" y="2172"/>
                </a:cubicBezTo>
                <a:lnTo>
                  <a:pt x="308" y="2733"/>
                </a:lnTo>
                <a:cubicBezTo>
                  <a:pt x="276" y="2765"/>
                  <a:pt x="233" y="2783"/>
                  <a:pt x="187" y="2783"/>
                </a:cubicBezTo>
                <a:close/>
                <a:moveTo>
                  <a:pt x="673" y="1999"/>
                </a:moveTo>
                <a:lnTo>
                  <a:pt x="123" y="2548"/>
                </a:lnTo>
                <a:cubicBezTo>
                  <a:pt x="88" y="2584"/>
                  <a:pt x="88" y="2641"/>
                  <a:pt x="123" y="2676"/>
                </a:cubicBezTo>
                <a:cubicBezTo>
                  <a:pt x="141" y="2693"/>
                  <a:pt x="163" y="2703"/>
                  <a:pt x="187" y="2703"/>
                </a:cubicBezTo>
                <a:cubicBezTo>
                  <a:pt x="212" y="2703"/>
                  <a:pt x="234" y="2693"/>
                  <a:pt x="251" y="2676"/>
                </a:cubicBezTo>
                <a:lnTo>
                  <a:pt x="251" y="2676"/>
                </a:lnTo>
                <a:lnTo>
                  <a:pt x="801" y="2127"/>
                </a:lnTo>
                <a:lnTo>
                  <a:pt x="673" y="1999"/>
                </a:lnTo>
                <a:close/>
                <a:moveTo>
                  <a:pt x="1547" y="191"/>
                </a:moveTo>
                <a:cubicBezTo>
                  <a:pt x="1275" y="191"/>
                  <a:pt x="1003" y="295"/>
                  <a:pt x="796" y="502"/>
                </a:cubicBezTo>
                <a:cubicBezTo>
                  <a:pt x="382" y="916"/>
                  <a:pt x="382" y="1590"/>
                  <a:pt x="796" y="2004"/>
                </a:cubicBezTo>
                <a:cubicBezTo>
                  <a:pt x="1210" y="2418"/>
                  <a:pt x="1884" y="2418"/>
                  <a:pt x="2298" y="2004"/>
                </a:cubicBezTo>
                <a:lnTo>
                  <a:pt x="2298" y="2004"/>
                </a:lnTo>
                <a:cubicBezTo>
                  <a:pt x="2712" y="1590"/>
                  <a:pt x="2712" y="916"/>
                  <a:pt x="2298" y="502"/>
                </a:cubicBezTo>
                <a:cubicBezTo>
                  <a:pt x="2091" y="294"/>
                  <a:pt x="1819" y="191"/>
                  <a:pt x="1547" y="191"/>
                </a:cubicBezTo>
                <a:close/>
                <a:moveTo>
                  <a:pt x="1547" y="2261"/>
                </a:moveTo>
                <a:cubicBezTo>
                  <a:pt x="1289" y="2261"/>
                  <a:pt x="1030" y="2163"/>
                  <a:pt x="833" y="1966"/>
                </a:cubicBezTo>
                <a:cubicBezTo>
                  <a:pt x="440" y="1573"/>
                  <a:pt x="440" y="933"/>
                  <a:pt x="833" y="539"/>
                </a:cubicBezTo>
                <a:cubicBezTo>
                  <a:pt x="1227" y="146"/>
                  <a:pt x="1867" y="146"/>
                  <a:pt x="2261" y="539"/>
                </a:cubicBezTo>
                <a:cubicBezTo>
                  <a:pt x="2654" y="933"/>
                  <a:pt x="2654" y="1573"/>
                  <a:pt x="2261" y="1966"/>
                </a:cubicBezTo>
                <a:cubicBezTo>
                  <a:pt x="2064" y="2163"/>
                  <a:pt x="1805" y="2261"/>
                  <a:pt x="1547" y="2261"/>
                </a:cubicBezTo>
                <a:close/>
                <a:moveTo>
                  <a:pt x="1547" y="324"/>
                </a:moveTo>
                <a:cubicBezTo>
                  <a:pt x="1309" y="324"/>
                  <a:pt x="1071" y="415"/>
                  <a:pt x="890" y="596"/>
                </a:cubicBezTo>
                <a:cubicBezTo>
                  <a:pt x="528" y="958"/>
                  <a:pt x="528" y="1547"/>
                  <a:pt x="890" y="1910"/>
                </a:cubicBezTo>
                <a:cubicBezTo>
                  <a:pt x="1252" y="2272"/>
                  <a:pt x="1842" y="2272"/>
                  <a:pt x="2204" y="1910"/>
                </a:cubicBezTo>
                <a:cubicBezTo>
                  <a:pt x="2566" y="1547"/>
                  <a:pt x="2566" y="958"/>
                  <a:pt x="2204" y="596"/>
                </a:cubicBezTo>
                <a:cubicBezTo>
                  <a:pt x="2023" y="415"/>
                  <a:pt x="1785" y="324"/>
                  <a:pt x="1547" y="324"/>
                </a:cubicBezTo>
                <a:close/>
                <a:moveTo>
                  <a:pt x="2104" y="736"/>
                </a:moveTo>
                <a:cubicBezTo>
                  <a:pt x="2094" y="736"/>
                  <a:pt x="2084" y="732"/>
                  <a:pt x="2076" y="724"/>
                </a:cubicBezTo>
                <a:cubicBezTo>
                  <a:pt x="1784" y="432"/>
                  <a:pt x="1310" y="432"/>
                  <a:pt x="1018" y="724"/>
                </a:cubicBezTo>
                <a:cubicBezTo>
                  <a:pt x="1003" y="739"/>
                  <a:pt x="977" y="739"/>
                  <a:pt x="962" y="724"/>
                </a:cubicBezTo>
                <a:cubicBezTo>
                  <a:pt x="946" y="708"/>
                  <a:pt x="946" y="683"/>
                  <a:pt x="962" y="667"/>
                </a:cubicBezTo>
                <a:cubicBezTo>
                  <a:pt x="1118" y="511"/>
                  <a:pt x="1326" y="425"/>
                  <a:pt x="1547" y="425"/>
                </a:cubicBezTo>
                <a:cubicBezTo>
                  <a:pt x="1768" y="425"/>
                  <a:pt x="1976" y="511"/>
                  <a:pt x="2133" y="667"/>
                </a:cubicBezTo>
                <a:cubicBezTo>
                  <a:pt x="2148" y="683"/>
                  <a:pt x="2148" y="708"/>
                  <a:pt x="2133" y="724"/>
                </a:cubicBezTo>
                <a:cubicBezTo>
                  <a:pt x="2125" y="732"/>
                  <a:pt x="2114" y="736"/>
                  <a:pt x="2104" y="736"/>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cxnSp>
        <p:nvCxnSpPr>
          <p:cNvPr id="12" name="直接连接符 11"/>
          <p:cNvCxnSpPr/>
          <p:nvPr/>
        </p:nvCxnSpPr>
        <p:spPr>
          <a:xfrm flipV="1">
            <a:off x="1260087" y="3881434"/>
            <a:ext cx="3921513" cy="27886"/>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 name="直接连接符 4"/>
          <p:cNvCxnSpPr/>
          <p:nvPr/>
        </p:nvCxnSpPr>
        <p:spPr>
          <a:xfrm>
            <a:off x="5181600" y="3909320"/>
            <a:ext cx="0" cy="4547593"/>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6" name="组合 5"/>
          <p:cNvGrpSpPr/>
          <p:nvPr/>
        </p:nvGrpSpPr>
        <p:grpSpPr>
          <a:xfrm flipV="1">
            <a:off x="5255939" y="3849388"/>
            <a:ext cx="3921513" cy="4575479"/>
            <a:chOff x="1984916" y="3873428"/>
            <a:chExt cx="3921513" cy="4575479"/>
          </a:xfrm>
        </p:grpSpPr>
        <p:cxnSp>
          <p:nvCxnSpPr>
            <p:cNvPr id="16" name="直接连接符 15"/>
            <p:cNvCxnSpPr/>
            <p:nvPr/>
          </p:nvCxnSpPr>
          <p:spPr>
            <a:xfrm flipV="1">
              <a:off x="1984916" y="3873428"/>
              <a:ext cx="3921513" cy="27886"/>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直接连接符 16"/>
            <p:cNvCxnSpPr/>
            <p:nvPr/>
          </p:nvCxnSpPr>
          <p:spPr>
            <a:xfrm>
              <a:off x="5906429" y="3901314"/>
              <a:ext cx="0" cy="4547593"/>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3" name="直接连接符 22"/>
          <p:cNvCxnSpPr/>
          <p:nvPr/>
        </p:nvCxnSpPr>
        <p:spPr>
          <a:xfrm flipV="1">
            <a:off x="9140279" y="3831860"/>
            <a:ext cx="3921513" cy="27886"/>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a:off x="13061792" y="3859746"/>
            <a:ext cx="0" cy="4547593"/>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直接连接符 25"/>
          <p:cNvCxnSpPr/>
          <p:nvPr/>
        </p:nvCxnSpPr>
        <p:spPr>
          <a:xfrm>
            <a:off x="13136131" y="8347407"/>
            <a:ext cx="3921513" cy="27886"/>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矩形 9"/>
          <p:cNvSpPr/>
          <p:nvPr/>
        </p:nvSpPr>
        <p:spPr>
          <a:xfrm>
            <a:off x="1293632" y="4215362"/>
            <a:ext cx="3567742" cy="830997"/>
          </a:xfrm>
          <a:prstGeom prst="rect">
            <a:avLst/>
          </a:prstGeom>
        </p:spPr>
        <p:txBody>
          <a:bodyPr wrap="square">
            <a:spAutoFit/>
          </a:bodyPr>
          <a:lstStyle/>
          <a:p>
            <a:pPr marL="342900" indent="-342900">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乙炔不宜与银、铜长期接触</a:t>
            </a:r>
          </a:p>
        </p:txBody>
      </p:sp>
      <p:sp>
        <p:nvSpPr>
          <p:cNvPr id="13" name="矩形 12"/>
          <p:cNvSpPr/>
          <p:nvPr/>
        </p:nvSpPr>
        <p:spPr>
          <a:xfrm>
            <a:off x="1369067" y="5173120"/>
            <a:ext cx="3740727" cy="3234219"/>
          </a:xfrm>
          <a:prstGeom prst="rect">
            <a:avLst/>
          </a:prstGeom>
        </p:spPr>
        <p:txBody>
          <a:bodyPr wrap="square">
            <a:spAutoFit/>
          </a:bodyPr>
          <a:lstStyle/>
          <a:p>
            <a:pPr>
              <a:lnSpc>
                <a:spcPts val="3500"/>
              </a:lnSpc>
            </a:pPr>
            <a:r>
              <a:rPr lang="zh-CN" altLang="en-US" sz="2000" dirty="0">
                <a:latin typeface="微软雅黑" panose="020B0503020204020204" pitchFamily="34" charset="-122"/>
                <a:ea typeface="微软雅黑" panose="020B0503020204020204" pitchFamily="34" charset="-122"/>
              </a:rPr>
              <a:t>乙炔与铜、银长期接触在一起，在潮湿的条件下可以产生新的化合物，即乙炔铜或乙炔银等爆炸性化合物，这些化合物加热到</a:t>
            </a:r>
            <a:r>
              <a:rPr lang="en-US" altLang="zh-CN" sz="2000" dirty="0">
                <a:latin typeface="微软雅黑" panose="020B0503020204020204" pitchFamily="34" charset="-122"/>
                <a:ea typeface="微软雅黑" panose="020B0503020204020204" pitchFamily="34" charset="-122"/>
              </a:rPr>
              <a:t>110</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120</a:t>
            </a:r>
            <a:r>
              <a:rPr lang="zh-CN" altLang="en-US" sz="2000" dirty="0">
                <a:latin typeface="微软雅黑" panose="020B0503020204020204" pitchFamily="34" charset="-122"/>
                <a:ea typeface="微软雅黑" panose="020B0503020204020204" pitchFamily="34" charset="-122"/>
              </a:rPr>
              <a:t>度或受到剧烈的震动时候，可能发生爆炸，只能使用含铜量低于</a:t>
            </a:r>
            <a:r>
              <a:rPr lang="en-US" altLang="zh-CN" sz="2000" dirty="0">
                <a:latin typeface="微软雅黑" panose="020B0503020204020204" pitchFamily="34" charset="-122"/>
                <a:ea typeface="微软雅黑" panose="020B0503020204020204" pitchFamily="34" charset="-122"/>
              </a:rPr>
              <a:t>70</a:t>
            </a:r>
            <a:r>
              <a:rPr lang="zh-CN" altLang="en-US" sz="2000" dirty="0">
                <a:latin typeface="微软雅黑" panose="020B0503020204020204" pitchFamily="34" charset="-122"/>
                <a:ea typeface="微软雅黑" panose="020B0503020204020204" pitchFamily="34" charset="-122"/>
              </a:rPr>
              <a:t>％的铜合金</a:t>
            </a:r>
            <a:endParaRPr lang="zh-CN" altLang="en-US" sz="2000" dirty="0"/>
          </a:p>
        </p:txBody>
      </p:sp>
      <p:sp>
        <p:nvSpPr>
          <p:cNvPr id="29" name="矩形 28"/>
          <p:cNvSpPr/>
          <p:nvPr/>
        </p:nvSpPr>
        <p:spPr>
          <a:xfrm>
            <a:off x="5358516" y="7443779"/>
            <a:ext cx="3611597" cy="830997"/>
          </a:xfrm>
          <a:prstGeom prst="rect">
            <a:avLst/>
          </a:prstGeom>
        </p:spPr>
        <p:txBody>
          <a:bodyPr wrap="square">
            <a:spAutoFit/>
          </a:bodyPr>
          <a:lstStyle/>
          <a:p>
            <a:pPr marL="342900" indent="-342900">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氧气胶管与乙炔胶管不能相互代用</a:t>
            </a:r>
          </a:p>
        </p:txBody>
      </p:sp>
      <p:sp>
        <p:nvSpPr>
          <p:cNvPr id="30" name="矩形 29"/>
          <p:cNvSpPr/>
          <p:nvPr/>
        </p:nvSpPr>
        <p:spPr>
          <a:xfrm>
            <a:off x="5358517" y="4027855"/>
            <a:ext cx="3744597" cy="3234219"/>
          </a:xfrm>
          <a:prstGeom prst="rect">
            <a:avLst/>
          </a:prstGeom>
        </p:spPr>
        <p:txBody>
          <a:bodyPr wrap="square">
            <a:spAutoFit/>
          </a:bodyPr>
          <a:lstStyle/>
          <a:p>
            <a:pPr>
              <a:lnSpc>
                <a:spcPts val="3500"/>
              </a:lnSpc>
            </a:pPr>
            <a:r>
              <a:rPr lang="zh-CN" altLang="en-US" sz="2000" dirty="0">
                <a:latin typeface="微软雅黑" panose="020B0503020204020204" pitchFamily="34" charset="-122"/>
                <a:ea typeface="微软雅黑" panose="020B0503020204020204" pitchFamily="34" charset="-122"/>
              </a:rPr>
              <a:t>两种胶管允许工作压力不同，前者为</a:t>
            </a:r>
            <a:r>
              <a:rPr lang="en-US" altLang="zh-CN" sz="2000" dirty="0">
                <a:latin typeface="微软雅黑" panose="020B0503020204020204" pitchFamily="34" charset="-122"/>
                <a:ea typeface="微软雅黑" panose="020B0503020204020204" pitchFamily="34" charset="-122"/>
              </a:rPr>
              <a:t>1.5MPa</a:t>
            </a:r>
            <a:r>
              <a:rPr lang="zh-CN" altLang="en-US" sz="2000" dirty="0">
                <a:latin typeface="微软雅黑" panose="020B0503020204020204" pitchFamily="34" charset="-122"/>
                <a:ea typeface="微软雅黑" panose="020B0503020204020204" pitchFamily="34" charset="-122"/>
              </a:rPr>
              <a:t>。后者为</a:t>
            </a:r>
            <a:r>
              <a:rPr lang="en-US" altLang="zh-CN" sz="2000" dirty="0">
                <a:latin typeface="微软雅黑" panose="020B0503020204020204" pitchFamily="34" charset="-122"/>
                <a:ea typeface="微软雅黑" panose="020B0503020204020204" pitchFamily="34" charset="-122"/>
              </a:rPr>
              <a:t>0.5  ,1.5MPa</a:t>
            </a:r>
            <a:r>
              <a:rPr lang="zh-CN" altLang="en-US" sz="2000" dirty="0">
                <a:latin typeface="微软雅黑" panose="020B0503020204020204" pitchFamily="34" charset="-122"/>
                <a:ea typeface="微软雅黑" panose="020B0503020204020204" pitchFamily="34" charset="-122"/>
              </a:rPr>
              <a:t>氧气胶管为黑色，乙炔胶管为红色（</a:t>
            </a:r>
            <a:r>
              <a:rPr lang="en-US" altLang="zh-CN" sz="2000" dirty="0">
                <a:latin typeface="微软雅黑" panose="020B0503020204020204" pitchFamily="34" charset="-122"/>
                <a:ea typeface="微软雅黑" panose="020B0503020204020204" pitchFamily="34" charset="-122"/>
              </a:rPr>
              <a:t>GB9448-88</a:t>
            </a:r>
            <a:r>
              <a:rPr lang="zh-CN" altLang="en-US" sz="2000" dirty="0">
                <a:latin typeface="微软雅黑" panose="020B0503020204020204" pitchFamily="34" charset="-122"/>
                <a:ea typeface="微软雅黑" panose="020B0503020204020204" pitchFamily="34" charset="-122"/>
              </a:rPr>
              <a:t>规定）新胶管使用时必须把其内壁滑石粉吹除干净，两种胶管不得沾染油脂，防止接触红热金属</a:t>
            </a:r>
          </a:p>
        </p:txBody>
      </p:sp>
      <p:sp>
        <p:nvSpPr>
          <p:cNvPr id="31" name="矩形 30"/>
          <p:cNvSpPr/>
          <p:nvPr/>
        </p:nvSpPr>
        <p:spPr>
          <a:xfrm>
            <a:off x="9352691" y="4124577"/>
            <a:ext cx="3772827" cy="1200329"/>
          </a:xfrm>
          <a:prstGeom prst="rect">
            <a:avLst/>
          </a:prstGeom>
        </p:spPr>
        <p:txBody>
          <a:bodyPr wrap="square">
            <a:spAutoFit/>
          </a:bodyPr>
          <a:lstStyle/>
          <a:p>
            <a:pPr marL="342900" indent="-342900">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乙炔减压器与瓶嘴安装连接时不能再漏气的情况下使用</a:t>
            </a:r>
          </a:p>
        </p:txBody>
      </p:sp>
      <p:sp>
        <p:nvSpPr>
          <p:cNvPr id="32" name="矩形 31"/>
          <p:cNvSpPr/>
          <p:nvPr/>
        </p:nvSpPr>
        <p:spPr>
          <a:xfrm>
            <a:off x="9384791" y="5589737"/>
            <a:ext cx="3740727" cy="2336537"/>
          </a:xfrm>
          <a:prstGeom prst="rect">
            <a:avLst/>
          </a:prstGeom>
        </p:spPr>
        <p:txBody>
          <a:bodyPr wrap="square">
            <a:spAutoFit/>
          </a:bodyPr>
          <a:lstStyle/>
          <a:p>
            <a:pPr>
              <a:lnSpc>
                <a:spcPts val="3500"/>
              </a:lnSpc>
            </a:pPr>
            <a:r>
              <a:rPr lang="zh-CN" altLang="en-US" sz="2000" dirty="0">
                <a:latin typeface="微软雅黑" panose="020B0503020204020204" pitchFamily="34" charset="-122"/>
                <a:ea typeface="微软雅黑" panose="020B0503020204020204" pitchFamily="34" charset="-122"/>
              </a:rPr>
              <a:t>乙炔的含量按照体积计算在</a:t>
            </a:r>
            <a:r>
              <a:rPr lang="en-US" altLang="zh-CN" sz="2000" dirty="0">
                <a:latin typeface="微软雅黑" panose="020B0503020204020204" pitchFamily="34" charset="-122"/>
                <a:ea typeface="微软雅黑" panose="020B0503020204020204" pitchFamily="34" charset="-122"/>
              </a:rPr>
              <a:t>2.2</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-93</a:t>
            </a:r>
            <a:r>
              <a:rPr lang="zh-CN" altLang="en-US" sz="2000" dirty="0">
                <a:latin typeface="微软雅黑" panose="020B0503020204020204" pitchFamily="34" charset="-122"/>
                <a:ea typeface="微软雅黑" panose="020B0503020204020204" pitchFamily="34" charset="-122"/>
              </a:rPr>
              <a:t>％范围内与氧气形成混合气只要遇到明火在大气中也会爆炸，其压力式绝对压力的</a:t>
            </a:r>
            <a:r>
              <a:rPr lang="en-US" altLang="zh-CN" sz="2000" dirty="0">
                <a:latin typeface="微软雅黑" panose="020B0503020204020204" pitchFamily="34" charset="-122"/>
                <a:ea typeface="微软雅黑" panose="020B0503020204020204" pitchFamily="34" charset="-122"/>
              </a:rPr>
              <a:t>11</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13</a:t>
            </a:r>
            <a:r>
              <a:rPr lang="zh-CN" altLang="en-US" sz="2000" dirty="0">
                <a:latin typeface="微软雅黑" panose="020B0503020204020204" pitchFamily="34" charset="-122"/>
                <a:ea typeface="微软雅黑" panose="020B0503020204020204" pitchFamily="34" charset="-122"/>
              </a:rPr>
              <a:t>倍</a:t>
            </a:r>
          </a:p>
        </p:txBody>
      </p:sp>
      <p:sp>
        <p:nvSpPr>
          <p:cNvPr id="33" name="矩形 32"/>
          <p:cNvSpPr/>
          <p:nvPr/>
        </p:nvSpPr>
        <p:spPr>
          <a:xfrm>
            <a:off x="13224578" y="7179115"/>
            <a:ext cx="3781570" cy="830997"/>
          </a:xfrm>
          <a:prstGeom prst="rect">
            <a:avLst/>
          </a:prstGeom>
        </p:spPr>
        <p:txBody>
          <a:bodyPr wrap="square">
            <a:spAutoFit/>
          </a:bodyPr>
          <a:lstStyle/>
          <a:p>
            <a:pPr marL="342900" indent="-342900">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等压式焊炬不能使用低压乙炔</a:t>
            </a:r>
          </a:p>
        </p:txBody>
      </p:sp>
      <p:sp>
        <p:nvSpPr>
          <p:cNvPr id="34" name="矩形 33"/>
          <p:cNvSpPr/>
          <p:nvPr/>
        </p:nvSpPr>
        <p:spPr>
          <a:xfrm>
            <a:off x="13300756" y="5017252"/>
            <a:ext cx="3740727" cy="1438855"/>
          </a:xfrm>
          <a:prstGeom prst="rect">
            <a:avLst/>
          </a:prstGeom>
        </p:spPr>
        <p:txBody>
          <a:bodyPr wrap="square">
            <a:spAutoFit/>
          </a:bodyPr>
          <a:lstStyle/>
          <a:p>
            <a:pPr>
              <a:lnSpc>
                <a:spcPts val="3500"/>
              </a:lnSpc>
            </a:pPr>
            <a:r>
              <a:rPr lang="zh-CN" altLang="en-US" sz="2000" dirty="0">
                <a:latin typeface="微软雅黑" panose="020B0503020204020204" pitchFamily="34" charset="-122"/>
                <a:ea typeface="微软雅黑" panose="020B0503020204020204" pitchFamily="34" charset="-122"/>
              </a:rPr>
              <a:t>防止氧气回到乙炔通道中，或者乙炔回到氧气通道中，防止点火引起爆炸</a:t>
            </a:r>
            <a:endParaRPr lang="zh-CN" altLang="en-US" sz="2000" dirty="0"/>
          </a:p>
        </p:txBody>
      </p:sp>
      <p:cxnSp>
        <p:nvCxnSpPr>
          <p:cNvPr id="35" name="直接连接符 34"/>
          <p:cNvCxnSpPr/>
          <p:nvPr/>
        </p:nvCxnSpPr>
        <p:spPr>
          <a:xfrm>
            <a:off x="1263802" y="3909320"/>
            <a:ext cx="0" cy="4547593"/>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a:xfrm>
            <a:off x="17041483" y="3813757"/>
            <a:ext cx="0" cy="4547593"/>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8" name="文本框 27"/>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矩形 13"/>
          <p:cNvSpPr/>
          <p:nvPr/>
        </p:nvSpPr>
        <p:spPr>
          <a:xfrm>
            <a:off x="1" y="9551194"/>
            <a:ext cx="14742320" cy="111918"/>
          </a:xfrm>
          <a:prstGeom prst="rect">
            <a:avLst/>
          </a:prstGeom>
          <a:solidFill>
            <a:srgbClr val="C00000"/>
          </a:solidFill>
          <a:ln w="9525">
            <a:noFill/>
          </a:ln>
        </p:spPr>
        <p:txBody>
          <a:bodyPr anchor="ctr"/>
          <a:lstStyle/>
          <a:p>
            <a:pPr algn="ctr"/>
            <a:endParaRPr lang="zh-CN" altLang="zh-CN" sz="5400" dirty="0">
              <a:solidFill>
                <a:srgbClr val="FFFFFF"/>
              </a:solidFill>
              <a:latin typeface="Arial" panose="020B0604020202020204" pitchFamily="34" charset="0"/>
              <a:ea typeface="宋体" panose="02010600030101010101" pitchFamily="2" charset="-122"/>
            </a:endParaRPr>
          </a:p>
        </p:txBody>
      </p:sp>
      <p:sp>
        <p:nvSpPr>
          <p:cNvPr id="5122" name="任意多边形 6"/>
          <p:cNvSpPr/>
          <p:nvPr/>
        </p:nvSpPr>
        <p:spPr>
          <a:xfrm flipV="1">
            <a:off x="0" y="4762"/>
            <a:ext cx="10515600" cy="1971675"/>
          </a:xfrm>
          <a:custGeom>
            <a:avLst/>
            <a:gdLst/>
            <a:ahLst/>
            <a:cxnLst>
              <a:cxn ang="0">
                <a:pos x="5981928" y="14"/>
              </a:cxn>
              <a:cxn ang="0">
                <a:pos x="0" y="14"/>
              </a:cxn>
              <a:cxn ang="0">
                <a:pos x="0" y="1984172"/>
              </a:cxn>
              <a:cxn ang="0">
                <a:pos x="8061960" y="1984172"/>
              </a:cxn>
              <a:cxn ang="0">
                <a:pos x="5981928" y="14"/>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BB1B22"/>
          </a:solidFill>
          <a:ln w="9525">
            <a:noFill/>
          </a:ln>
        </p:spPr>
        <p:txBody>
          <a:bodyPr/>
          <a:lstStyle/>
          <a:p>
            <a:endParaRPr lang="zh-CN" altLang="en-US" sz="5400"/>
          </a:p>
        </p:txBody>
      </p:sp>
      <p:sp>
        <p:nvSpPr>
          <p:cNvPr id="5123" name="矩形 8"/>
          <p:cNvSpPr/>
          <p:nvPr/>
        </p:nvSpPr>
        <p:spPr>
          <a:xfrm>
            <a:off x="7154530" y="4867186"/>
            <a:ext cx="6647974" cy="1200329"/>
          </a:xfrm>
          <a:prstGeom prst="rect">
            <a:avLst/>
          </a:prstGeom>
          <a:noFill/>
          <a:ln w="9525">
            <a:noFill/>
          </a:ln>
        </p:spPr>
        <p:txBody>
          <a:bodyPr wrap="none" anchor="t">
            <a:spAutoFit/>
          </a:bodyPr>
          <a:lstStyle/>
          <a:p>
            <a:r>
              <a:rPr lang="zh-CN" altLang="en-US" sz="7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现场标准化管理</a:t>
            </a:r>
          </a:p>
        </p:txBody>
      </p:sp>
      <p:sp>
        <p:nvSpPr>
          <p:cNvPr id="5124" name="矩形 9"/>
          <p:cNvSpPr/>
          <p:nvPr/>
        </p:nvSpPr>
        <p:spPr>
          <a:xfrm>
            <a:off x="5385825" y="4969670"/>
            <a:ext cx="1450181" cy="995363"/>
          </a:xfrm>
          <a:prstGeom prst="rect">
            <a:avLst/>
          </a:prstGeom>
          <a:solidFill>
            <a:srgbClr val="BB1B22"/>
          </a:solidFill>
          <a:ln w="9525">
            <a:noFill/>
          </a:ln>
        </p:spPr>
        <p:txBody>
          <a:bodyPr anchor="ctr"/>
          <a:lstStyle/>
          <a:p>
            <a:pPr algn="ctr"/>
            <a:r>
              <a:rPr lang="en-US" altLang="zh-CN" sz="7200" b="1" dirty="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03</a:t>
            </a:r>
            <a:endParaRPr lang="zh-CN" altLang="en-US" sz="7200" b="1" dirty="0">
              <a:solidFill>
                <a:schemeClr val="bg1"/>
              </a:solidFill>
              <a:latin typeface="Arial" panose="020B0604020202020204" pitchFamily="34" charset="0"/>
              <a:ea typeface="宋体" panose="02010600030101010101" pitchFamily="2" charset="-122"/>
            </a:endParaRPr>
          </a:p>
        </p:txBody>
      </p:sp>
      <p:sp>
        <p:nvSpPr>
          <p:cNvPr id="7" name="文本框 6"/>
          <p:cNvSpPr txBox="1"/>
          <p:nvPr/>
        </p:nvSpPr>
        <p:spPr>
          <a:xfrm>
            <a:off x="877442" y="67998"/>
            <a:ext cx="7571303" cy="1569660"/>
          </a:xfrm>
          <a:prstGeom prst="rect">
            <a:avLst/>
          </a:prstGeom>
          <a:noFill/>
        </p:spPr>
        <p:txBody>
          <a:bodyPr wrap="none" rtlCol="0">
            <a:spAutoFit/>
          </a:bodyPr>
          <a:lstStyle/>
          <a:p>
            <a:r>
              <a:rPr lang="zh-CN" altLang="en-US" sz="9600" b="1" dirty="0">
                <a:solidFill>
                  <a:schemeClr val="bg1"/>
                </a:solidFill>
                <a:latin typeface="微软雅黑" panose="020B0503020204020204" pitchFamily="34" charset="-122"/>
                <a:ea typeface="微软雅黑" panose="020B0503020204020204" pitchFamily="34" charset="-122"/>
              </a:rPr>
              <a:t>动火作业管理</a:t>
            </a:r>
          </a:p>
        </p:txBody>
      </p:sp>
      <p:sp>
        <p:nvSpPr>
          <p:cNvPr id="10" name="文本框 14"/>
          <p:cNvSpPr/>
          <p:nvPr/>
        </p:nvSpPr>
        <p:spPr>
          <a:xfrm>
            <a:off x="17790003" y="9127332"/>
            <a:ext cx="309880" cy="829945"/>
          </a:xfrm>
          <a:prstGeom prst="rect">
            <a:avLst/>
          </a:prstGeom>
          <a:noFill/>
          <a:ln w="9525">
            <a:noFill/>
          </a:ln>
        </p:spPr>
        <p:txBody>
          <a:bodyPr wrap="none" anchor="t">
            <a:spAutoFit/>
          </a:bodyPr>
          <a:lstStyle/>
          <a:p>
            <a:pPr algn="r"/>
            <a:endParaRPr lang="en-US" altLang="zh-CN" sz="4800" b="1" dirty="0" smtClean="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5489003" cy="1569660"/>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、现场标准化管理</a:t>
            </a:r>
          </a:p>
          <a:p>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2125791" y="2282578"/>
            <a:ext cx="2339102"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隔离管理</a:t>
            </a:r>
          </a:p>
        </p:txBody>
      </p:sp>
      <p:sp>
        <p:nvSpPr>
          <p:cNvPr id="27" name="agenda_232559"/>
          <p:cNvSpPr>
            <a:spLocks noChangeAspect="1"/>
          </p:cNvSpPr>
          <p:nvPr/>
        </p:nvSpPr>
        <p:spPr bwMode="auto">
          <a:xfrm rot="16200000" flipV="1">
            <a:off x="1050671" y="2248475"/>
            <a:ext cx="784902" cy="723922"/>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pic>
        <p:nvPicPr>
          <p:cNvPr id="28" name="图片 27" descr="7"/>
          <p:cNvPicPr>
            <a:picLocks noChangeAspect="1"/>
          </p:cNvPicPr>
          <p:nvPr/>
        </p:nvPicPr>
        <p:blipFill>
          <a:blip r:embed="rId5"/>
          <a:stretch>
            <a:fillRect/>
          </a:stretch>
        </p:blipFill>
        <p:spPr>
          <a:xfrm>
            <a:off x="4220506" y="3960346"/>
            <a:ext cx="8647369" cy="4871351"/>
          </a:xfrm>
          <a:prstGeom prst="rect">
            <a:avLst/>
          </a:prstGeom>
          <a:noFill/>
          <a:ln w="9525">
            <a:noFill/>
          </a:ln>
        </p:spPr>
      </p:pic>
      <p:sp>
        <p:nvSpPr>
          <p:cNvPr id="37" name="圆角矩形标注 606212"/>
          <p:cNvSpPr/>
          <p:nvPr/>
        </p:nvSpPr>
        <p:spPr>
          <a:xfrm>
            <a:off x="11934708" y="2217985"/>
            <a:ext cx="3933808" cy="1424978"/>
          </a:xfrm>
          <a:prstGeom prst="wedgeRoundRectCallout">
            <a:avLst>
              <a:gd name="adj1" fmla="val -78722"/>
              <a:gd name="adj2" fmla="val 70051"/>
              <a:gd name="adj3" fmla="val 16667"/>
            </a:avLst>
          </a:prstGeom>
          <a:solidFill>
            <a:srgbClr val="BB1B22"/>
          </a:solidFill>
          <a:ln w="9525">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3600" dirty="0">
                <a:solidFill>
                  <a:schemeClr val="bg1"/>
                </a:solidFill>
                <a:latin typeface="微软雅黑" panose="020B0503020204020204" pitchFamily="34" charset="-122"/>
                <a:ea typeface="微软雅黑" panose="020B0503020204020204" pitchFamily="34" charset="-122"/>
              </a:rPr>
              <a:t>动火区域隔离</a:t>
            </a:r>
          </a:p>
        </p:txBody>
      </p:sp>
      <p:sp>
        <p:nvSpPr>
          <p:cNvPr id="10"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1" name="文本框 10"/>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5489003" cy="1569660"/>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、现场标准化管理</a:t>
            </a:r>
          </a:p>
          <a:p>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2125791" y="2282578"/>
            <a:ext cx="2339102"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隔离管理</a:t>
            </a:r>
          </a:p>
        </p:txBody>
      </p:sp>
      <p:sp>
        <p:nvSpPr>
          <p:cNvPr id="27" name="agenda_232559"/>
          <p:cNvSpPr>
            <a:spLocks noChangeAspect="1"/>
          </p:cNvSpPr>
          <p:nvPr/>
        </p:nvSpPr>
        <p:spPr bwMode="auto">
          <a:xfrm rot="16200000" flipV="1">
            <a:off x="1050671" y="2248475"/>
            <a:ext cx="784902" cy="723922"/>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pic>
        <p:nvPicPr>
          <p:cNvPr id="10" name="图片 9" descr="product20083512232"/>
          <p:cNvPicPr>
            <a:picLocks noChangeAspect="1"/>
          </p:cNvPicPr>
          <p:nvPr/>
        </p:nvPicPr>
        <p:blipFill>
          <a:blip r:embed="rId5"/>
          <a:stretch>
            <a:fillRect/>
          </a:stretch>
        </p:blipFill>
        <p:spPr>
          <a:xfrm>
            <a:off x="1443122" y="3244797"/>
            <a:ext cx="6215322" cy="6215322"/>
          </a:xfrm>
          <a:prstGeom prst="rect">
            <a:avLst/>
          </a:prstGeom>
          <a:noFill/>
          <a:ln w="9525">
            <a:noFill/>
          </a:ln>
        </p:spPr>
      </p:pic>
      <p:sp>
        <p:nvSpPr>
          <p:cNvPr id="11" name="圆角矩形标注 607236"/>
          <p:cNvSpPr/>
          <p:nvPr/>
        </p:nvSpPr>
        <p:spPr>
          <a:xfrm>
            <a:off x="9144000" y="3764557"/>
            <a:ext cx="8255236" cy="4282069"/>
          </a:xfrm>
          <a:prstGeom prst="wedgeRoundRectCallout">
            <a:avLst>
              <a:gd name="adj1" fmla="val -43912"/>
              <a:gd name="adj2" fmla="val 66023"/>
              <a:gd name="adj3" fmla="val 16667"/>
            </a:avLst>
          </a:prstGeom>
          <a:solidFill>
            <a:srgbClr val="BB1B22"/>
          </a:solidFill>
          <a:ln w="9525">
            <a:noFill/>
          </a:ln>
        </p:spPr>
        <p:txBody>
          <a:bodyPr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800" dirty="0">
                <a:solidFill>
                  <a:schemeClr val="bg1"/>
                </a:solidFill>
                <a:latin typeface="微软雅黑" panose="020B0503020204020204" pitchFamily="34" charset="-122"/>
                <a:ea typeface="微软雅黑" panose="020B0503020204020204" pitchFamily="34" charset="-122"/>
              </a:rPr>
              <a:t>盲板隔离</a:t>
            </a:r>
          </a:p>
          <a:p>
            <a:pPr>
              <a:lnSpc>
                <a:spcPts val="3500"/>
              </a:lnSpc>
              <a:spcBef>
                <a:spcPct val="50000"/>
              </a:spcBef>
            </a:pP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确定管道流体性质是否为易燃易爆（一般为易燃物质） </a:t>
            </a:r>
            <a:br>
              <a:rPr lang="zh-CN" altLang="en-US" sz="2400" dirty="0">
                <a:solidFill>
                  <a:schemeClr val="bg1"/>
                </a:solidFill>
                <a:latin typeface="微软雅黑" panose="020B0503020204020204" pitchFamily="34" charset="-122"/>
                <a:ea typeface="微软雅黑" panose="020B0503020204020204" pitchFamily="34" charset="-122"/>
              </a:rPr>
            </a:br>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查流程。利用旁线避开需动火管道 </a:t>
            </a:r>
            <a:br>
              <a:rPr lang="zh-CN" altLang="en-US" sz="2400" dirty="0">
                <a:solidFill>
                  <a:schemeClr val="bg1"/>
                </a:solidFill>
                <a:latin typeface="微软雅黑" panose="020B0503020204020204" pitchFamily="34" charset="-122"/>
                <a:ea typeface="微软雅黑" panose="020B0503020204020204" pitchFamily="34" charset="-122"/>
              </a:rPr>
            </a:br>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氮气置换。保证管道内可燃物质含量为</a:t>
            </a:r>
            <a:r>
              <a:rPr lang="en-US" altLang="zh-CN" sz="2400" dirty="0">
                <a:solidFill>
                  <a:schemeClr val="bg1"/>
                </a:solidFill>
                <a:latin typeface="微软雅黑" panose="020B0503020204020204" pitchFamily="34" charset="-122"/>
                <a:ea typeface="微软雅黑" panose="020B0503020204020204" pitchFamily="34" charset="-122"/>
              </a:rPr>
              <a:t>0 </a:t>
            </a:r>
            <a:br>
              <a:rPr lang="en-US" altLang="zh-CN" sz="2400" dirty="0">
                <a:solidFill>
                  <a:schemeClr val="bg1"/>
                </a:solidFill>
                <a:latin typeface="微软雅黑" panose="020B0503020204020204" pitchFamily="34" charset="-122"/>
                <a:ea typeface="微软雅黑" panose="020B0503020204020204" pitchFamily="34" charset="-122"/>
              </a:rPr>
            </a:br>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划定隔离区，避免任何非相关人员进入隔离区 </a:t>
            </a:r>
            <a:br>
              <a:rPr lang="zh-CN" altLang="en-US" sz="2400" dirty="0">
                <a:solidFill>
                  <a:schemeClr val="bg1"/>
                </a:solidFill>
                <a:latin typeface="微软雅黑" panose="020B0503020204020204" pitchFamily="34" charset="-122"/>
                <a:ea typeface="微软雅黑" panose="020B0503020204020204" pitchFamily="34" charset="-122"/>
              </a:rPr>
            </a:br>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到上级部门申请动火证 </a:t>
            </a:r>
            <a:br>
              <a:rPr lang="zh-CN" altLang="en-US" sz="2400" dirty="0">
                <a:solidFill>
                  <a:schemeClr val="bg1"/>
                </a:solidFill>
                <a:latin typeface="微软雅黑" panose="020B0503020204020204" pitchFamily="34" charset="-122"/>
                <a:ea typeface="微软雅黑" panose="020B0503020204020204" pitchFamily="34" charset="-122"/>
              </a:rPr>
            </a:br>
            <a:r>
              <a:rPr lang="en-US" altLang="zh-CN" sz="2400" dirty="0">
                <a:solidFill>
                  <a:schemeClr val="bg1"/>
                </a:solidFill>
                <a:latin typeface="微软雅黑" panose="020B0503020204020204" pitchFamily="34" charset="-122"/>
                <a:ea typeface="微软雅黑" panose="020B0503020204020204" pitchFamily="34" charset="-122"/>
              </a:rPr>
              <a:t>6.</a:t>
            </a:r>
            <a:r>
              <a:rPr lang="zh-CN" altLang="en-US" sz="2400" dirty="0">
                <a:solidFill>
                  <a:schemeClr val="bg1"/>
                </a:solidFill>
                <a:latin typeface="微软雅黑" panose="020B0503020204020204" pitchFamily="34" charset="-122"/>
                <a:ea typeface="微软雅黑" panose="020B0503020204020204" pitchFamily="34" charset="-122"/>
              </a:rPr>
              <a:t>确定各项条件符合要求后，动火 </a:t>
            </a:r>
            <a:r>
              <a:rPr lang="zh-CN" altLang="en-US" sz="2000" dirty="0">
                <a:solidFill>
                  <a:schemeClr val="bg1"/>
                </a:solidFill>
                <a:latin typeface="微软雅黑" panose="020B0503020204020204" pitchFamily="34" charset="-122"/>
                <a:ea typeface="微软雅黑" panose="020B0503020204020204" pitchFamily="34" charset="-122"/>
              </a:rPr>
              <a:t/>
            </a:r>
            <a:br>
              <a:rPr lang="zh-CN" altLang="en-US" sz="2000" dirty="0">
                <a:solidFill>
                  <a:schemeClr val="bg1"/>
                </a:solidFill>
                <a:latin typeface="微软雅黑" panose="020B0503020204020204" pitchFamily="34" charset="-122"/>
                <a:ea typeface="微软雅黑" panose="020B0503020204020204" pitchFamily="34" charset="-122"/>
              </a:rPr>
            </a:b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2"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3" name="文本框 12"/>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548900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、现场标准化管理</a:t>
            </a:r>
          </a:p>
        </p:txBody>
      </p:sp>
      <p:pic>
        <p:nvPicPr>
          <p:cNvPr id="12" name="图片 11" descr="02002"/>
          <p:cNvPicPr>
            <a:picLocks noChangeAspect="1"/>
          </p:cNvPicPr>
          <p:nvPr/>
        </p:nvPicPr>
        <p:blipFill>
          <a:blip r:embed="rId5"/>
          <a:stretch>
            <a:fillRect/>
          </a:stretch>
        </p:blipFill>
        <p:spPr>
          <a:xfrm>
            <a:off x="2854521" y="2450203"/>
            <a:ext cx="1763713" cy="1763712"/>
          </a:xfrm>
          <a:prstGeom prst="rect">
            <a:avLst/>
          </a:prstGeom>
          <a:noFill/>
          <a:ln w="9525">
            <a:noFill/>
          </a:ln>
        </p:spPr>
      </p:pic>
      <p:pic>
        <p:nvPicPr>
          <p:cNvPr id="13" name="图片 12" descr="02025"/>
          <p:cNvPicPr>
            <a:picLocks noChangeAspect="1"/>
          </p:cNvPicPr>
          <p:nvPr/>
        </p:nvPicPr>
        <p:blipFill>
          <a:blip r:embed="rId6"/>
          <a:stretch>
            <a:fillRect/>
          </a:stretch>
        </p:blipFill>
        <p:spPr>
          <a:xfrm>
            <a:off x="5527182" y="2450203"/>
            <a:ext cx="1763712" cy="1571625"/>
          </a:xfrm>
          <a:prstGeom prst="rect">
            <a:avLst/>
          </a:prstGeom>
          <a:noFill/>
          <a:ln w="9525">
            <a:noFill/>
          </a:ln>
        </p:spPr>
      </p:pic>
      <p:pic>
        <p:nvPicPr>
          <p:cNvPr id="14" name="图片 13" descr="02001"/>
          <p:cNvPicPr>
            <a:picLocks noChangeAspect="1"/>
          </p:cNvPicPr>
          <p:nvPr/>
        </p:nvPicPr>
        <p:blipFill>
          <a:blip r:embed="rId7"/>
          <a:stretch>
            <a:fillRect/>
          </a:stretch>
        </p:blipFill>
        <p:spPr>
          <a:xfrm>
            <a:off x="8199844" y="2450203"/>
            <a:ext cx="1763712" cy="1763713"/>
          </a:xfrm>
          <a:prstGeom prst="rect">
            <a:avLst/>
          </a:prstGeom>
          <a:noFill/>
          <a:ln w="9525">
            <a:noFill/>
          </a:ln>
        </p:spPr>
      </p:pic>
      <p:pic>
        <p:nvPicPr>
          <p:cNvPr id="15" name="图片 14" descr="02001"/>
          <p:cNvPicPr>
            <a:picLocks noChangeAspect="1"/>
          </p:cNvPicPr>
          <p:nvPr/>
        </p:nvPicPr>
        <p:blipFill>
          <a:blip r:embed="rId8"/>
          <a:stretch>
            <a:fillRect/>
          </a:stretch>
        </p:blipFill>
        <p:spPr>
          <a:xfrm>
            <a:off x="10872505" y="2450203"/>
            <a:ext cx="1763712" cy="1763713"/>
          </a:xfrm>
          <a:prstGeom prst="rect">
            <a:avLst/>
          </a:prstGeom>
          <a:noFill/>
          <a:ln w="9525">
            <a:noFill/>
          </a:ln>
        </p:spPr>
      </p:pic>
      <p:pic>
        <p:nvPicPr>
          <p:cNvPr id="16" name="图片 15" descr="02002"/>
          <p:cNvPicPr>
            <a:picLocks noChangeAspect="1"/>
          </p:cNvPicPr>
          <p:nvPr/>
        </p:nvPicPr>
        <p:blipFill>
          <a:blip r:embed="rId5"/>
          <a:stretch>
            <a:fillRect/>
          </a:stretch>
        </p:blipFill>
        <p:spPr>
          <a:xfrm>
            <a:off x="13545166" y="2450203"/>
            <a:ext cx="1763713" cy="1763712"/>
          </a:xfrm>
          <a:prstGeom prst="rect">
            <a:avLst/>
          </a:prstGeom>
          <a:noFill/>
          <a:ln w="9525">
            <a:noFill/>
          </a:ln>
        </p:spPr>
      </p:pic>
      <p:pic>
        <p:nvPicPr>
          <p:cNvPr id="17" name="图片 16" descr="02006"/>
          <p:cNvPicPr>
            <a:picLocks noChangeAspect="1"/>
          </p:cNvPicPr>
          <p:nvPr/>
        </p:nvPicPr>
        <p:blipFill>
          <a:blip r:embed="rId9"/>
          <a:stretch>
            <a:fillRect/>
          </a:stretch>
        </p:blipFill>
        <p:spPr>
          <a:xfrm>
            <a:off x="2854521" y="4829541"/>
            <a:ext cx="1763713" cy="1763712"/>
          </a:xfrm>
          <a:prstGeom prst="rect">
            <a:avLst/>
          </a:prstGeom>
          <a:noFill/>
          <a:ln w="9525">
            <a:noFill/>
          </a:ln>
        </p:spPr>
      </p:pic>
      <p:pic>
        <p:nvPicPr>
          <p:cNvPr id="18" name="图片 17" descr="02010"/>
          <p:cNvPicPr>
            <a:picLocks noChangeAspect="1"/>
          </p:cNvPicPr>
          <p:nvPr/>
        </p:nvPicPr>
        <p:blipFill>
          <a:blip r:embed="rId10"/>
          <a:stretch>
            <a:fillRect/>
          </a:stretch>
        </p:blipFill>
        <p:spPr>
          <a:xfrm>
            <a:off x="5527182" y="4829541"/>
            <a:ext cx="1763713" cy="1763712"/>
          </a:xfrm>
          <a:prstGeom prst="rect">
            <a:avLst/>
          </a:prstGeom>
          <a:noFill/>
          <a:ln w="9525">
            <a:noFill/>
          </a:ln>
        </p:spPr>
      </p:pic>
      <p:pic>
        <p:nvPicPr>
          <p:cNvPr id="19" name="图片 18" descr="02011"/>
          <p:cNvPicPr>
            <a:picLocks noChangeAspect="1"/>
          </p:cNvPicPr>
          <p:nvPr/>
        </p:nvPicPr>
        <p:blipFill>
          <a:blip r:embed="rId11"/>
          <a:stretch>
            <a:fillRect/>
          </a:stretch>
        </p:blipFill>
        <p:spPr>
          <a:xfrm>
            <a:off x="8199844" y="4829541"/>
            <a:ext cx="1763713" cy="1763712"/>
          </a:xfrm>
          <a:prstGeom prst="rect">
            <a:avLst/>
          </a:prstGeom>
          <a:noFill/>
          <a:ln w="9525">
            <a:noFill/>
          </a:ln>
        </p:spPr>
      </p:pic>
      <p:pic>
        <p:nvPicPr>
          <p:cNvPr id="20" name="图片 19" descr="02013"/>
          <p:cNvPicPr>
            <a:picLocks noChangeAspect="1"/>
          </p:cNvPicPr>
          <p:nvPr/>
        </p:nvPicPr>
        <p:blipFill>
          <a:blip r:embed="rId12"/>
          <a:stretch>
            <a:fillRect/>
          </a:stretch>
        </p:blipFill>
        <p:spPr>
          <a:xfrm>
            <a:off x="10872505" y="4829541"/>
            <a:ext cx="1763712" cy="1763713"/>
          </a:xfrm>
          <a:prstGeom prst="rect">
            <a:avLst/>
          </a:prstGeom>
          <a:noFill/>
          <a:ln w="9525">
            <a:noFill/>
          </a:ln>
        </p:spPr>
      </p:pic>
      <p:pic>
        <p:nvPicPr>
          <p:cNvPr id="21" name="图片 20" descr="02016"/>
          <p:cNvPicPr>
            <a:picLocks noChangeAspect="1"/>
          </p:cNvPicPr>
          <p:nvPr/>
        </p:nvPicPr>
        <p:blipFill>
          <a:blip r:embed="rId13"/>
          <a:stretch>
            <a:fillRect/>
          </a:stretch>
        </p:blipFill>
        <p:spPr>
          <a:xfrm>
            <a:off x="13545166" y="4829541"/>
            <a:ext cx="1763712" cy="1763712"/>
          </a:xfrm>
          <a:prstGeom prst="rect">
            <a:avLst/>
          </a:prstGeom>
          <a:noFill/>
          <a:ln w="9525">
            <a:noFill/>
          </a:ln>
        </p:spPr>
      </p:pic>
      <p:pic>
        <p:nvPicPr>
          <p:cNvPr id="22" name="图片 21" descr="02019"/>
          <p:cNvPicPr>
            <a:picLocks noChangeAspect="1"/>
          </p:cNvPicPr>
          <p:nvPr/>
        </p:nvPicPr>
        <p:blipFill>
          <a:blip r:embed="rId14"/>
          <a:stretch>
            <a:fillRect/>
          </a:stretch>
        </p:blipFill>
        <p:spPr>
          <a:xfrm>
            <a:off x="2854521" y="7208878"/>
            <a:ext cx="1763713" cy="1763712"/>
          </a:xfrm>
          <a:prstGeom prst="rect">
            <a:avLst/>
          </a:prstGeom>
          <a:noFill/>
          <a:ln w="9525">
            <a:noFill/>
          </a:ln>
        </p:spPr>
      </p:pic>
      <p:pic>
        <p:nvPicPr>
          <p:cNvPr id="23" name="图片 22" descr="02021"/>
          <p:cNvPicPr>
            <a:picLocks noChangeAspect="1"/>
          </p:cNvPicPr>
          <p:nvPr/>
        </p:nvPicPr>
        <p:blipFill>
          <a:blip r:embed="rId15"/>
          <a:stretch>
            <a:fillRect/>
          </a:stretch>
        </p:blipFill>
        <p:spPr>
          <a:xfrm>
            <a:off x="5527182" y="7208878"/>
            <a:ext cx="1763712" cy="1763713"/>
          </a:xfrm>
          <a:prstGeom prst="rect">
            <a:avLst/>
          </a:prstGeom>
          <a:noFill/>
          <a:ln w="9525">
            <a:noFill/>
          </a:ln>
        </p:spPr>
      </p:pic>
      <p:pic>
        <p:nvPicPr>
          <p:cNvPr id="24" name="图片 23" descr="02022"/>
          <p:cNvPicPr>
            <a:picLocks noChangeAspect="1"/>
          </p:cNvPicPr>
          <p:nvPr/>
        </p:nvPicPr>
        <p:blipFill>
          <a:blip r:embed="rId16"/>
          <a:stretch>
            <a:fillRect/>
          </a:stretch>
        </p:blipFill>
        <p:spPr>
          <a:xfrm>
            <a:off x="8199844" y="7208878"/>
            <a:ext cx="1763712" cy="1763712"/>
          </a:xfrm>
          <a:prstGeom prst="rect">
            <a:avLst/>
          </a:prstGeom>
          <a:noFill/>
          <a:ln w="9525">
            <a:noFill/>
          </a:ln>
        </p:spPr>
      </p:pic>
      <p:pic>
        <p:nvPicPr>
          <p:cNvPr id="25" name="图片 24" descr="02024"/>
          <p:cNvPicPr>
            <a:picLocks noChangeAspect="1"/>
          </p:cNvPicPr>
          <p:nvPr/>
        </p:nvPicPr>
        <p:blipFill>
          <a:blip r:embed="rId17"/>
          <a:stretch>
            <a:fillRect/>
          </a:stretch>
        </p:blipFill>
        <p:spPr>
          <a:xfrm>
            <a:off x="10872505" y="7208878"/>
            <a:ext cx="1763712" cy="1571625"/>
          </a:xfrm>
          <a:prstGeom prst="rect">
            <a:avLst/>
          </a:prstGeom>
          <a:noFill/>
          <a:ln w="9525">
            <a:noFill/>
          </a:ln>
        </p:spPr>
      </p:pic>
      <p:pic>
        <p:nvPicPr>
          <p:cNvPr id="3074" name="Picture 2" descr="https://timgsa.baidu.com/timg?image&amp;quality=80&amp;size=b9999_10000&amp;sec=1503120794896&amp;di=2db5a33a26103452da4836280909c459&amp;imgtype=0&amp;src=http%3A%2F%2Fpic43.nipic.com%2F20140710%2F6732353_160121995003_2.jpg"/>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18893" b="82248" l="7715" r="45215">
                        <a14:foregroundMark x1="25391" y1="31107" x2="25391" y2="3110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l="3531" t="17012" r="54512" b="15999"/>
          <a:stretch>
            <a:fillRect/>
          </a:stretch>
        </p:blipFill>
        <p:spPr bwMode="auto">
          <a:xfrm>
            <a:off x="13389958" y="7098527"/>
            <a:ext cx="2074127" cy="1984413"/>
          </a:xfrm>
          <a:prstGeom prst="rect">
            <a:avLst/>
          </a:prstGeom>
          <a:noFill/>
          <a:extLst>
            <a:ext uri="{909E8E84-426E-40DD-AFC4-6F175D3DCCD1}">
              <a14:hiddenFill xmlns:a14="http://schemas.microsoft.com/office/drawing/2010/main">
                <a:solidFill>
                  <a:srgbClr val="FFFFFF"/>
                </a:solidFill>
              </a14:hiddenFill>
            </a:ext>
          </a:extLst>
        </p:spPr>
      </p:pic>
      <p:sp>
        <p:nvSpPr>
          <p:cNvPr id="26"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7" name="文本框 26"/>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5489003" cy="1569660"/>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、现场标准化管理</a:t>
            </a:r>
          </a:p>
          <a:p>
            <a:endPar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9" name="矩形 8"/>
          <p:cNvSpPr/>
          <p:nvPr/>
        </p:nvSpPr>
        <p:spPr>
          <a:xfrm>
            <a:off x="2125791" y="2282578"/>
            <a:ext cx="2339102"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应急管理</a:t>
            </a:r>
          </a:p>
        </p:txBody>
      </p:sp>
      <p:sp>
        <p:nvSpPr>
          <p:cNvPr id="12" name="agenda_232559"/>
          <p:cNvSpPr>
            <a:spLocks noChangeAspect="1"/>
          </p:cNvSpPr>
          <p:nvPr/>
        </p:nvSpPr>
        <p:spPr bwMode="auto">
          <a:xfrm rot="10800000" flipV="1">
            <a:off x="1062148" y="2217985"/>
            <a:ext cx="761948" cy="784902"/>
          </a:xfrm>
          <a:custGeom>
            <a:avLst/>
            <a:gdLst>
              <a:gd name="connsiteX0" fmla="*/ 288471 w 590280"/>
              <a:gd name="connsiteY0" fmla="*/ 493393 h 608062"/>
              <a:gd name="connsiteX1" fmla="*/ 301667 w 590280"/>
              <a:gd name="connsiteY1" fmla="*/ 493393 h 608062"/>
              <a:gd name="connsiteX2" fmla="*/ 311369 w 590280"/>
              <a:gd name="connsiteY2" fmla="*/ 499110 h 608062"/>
              <a:gd name="connsiteX3" fmla="*/ 311078 w 590280"/>
              <a:gd name="connsiteY3" fmla="*/ 510446 h 608062"/>
              <a:gd name="connsiteX4" fmla="*/ 307876 w 590280"/>
              <a:gd name="connsiteY4" fmla="*/ 515485 h 608062"/>
              <a:gd name="connsiteX5" fmla="*/ 302249 w 590280"/>
              <a:gd name="connsiteY5" fmla="*/ 518585 h 608062"/>
              <a:gd name="connsiteX6" fmla="*/ 287889 w 590280"/>
              <a:gd name="connsiteY6" fmla="*/ 518585 h 608062"/>
              <a:gd name="connsiteX7" fmla="*/ 282261 w 590280"/>
              <a:gd name="connsiteY7" fmla="*/ 515485 h 608062"/>
              <a:gd name="connsiteX8" fmla="*/ 279059 w 590280"/>
              <a:gd name="connsiteY8" fmla="*/ 510446 h 608062"/>
              <a:gd name="connsiteX9" fmla="*/ 278768 w 590280"/>
              <a:gd name="connsiteY9" fmla="*/ 499110 h 608062"/>
              <a:gd name="connsiteX10" fmla="*/ 288471 w 590280"/>
              <a:gd name="connsiteY10" fmla="*/ 493393 h 608062"/>
              <a:gd name="connsiteX11" fmla="*/ 253371 w 590280"/>
              <a:gd name="connsiteY11" fmla="*/ 486196 h 608062"/>
              <a:gd name="connsiteX12" fmla="*/ 282769 w 590280"/>
              <a:gd name="connsiteY12" fmla="*/ 557899 h 608062"/>
              <a:gd name="connsiteX13" fmla="*/ 282769 w 590280"/>
              <a:gd name="connsiteY13" fmla="*/ 535807 h 608062"/>
              <a:gd name="connsiteX14" fmla="*/ 290337 w 590280"/>
              <a:gd name="connsiteY14" fmla="*/ 528249 h 608062"/>
              <a:gd name="connsiteX15" fmla="*/ 300039 w 590280"/>
              <a:gd name="connsiteY15" fmla="*/ 528249 h 608062"/>
              <a:gd name="connsiteX16" fmla="*/ 307607 w 590280"/>
              <a:gd name="connsiteY16" fmla="*/ 535807 h 608062"/>
              <a:gd name="connsiteX17" fmla="*/ 307607 w 590280"/>
              <a:gd name="connsiteY17" fmla="*/ 557608 h 608062"/>
              <a:gd name="connsiteX18" fmla="*/ 336810 w 590280"/>
              <a:gd name="connsiteY18" fmla="*/ 486196 h 608062"/>
              <a:gd name="connsiteX19" fmla="*/ 357767 w 590280"/>
              <a:gd name="connsiteY19" fmla="*/ 500634 h 608062"/>
              <a:gd name="connsiteX20" fmla="*/ 372417 w 590280"/>
              <a:gd name="connsiteY20" fmla="*/ 538907 h 608062"/>
              <a:gd name="connsiteX21" fmla="*/ 374843 w 590280"/>
              <a:gd name="connsiteY21" fmla="*/ 545109 h 608062"/>
              <a:gd name="connsiteX22" fmla="*/ 300039 w 590280"/>
              <a:gd name="connsiteY22" fmla="*/ 576987 h 608062"/>
              <a:gd name="connsiteX23" fmla="*/ 295188 w 590280"/>
              <a:gd name="connsiteY23" fmla="*/ 577084 h 608062"/>
              <a:gd name="connsiteX24" fmla="*/ 291016 w 590280"/>
              <a:gd name="connsiteY24" fmla="*/ 576987 h 608062"/>
              <a:gd name="connsiteX25" fmla="*/ 215436 w 590280"/>
              <a:gd name="connsiteY25" fmla="*/ 545109 h 608062"/>
              <a:gd name="connsiteX26" fmla="*/ 217764 w 590280"/>
              <a:gd name="connsiteY26" fmla="*/ 538907 h 608062"/>
              <a:gd name="connsiteX27" fmla="*/ 232221 w 590280"/>
              <a:gd name="connsiteY27" fmla="*/ 500827 h 608062"/>
              <a:gd name="connsiteX28" fmla="*/ 253371 w 590280"/>
              <a:gd name="connsiteY28" fmla="*/ 486196 h 608062"/>
              <a:gd name="connsiteX29" fmla="*/ 295188 w 590280"/>
              <a:gd name="connsiteY29" fmla="*/ 366279 h 608062"/>
              <a:gd name="connsiteX30" fmla="*/ 262960 w 590280"/>
              <a:gd name="connsiteY30" fmla="*/ 414607 h 608062"/>
              <a:gd name="connsiteX31" fmla="*/ 295188 w 590280"/>
              <a:gd name="connsiteY31" fmla="*/ 462839 h 608062"/>
              <a:gd name="connsiteX32" fmla="*/ 327320 w 590280"/>
              <a:gd name="connsiteY32" fmla="*/ 414607 h 608062"/>
              <a:gd name="connsiteX33" fmla="*/ 295188 w 590280"/>
              <a:gd name="connsiteY33" fmla="*/ 366279 h 608062"/>
              <a:gd name="connsiteX34" fmla="*/ 295188 w 590280"/>
              <a:gd name="connsiteY34" fmla="*/ 351557 h 608062"/>
              <a:gd name="connsiteX35" fmla="*/ 342172 w 590280"/>
              <a:gd name="connsiteY35" fmla="*/ 414607 h 608062"/>
              <a:gd name="connsiteX36" fmla="*/ 322757 w 590280"/>
              <a:gd name="connsiteY36" fmla="*/ 465551 h 608062"/>
              <a:gd name="connsiteX37" fmla="*/ 295188 w 590280"/>
              <a:gd name="connsiteY37" fmla="*/ 477657 h 608062"/>
              <a:gd name="connsiteX38" fmla="*/ 267522 w 590280"/>
              <a:gd name="connsiteY38" fmla="*/ 465551 h 608062"/>
              <a:gd name="connsiteX39" fmla="*/ 248108 w 590280"/>
              <a:gd name="connsiteY39" fmla="*/ 414607 h 608062"/>
              <a:gd name="connsiteX40" fmla="*/ 295188 w 590280"/>
              <a:gd name="connsiteY40" fmla="*/ 351557 h 608062"/>
              <a:gd name="connsiteX41" fmla="*/ 295188 w 590280"/>
              <a:gd name="connsiteY41" fmla="*/ 336295 h 608062"/>
              <a:gd name="connsiteX42" fmla="*/ 169427 w 590280"/>
              <a:gd name="connsiteY42" fmla="*/ 461860 h 608062"/>
              <a:gd name="connsiteX43" fmla="*/ 295188 w 590280"/>
              <a:gd name="connsiteY43" fmla="*/ 587425 h 608062"/>
              <a:gd name="connsiteX44" fmla="*/ 420852 w 590280"/>
              <a:gd name="connsiteY44" fmla="*/ 461860 h 608062"/>
              <a:gd name="connsiteX45" fmla="*/ 295188 w 590280"/>
              <a:gd name="connsiteY45" fmla="*/ 336295 h 608062"/>
              <a:gd name="connsiteX46" fmla="*/ 426654 w 590280"/>
              <a:gd name="connsiteY46" fmla="*/ 149810 h 608062"/>
              <a:gd name="connsiteX47" fmla="*/ 461485 w 590280"/>
              <a:gd name="connsiteY47" fmla="*/ 179065 h 608062"/>
              <a:gd name="connsiteX48" fmla="*/ 496315 w 590280"/>
              <a:gd name="connsiteY48" fmla="*/ 149810 h 608062"/>
              <a:gd name="connsiteX49" fmla="*/ 512615 w 590280"/>
              <a:gd name="connsiteY49" fmla="*/ 162500 h 608062"/>
              <a:gd name="connsiteX50" fmla="*/ 523966 w 590280"/>
              <a:gd name="connsiteY50" fmla="*/ 192142 h 608062"/>
              <a:gd name="connsiteX51" fmla="*/ 526974 w 590280"/>
              <a:gd name="connsiteY51" fmla="*/ 200086 h 608062"/>
              <a:gd name="connsiteX52" fmla="*/ 522899 w 590280"/>
              <a:gd name="connsiteY52" fmla="*/ 212679 h 608062"/>
              <a:gd name="connsiteX53" fmla="*/ 461485 w 590280"/>
              <a:gd name="connsiteY53" fmla="*/ 230890 h 608062"/>
              <a:gd name="connsiteX54" fmla="*/ 400070 w 590280"/>
              <a:gd name="connsiteY54" fmla="*/ 212679 h 608062"/>
              <a:gd name="connsiteX55" fmla="*/ 395995 w 590280"/>
              <a:gd name="connsiteY55" fmla="*/ 200086 h 608062"/>
              <a:gd name="connsiteX56" fmla="*/ 399003 w 590280"/>
              <a:gd name="connsiteY56" fmla="*/ 192239 h 608062"/>
              <a:gd name="connsiteX57" fmla="*/ 410451 w 590280"/>
              <a:gd name="connsiteY57" fmla="*/ 162500 h 608062"/>
              <a:gd name="connsiteX58" fmla="*/ 426654 w 590280"/>
              <a:gd name="connsiteY58" fmla="*/ 149810 h 608062"/>
              <a:gd name="connsiteX59" fmla="*/ 94788 w 590280"/>
              <a:gd name="connsiteY59" fmla="*/ 142613 h 608062"/>
              <a:gd name="connsiteX60" fmla="*/ 107988 w 590280"/>
              <a:gd name="connsiteY60" fmla="*/ 174970 h 608062"/>
              <a:gd name="connsiteX61" fmla="*/ 130991 w 590280"/>
              <a:gd name="connsiteY61" fmla="*/ 190374 h 608062"/>
              <a:gd name="connsiteX62" fmla="*/ 153994 w 590280"/>
              <a:gd name="connsiteY62" fmla="*/ 174970 h 608062"/>
              <a:gd name="connsiteX63" fmla="*/ 167194 w 590280"/>
              <a:gd name="connsiteY63" fmla="*/ 142613 h 608062"/>
              <a:gd name="connsiteX64" fmla="*/ 179229 w 590280"/>
              <a:gd name="connsiteY64" fmla="*/ 150848 h 608062"/>
              <a:gd name="connsiteX65" fmla="*/ 193788 w 590280"/>
              <a:gd name="connsiteY65" fmla="*/ 188145 h 608062"/>
              <a:gd name="connsiteX66" fmla="*/ 196894 w 590280"/>
              <a:gd name="connsiteY66" fmla="*/ 196186 h 608062"/>
              <a:gd name="connsiteX67" fmla="*/ 193011 w 590280"/>
              <a:gd name="connsiteY67" fmla="*/ 208393 h 608062"/>
              <a:gd name="connsiteX68" fmla="*/ 130991 w 590280"/>
              <a:gd name="connsiteY68" fmla="*/ 227574 h 608062"/>
              <a:gd name="connsiteX69" fmla="*/ 68970 w 590280"/>
              <a:gd name="connsiteY69" fmla="*/ 208393 h 608062"/>
              <a:gd name="connsiteX70" fmla="*/ 65088 w 590280"/>
              <a:gd name="connsiteY70" fmla="*/ 196186 h 608062"/>
              <a:gd name="connsiteX71" fmla="*/ 68194 w 590280"/>
              <a:gd name="connsiteY71" fmla="*/ 188145 h 608062"/>
              <a:gd name="connsiteX72" fmla="*/ 81200 w 590280"/>
              <a:gd name="connsiteY72" fmla="*/ 154723 h 608062"/>
              <a:gd name="connsiteX73" fmla="*/ 94788 w 590280"/>
              <a:gd name="connsiteY73" fmla="*/ 142613 h 608062"/>
              <a:gd name="connsiteX74" fmla="*/ 131088 w 590280"/>
              <a:gd name="connsiteY74" fmla="*/ 70440 h 608062"/>
              <a:gd name="connsiteX75" fmla="*/ 105944 w 590280"/>
              <a:gd name="connsiteY75" fmla="*/ 87488 h 608062"/>
              <a:gd name="connsiteX76" fmla="*/ 130991 w 590280"/>
              <a:gd name="connsiteY76" fmla="*/ 123329 h 608062"/>
              <a:gd name="connsiteX77" fmla="*/ 156038 w 590280"/>
              <a:gd name="connsiteY77" fmla="*/ 86907 h 608062"/>
              <a:gd name="connsiteX78" fmla="*/ 131088 w 590280"/>
              <a:gd name="connsiteY78" fmla="*/ 70440 h 608062"/>
              <a:gd name="connsiteX79" fmla="*/ 461485 w 590280"/>
              <a:gd name="connsiteY79" fmla="*/ 52732 h 608062"/>
              <a:gd name="connsiteX80" fmla="*/ 435473 w 590280"/>
              <a:gd name="connsiteY80" fmla="*/ 91685 h 608062"/>
              <a:gd name="connsiteX81" fmla="*/ 461485 w 590280"/>
              <a:gd name="connsiteY81" fmla="*/ 130735 h 608062"/>
              <a:gd name="connsiteX82" fmla="*/ 487498 w 590280"/>
              <a:gd name="connsiteY82" fmla="*/ 91685 h 608062"/>
              <a:gd name="connsiteX83" fmla="*/ 461485 w 590280"/>
              <a:gd name="connsiteY83" fmla="*/ 52732 h 608062"/>
              <a:gd name="connsiteX84" fmla="*/ 461485 w 590280"/>
              <a:gd name="connsiteY84" fmla="*/ 40716 h 608062"/>
              <a:gd name="connsiteX85" fmla="*/ 499533 w 590280"/>
              <a:gd name="connsiteY85" fmla="*/ 91685 h 608062"/>
              <a:gd name="connsiteX86" fmla="*/ 479539 w 590280"/>
              <a:gd name="connsiteY86" fmla="*/ 136355 h 608062"/>
              <a:gd name="connsiteX87" fmla="*/ 479539 w 590280"/>
              <a:gd name="connsiteY87" fmla="*/ 149631 h 608062"/>
              <a:gd name="connsiteX88" fmla="*/ 483809 w 590280"/>
              <a:gd name="connsiteY88" fmla="*/ 149631 h 608062"/>
              <a:gd name="connsiteX89" fmla="*/ 461485 w 590280"/>
              <a:gd name="connsiteY89" fmla="*/ 167169 h 608062"/>
              <a:gd name="connsiteX90" fmla="*/ 439161 w 590280"/>
              <a:gd name="connsiteY90" fmla="*/ 149631 h 608062"/>
              <a:gd name="connsiteX91" fmla="*/ 443529 w 590280"/>
              <a:gd name="connsiteY91" fmla="*/ 149631 h 608062"/>
              <a:gd name="connsiteX92" fmla="*/ 443529 w 590280"/>
              <a:gd name="connsiteY92" fmla="*/ 136355 h 608062"/>
              <a:gd name="connsiteX93" fmla="*/ 423534 w 590280"/>
              <a:gd name="connsiteY93" fmla="*/ 91685 h 608062"/>
              <a:gd name="connsiteX94" fmla="*/ 461485 w 590280"/>
              <a:gd name="connsiteY94" fmla="*/ 40716 h 608062"/>
              <a:gd name="connsiteX95" fmla="*/ 130991 w 590280"/>
              <a:gd name="connsiteY95" fmla="*/ 32178 h 608062"/>
              <a:gd name="connsiteX96" fmla="*/ 173416 w 590280"/>
              <a:gd name="connsiteY96" fmla="*/ 86326 h 608062"/>
              <a:gd name="connsiteX97" fmla="*/ 185162 w 590280"/>
              <a:gd name="connsiteY97" fmla="*/ 114611 h 608062"/>
              <a:gd name="connsiteX98" fmla="*/ 185648 w 590280"/>
              <a:gd name="connsiteY98" fmla="*/ 120810 h 608062"/>
              <a:gd name="connsiteX99" fmla="*/ 180405 w 590280"/>
              <a:gd name="connsiteY99" fmla="*/ 124007 h 608062"/>
              <a:gd name="connsiteX100" fmla="*/ 154582 w 590280"/>
              <a:gd name="connsiteY100" fmla="*/ 124007 h 608062"/>
              <a:gd name="connsiteX101" fmla="*/ 148563 w 590280"/>
              <a:gd name="connsiteY101" fmla="*/ 129431 h 608062"/>
              <a:gd name="connsiteX102" fmla="*/ 148563 w 590280"/>
              <a:gd name="connsiteY102" fmla="*/ 142024 h 608062"/>
              <a:gd name="connsiteX103" fmla="*/ 154194 w 590280"/>
              <a:gd name="connsiteY103" fmla="*/ 142024 h 608062"/>
              <a:gd name="connsiteX104" fmla="*/ 142641 w 590280"/>
              <a:gd name="connsiteY104" fmla="*/ 170308 h 608062"/>
              <a:gd name="connsiteX105" fmla="*/ 119341 w 590280"/>
              <a:gd name="connsiteY105" fmla="*/ 170308 h 608062"/>
              <a:gd name="connsiteX106" fmla="*/ 107692 w 590280"/>
              <a:gd name="connsiteY106" fmla="*/ 142024 h 608062"/>
              <a:gd name="connsiteX107" fmla="*/ 113420 w 590280"/>
              <a:gd name="connsiteY107" fmla="*/ 142024 h 608062"/>
              <a:gd name="connsiteX108" fmla="*/ 113420 w 590280"/>
              <a:gd name="connsiteY108" fmla="*/ 129431 h 608062"/>
              <a:gd name="connsiteX109" fmla="*/ 107401 w 590280"/>
              <a:gd name="connsiteY109" fmla="*/ 124007 h 608062"/>
              <a:gd name="connsiteX110" fmla="*/ 81674 w 590280"/>
              <a:gd name="connsiteY110" fmla="*/ 124007 h 608062"/>
              <a:gd name="connsiteX111" fmla="*/ 76335 w 590280"/>
              <a:gd name="connsiteY111" fmla="*/ 120810 h 608062"/>
              <a:gd name="connsiteX112" fmla="*/ 76820 w 590280"/>
              <a:gd name="connsiteY112" fmla="*/ 114611 h 608062"/>
              <a:gd name="connsiteX113" fmla="*/ 88567 w 590280"/>
              <a:gd name="connsiteY113" fmla="*/ 86520 h 608062"/>
              <a:gd name="connsiteX114" fmla="*/ 130991 w 590280"/>
              <a:gd name="connsiteY114" fmla="*/ 32178 h 608062"/>
              <a:gd name="connsiteX115" fmla="*/ 461996 w 590280"/>
              <a:gd name="connsiteY115" fmla="*/ 27613 h 608062"/>
              <a:gd name="connsiteX116" fmla="*/ 354284 w 590280"/>
              <a:gd name="connsiteY116" fmla="*/ 135061 h 608062"/>
              <a:gd name="connsiteX117" fmla="*/ 461996 w 590280"/>
              <a:gd name="connsiteY117" fmla="*/ 242508 h 608062"/>
              <a:gd name="connsiteX118" fmla="*/ 569611 w 590280"/>
              <a:gd name="connsiteY118" fmla="*/ 135061 h 608062"/>
              <a:gd name="connsiteX119" fmla="*/ 461996 w 590280"/>
              <a:gd name="connsiteY119" fmla="*/ 27613 h 608062"/>
              <a:gd name="connsiteX120" fmla="*/ 130224 w 590280"/>
              <a:gd name="connsiteY120" fmla="*/ 20637 h 608062"/>
              <a:gd name="connsiteX121" fmla="*/ 20669 w 590280"/>
              <a:gd name="connsiteY121" fmla="*/ 130022 h 608062"/>
              <a:gd name="connsiteX122" fmla="*/ 130224 w 590280"/>
              <a:gd name="connsiteY122" fmla="*/ 239408 h 608062"/>
              <a:gd name="connsiteX123" fmla="*/ 239877 w 590280"/>
              <a:gd name="connsiteY123" fmla="*/ 130022 h 608062"/>
              <a:gd name="connsiteX124" fmla="*/ 130224 w 590280"/>
              <a:gd name="connsiteY124" fmla="*/ 20637 h 608062"/>
              <a:gd name="connsiteX125" fmla="*/ 130224 w 590280"/>
              <a:gd name="connsiteY125" fmla="*/ 0 h 608062"/>
              <a:gd name="connsiteX126" fmla="*/ 260546 w 590280"/>
              <a:gd name="connsiteY126" fmla="*/ 130022 h 608062"/>
              <a:gd name="connsiteX127" fmla="*/ 235316 w 590280"/>
              <a:gd name="connsiteY127" fmla="*/ 206854 h 608062"/>
              <a:gd name="connsiteX128" fmla="*/ 295188 w 590280"/>
              <a:gd name="connsiteY128" fmla="*/ 266536 h 608062"/>
              <a:gd name="connsiteX129" fmla="*/ 355449 w 590280"/>
              <a:gd name="connsiteY129" fmla="*/ 206369 h 608062"/>
              <a:gd name="connsiteX130" fmla="*/ 333615 w 590280"/>
              <a:gd name="connsiteY130" fmla="*/ 135061 h 608062"/>
              <a:gd name="connsiteX131" fmla="*/ 461996 w 590280"/>
              <a:gd name="connsiteY131" fmla="*/ 6976 h 608062"/>
              <a:gd name="connsiteX132" fmla="*/ 590280 w 590280"/>
              <a:gd name="connsiteY132" fmla="*/ 135061 h 608062"/>
              <a:gd name="connsiteX133" fmla="*/ 461996 w 590280"/>
              <a:gd name="connsiteY133" fmla="*/ 263145 h 608062"/>
              <a:gd name="connsiteX134" fmla="*/ 383687 w 590280"/>
              <a:gd name="connsiteY134" fmla="*/ 236501 h 608062"/>
              <a:gd name="connsiteX135" fmla="*/ 315760 w 590280"/>
              <a:gd name="connsiteY135" fmla="*/ 304322 h 608062"/>
              <a:gd name="connsiteX136" fmla="*/ 315760 w 590280"/>
              <a:gd name="connsiteY136" fmla="*/ 317111 h 608062"/>
              <a:gd name="connsiteX137" fmla="*/ 441522 w 590280"/>
              <a:gd name="connsiteY137" fmla="*/ 461860 h 608062"/>
              <a:gd name="connsiteX138" fmla="*/ 295188 w 590280"/>
              <a:gd name="connsiteY138" fmla="*/ 608062 h 608062"/>
              <a:gd name="connsiteX139" fmla="*/ 148758 w 590280"/>
              <a:gd name="connsiteY139" fmla="*/ 461860 h 608062"/>
              <a:gd name="connsiteX140" fmla="*/ 274422 w 590280"/>
              <a:gd name="connsiteY140" fmla="*/ 317111 h 608062"/>
              <a:gd name="connsiteX141" fmla="*/ 274422 w 590280"/>
              <a:gd name="connsiteY141" fmla="*/ 304322 h 608062"/>
              <a:gd name="connsiteX142" fmla="*/ 205914 w 590280"/>
              <a:gd name="connsiteY142" fmla="*/ 235823 h 608062"/>
              <a:gd name="connsiteX143" fmla="*/ 130224 w 590280"/>
              <a:gd name="connsiteY143" fmla="*/ 260141 h 608062"/>
              <a:gd name="connsiteX144" fmla="*/ 0 w 590280"/>
              <a:gd name="connsiteY144" fmla="*/ 130022 h 608062"/>
              <a:gd name="connsiteX145" fmla="*/ 130224 w 590280"/>
              <a:gd name="connsiteY145"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0280" h="608062">
                <a:moveTo>
                  <a:pt x="288471" y="493393"/>
                </a:moveTo>
                <a:lnTo>
                  <a:pt x="301667" y="493393"/>
                </a:lnTo>
                <a:cubicBezTo>
                  <a:pt x="305742" y="493393"/>
                  <a:pt x="309429" y="495622"/>
                  <a:pt x="311369" y="499110"/>
                </a:cubicBezTo>
                <a:cubicBezTo>
                  <a:pt x="313310" y="502695"/>
                  <a:pt x="313213" y="506958"/>
                  <a:pt x="311078" y="510446"/>
                </a:cubicBezTo>
                <a:lnTo>
                  <a:pt x="307876" y="515485"/>
                </a:lnTo>
                <a:cubicBezTo>
                  <a:pt x="306712" y="517423"/>
                  <a:pt x="304577" y="518585"/>
                  <a:pt x="302249" y="518585"/>
                </a:cubicBezTo>
                <a:lnTo>
                  <a:pt x="287889" y="518585"/>
                </a:lnTo>
                <a:cubicBezTo>
                  <a:pt x="285560" y="518585"/>
                  <a:pt x="283523" y="517423"/>
                  <a:pt x="282261" y="515485"/>
                </a:cubicBezTo>
                <a:lnTo>
                  <a:pt x="279059" y="510446"/>
                </a:lnTo>
                <a:cubicBezTo>
                  <a:pt x="276925" y="506958"/>
                  <a:pt x="276828" y="502695"/>
                  <a:pt x="278768" y="499110"/>
                </a:cubicBezTo>
                <a:cubicBezTo>
                  <a:pt x="280709" y="495622"/>
                  <a:pt x="284493" y="493393"/>
                  <a:pt x="288471" y="493393"/>
                </a:cubicBezTo>
                <a:close/>
                <a:moveTo>
                  <a:pt x="253371" y="486196"/>
                </a:moveTo>
                <a:lnTo>
                  <a:pt x="282769" y="557899"/>
                </a:lnTo>
                <a:lnTo>
                  <a:pt x="282769" y="535807"/>
                </a:lnTo>
                <a:cubicBezTo>
                  <a:pt x="282769" y="531640"/>
                  <a:pt x="286068" y="528249"/>
                  <a:pt x="290337" y="528249"/>
                </a:cubicBezTo>
                <a:lnTo>
                  <a:pt x="300039" y="528249"/>
                </a:lnTo>
                <a:cubicBezTo>
                  <a:pt x="304211" y="528249"/>
                  <a:pt x="307607" y="531640"/>
                  <a:pt x="307607" y="535807"/>
                </a:cubicBezTo>
                <a:lnTo>
                  <a:pt x="307607" y="557608"/>
                </a:lnTo>
                <a:lnTo>
                  <a:pt x="336810" y="486196"/>
                </a:lnTo>
                <a:cubicBezTo>
                  <a:pt x="346124" y="486196"/>
                  <a:pt x="354468" y="491913"/>
                  <a:pt x="357767" y="500634"/>
                </a:cubicBezTo>
                <a:lnTo>
                  <a:pt x="372417" y="538907"/>
                </a:lnTo>
                <a:lnTo>
                  <a:pt x="374843" y="545109"/>
                </a:lnTo>
                <a:cubicBezTo>
                  <a:pt x="355147" y="563906"/>
                  <a:pt x="328951" y="575825"/>
                  <a:pt x="300039" y="576987"/>
                </a:cubicBezTo>
                <a:cubicBezTo>
                  <a:pt x="298389" y="577084"/>
                  <a:pt x="296740" y="577084"/>
                  <a:pt x="295188" y="577084"/>
                </a:cubicBezTo>
                <a:cubicBezTo>
                  <a:pt x="293732" y="577084"/>
                  <a:pt x="292374" y="577084"/>
                  <a:pt x="291016" y="576987"/>
                </a:cubicBezTo>
                <a:cubicBezTo>
                  <a:pt x="261715" y="575921"/>
                  <a:pt x="235228" y="564003"/>
                  <a:pt x="215436" y="545109"/>
                </a:cubicBezTo>
                <a:lnTo>
                  <a:pt x="217764" y="538907"/>
                </a:lnTo>
                <a:lnTo>
                  <a:pt x="232221" y="500827"/>
                </a:lnTo>
                <a:cubicBezTo>
                  <a:pt x="235519" y="492010"/>
                  <a:pt x="243960" y="486196"/>
                  <a:pt x="253371" y="486196"/>
                </a:cubicBezTo>
                <a:close/>
                <a:moveTo>
                  <a:pt x="295188" y="366279"/>
                </a:moveTo>
                <a:cubicBezTo>
                  <a:pt x="277715" y="366279"/>
                  <a:pt x="262960" y="388457"/>
                  <a:pt x="262960" y="414607"/>
                </a:cubicBezTo>
                <a:cubicBezTo>
                  <a:pt x="262960" y="440757"/>
                  <a:pt x="277715" y="462839"/>
                  <a:pt x="295188" y="462839"/>
                </a:cubicBezTo>
                <a:cubicBezTo>
                  <a:pt x="312564" y="462839"/>
                  <a:pt x="327320" y="440757"/>
                  <a:pt x="327320" y="414607"/>
                </a:cubicBezTo>
                <a:cubicBezTo>
                  <a:pt x="327320" y="388457"/>
                  <a:pt x="312564" y="366279"/>
                  <a:pt x="295188" y="366279"/>
                </a:cubicBezTo>
                <a:close/>
                <a:moveTo>
                  <a:pt x="295188" y="351557"/>
                </a:moveTo>
                <a:cubicBezTo>
                  <a:pt x="321107" y="351557"/>
                  <a:pt x="342172" y="379838"/>
                  <a:pt x="342172" y="414607"/>
                </a:cubicBezTo>
                <a:cubicBezTo>
                  <a:pt x="342172" y="435527"/>
                  <a:pt x="334503" y="454026"/>
                  <a:pt x="322757" y="465551"/>
                </a:cubicBezTo>
                <a:cubicBezTo>
                  <a:pt x="314991" y="473105"/>
                  <a:pt x="305478" y="477657"/>
                  <a:pt x="295188" y="477657"/>
                </a:cubicBezTo>
                <a:cubicBezTo>
                  <a:pt x="284801" y="477657"/>
                  <a:pt x="275288" y="473105"/>
                  <a:pt x="267522" y="465551"/>
                </a:cubicBezTo>
                <a:cubicBezTo>
                  <a:pt x="255777" y="454026"/>
                  <a:pt x="248108" y="435527"/>
                  <a:pt x="248108" y="414607"/>
                </a:cubicBezTo>
                <a:cubicBezTo>
                  <a:pt x="248108" y="379838"/>
                  <a:pt x="269173" y="351557"/>
                  <a:pt x="295188" y="351557"/>
                </a:cubicBezTo>
                <a:close/>
                <a:moveTo>
                  <a:pt x="295188" y="336295"/>
                </a:moveTo>
                <a:cubicBezTo>
                  <a:pt x="225806" y="336295"/>
                  <a:pt x="169427" y="392586"/>
                  <a:pt x="169427" y="461860"/>
                </a:cubicBezTo>
                <a:cubicBezTo>
                  <a:pt x="169427" y="531037"/>
                  <a:pt x="225806" y="587425"/>
                  <a:pt x="295188" y="587425"/>
                </a:cubicBezTo>
                <a:cubicBezTo>
                  <a:pt x="364473" y="587425"/>
                  <a:pt x="420852" y="531037"/>
                  <a:pt x="420852" y="461860"/>
                </a:cubicBezTo>
                <a:cubicBezTo>
                  <a:pt x="420852" y="392586"/>
                  <a:pt x="364473" y="336295"/>
                  <a:pt x="295188" y="336295"/>
                </a:cubicBezTo>
                <a:close/>
                <a:moveTo>
                  <a:pt x="426654" y="149810"/>
                </a:moveTo>
                <a:cubicBezTo>
                  <a:pt x="429565" y="166375"/>
                  <a:pt x="444021" y="179065"/>
                  <a:pt x="461485" y="179065"/>
                </a:cubicBezTo>
                <a:cubicBezTo>
                  <a:pt x="478948" y="179065"/>
                  <a:pt x="493405" y="166375"/>
                  <a:pt x="496315" y="149810"/>
                </a:cubicBezTo>
                <a:cubicBezTo>
                  <a:pt x="503689" y="150682"/>
                  <a:pt x="509995" y="155622"/>
                  <a:pt x="512615" y="162500"/>
                </a:cubicBezTo>
                <a:lnTo>
                  <a:pt x="523966" y="192142"/>
                </a:lnTo>
                <a:lnTo>
                  <a:pt x="526974" y="200086"/>
                </a:lnTo>
                <a:cubicBezTo>
                  <a:pt x="528817" y="204735"/>
                  <a:pt x="527071" y="209966"/>
                  <a:pt x="522899" y="212679"/>
                </a:cubicBezTo>
                <a:cubicBezTo>
                  <a:pt x="505144" y="224206"/>
                  <a:pt x="484091" y="230890"/>
                  <a:pt x="461485" y="230890"/>
                </a:cubicBezTo>
                <a:cubicBezTo>
                  <a:pt x="438879" y="230890"/>
                  <a:pt x="417825" y="224206"/>
                  <a:pt x="400070" y="212679"/>
                </a:cubicBezTo>
                <a:cubicBezTo>
                  <a:pt x="395898" y="209966"/>
                  <a:pt x="394249" y="204735"/>
                  <a:pt x="395995" y="200086"/>
                </a:cubicBezTo>
                <a:lnTo>
                  <a:pt x="399003" y="192239"/>
                </a:lnTo>
                <a:lnTo>
                  <a:pt x="410451" y="162500"/>
                </a:lnTo>
                <a:cubicBezTo>
                  <a:pt x="413071" y="155622"/>
                  <a:pt x="419280" y="150682"/>
                  <a:pt x="426654" y="149810"/>
                </a:cubicBezTo>
                <a:close/>
                <a:moveTo>
                  <a:pt x="94788" y="142613"/>
                </a:moveTo>
                <a:lnTo>
                  <a:pt x="107988" y="174970"/>
                </a:lnTo>
                <a:cubicBezTo>
                  <a:pt x="111870" y="184367"/>
                  <a:pt x="120897" y="190374"/>
                  <a:pt x="130991" y="190374"/>
                </a:cubicBezTo>
                <a:cubicBezTo>
                  <a:pt x="141085" y="190374"/>
                  <a:pt x="150111" y="184367"/>
                  <a:pt x="153994" y="174970"/>
                </a:cubicBezTo>
                <a:lnTo>
                  <a:pt x="167194" y="142613"/>
                </a:lnTo>
                <a:cubicBezTo>
                  <a:pt x="172532" y="142613"/>
                  <a:pt x="177288" y="145907"/>
                  <a:pt x="179229" y="150848"/>
                </a:cubicBezTo>
                <a:lnTo>
                  <a:pt x="193788" y="188145"/>
                </a:lnTo>
                <a:lnTo>
                  <a:pt x="196894" y="196186"/>
                </a:lnTo>
                <a:cubicBezTo>
                  <a:pt x="198641" y="200642"/>
                  <a:pt x="196991" y="205777"/>
                  <a:pt x="193011" y="208393"/>
                </a:cubicBezTo>
                <a:cubicBezTo>
                  <a:pt x="175347" y="220502"/>
                  <a:pt x="153994" y="227574"/>
                  <a:pt x="130991" y="227574"/>
                </a:cubicBezTo>
                <a:cubicBezTo>
                  <a:pt x="107988" y="227574"/>
                  <a:pt x="86635" y="220502"/>
                  <a:pt x="68970" y="208393"/>
                </a:cubicBezTo>
                <a:cubicBezTo>
                  <a:pt x="64991" y="205680"/>
                  <a:pt x="63438" y="200642"/>
                  <a:pt x="65088" y="196186"/>
                </a:cubicBezTo>
                <a:lnTo>
                  <a:pt x="68194" y="188145"/>
                </a:lnTo>
                <a:lnTo>
                  <a:pt x="81200" y="154723"/>
                </a:lnTo>
                <a:cubicBezTo>
                  <a:pt x="83529" y="148813"/>
                  <a:pt x="88576" y="144260"/>
                  <a:pt x="94788" y="142613"/>
                </a:cubicBezTo>
                <a:close/>
                <a:moveTo>
                  <a:pt x="131088" y="70440"/>
                </a:moveTo>
                <a:cubicBezTo>
                  <a:pt x="117400" y="70440"/>
                  <a:pt x="106333" y="77996"/>
                  <a:pt x="105944" y="87488"/>
                </a:cubicBezTo>
                <a:cubicBezTo>
                  <a:pt x="106721" y="107055"/>
                  <a:pt x="117788" y="123329"/>
                  <a:pt x="130991" y="123329"/>
                </a:cubicBezTo>
                <a:cubicBezTo>
                  <a:pt x="144291" y="123329"/>
                  <a:pt x="155553" y="106765"/>
                  <a:pt x="156038" y="86907"/>
                </a:cubicBezTo>
                <a:cubicBezTo>
                  <a:pt x="155164" y="77705"/>
                  <a:pt x="144485" y="70440"/>
                  <a:pt x="131088" y="70440"/>
                </a:cubicBezTo>
                <a:close/>
                <a:moveTo>
                  <a:pt x="461485" y="52732"/>
                </a:moveTo>
                <a:cubicBezTo>
                  <a:pt x="447411" y="52732"/>
                  <a:pt x="435473" y="70561"/>
                  <a:pt x="435473" y="91685"/>
                </a:cubicBezTo>
                <a:cubicBezTo>
                  <a:pt x="435473" y="112906"/>
                  <a:pt x="447411" y="130735"/>
                  <a:pt x="461485" y="130735"/>
                </a:cubicBezTo>
                <a:cubicBezTo>
                  <a:pt x="475559" y="130735"/>
                  <a:pt x="487498" y="112906"/>
                  <a:pt x="487498" y="91685"/>
                </a:cubicBezTo>
                <a:cubicBezTo>
                  <a:pt x="487498" y="70561"/>
                  <a:pt x="475559" y="52732"/>
                  <a:pt x="461485" y="52732"/>
                </a:cubicBezTo>
                <a:close/>
                <a:moveTo>
                  <a:pt x="461485" y="40716"/>
                </a:moveTo>
                <a:cubicBezTo>
                  <a:pt x="482450" y="40716"/>
                  <a:pt x="499533" y="63584"/>
                  <a:pt x="499533" y="91685"/>
                </a:cubicBezTo>
                <a:cubicBezTo>
                  <a:pt x="499533" y="111065"/>
                  <a:pt x="491380" y="127731"/>
                  <a:pt x="479539" y="136355"/>
                </a:cubicBezTo>
                <a:lnTo>
                  <a:pt x="479539" y="149631"/>
                </a:lnTo>
                <a:lnTo>
                  <a:pt x="483809" y="149631"/>
                </a:lnTo>
                <a:cubicBezTo>
                  <a:pt x="481092" y="159611"/>
                  <a:pt x="472356" y="167169"/>
                  <a:pt x="461485" y="167169"/>
                </a:cubicBezTo>
                <a:cubicBezTo>
                  <a:pt x="450614" y="167169"/>
                  <a:pt x="441879" y="159611"/>
                  <a:pt x="439161" y="149631"/>
                </a:cubicBezTo>
                <a:lnTo>
                  <a:pt x="443529" y="149631"/>
                </a:lnTo>
                <a:lnTo>
                  <a:pt x="443529" y="136355"/>
                </a:lnTo>
                <a:cubicBezTo>
                  <a:pt x="431687" y="127731"/>
                  <a:pt x="423534" y="111065"/>
                  <a:pt x="423534" y="91685"/>
                </a:cubicBezTo>
                <a:cubicBezTo>
                  <a:pt x="423534" y="63584"/>
                  <a:pt x="440520" y="40716"/>
                  <a:pt x="461485" y="40716"/>
                </a:cubicBezTo>
                <a:close/>
                <a:moveTo>
                  <a:pt x="130991" y="32178"/>
                </a:moveTo>
                <a:cubicBezTo>
                  <a:pt x="164193" y="32178"/>
                  <a:pt x="172639" y="81483"/>
                  <a:pt x="173416" y="86326"/>
                </a:cubicBezTo>
                <a:cubicBezTo>
                  <a:pt x="174678" y="95528"/>
                  <a:pt x="179241" y="106377"/>
                  <a:pt x="185162" y="114611"/>
                </a:cubicBezTo>
                <a:cubicBezTo>
                  <a:pt x="186522" y="116451"/>
                  <a:pt x="186716" y="118776"/>
                  <a:pt x="185648" y="120810"/>
                </a:cubicBezTo>
                <a:cubicBezTo>
                  <a:pt x="184677" y="122747"/>
                  <a:pt x="182541" y="124007"/>
                  <a:pt x="180405" y="124007"/>
                </a:cubicBezTo>
                <a:lnTo>
                  <a:pt x="154582" y="124007"/>
                </a:lnTo>
                <a:cubicBezTo>
                  <a:pt x="152737" y="126041"/>
                  <a:pt x="150699" y="127881"/>
                  <a:pt x="148563" y="129431"/>
                </a:cubicBezTo>
                <a:lnTo>
                  <a:pt x="148563" y="142024"/>
                </a:lnTo>
                <a:lnTo>
                  <a:pt x="154194" y="142024"/>
                </a:lnTo>
                <a:lnTo>
                  <a:pt x="142641" y="170308"/>
                </a:lnTo>
                <a:cubicBezTo>
                  <a:pt x="138758" y="179801"/>
                  <a:pt x="123225" y="179801"/>
                  <a:pt x="119341" y="170308"/>
                </a:cubicBezTo>
                <a:lnTo>
                  <a:pt x="107692" y="142024"/>
                </a:lnTo>
                <a:lnTo>
                  <a:pt x="113420" y="142024"/>
                </a:lnTo>
                <a:lnTo>
                  <a:pt x="113420" y="129431"/>
                </a:lnTo>
                <a:cubicBezTo>
                  <a:pt x="111284" y="127881"/>
                  <a:pt x="109245" y="126041"/>
                  <a:pt x="107401" y="124007"/>
                </a:cubicBezTo>
                <a:lnTo>
                  <a:pt x="81674" y="124007"/>
                </a:lnTo>
                <a:cubicBezTo>
                  <a:pt x="79441" y="124007"/>
                  <a:pt x="77402" y="122747"/>
                  <a:pt x="76335" y="120810"/>
                </a:cubicBezTo>
                <a:cubicBezTo>
                  <a:pt x="75364" y="118776"/>
                  <a:pt x="75558" y="116451"/>
                  <a:pt x="76820" y="114611"/>
                </a:cubicBezTo>
                <a:cubicBezTo>
                  <a:pt x="82742" y="106377"/>
                  <a:pt x="88567" y="95722"/>
                  <a:pt x="88567" y="86520"/>
                </a:cubicBezTo>
                <a:cubicBezTo>
                  <a:pt x="88567" y="72474"/>
                  <a:pt x="100896" y="32178"/>
                  <a:pt x="130991" y="32178"/>
                </a:cubicBezTo>
                <a:close/>
                <a:moveTo>
                  <a:pt x="461996" y="27613"/>
                </a:moveTo>
                <a:cubicBezTo>
                  <a:pt x="402609" y="27613"/>
                  <a:pt x="354284" y="75766"/>
                  <a:pt x="354284" y="135061"/>
                </a:cubicBezTo>
                <a:cubicBezTo>
                  <a:pt x="354284" y="194355"/>
                  <a:pt x="402609" y="242508"/>
                  <a:pt x="461996" y="242508"/>
                </a:cubicBezTo>
                <a:cubicBezTo>
                  <a:pt x="521286" y="242508"/>
                  <a:pt x="569611" y="194355"/>
                  <a:pt x="569611" y="135061"/>
                </a:cubicBezTo>
                <a:cubicBezTo>
                  <a:pt x="569611" y="75766"/>
                  <a:pt x="521286" y="27613"/>
                  <a:pt x="461996" y="27613"/>
                </a:cubicBezTo>
                <a:close/>
                <a:moveTo>
                  <a:pt x="130224" y="20637"/>
                </a:moveTo>
                <a:cubicBezTo>
                  <a:pt x="69867" y="20637"/>
                  <a:pt x="20669" y="69759"/>
                  <a:pt x="20669" y="130022"/>
                </a:cubicBezTo>
                <a:cubicBezTo>
                  <a:pt x="20669" y="190383"/>
                  <a:pt x="69867" y="239408"/>
                  <a:pt x="130224" y="239408"/>
                </a:cubicBezTo>
                <a:cubicBezTo>
                  <a:pt x="190679" y="239408"/>
                  <a:pt x="239877" y="190383"/>
                  <a:pt x="239877" y="130022"/>
                </a:cubicBezTo>
                <a:cubicBezTo>
                  <a:pt x="239877" y="69759"/>
                  <a:pt x="190679" y="20637"/>
                  <a:pt x="130224" y="20637"/>
                </a:cubicBezTo>
                <a:close/>
                <a:moveTo>
                  <a:pt x="130224" y="0"/>
                </a:moveTo>
                <a:cubicBezTo>
                  <a:pt x="202032" y="0"/>
                  <a:pt x="260546" y="58326"/>
                  <a:pt x="260546" y="130022"/>
                </a:cubicBezTo>
                <a:cubicBezTo>
                  <a:pt x="260546" y="158701"/>
                  <a:pt x="251133" y="185248"/>
                  <a:pt x="235316" y="206854"/>
                </a:cubicBezTo>
                <a:lnTo>
                  <a:pt x="295188" y="266536"/>
                </a:lnTo>
                <a:lnTo>
                  <a:pt x="355449" y="206369"/>
                </a:lnTo>
                <a:cubicBezTo>
                  <a:pt x="341669" y="186023"/>
                  <a:pt x="333615" y="161414"/>
                  <a:pt x="333615" y="135061"/>
                </a:cubicBezTo>
                <a:cubicBezTo>
                  <a:pt x="333615" y="64430"/>
                  <a:pt x="391256" y="6976"/>
                  <a:pt x="461996" y="6976"/>
                </a:cubicBezTo>
                <a:cubicBezTo>
                  <a:pt x="532737" y="6976"/>
                  <a:pt x="590280" y="64430"/>
                  <a:pt x="590280" y="135061"/>
                </a:cubicBezTo>
                <a:cubicBezTo>
                  <a:pt x="590280" y="205691"/>
                  <a:pt x="532737" y="263145"/>
                  <a:pt x="461996" y="263145"/>
                </a:cubicBezTo>
                <a:cubicBezTo>
                  <a:pt x="432497" y="263145"/>
                  <a:pt x="405423" y="253263"/>
                  <a:pt x="383687" y="236501"/>
                </a:cubicBezTo>
                <a:lnTo>
                  <a:pt x="315760" y="304322"/>
                </a:lnTo>
                <a:lnTo>
                  <a:pt x="315760" y="317111"/>
                </a:lnTo>
                <a:cubicBezTo>
                  <a:pt x="386792" y="327187"/>
                  <a:pt x="441522" y="388226"/>
                  <a:pt x="441522" y="461860"/>
                </a:cubicBezTo>
                <a:cubicBezTo>
                  <a:pt x="441522" y="542470"/>
                  <a:pt x="375924" y="608062"/>
                  <a:pt x="295188" y="608062"/>
                </a:cubicBezTo>
                <a:cubicBezTo>
                  <a:pt x="214453" y="608062"/>
                  <a:pt x="148758" y="542470"/>
                  <a:pt x="148758" y="461860"/>
                </a:cubicBezTo>
                <a:cubicBezTo>
                  <a:pt x="148758" y="388226"/>
                  <a:pt x="203488" y="327187"/>
                  <a:pt x="274422" y="317111"/>
                </a:cubicBezTo>
                <a:lnTo>
                  <a:pt x="274422" y="304322"/>
                </a:lnTo>
                <a:lnTo>
                  <a:pt x="205914" y="235823"/>
                </a:lnTo>
                <a:cubicBezTo>
                  <a:pt x="184565" y="251131"/>
                  <a:pt x="158462" y="260141"/>
                  <a:pt x="130224" y="260141"/>
                </a:cubicBezTo>
                <a:cubicBezTo>
                  <a:pt x="58416" y="260141"/>
                  <a:pt x="0" y="201719"/>
                  <a:pt x="0" y="130022"/>
                </a:cubicBezTo>
                <a:cubicBezTo>
                  <a:pt x="0" y="58326"/>
                  <a:pt x="58416" y="0"/>
                  <a:pt x="130224"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cxnSp>
        <p:nvCxnSpPr>
          <p:cNvPr id="3" name="直接连接符 2"/>
          <p:cNvCxnSpPr/>
          <p:nvPr/>
        </p:nvCxnSpPr>
        <p:spPr>
          <a:xfrm>
            <a:off x="6088566" y="4772722"/>
            <a:ext cx="0" cy="3055434"/>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 name="直接连接符 12"/>
          <p:cNvCxnSpPr/>
          <p:nvPr/>
        </p:nvCxnSpPr>
        <p:spPr>
          <a:xfrm>
            <a:off x="12173415" y="4772722"/>
            <a:ext cx="0" cy="3055434"/>
          </a:xfrm>
          <a:prstGeom prst="line">
            <a:avLst/>
          </a:prstGeom>
          <a:ln>
            <a:solidFill>
              <a:srgbClr val="BB1B22"/>
            </a:solidFill>
            <a:prstDash val="sysDash"/>
          </a:ln>
          <a:effectLst/>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1443121" y="6616093"/>
            <a:ext cx="4306416" cy="1212063"/>
          </a:xfrm>
          <a:prstGeom prst="rect">
            <a:avLst/>
          </a:prstGeom>
        </p:spPr>
        <p:txBody>
          <a:bodyPr wrap="square">
            <a:spAutoFit/>
          </a:bodyPr>
          <a:lstStyle/>
          <a:p>
            <a:pPr lvl="0" indent="-228600" algn="ctr">
              <a:lnSpc>
                <a:spcPts val="4500"/>
              </a:lnSpc>
            </a:pPr>
            <a:r>
              <a:rPr lang="zh-CN" altLang="en-US" sz="2800" dirty="0">
                <a:solidFill>
                  <a:srgbClr val="BB1B22"/>
                </a:solidFill>
                <a:latin typeface="微软雅黑" panose="020B0503020204020204" pitchFamily="34" charset="-122"/>
                <a:ea typeface="微软雅黑" panose="020B0503020204020204" pitchFamily="34" charset="-122"/>
              </a:rPr>
              <a:t>紧急情况下的应急预案是否得到培训</a:t>
            </a:r>
          </a:p>
        </p:txBody>
      </p:sp>
      <p:sp>
        <p:nvSpPr>
          <p:cNvPr id="15" name="meeting_115902"/>
          <p:cNvSpPr>
            <a:spLocks noChangeAspect="1"/>
          </p:cNvSpPr>
          <p:nvPr/>
        </p:nvSpPr>
        <p:spPr bwMode="auto">
          <a:xfrm>
            <a:off x="2628164" y="4845259"/>
            <a:ext cx="1334356" cy="1326306"/>
          </a:xfrm>
          <a:custGeom>
            <a:avLst/>
            <a:gdLst>
              <a:gd name="connsiteX0" fmla="*/ 536035 w 608416"/>
              <a:gd name="connsiteY0" fmla="*/ 201112 h 604746"/>
              <a:gd name="connsiteX1" fmla="*/ 601641 w 608416"/>
              <a:gd name="connsiteY1" fmla="*/ 266620 h 604746"/>
              <a:gd name="connsiteX2" fmla="*/ 601641 w 608416"/>
              <a:gd name="connsiteY2" fmla="*/ 421109 h 604746"/>
              <a:gd name="connsiteX3" fmla="*/ 538647 w 608416"/>
              <a:gd name="connsiteY3" fmla="*/ 484009 h 604746"/>
              <a:gd name="connsiteX4" fmla="*/ 463822 w 608416"/>
              <a:gd name="connsiteY4" fmla="*/ 484009 h 604746"/>
              <a:gd name="connsiteX5" fmla="*/ 463822 w 608416"/>
              <a:gd name="connsiteY5" fmla="*/ 586950 h 604746"/>
              <a:gd name="connsiteX6" fmla="*/ 446000 w 608416"/>
              <a:gd name="connsiteY6" fmla="*/ 604746 h 604746"/>
              <a:gd name="connsiteX7" fmla="*/ 376860 w 608416"/>
              <a:gd name="connsiteY7" fmla="*/ 604746 h 604746"/>
              <a:gd name="connsiteX8" fmla="*/ 359037 w 608416"/>
              <a:gd name="connsiteY8" fmla="*/ 586950 h 604746"/>
              <a:gd name="connsiteX9" fmla="*/ 359037 w 608416"/>
              <a:gd name="connsiteY9" fmla="*/ 433842 h 604746"/>
              <a:gd name="connsiteX10" fmla="*/ 412813 w 608416"/>
              <a:gd name="connsiteY10" fmla="*/ 380300 h 604746"/>
              <a:gd name="connsiteX11" fmla="*/ 470429 w 608416"/>
              <a:gd name="connsiteY11" fmla="*/ 380300 h 604746"/>
              <a:gd name="connsiteX12" fmla="*/ 470429 w 608416"/>
              <a:gd name="connsiteY12" fmla="*/ 266620 h 604746"/>
              <a:gd name="connsiteX13" fmla="*/ 536035 w 608416"/>
              <a:gd name="connsiteY13" fmla="*/ 201112 h 604746"/>
              <a:gd name="connsiteX14" fmla="*/ 72380 w 608416"/>
              <a:gd name="connsiteY14" fmla="*/ 201112 h 604746"/>
              <a:gd name="connsiteX15" fmla="*/ 137986 w 608416"/>
              <a:gd name="connsiteY15" fmla="*/ 266620 h 604746"/>
              <a:gd name="connsiteX16" fmla="*/ 137986 w 608416"/>
              <a:gd name="connsiteY16" fmla="*/ 380300 h 604746"/>
              <a:gd name="connsiteX17" fmla="*/ 195602 w 608416"/>
              <a:gd name="connsiteY17" fmla="*/ 380300 h 604746"/>
              <a:gd name="connsiteX18" fmla="*/ 249378 w 608416"/>
              <a:gd name="connsiteY18" fmla="*/ 433842 h 604746"/>
              <a:gd name="connsiteX19" fmla="*/ 249378 w 608416"/>
              <a:gd name="connsiteY19" fmla="*/ 586950 h 604746"/>
              <a:gd name="connsiteX20" fmla="*/ 231555 w 608416"/>
              <a:gd name="connsiteY20" fmla="*/ 604746 h 604746"/>
              <a:gd name="connsiteX21" fmla="*/ 162415 w 608416"/>
              <a:gd name="connsiteY21" fmla="*/ 604746 h 604746"/>
              <a:gd name="connsiteX22" fmla="*/ 144593 w 608416"/>
              <a:gd name="connsiteY22" fmla="*/ 586950 h 604746"/>
              <a:gd name="connsiteX23" fmla="*/ 144593 w 608416"/>
              <a:gd name="connsiteY23" fmla="*/ 484009 h 604746"/>
              <a:gd name="connsiteX24" fmla="*/ 69768 w 608416"/>
              <a:gd name="connsiteY24" fmla="*/ 484009 h 604746"/>
              <a:gd name="connsiteX25" fmla="*/ 6774 w 608416"/>
              <a:gd name="connsiteY25" fmla="*/ 421109 h 604746"/>
              <a:gd name="connsiteX26" fmla="*/ 6774 w 608416"/>
              <a:gd name="connsiteY26" fmla="*/ 266620 h 604746"/>
              <a:gd name="connsiteX27" fmla="*/ 72380 w 608416"/>
              <a:gd name="connsiteY27" fmla="*/ 201112 h 604746"/>
              <a:gd name="connsiteX28" fmla="*/ 248628 w 608416"/>
              <a:gd name="connsiteY28" fmla="*/ 165678 h 604746"/>
              <a:gd name="connsiteX29" fmla="*/ 255541 w 608416"/>
              <a:gd name="connsiteY29" fmla="*/ 170434 h 604746"/>
              <a:gd name="connsiteX30" fmla="*/ 304243 w 608416"/>
              <a:gd name="connsiteY30" fmla="*/ 304055 h 604746"/>
              <a:gd name="connsiteX31" fmla="*/ 352945 w 608416"/>
              <a:gd name="connsiteY31" fmla="*/ 170434 h 604746"/>
              <a:gd name="connsiteX32" fmla="*/ 362009 w 608416"/>
              <a:gd name="connsiteY32" fmla="*/ 165985 h 604746"/>
              <a:gd name="connsiteX33" fmla="*/ 382442 w 608416"/>
              <a:gd name="connsiteY33" fmla="*/ 172275 h 604746"/>
              <a:gd name="connsiteX34" fmla="*/ 426074 w 608416"/>
              <a:gd name="connsiteY34" fmla="*/ 231952 h 604746"/>
              <a:gd name="connsiteX35" fmla="*/ 426074 w 608416"/>
              <a:gd name="connsiteY35" fmla="*/ 324765 h 604746"/>
              <a:gd name="connsiteX36" fmla="*/ 415781 w 608416"/>
              <a:gd name="connsiteY36" fmla="*/ 335044 h 604746"/>
              <a:gd name="connsiteX37" fmla="*/ 192705 w 608416"/>
              <a:gd name="connsiteY37" fmla="*/ 335044 h 604746"/>
              <a:gd name="connsiteX38" fmla="*/ 182412 w 608416"/>
              <a:gd name="connsiteY38" fmla="*/ 324765 h 604746"/>
              <a:gd name="connsiteX39" fmla="*/ 182412 w 608416"/>
              <a:gd name="connsiteY39" fmla="*/ 231952 h 604746"/>
              <a:gd name="connsiteX40" fmla="*/ 226197 w 608416"/>
              <a:gd name="connsiteY40" fmla="*/ 172121 h 604746"/>
              <a:gd name="connsiteX41" fmla="*/ 246477 w 608416"/>
              <a:gd name="connsiteY41" fmla="*/ 165985 h 604746"/>
              <a:gd name="connsiteX42" fmla="*/ 248628 w 608416"/>
              <a:gd name="connsiteY42" fmla="*/ 165678 h 604746"/>
              <a:gd name="connsiteX43" fmla="*/ 295293 w 608416"/>
              <a:gd name="connsiteY43" fmla="*/ 165335 h 604746"/>
              <a:gd name="connsiteX44" fmla="*/ 313121 w 608416"/>
              <a:gd name="connsiteY44" fmla="*/ 165335 h 604746"/>
              <a:gd name="connsiteX45" fmla="*/ 319423 w 608416"/>
              <a:gd name="connsiteY45" fmla="*/ 167944 h 604746"/>
              <a:gd name="connsiteX46" fmla="*/ 320499 w 608416"/>
              <a:gd name="connsiteY46" fmla="*/ 177611 h 604746"/>
              <a:gd name="connsiteX47" fmla="*/ 310970 w 608416"/>
              <a:gd name="connsiteY47" fmla="*/ 192036 h 604746"/>
              <a:gd name="connsiteX48" fmla="*/ 315427 w 608416"/>
              <a:gd name="connsiteY48" fmla="*/ 229479 h 604746"/>
              <a:gd name="connsiteX49" fmla="*/ 306666 w 608416"/>
              <a:gd name="connsiteY49" fmla="*/ 252651 h 604746"/>
              <a:gd name="connsiteX50" fmla="*/ 301748 w 608416"/>
              <a:gd name="connsiteY50" fmla="*/ 252651 h 604746"/>
              <a:gd name="connsiteX51" fmla="*/ 292988 w 608416"/>
              <a:gd name="connsiteY51" fmla="*/ 229479 h 604746"/>
              <a:gd name="connsiteX52" fmla="*/ 297445 w 608416"/>
              <a:gd name="connsiteY52" fmla="*/ 192036 h 604746"/>
              <a:gd name="connsiteX53" fmla="*/ 287916 w 608416"/>
              <a:gd name="connsiteY53" fmla="*/ 177611 h 604746"/>
              <a:gd name="connsiteX54" fmla="*/ 288992 w 608416"/>
              <a:gd name="connsiteY54" fmla="*/ 167944 h 604746"/>
              <a:gd name="connsiteX55" fmla="*/ 295293 w 608416"/>
              <a:gd name="connsiteY55" fmla="*/ 165335 h 604746"/>
              <a:gd name="connsiteX56" fmla="*/ 535980 w 608416"/>
              <a:gd name="connsiteY56" fmla="*/ 36976 h 604746"/>
              <a:gd name="connsiteX57" fmla="*/ 608416 w 608416"/>
              <a:gd name="connsiteY57" fmla="*/ 109306 h 604746"/>
              <a:gd name="connsiteX58" fmla="*/ 535980 w 608416"/>
              <a:gd name="connsiteY58" fmla="*/ 181636 h 604746"/>
              <a:gd name="connsiteX59" fmla="*/ 463544 w 608416"/>
              <a:gd name="connsiteY59" fmla="*/ 109306 h 604746"/>
              <a:gd name="connsiteX60" fmla="*/ 535980 w 608416"/>
              <a:gd name="connsiteY60" fmla="*/ 36976 h 604746"/>
              <a:gd name="connsiteX61" fmla="*/ 72436 w 608416"/>
              <a:gd name="connsiteY61" fmla="*/ 36976 h 604746"/>
              <a:gd name="connsiteX62" fmla="*/ 144872 w 608416"/>
              <a:gd name="connsiteY62" fmla="*/ 109306 h 604746"/>
              <a:gd name="connsiteX63" fmla="*/ 72436 w 608416"/>
              <a:gd name="connsiteY63" fmla="*/ 181636 h 604746"/>
              <a:gd name="connsiteX64" fmla="*/ 0 w 608416"/>
              <a:gd name="connsiteY64" fmla="*/ 109306 h 604746"/>
              <a:gd name="connsiteX65" fmla="*/ 72436 w 608416"/>
              <a:gd name="connsiteY65" fmla="*/ 36976 h 604746"/>
              <a:gd name="connsiteX66" fmla="*/ 304243 w 608416"/>
              <a:gd name="connsiteY66" fmla="*/ 0 h 604746"/>
              <a:gd name="connsiteX67" fmla="*/ 376608 w 608416"/>
              <a:gd name="connsiteY67" fmla="*/ 72330 h 604746"/>
              <a:gd name="connsiteX68" fmla="*/ 304243 w 608416"/>
              <a:gd name="connsiteY68" fmla="*/ 144660 h 604746"/>
              <a:gd name="connsiteX69" fmla="*/ 231878 w 608416"/>
              <a:gd name="connsiteY69" fmla="*/ 72330 h 604746"/>
              <a:gd name="connsiteX70" fmla="*/ 304243 w 608416"/>
              <a:gd name="connsiteY70" fmla="*/ 0 h 60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8416" h="604746">
                <a:moveTo>
                  <a:pt x="536035" y="201112"/>
                </a:moveTo>
                <a:cubicBezTo>
                  <a:pt x="572141" y="201112"/>
                  <a:pt x="601641" y="230414"/>
                  <a:pt x="601641" y="266620"/>
                </a:cubicBezTo>
                <a:lnTo>
                  <a:pt x="601641" y="421109"/>
                </a:lnTo>
                <a:cubicBezTo>
                  <a:pt x="601641" y="455780"/>
                  <a:pt x="573371" y="484009"/>
                  <a:pt x="538647" y="484009"/>
                </a:cubicBezTo>
                <a:lnTo>
                  <a:pt x="463822" y="484009"/>
                </a:lnTo>
                <a:lnTo>
                  <a:pt x="463822" y="586950"/>
                </a:lnTo>
                <a:cubicBezTo>
                  <a:pt x="463822" y="596768"/>
                  <a:pt x="455833" y="604746"/>
                  <a:pt x="446000" y="604746"/>
                </a:cubicBezTo>
                <a:lnTo>
                  <a:pt x="376860" y="604746"/>
                </a:lnTo>
                <a:cubicBezTo>
                  <a:pt x="367027" y="604746"/>
                  <a:pt x="359037" y="596768"/>
                  <a:pt x="359037" y="586950"/>
                </a:cubicBezTo>
                <a:lnTo>
                  <a:pt x="359037" y="433842"/>
                </a:lnTo>
                <a:cubicBezTo>
                  <a:pt x="359037" y="404386"/>
                  <a:pt x="383159" y="380300"/>
                  <a:pt x="412813" y="380300"/>
                </a:cubicBezTo>
                <a:lnTo>
                  <a:pt x="470429" y="380300"/>
                </a:lnTo>
                <a:lnTo>
                  <a:pt x="470429" y="266620"/>
                </a:lnTo>
                <a:cubicBezTo>
                  <a:pt x="470429" y="230414"/>
                  <a:pt x="499775" y="201112"/>
                  <a:pt x="536035" y="201112"/>
                </a:cubicBezTo>
                <a:close/>
                <a:moveTo>
                  <a:pt x="72380" y="201112"/>
                </a:moveTo>
                <a:cubicBezTo>
                  <a:pt x="108640" y="201112"/>
                  <a:pt x="137986" y="230414"/>
                  <a:pt x="137986" y="266620"/>
                </a:cubicBezTo>
                <a:lnTo>
                  <a:pt x="137986" y="380300"/>
                </a:lnTo>
                <a:lnTo>
                  <a:pt x="195602" y="380300"/>
                </a:lnTo>
                <a:cubicBezTo>
                  <a:pt x="225256" y="380300"/>
                  <a:pt x="249378" y="404386"/>
                  <a:pt x="249378" y="433842"/>
                </a:cubicBezTo>
                <a:lnTo>
                  <a:pt x="249378" y="586950"/>
                </a:lnTo>
                <a:cubicBezTo>
                  <a:pt x="249378" y="596768"/>
                  <a:pt x="241388" y="604746"/>
                  <a:pt x="231555" y="604746"/>
                </a:cubicBezTo>
                <a:lnTo>
                  <a:pt x="162415" y="604746"/>
                </a:lnTo>
                <a:cubicBezTo>
                  <a:pt x="152582" y="604746"/>
                  <a:pt x="144593" y="596768"/>
                  <a:pt x="144593" y="586950"/>
                </a:cubicBezTo>
                <a:lnTo>
                  <a:pt x="144593" y="484009"/>
                </a:lnTo>
                <a:lnTo>
                  <a:pt x="69768" y="484009"/>
                </a:lnTo>
                <a:cubicBezTo>
                  <a:pt x="35044" y="484009"/>
                  <a:pt x="6774" y="455780"/>
                  <a:pt x="6774" y="421109"/>
                </a:cubicBezTo>
                <a:lnTo>
                  <a:pt x="6774" y="266620"/>
                </a:lnTo>
                <a:cubicBezTo>
                  <a:pt x="6774" y="230414"/>
                  <a:pt x="36274" y="201112"/>
                  <a:pt x="72380" y="201112"/>
                </a:cubicBezTo>
                <a:close/>
                <a:moveTo>
                  <a:pt x="248628" y="165678"/>
                </a:moveTo>
                <a:cubicBezTo>
                  <a:pt x="251547" y="165678"/>
                  <a:pt x="254466" y="167519"/>
                  <a:pt x="255541" y="170434"/>
                </a:cubicBezTo>
                <a:lnTo>
                  <a:pt x="304243" y="304055"/>
                </a:lnTo>
                <a:lnTo>
                  <a:pt x="352945" y="170434"/>
                </a:lnTo>
                <a:cubicBezTo>
                  <a:pt x="354327" y="166752"/>
                  <a:pt x="358322" y="164911"/>
                  <a:pt x="362009" y="165985"/>
                </a:cubicBezTo>
                <a:lnTo>
                  <a:pt x="382442" y="172275"/>
                </a:lnTo>
                <a:cubicBezTo>
                  <a:pt x="408560" y="180866"/>
                  <a:pt x="426074" y="204951"/>
                  <a:pt x="426074" y="231952"/>
                </a:cubicBezTo>
                <a:lnTo>
                  <a:pt x="426074" y="324765"/>
                </a:lnTo>
                <a:cubicBezTo>
                  <a:pt x="426074" y="330442"/>
                  <a:pt x="421465" y="335044"/>
                  <a:pt x="415781" y="335044"/>
                </a:cubicBezTo>
                <a:lnTo>
                  <a:pt x="192705" y="335044"/>
                </a:lnTo>
                <a:cubicBezTo>
                  <a:pt x="187021" y="335044"/>
                  <a:pt x="182412" y="330442"/>
                  <a:pt x="182412" y="324765"/>
                </a:cubicBezTo>
                <a:lnTo>
                  <a:pt x="182412" y="231952"/>
                </a:lnTo>
                <a:cubicBezTo>
                  <a:pt x="182412" y="204951"/>
                  <a:pt x="199926" y="180866"/>
                  <a:pt x="226197" y="172121"/>
                </a:cubicBezTo>
                <a:lnTo>
                  <a:pt x="246477" y="165985"/>
                </a:lnTo>
                <a:cubicBezTo>
                  <a:pt x="247245" y="165831"/>
                  <a:pt x="247860" y="165678"/>
                  <a:pt x="248628" y="165678"/>
                </a:cubicBezTo>
                <a:close/>
                <a:moveTo>
                  <a:pt x="295293" y="165335"/>
                </a:moveTo>
                <a:lnTo>
                  <a:pt x="313121" y="165335"/>
                </a:lnTo>
                <a:cubicBezTo>
                  <a:pt x="315427" y="165335"/>
                  <a:pt x="317886" y="166256"/>
                  <a:pt x="319423" y="167944"/>
                </a:cubicBezTo>
                <a:cubicBezTo>
                  <a:pt x="321882" y="170706"/>
                  <a:pt x="322343" y="174542"/>
                  <a:pt x="320499" y="177611"/>
                </a:cubicBezTo>
                <a:lnTo>
                  <a:pt x="310970" y="192036"/>
                </a:lnTo>
                <a:lnTo>
                  <a:pt x="315427" y="229479"/>
                </a:lnTo>
                <a:lnTo>
                  <a:pt x="306666" y="252651"/>
                </a:lnTo>
                <a:cubicBezTo>
                  <a:pt x="305898" y="254953"/>
                  <a:pt x="302517" y="254953"/>
                  <a:pt x="301748" y="252651"/>
                </a:cubicBezTo>
                <a:lnTo>
                  <a:pt x="292988" y="229479"/>
                </a:lnTo>
                <a:lnTo>
                  <a:pt x="297445" y="192036"/>
                </a:lnTo>
                <a:lnTo>
                  <a:pt x="287916" y="177611"/>
                </a:lnTo>
                <a:cubicBezTo>
                  <a:pt x="286072" y="174542"/>
                  <a:pt x="286533" y="170706"/>
                  <a:pt x="288992" y="167944"/>
                </a:cubicBezTo>
                <a:cubicBezTo>
                  <a:pt x="290529" y="166256"/>
                  <a:pt x="292988" y="165335"/>
                  <a:pt x="295293" y="165335"/>
                </a:cubicBezTo>
                <a:close/>
                <a:moveTo>
                  <a:pt x="535980" y="36976"/>
                </a:moveTo>
                <a:cubicBezTo>
                  <a:pt x="575985" y="36976"/>
                  <a:pt x="608416" y="69359"/>
                  <a:pt x="608416" y="109306"/>
                </a:cubicBezTo>
                <a:cubicBezTo>
                  <a:pt x="608416" y="149253"/>
                  <a:pt x="575985" y="181636"/>
                  <a:pt x="535980" y="181636"/>
                </a:cubicBezTo>
                <a:cubicBezTo>
                  <a:pt x="495975" y="181636"/>
                  <a:pt x="463544" y="149253"/>
                  <a:pt x="463544" y="109306"/>
                </a:cubicBezTo>
                <a:cubicBezTo>
                  <a:pt x="463544" y="69359"/>
                  <a:pt x="495975" y="36976"/>
                  <a:pt x="535980" y="36976"/>
                </a:cubicBezTo>
                <a:close/>
                <a:moveTo>
                  <a:pt x="72436" y="36976"/>
                </a:moveTo>
                <a:cubicBezTo>
                  <a:pt x="112441" y="36976"/>
                  <a:pt x="144872" y="69359"/>
                  <a:pt x="144872" y="109306"/>
                </a:cubicBezTo>
                <a:cubicBezTo>
                  <a:pt x="144872" y="149253"/>
                  <a:pt x="112441" y="181636"/>
                  <a:pt x="72436" y="181636"/>
                </a:cubicBezTo>
                <a:cubicBezTo>
                  <a:pt x="32431" y="181636"/>
                  <a:pt x="0" y="149253"/>
                  <a:pt x="0" y="109306"/>
                </a:cubicBezTo>
                <a:cubicBezTo>
                  <a:pt x="0" y="69359"/>
                  <a:pt x="32431" y="36976"/>
                  <a:pt x="72436" y="36976"/>
                </a:cubicBezTo>
                <a:close/>
                <a:moveTo>
                  <a:pt x="304243" y="0"/>
                </a:moveTo>
                <a:cubicBezTo>
                  <a:pt x="344209" y="0"/>
                  <a:pt x="376608" y="32383"/>
                  <a:pt x="376608" y="72330"/>
                </a:cubicBezTo>
                <a:cubicBezTo>
                  <a:pt x="376608" y="112277"/>
                  <a:pt x="344209" y="144660"/>
                  <a:pt x="304243" y="144660"/>
                </a:cubicBezTo>
                <a:cubicBezTo>
                  <a:pt x="264277" y="144660"/>
                  <a:pt x="231878" y="112277"/>
                  <a:pt x="231878" y="72330"/>
                </a:cubicBezTo>
                <a:cubicBezTo>
                  <a:pt x="231878" y="32383"/>
                  <a:pt x="264277" y="0"/>
                  <a:pt x="304243" y="0"/>
                </a:cubicBezTo>
                <a:close/>
              </a:path>
            </a:pathLst>
          </a:custGeom>
          <a:solidFill>
            <a:srgbClr val="BB1B22"/>
          </a:solidFill>
          <a:ln>
            <a:noFill/>
          </a:ln>
        </p:spPr>
      </p:sp>
      <p:sp>
        <p:nvSpPr>
          <p:cNvPr id="16" name="矩形 15"/>
          <p:cNvSpPr/>
          <p:nvPr/>
        </p:nvSpPr>
        <p:spPr>
          <a:xfrm>
            <a:off x="7003505" y="6616093"/>
            <a:ext cx="4306416" cy="610616"/>
          </a:xfrm>
          <a:prstGeom prst="rect">
            <a:avLst/>
          </a:prstGeom>
        </p:spPr>
        <p:txBody>
          <a:bodyPr wrap="square">
            <a:spAutoFit/>
          </a:bodyPr>
          <a:lstStyle/>
          <a:p>
            <a:pPr lvl="0" indent="-228600" algn="ctr">
              <a:lnSpc>
                <a:spcPts val="4500"/>
              </a:lnSpc>
            </a:pPr>
            <a:r>
              <a:rPr lang="zh-CN" altLang="en-US" sz="2800" dirty="0">
                <a:solidFill>
                  <a:srgbClr val="BB1B22"/>
                </a:solidFill>
                <a:latin typeface="微软雅黑" panose="020B0503020204020204" pitchFamily="34" charset="-122"/>
                <a:ea typeface="微软雅黑" panose="020B0503020204020204" pitchFamily="34" charset="-122"/>
              </a:rPr>
              <a:t>动火方案是否通知相关方</a:t>
            </a:r>
          </a:p>
        </p:txBody>
      </p:sp>
      <p:sp>
        <p:nvSpPr>
          <p:cNvPr id="19" name="矩形 18"/>
          <p:cNvSpPr/>
          <p:nvPr/>
        </p:nvSpPr>
        <p:spPr>
          <a:xfrm>
            <a:off x="13090510" y="6652879"/>
            <a:ext cx="4306416" cy="610616"/>
          </a:xfrm>
          <a:prstGeom prst="rect">
            <a:avLst/>
          </a:prstGeom>
        </p:spPr>
        <p:txBody>
          <a:bodyPr wrap="square">
            <a:spAutoFit/>
          </a:bodyPr>
          <a:lstStyle/>
          <a:p>
            <a:pPr lvl="0" indent="-228600" algn="ctr">
              <a:lnSpc>
                <a:spcPts val="4500"/>
              </a:lnSpc>
            </a:pPr>
            <a:r>
              <a:rPr lang="zh-CN" altLang="en-US" sz="2800" dirty="0">
                <a:solidFill>
                  <a:srgbClr val="BB1B22"/>
                </a:solidFill>
                <a:latin typeface="微软雅黑" panose="020B0503020204020204" pitchFamily="34" charset="-122"/>
                <a:ea typeface="微软雅黑" panose="020B0503020204020204" pitchFamily="34" charset="-122"/>
              </a:rPr>
              <a:t>应急资源是否得到保证</a:t>
            </a:r>
          </a:p>
        </p:txBody>
      </p:sp>
      <p:sp>
        <p:nvSpPr>
          <p:cNvPr id="20" name="add-goods_69943"/>
          <p:cNvSpPr>
            <a:spLocks noChangeAspect="1"/>
          </p:cNvSpPr>
          <p:nvPr/>
        </p:nvSpPr>
        <p:spPr bwMode="auto">
          <a:xfrm>
            <a:off x="8476820" y="4837209"/>
            <a:ext cx="1304361" cy="1334356"/>
          </a:xfrm>
          <a:custGeom>
            <a:avLst/>
            <a:gdLst>
              <a:gd name="connsiteX0" fmla="*/ 203033 w 591428"/>
              <a:gd name="connsiteY0" fmla="*/ 524380 h 605028"/>
              <a:gd name="connsiteX1" fmla="*/ 182886 w 591428"/>
              <a:gd name="connsiteY1" fmla="*/ 544496 h 605028"/>
              <a:gd name="connsiteX2" fmla="*/ 203033 w 591428"/>
              <a:gd name="connsiteY2" fmla="*/ 564704 h 605028"/>
              <a:gd name="connsiteX3" fmla="*/ 388258 w 591428"/>
              <a:gd name="connsiteY3" fmla="*/ 564704 h 605028"/>
              <a:gd name="connsiteX4" fmla="*/ 408405 w 591428"/>
              <a:gd name="connsiteY4" fmla="*/ 544496 h 605028"/>
              <a:gd name="connsiteX5" fmla="*/ 388258 w 591428"/>
              <a:gd name="connsiteY5" fmla="*/ 524380 h 605028"/>
              <a:gd name="connsiteX6" fmla="*/ 162646 w 591428"/>
              <a:gd name="connsiteY6" fmla="*/ 423524 h 605028"/>
              <a:gd name="connsiteX7" fmla="*/ 142499 w 591428"/>
              <a:gd name="connsiteY7" fmla="*/ 443639 h 605028"/>
              <a:gd name="connsiteX8" fmla="*/ 162646 w 591428"/>
              <a:gd name="connsiteY8" fmla="*/ 463848 h 605028"/>
              <a:gd name="connsiteX9" fmla="*/ 428645 w 591428"/>
              <a:gd name="connsiteY9" fmla="*/ 463848 h 605028"/>
              <a:gd name="connsiteX10" fmla="*/ 448793 w 591428"/>
              <a:gd name="connsiteY10" fmla="*/ 443639 h 605028"/>
              <a:gd name="connsiteX11" fmla="*/ 428645 w 591428"/>
              <a:gd name="connsiteY11" fmla="*/ 423524 h 605028"/>
              <a:gd name="connsiteX12" fmla="*/ 97631 w 591428"/>
              <a:gd name="connsiteY12" fmla="*/ 81001 h 605028"/>
              <a:gd name="connsiteX13" fmla="*/ 125322 w 591428"/>
              <a:gd name="connsiteY13" fmla="*/ 95833 h 605028"/>
              <a:gd name="connsiteX14" fmla="*/ 268488 w 591428"/>
              <a:gd name="connsiteY14" fmla="*/ 270570 h 605028"/>
              <a:gd name="connsiteX15" fmla="*/ 278330 w 591428"/>
              <a:gd name="connsiteY15" fmla="*/ 270570 h 605028"/>
              <a:gd name="connsiteX16" fmla="*/ 335151 w 591428"/>
              <a:gd name="connsiteY16" fmla="*/ 322667 h 605028"/>
              <a:gd name="connsiteX17" fmla="*/ 122258 w 591428"/>
              <a:gd name="connsiteY17" fmla="*/ 322667 h 605028"/>
              <a:gd name="connsiteX18" fmla="*/ 102018 w 591428"/>
              <a:gd name="connsiteY18" fmla="*/ 342876 h 605028"/>
              <a:gd name="connsiteX19" fmla="*/ 122258 w 591428"/>
              <a:gd name="connsiteY19" fmla="*/ 362991 h 605028"/>
              <a:gd name="connsiteX20" fmla="*/ 469033 w 591428"/>
              <a:gd name="connsiteY20" fmla="*/ 362991 h 605028"/>
              <a:gd name="connsiteX21" fmla="*/ 487880 w 591428"/>
              <a:gd name="connsiteY21" fmla="*/ 349457 h 605028"/>
              <a:gd name="connsiteX22" fmla="*/ 591216 w 591428"/>
              <a:gd name="connsiteY22" fmla="*/ 293282 h 605028"/>
              <a:gd name="connsiteX23" fmla="*/ 590380 w 591428"/>
              <a:gd name="connsiteY23" fmla="*/ 298009 h 605028"/>
              <a:gd name="connsiteX24" fmla="*/ 502178 w 591428"/>
              <a:gd name="connsiteY24" fmla="*/ 589918 h 605028"/>
              <a:gd name="connsiteX25" fmla="*/ 481752 w 591428"/>
              <a:gd name="connsiteY25" fmla="*/ 605028 h 605028"/>
              <a:gd name="connsiteX26" fmla="*/ 109446 w 591428"/>
              <a:gd name="connsiteY26" fmla="*/ 605028 h 605028"/>
              <a:gd name="connsiteX27" fmla="*/ 89020 w 591428"/>
              <a:gd name="connsiteY27" fmla="*/ 589918 h 605028"/>
              <a:gd name="connsiteX28" fmla="*/ 911 w 591428"/>
              <a:gd name="connsiteY28" fmla="*/ 298009 h 605028"/>
              <a:gd name="connsiteX29" fmla="*/ 4253 w 591428"/>
              <a:gd name="connsiteY29" fmla="*/ 279191 h 605028"/>
              <a:gd name="connsiteX30" fmla="*/ 21336 w 591428"/>
              <a:gd name="connsiteY30" fmla="*/ 270570 h 605028"/>
              <a:gd name="connsiteX31" fmla="*/ 162460 w 591428"/>
              <a:gd name="connsiteY31" fmla="*/ 270570 h 605028"/>
              <a:gd name="connsiteX32" fmla="*/ 61817 w 591428"/>
              <a:gd name="connsiteY32" fmla="*/ 147744 h 605028"/>
              <a:gd name="connsiteX33" fmla="*/ 52718 w 591428"/>
              <a:gd name="connsiteY33" fmla="*/ 117710 h 605028"/>
              <a:gd name="connsiteX34" fmla="*/ 67573 w 591428"/>
              <a:gd name="connsiteY34" fmla="*/ 90086 h 605028"/>
              <a:gd name="connsiteX35" fmla="*/ 97631 w 591428"/>
              <a:gd name="connsiteY35" fmla="*/ 81001 h 605028"/>
              <a:gd name="connsiteX36" fmla="*/ 444441 w 591428"/>
              <a:gd name="connsiteY36" fmla="*/ 62010 h 605028"/>
              <a:gd name="connsiteX37" fmla="*/ 414170 w 591428"/>
              <a:gd name="connsiteY37" fmla="*/ 92320 h 605028"/>
              <a:gd name="connsiteX38" fmla="*/ 414170 w 591428"/>
              <a:gd name="connsiteY38" fmla="*/ 116513 h 605028"/>
              <a:gd name="connsiteX39" fmla="*/ 389843 w 591428"/>
              <a:gd name="connsiteY39" fmla="*/ 116513 h 605028"/>
              <a:gd name="connsiteX40" fmla="*/ 359572 w 591428"/>
              <a:gd name="connsiteY40" fmla="*/ 146823 h 605028"/>
              <a:gd name="connsiteX41" fmla="*/ 389843 w 591428"/>
              <a:gd name="connsiteY41" fmla="*/ 177040 h 605028"/>
              <a:gd name="connsiteX42" fmla="*/ 414170 w 591428"/>
              <a:gd name="connsiteY42" fmla="*/ 177040 h 605028"/>
              <a:gd name="connsiteX43" fmla="*/ 414170 w 591428"/>
              <a:gd name="connsiteY43" fmla="*/ 201232 h 605028"/>
              <a:gd name="connsiteX44" fmla="*/ 444441 w 591428"/>
              <a:gd name="connsiteY44" fmla="*/ 231542 h 605028"/>
              <a:gd name="connsiteX45" fmla="*/ 474711 w 591428"/>
              <a:gd name="connsiteY45" fmla="*/ 201232 h 605028"/>
              <a:gd name="connsiteX46" fmla="*/ 474711 w 591428"/>
              <a:gd name="connsiteY46" fmla="*/ 177040 h 605028"/>
              <a:gd name="connsiteX47" fmla="*/ 499039 w 591428"/>
              <a:gd name="connsiteY47" fmla="*/ 177040 h 605028"/>
              <a:gd name="connsiteX48" fmla="*/ 529309 w 591428"/>
              <a:gd name="connsiteY48" fmla="*/ 146823 h 605028"/>
              <a:gd name="connsiteX49" fmla="*/ 499039 w 591428"/>
              <a:gd name="connsiteY49" fmla="*/ 116513 h 605028"/>
              <a:gd name="connsiteX50" fmla="*/ 474711 w 591428"/>
              <a:gd name="connsiteY50" fmla="*/ 116513 h 605028"/>
              <a:gd name="connsiteX51" fmla="*/ 474711 w 591428"/>
              <a:gd name="connsiteY51" fmla="*/ 92320 h 605028"/>
              <a:gd name="connsiteX52" fmla="*/ 444441 w 591428"/>
              <a:gd name="connsiteY52" fmla="*/ 62010 h 605028"/>
              <a:gd name="connsiteX53" fmla="*/ 444441 w 591428"/>
              <a:gd name="connsiteY53" fmla="*/ 0 h 605028"/>
              <a:gd name="connsiteX54" fmla="*/ 591428 w 591428"/>
              <a:gd name="connsiteY54" fmla="*/ 146823 h 605028"/>
              <a:gd name="connsiteX55" fmla="*/ 444441 w 591428"/>
              <a:gd name="connsiteY55" fmla="*/ 293552 h 605028"/>
              <a:gd name="connsiteX56" fmla="*/ 297453 w 591428"/>
              <a:gd name="connsiteY56" fmla="*/ 146823 h 605028"/>
              <a:gd name="connsiteX57" fmla="*/ 444441 w 591428"/>
              <a:gd name="connsiteY57"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1428" h="605028">
                <a:moveTo>
                  <a:pt x="203033" y="524380"/>
                </a:moveTo>
                <a:cubicBezTo>
                  <a:pt x="191892" y="524380"/>
                  <a:pt x="182886" y="533372"/>
                  <a:pt x="182886" y="544496"/>
                </a:cubicBezTo>
                <a:cubicBezTo>
                  <a:pt x="182886" y="555620"/>
                  <a:pt x="191892" y="564704"/>
                  <a:pt x="203033" y="564704"/>
                </a:cubicBezTo>
                <a:lnTo>
                  <a:pt x="388258" y="564704"/>
                </a:lnTo>
                <a:cubicBezTo>
                  <a:pt x="399399" y="564704"/>
                  <a:pt x="408405" y="555620"/>
                  <a:pt x="408405" y="544496"/>
                </a:cubicBezTo>
                <a:cubicBezTo>
                  <a:pt x="408405" y="533372"/>
                  <a:pt x="399399" y="524380"/>
                  <a:pt x="388258" y="524380"/>
                </a:cubicBezTo>
                <a:close/>
                <a:moveTo>
                  <a:pt x="162646" y="423524"/>
                </a:moveTo>
                <a:cubicBezTo>
                  <a:pt x="151504" y="423524"/>
                  <a:pt x="142499" y="432515"/>
                  <a:pt x="142499" y="443639"/>
                </a:cubicBezTo>
                <a:cubicBezTo>
                  <a:pt x="142499" y="454856"/>
                  <a:pt x="151504" y="463848"/>
                  <a:pt x="162646" y="463848"/>
                </a:cubicBezTo>
                <a:lnTo>
                  <a:pt x="428645" y="463848"/>
                </a:lnTo>
                <a:cubicBezTo>
                  <a:pt x="439787" y="463848"/>
                  <a:pt x="448793" y="454856"/>
                  <a:pt x="448793" y="443639"/>
                </a:cubicBezTo>
                <a:cubicBezTo>
                  <a:pt x="448793" y="432515"/>
                  <a:pt x="439787" y="423524"/>
                  <a:pt x="428645" y="423524"/>
                </a:cubicBezTo>
                <a:close/>
                <a:moveTo>
                  <a:pt x="97631" y="81001"/>
                </a:moveTo>
                <a:cubicBezTo>
                  <a:pt x="108076" y="82044"/>
                  <a:pt x="118127" y="87073"/>
                  <a:pt x="125322" y="95833"/>
                </a:cubicBezTo>
                <a:lnTo>
                  <a:pt x="268488" y="270570"/>
                </a:lnTo>
                <a:lnTo>
                  <a:pt x="278330" y="270570"/>
                </a:lnTo>
                <a:cubicBezTo>
                  <a:pt x="293835" y="291242"/>
                  <a:pt x="313054" y="308948"/>
                  <a:pt x="335151" y="322667"/>
                </a:cubicBezTo>
                <a:lnTo>
                  <a:pt x="122258" y="322667"/>
                </a:lnTo>
                <a:cubicBezTo>
                  <a:pt x="111117" y="322667"/>
                  <a:pt x="102018" y="331659"/>
                  <a:pt x="102018" y="342876"/>
                </a:cubicBezTo>
                <a:cubicBezTo>
                  <a:pt x="102018" y="353999"/>
                  <a:pt x="111117" y="362991"/>
                  <a:pt x="122258" y="362991"/>
                </a:cubicBezTo>
                <a:lnTo>
                  <a:pt x="469033" y="362991"/>
                </a:lnTo>
                <a:cubicBezTo>
                  <a:pt x="477853" y="362991"/>
                  <a:pt x="485188" y="357244"/>
                  <a:pt x="487880" y="349457"/>
                </a:cubicBezTo>
                <a:cubicBezTo>
                  <a:pt x="527710" y="340929"/>
                  <a:pt x="563363" y="320999"/>
                  <a:pt x="591216" y="293282"/>
                </a:cubicBezTo>
                <a:cubicBezTo>
                  <a:pt x="591123" y="294858"/>
                  <a:pt x="590845" y="296433"/>
                  <a:pt x="590380" y="298009"/>
                </a:cubicBezTo>
                <a:lnTo>
                  <a:pt x="502178" y="589918"/>
                </a:lnTo>
                <a:cubicBezTo>
                  <a:pt x="499486" y="598910"/>
                  <a:pt x="491223" y="605028"/>
                  <a:pt x="481752" y="605028"/>
                </a:cubicBezTo>
                <a:lnTo>
                  <a:pt x="109446" y="605028"/>
                </a:lnTo>
                <a:cubicBezTo>
                  <a:pt x="100069" y="605028"/>
                  <a:pt x="91805" y="598910"/>
                  <a:pt x="89020" y="589918"/>
                </a:cubicBezTo>
                <a:lnTo>
                  <a:pt x="911" y="298009"/>
                </a:lnTo>
                <a:cubicBezTo>
                  <a:pt x="-1039" y="291520"/>
                  <a:pt x="168" y="284568"/>
                  <a:pt x="4253" y="279191"/>
                </a:cubicBezTo>
                <a:cubicBezTo>
                  <a:pt x="8245" y="273722"/>
                  <a:pt x="14559" y="270570"/>
                  <a:pt x="21336" y="270570"/>
                </a:cubicBezTo>
                <a:lnTo>
                  <a:pt x="162460" y="270570"/>
                </a:lnTo>
                <a:lnTo>
                  <a:pt x="61817" y="147744"/>
                </a:lnTo>
                <a:cubicBezTo>
                  <a:pt x="54853" y="139309"/>
                  <a:pt x="51604" y="128556"/>
                  <a:pt x="52718" y="117710"/>
                </a:cubicBezTo>
                <a:cubicBezTo>
                  <a:pt x="53832" y="106864"/>
                  <a:pt x="59124" y="96945"/>
                  <a:pt x="67573" y="90086"/>
                </a:cubicBezTo>
                <a:cubicBezTo>
                  <a:pt x="76347" y="82902"/>
                  <a:pt x="87186" y="79958"/>
                  <a:pt x="97631" y="81001"/>
                </a:cubicBezTo>
                <a:close/>
                <a:moveTo>
                  <a:pt x="444441" y="62010"/>
                </a:moveTo>
                <a:cubicBezTo>
                  <a:pt x="427727" y="62010"/>
                  <a:pt x="414170" y="75543"/>
                  <a:pt x="414170" y="92320"/>
                </a:cubicBezTo>
                <a:lnTo>
                  <a:pt x="414170" y="116513"/>
                </a:lnTo>
                <a:lnTo>
                  <a:pt x="389843" y="116513"/>
                </a:lnTo>
                <a:cubicBezTo>
                  <a:pt x="373129" y="116513"/>
                  <a:pt x="359572" y="130046"/>
                  <a:pt x="359572" y="146823"/>
                </a:cubicBezTo>
                <a:cubicBezTo>
                  <a:pt x="359572" y="163507"/>
                  <a:pt x="373129" y="177040"/>
                  <a:pt x="389843" y="177040"/>
                </a:cubicBezTo>
                <a:lnTo>
                  <a:pt x="414170" y="177040"/>
                </a:lnTo>
                <a:lnTo>
                  <a:pt x="414170" y="201232"/>
                </a:lnTo>
                <a:cubicBezTo>
                  <a:pt x="414170" y="218009"/>
                  <a:pt x="427727" y="231542"/>
                  <a:pt x="444441" y="231542"/>
                </a:cubicBezTo>
                <a:cubicBezTo>
                  <a:pt x="461154" y="231542"/>
                  <a:pt x="474711" y="218009"/>
                  <a:pt x="474711" y="201232"/>
                </a:cubicBezTo>
                <a:lnTo>
                  <a:pt x="474711" y="177040"/>
                </a:lnTo>
                <a:lnTo>
                  <a:pt x="499039" y="177040"/>
                </a:lnTo>
                <a:cubicBezTo>
                  <a:pt x="515752" y="177040"/>
                  <a:pt x="529309" y="163507"/>
                  <a:pt x="529309" y="146823"/>
                </a:cubicBezTo>
                <a:cubicBezTo>
                  <a:pt x="529309" y="130046"/>
                  <a:pt x="515752" y="116513"/>
                  <a:pt x="499039" y="116513"/>
                </a:cubicBezTo>
                <a:lnTo>
                  <a:pt x="474711" y="116513"/>
                </a:lnTo>
                <a:lnTo>
                  <a:pt x="474711" y="92320"/>
                </a:lnTo>
                <a:cubicBezTo>
                  <a:pt x="474711" y="75543"/>
                  <a:pt x="461154" y="62010"/>
                  <a:pt x="444441" y="62010"/>
                </a:cubicBezTo>
                <a:close/>
                <a:moveTo>
                  <a:pt x="444441" y="0"/>
                </a:moveTo>
                <a:cubicBezTo>
                  <a:pt x="525688" y="0"/>
                  <a:pt x="591428" y="65718"/>
                  <a:pt x="591428" y="146823"/>
                </a:cubicBezTo>
                <a:cubicBezTo>
                  <a:pt x="591428" y="227834"/>
                  <a:pt x="525688" y="293552"/>
                  <a:pt x="444441" y="293552"/>
                </a:cubicBezTo>
                <a:cubicBezTo>
                  <a:pt x="363194" y="293552"/>
                  <a:pt x="297453" y="227834"/>
                  <a:pt x="297453" y="146823"/>
                </a:cubicBezTo>
                <a:cubicBezTo>
                  <a:pt x="297453" y="65718"/>
                  <a:pt x="363194" y="0"/>
                  <a:pt x="444441" y="0"/>
                </a:cubicBezTo>
                <a:close/>
              </a:path>
            </a:pathLst>
          </a:custGeom>
          <a:solidFill>
            <a:srgbClr val="BB1B22"/>
          </a:solidFill>
          <a:ln>
            <a:noFill/>
          </a:ln>
        </p:spPr>
      </p:sp>
      <p:sp>
        <p:nvSpPr>
          <p:cNvPr id="21" name="chest_336158"/>
          <p:cNvSpPr>
            <a:spLocks noChangeAspect="1"/>
          </p:cNvSpPr>
          <p:nvPr/>
        </p:nvSpPr>
        <p:spPr bwMode="auto">
          <a:xfrm>
            <a:off x="14531672" y="5278533"/>
            <a:ext cx="1334357" cy="893032"/>
          </a:xfrm>
          <a:custGeom>
            <a:avLst/>
            <a:gdLst>
              <a:gd name="connsiteX0" fmla="*/ 36136 w 607639"/>
              <a:gd name="connsiteY0" fmla="*/ 314066 h 406669"/>
              <a:gd name="connsiteX1" fmla="*/ 36136 w 607639"/>
              <a:gd name="connsiteY1" fmla="*/ 370677 h 406669"/>
              <a:gd name="connsiteX2" fmla="*/ 307869 w 607639"/>
              <a:gd name="connsiteY2" fmla="*/ 370677 h 406669"/>
              <a:gd name="connsiteX3" fmla="*/ 307869 w 607639"/>
              <a:gd name="connsiteY3" fmla="*/ 314066 h 406669"/>
              <a:gd name="connsiteX4" fmla="*/ 344005 w 607639"/>
              <a:gd name="connsiteY4" fmla="*/ 221375 h 406669"/>
              <a:gd name="connsiteX5" fmla="*/ 344005 w 607639"/>
              <a:gd name="connsiteY5" fmla="*/ 370677 h 406669"/>
              <a:gd name="connsiteX6" fmla="*/ 571503 w 607639"/>
              <a:gd name="connsiteY6" fmla="*/ 370677 h 406669"/>
              <a:gd name="connsiteX7" fmla="*/ 571503 w 607639"/>
              <a:gd name="connsiteY7" fmla="*/ 221375 h 406669"/>
              <a:gd name="connsiteX8" fmla="*/ 36136 w 607639"/>
              <a:gd name="connsiteY8" fmla="*/ 221375 h 406669"/>
              <a:gd name="connsiteX9" fmla="*/ 36136 w 607639"/>
              <a:gd name="connsiteY9" fmla="*/ 277985 h 406669"/>
              <a:gd name="connsiteX10" fmla="*/ 307869 w 607639"/>
              <a:gd name="connsiteY10" fmla="*/ 277985 h 406669"/>
              <a:gd name="connsiteX11" fmla="*/ 307869 w 607639"/>
              <a:gd name="connsiteY11" fmla="*/ 221375 h 406669"/>
              <a:gd name="connsiteX12" fmla="*/ 243607 w 607639"/>
              <a:gd name="connsiteY12" fmla="*/ 221375 h 406669"/>
              <a:gd name="connsiteX13" fmla="*/ 243607 w 607639"/>
              <a:gd name="connsiteY13" fmla="*/ 265277 h 406669"/>
              <a:gd name="connsiteX14" fmla="*/ 100398 w 607639"/>
              <a:gd name="connsiteY14" fmla="*/ 265277 h 406669"/>
              <a:gd name="connsiteX15" fmla="*/ 100398 w 607639"/>
              <a:gd name="connsiteY15" fmla="*/ 221375 h 406669"/>
              <a:gd name="connsiteX16" fmla="*/ 153974 w 607639"/>
              <a:gd name="connsiteY16" fmla="*/ 187351 h 406669"/>
              <a:gd name="connsiteX17" fmla="*/ 190033 w 607639"/>
              <a:gd name="connsiteY17" fmla="*/ 187351 h 406669"/>
              <a:gd name="connsiteX18" fmla="*/ 190033 w 607639"/>
              <a:gd name="connsiteY18" fmla="*/ 219388 h 406669"/>
              <a:gd name="connsiteX19" fmla="*/ 153974 w 607639"/>
              <a:gd name="connsiteY19" fmla="*/ 219388 h 406669"/>
              <a:gd name="connsiteX20" fmla="*/ 136534 w 607639"/>
              <a:gd name="connsiteY20" fmla="*/ 177562 h 406669"/>
              <a:gd name="connsiteX21" fmla="*/ 136534 w 607639"/>
              <a:gd name="connsiteY21" fmla="*/ 229196 h 406669"/>
              <a:gd name="connsiteX22" fmla="*/ 207471 w 607639"/>
              <a:gd name="connsiteY22" fmla="*/ 229196 h 406669"/>
              <a:gd name="connsiteX23" fmla="*/ 207471 w 607639"/>
              <a:gd name="connsiteY23" fmla="*/ 177562 h 406669"/>
              <a:gd name="connsiteX24" fmla="*/ 38005 w 607639"/>
              <a:gd name="connsiteY24" fmla="*/ 128773 h 406669"/>
              <a:gd name="connsiteX25" fmla="*/ 36136 w 607639"/>
              <a:gd name="connsiteY25" fmla="*/ 149657 h 406669"/>
              <a:gd name="connsiteX26" fmla="*/ 36136 w 607639"/>
              <a:gd name="connsiteY26" fmla="*/ 185383 h 406669"/>
              <a:gd name="connsiteX27" fmla="*/ 100398 w 607639"/>
              <a:gd name="connsiteY27" fmla="*/ 185383 h 406669"/>
              <a:gd name="connsiteX28" fmla="*/ 100398 w 607639"/>
              <a:gd name="connsiteY28" fmla="*/ 141481 h 406669"/>
              <a:gd name="connsiteX29" fmla="*/ 243607 w 607639"/>
              <a:gd name="connsiteY29" fmla="*/ 141481 h 406669"/>
              <a:gd name="connsiteX30" fmla="*/ 243607 w 607639"/>
              <a:gd name="connsiteY30" fmla="*/ 185383 h 406669"/>
              <a:gd name="connsiteX31" fmla="*/ 307869 w 607639"/>
              <a:gd name="connsiteY31" fmla="*/ 185383 h 406669"/>
              <a:gd name="connsiteX32" fmla="*/ 307869 w 607639"/>
              <a:gd name="connsiteY32" fmla="*/ 149657 h 406669"/>
              <a:gd name="connsiteX33" fmla="*/ 309382 w 607639"/>
              <a:gd name="connsiteY33" fmla="*/ 128773 h 406669"/>
              <a:gd name="connsiteX34" fmla="*/ 457758 w 607639"/>
              <a:gd name="connsiteY34" fmla="*/ 60051 h 406669"/>
              <a:gd name="connsiteX35" fmla="*/ 547447 w 607639"/>
              <a:gd name="connsiteY35" fmla="*/ 149669 h 406669"/>
              <a:gd name="connsiteX36" fmla="*/ 511322 w 607639"/>
              <a:gd name="connsiteY36" fmla="*/ 149669 h 406669"/>
              <a:gd name="connsiteX37" fmla="*/ 457758 w 607639"/>
              <a:gd name="connsiteY37" fmla="*/ 96147 h 406669"/>
              <a:gd name="connsiteX38" fmla="*/ 457754 w 607639"/>
              <a:gd name="connsiteY38" fmla="*/ 36081 h 406669"/>
              <a:gd name="connsiteX39" fmla="*/ 344005 w 607639"/>
              <a:gd name="connsiteY39" fmla="*/ 149657 h 406669"/>
              <a:gd name="connsiteX40" fmla="*/ 344005 w 607639"/>
              <a:gd name="connsiteY40" fmla="*/ 185383 h 406669"/>
              <a:gd name="connsiteX41" fmla="*/ 571503 w 607639"/>
              <a:gd name="connsiteY41" fmla="*/ 185383 h 406669"/>
              <a:gd name="connsiteX42" fmla="*/ 571503 w 607639"/>
              <a:gd name="connsiteY42" fmla="*/ 149657 h 406669"/>
              <a:gd name="connsiteX43" fmla="*/ 480628 w 607639"/>
              <a:gd name="connsiteY43" fmla="*/ 38392 h 406669"/>
              <a:gd name="connsiteX44" fmla="*/ 475021 w 607639"/>
              <a:gd name="connsiteY44" fmla="*/ 37414 h 406669"/>
              <a:gd name="connsiteX45" fmla="*/ 466477 w 607639"/>
              <a:gd name="connsiteY45" fmla="*/ 36437 h 406669"/>
              <a:gd name="connsiteX46" fmla="*/ 457754 w 607639"/>
              <a:gd name="connsiteY46" fmla="*/ 36081 h 406669"/>
              <a:gd name="connsiteX47" fmla="*/ 149885 w 607639"/>
              <a:gd name="connsiteY47" fmla="*/ 36081 h 406669"/>
              <a:gd name="connsiteX48" fmla="*/ 51445 w 607639"/>
              <a:gd name="connsiteY48" fmla="*/ 92691 h 406669"/>
              <a:gd name="connsiteX49" fmla="*/ 319173 w 607639"/>
              <a:gd name="connsiteY49" fmla="*/ 92691 h 406669"/>
              <a:gd name="connsiteX50" fmla="*/ 360293 w 607639"/>
              <a:gd name="connsiteY50" fmla="*/ 36081 h 406669"/>
              <a:gd name="connsiteX51" fmla="*/ 149885 w 607639"/>
              <a:gd name="connsiteY51" fmla="*/ 0 h 406669"/>
              <a:gd name="connsiteX52" fmla="*/ 457754 w 607639"/>
              <a:gd name="connsiteY52" fmla="*/ 0 h 406669"/>
              <a:gd name="connsiteX53" fmla="*/ 607639 w 607639"/>
              <a:gd name="connsiteY53" fmla="*/ 149657 h 406669"/>
              <a:gd name="connsiteX54" fmla="*/ 607639 w 607639"/>
              <a:gd name="connsiteY54" fmla="*/ 406669 h 406669"/>
              <a:gd name="connsiteX55" fmla="*/ 307869 w 607639"/>
              <a:gd name="connsiteY55" fmla="*/ 406669 h 406669"/>
              <a:gd name="connsiteX56" fmla="*/ 0 w 607639"/>
              <a:gd name="connsiteY56" fmla="*/ 406669 h 406669"/>
              <a:gd name="connsiteX57" fmla="*/ 0 w 607639"/>
              <a:gd name="connsiteY57" fmla="*/ 149657 h 406669"/>
              <a:gd name="connsiteX58" fmla="*/ 149885 w 607639"/>
              <a:gd name="connsiteY58" fmla="*/ 0 h 40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7639" h="406669">
                <a:moveTo>
                  <a:pt x="36136" y="314066"/>
                </a:moveTo>
                <a:lnTo>
                  <a:pt x="36136" y="370677"/>
                </a:lnTo>
                <a:lnTo>
                  <a:pt x="307869" y="370677"/>
                </a:lnTo>
                <a:lnTo>
                  <a:pt x="307869" y="314066"/>
                </a:lnTo>
                <a:close/>
                <a:moveTo>
                  <a:pt x="344005" y="221375"/>
                </a:moveTo>
                <a:lnTo>
                  <a:pt x="344005" y="370677"/>
                </a:lnTo>
                <a:lnTo>
                  <a:pt x="571503" y="370677"/>
                </a:lnTo>
                <a:lnTo>
                  <a:pt x="571503" y="221375"/>
                </a:lnTo>
                <a:close/>
                <a:moveTo>
                  <a:pt x="36136" y="221375"/>
                </a:moveTo>
                <a:lnTo>
                  <a:pt x="36136" y="277985"/>
                </a:lnTo>
                <a:lnTo>
                  <a:pt x="307869" y="277985"/>
                </a:lnTo>
                <a:lnTo>
                  <a:pt x="307869" y="221375"/>
                </a:lnTo>
                <a:lnTo>
                  <a:pt x="243607" y="221375"/>
                </a:lnTo>
                <a:lnTo>
                  <a:pt x="243607" y="265277"/>
                </a:lnTo>
                <a:lnTo>
                  <a:pt x="100398" y="265277"/>
                </a:lnTo>
                <a:lnTo>
                  <a:pt x="100398" y="221375"/>
                </a:lnTo>
                <a:close/>
                <a:moveTo>
                  <a:pt x="153974" y="187351"/>
                </a:moveTo>
                <a:lnTo>
                  <a:pt x="190033" y="187351"/>
                </a:lnTo>
                <a:lnTo>
                  <a:pt x="190033" y="219388"/>
                </a:lnTo>
                <a:lnTo>
                  <a:pt x="153974" y="219388"/>
                </a:lnTo>
                <a:close/>
                <a:moveTo>
                  <a:pt x="136534" y="177562"/>
                </a:moveTo>
                <a:lnTo>
                  <a:pt x="136534" y="229196"/>
                </a:lnTo>
                <a:lnTo>
                  <a:pt x="207471" y="229196"/>
                </a:lnTo>
                <a:lnTo>
                  <a:pt x="207471" y="177562"/>
                </a:lnTo>
                <a:close/>
                <a:moveTo>
                  <a:pt x="38005" y="128773"/>
                </a:moveTo>
                <a:cubicBezTo>
                  <a:pt x="36759" y="135527"/>
                  <a:pt x="36136" y="142547"/>
                  <a:pt x="36136" y="149657"/>
                </a:cubicBezTo>
                <a:lnTo>
                  <a:pt x="36136" y="185383"/>
                </a:lnTo>
                <a:lnTo>
                  <a:pt x="100398" y="185383"/>
                </a:lnTo>
                <a:lnTo>
                  <a:pt x="100398" y="141481"/>
                </a:lnTo>
                <a:lnTo>
                  <a:pt x="243607" y="141481"/>
                </a:lnTo>
                <a:lnTo>
                  <a:pt x="243607" y="185383"/>
                </a:lnTo>
                <a:lnTo>
                  <a:pt x="307869" y="185383"/>
                </a:lnTo>
                <a:lnTo>
                  <a:pt x="307869" y="149657"/>
                </a:lnTo>
                <a:cubicBezTo>
                  <a:pt x="307869" y="142547"/>
                  <a:pt x="308403" y="135616"/>
                  <a:pt x="309382" y="128773"/>
                </a:cubicBezTo>
                <a:close/>
                <a:moveTo>
                  <a:pt x="457758" y="60051"/>
                </a:moveTo>
                <a:cubicBezTo>
                  <a:pt x="507229" y="60051"/>
                  <a:pt x="547447" y="100237"/>
                  <a:pt x="547447" y="149669"/>
                </a:cubicBezTo>
                <a:lnTo>
                  <a:pt x="511322" y="149669"/>
                </a:lnTo>
                <a:cubicBezTo>
                  <a:pt x="511322" y="120152"/>
                  <a:pt x="487298" y="96147"/>
                  <a:pt x="457758" y="96147"/>
                </a:cubicBezTo>
                <a:close/>
                <a:moveTo>
                  <a:pt x="457754" y="36081"/>
                </a:moveTo>
                <a:cubicBezTo>
                  <a:pt x="395005" y="36081"/>
                  <a:pt x="344005" y="87004"/>
                  <a:pt x="344005" y="149657"/>
                </a:cubicBezTo>
                <a:lnTo>
                  <a:pt x="344005" y="185383"/>
                </a:lnTo>
                <a:lnTo>
                  <a:pt x="571503" y="185383"/>
                </a:lnTo>
                <a:lnTo>
                  <a:pt x="571503" y="149657"/>
                </a:lnTo>
                <a:cubicBezTo>
                  <a:pt x="571503" y="94824"/>
                  <a:pt x="532430" y="48967"/>
                  <a:pt x="480628" y="38392"/>
                </a:cubicBezTo>
                <a:cubicBezTo>
                  <a:pt x="478759" y="38036"/>
                  <a:pt x="476890" y="37681"/>
                  <a:pt x="475021" y="37414"/>
                </a:cubicBezTo>
                <a:cubicBezTo>
                  <a:pt x="472262" y="36970"/>
                  <a:pt x="469414" y="36614"/>
                  <a:pt x="466477" y="36437"/>
                </a:cubicBezTo>
                <a:cubicBezTo>
                  <a:pt x="463628" y="36170"/>
                  <a:pt x="460691" y="36081"/>
                  <a:pt x="457754" y="36081"/>
                </a:cubicBezTo>
                <a:close/>
                <a:moveTo>
                  <a:pt x="149885" y="36081"/>
                </a:moveTo>
                <a:cubicBezTo>
                  <a:pt x="107874" y="36081"/>
                  <a:pt x="71204" y="58832"/>
                  <a:pt x="51445" y="92691"/>
                </a:cubicBezTo>
                <a:lnTo>
                  <a:pt x="319173" y="92691"/>
                </a:lnTo>
                <a:cubicBezTo>
                  <a:pt x="328251" y="70740"/>
                  <a:pt x="342492" y="51367"/>
                  <a:pt x="360293" y="36081"/>
                </a:cubicBezTo>
                <a:close/>
                <a:moveTo>
                  <a:pt x="149885" y="0"/>
                </a:moveTo>
                <a:lnTo>
                  <a:pt x="457754" y="0"/>
                </a:lnTo>
                <a:cubicBezTo>
                  <a:pt x="540351" y="0"/>
                  <a:pt x="607639" y="67186"/>
                  <a:pt x="607639" y="149657"/>
                </a:cubicBezTo>
                <a:lnTo>
                  <a:pt x="607639" y="406669"/>
                </a:lnTo>
                <a:lnTo>
                  <a:pt x="307869" y="406669"/>
                </a:lnTo>
                <a:lnTo>
                  <a:pt x="0" y="406669"/>
                </a:lnTo>
                <a:lnTo>
                  <a:pt x="0" y="149657"/>
                </a:lnTo>
                <a:cubicBezTo>
                  <a:pt x="0" y="67186"/>
                  <a:pt x="67199" y="0"/>
                  <a:pt x="149885" y="0"/>
                </a:cubicBezTo>
                <a:close/>
              </a:path>
            </a:pathLst>
          </a:custGeom>
          <a:solidFill>
            <a:srgbClr val="BB1B22"/>
          </a:solidFill>
          <a:ln>
            <a:noFill/>
          </a:ln>
        </p:spPr>
      </p:sp>
      <p:sp>
        <p:nvSpPr>
          <p:cNvPr id="2" name="文本框 1"/>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
        <p:nvSpPr>
          <p:cNvPr id="17" name="任意多边形 6"/>
          <p:cNvSpPr/>
          <p:nvPr>
            <p:custDataLst>
              <p:tags r:id="rId3"/>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8" name="文本框 17"/>
          <p:cNvSpPr txBox="1"/>
          <p:nvPr>
            <p:custDataLst>
              <p:tags r:id="rId4"/>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矩形 13"/>
          <p:cNvSpPr/>
          <p:nvPr/>
        </p:nvSpPr>
        <p:spPr>
          <a:xfrm>
            <a:off x="1" y="9551194"/>
            <a:ext cx="14742320" cy="111918"/>
          </a:xfrm>
          <a:prstGeom prst="rect">
            <a:avLst/>
          </a:prstGeom>
          <a:solidFill>
            <a:srgbClr val="C00000"/>
          </a:solidFill>
          <a:ln w="9525">
            <a:noFill/>
          </a:ln>
        </p:spPr>
        <p:txBody>
          <a:bodyPr anchor="ctr"/>
          <a:lstStyle/>
          <a:p>
            <a:pPr algn="ctr"/>
            <a:endParaRPr lang="zh-CN" altLang="zh-CN" sz="5400" dirty="0">
              <a:solidFill>
                <a:srgbClr val="FFFFFF"/>
              </a:solidFill>
              <a:latin typeface="Arial" panose="020B0604020202020204" pitchFamily="34" charset="0"/>
              <a:ea typeface="宋体" panose="02010600030101010101" pitchFamily="2" charset="-122"/>
            </a:endParaRPr>
          </a:p>
        </p:txBody>
      </p:sp>
      <p:sp>
        <p:nvSpPr>
          <p:cNvPr id="5122" name="任意多边形 6"/>
          <p:cNvSpPr/>
          <p:nvPr/>
        </p:nvSpPr>
        <p:spPr>
          <a:xfrm flipV="1">
            <a:off x="0" y="4762"/>
            <a:ext cx="10515600" cy="1971675"/>
          </a:xfrm>
          <a:custGeom>
            <a:avLst/>
            <a:gdLst/>
            <a:ahLst/>
            <a:cxnLst>
              <a:cxn ang="0">
                <a:pos x="5981928" y="14"/>
              </a:cxn>
              <a:cxn ang="0">
                <a:pos x="0" y="14"/>
              </a:cxn>
              <a:cxn ang="0">
                <a:pos x="0" y="1984172"/>
              </a:cxn>
              <a:cxn ang="0">
                <a:pos x="8061960" y="1984172"/>
              </a:cxn>
              <a:cxn ang="0">
                <a:pos x="5981928" y="14"/>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BB1B22"/>
          </a:solidFill>
          <a:ln w="9525">
            <a:noFill/>
          </a:ln>
        </p:spPr>
        <p:txBody>
          <a:bodyPr/>
          <a:lstStyle/>
          <a:p>
            <a:endParaRPr lang="zh-CN" altLang="en-US" sz="5400"/>
          </a:p>
        </p:txBody>
      </p:sp>
      <p:sp>
        <p:nvSpPr>
          <p:cNvPr id="5123" name="矩形 8"/>
          <p:cNvSpPr/>
          <p:nvPr/>
        </p:nvSpPr>
        <p:spPr>
          <a:xfrm>
            <a:off x="6268283" y="4867186"/>
            <a:ext cx="8494633" cy="1200329"/>
          </a:xfrm>
          <a:prstGeom prst="rect">
            <a:avLst/>
          </a:prstGeom>
          <a:noFill/>
          <a:ln w="9525">
            <a:noFill/>
          </a:ln>
        </p:spPr>
        <p:txBody>
          <a:bodyPr wrap="none" anchor="t">
            <a:spAutoFit/>
          </a:bodyPr>
          <a:lstStyle/>
          <a:p>
            <a:r>
              <a:rPr lang="zh-CN" altLang="en-US" sz="72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动火作业和工具离场</a:t>
            </a:r>
          </a:p>
        </p:txBody>
      </p:sp>
      <p:sp>
        <p:nvSpPr>
          <p:cNvPr id="5124" name="矩形 9"/>
          <p:cNvSpPr/>
          <p:nvPr/>
        </p:nvSpPr>
        <p:spPr>
          <a:xfrm>
            <a:off x="4499578" y="4969670"/>
            <a:ext cx="1450181" cy="995363"/>
          </a:xfrm>
          <a:prstGeom prst="rect">
            <a:avLst/>
          </a:prstGeom>
          <a:solidFill>
            <a:srgbClr val="BB1B22"/>
          </a:solidFill>
          <a:ln w="9525">
            <a:noFill/>
          </a:ln>
        </p:spPr>
        <p:txBody>
          <a:bodyPr anchor="ctr"/>
          <a:lstStyle/>
          <a:p>
            <a:pPr algn="ctr"/>
            <a:r>
              <a:rPr lang="en-US" altLang="zh-CN" sz="7200" b="1" dirty="0">
                <a:solidFill>
                  <a:schemeClr val="bg1"/>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04</a:t>
            </a:r>
            <a:endParaRPr lang="zh-CN" altLang="en-US" sz="7200" b="1" dirty="0">
              <a:solidFill>
                <a:schemeClr val="bg1"/>
              </a:solidFill>
              <a:latin typeface="Arial" panose="020B0604020202020204" pitchFamily="34" charset="0"/>
              <a:ea typeface="宋体" panose="02010600030101010101" pitchFamily="2" charset="-122"/>
            </a:endParaRPr>
          </a:p>
        </p:txBody>
      </p:sp>
      <p:sp>
        <p:nvSpPr>
          <p:cNvPr id="7" name="文本框 6"/>
          <p:cNvSpPr txBox="1"/>
          <p:nvPr/>
        </p:nvSpPr>
        <p:spPr>
          <a:xfrm>
            <a:off x="877442" y="67998"/>
            <a:ext cx="7571303" cy="1569660"/>
          </a:xfrm>
          <a:prstGeom prst="rect">
            <a:avLst/>
          </a:prstGeom>
          <a:noFill/>
        </p:spPr>
        <p:txBody>
          <a:bodyPr wrap="none" rtlCol="0">
            <a:spAutoFit/>
          </a:bodyPr>
          <a:lstStyle/>
          <a:p>
            <a:r>
              <a:rPr lang="zh-CN" altLang="en-US" sz="9600" b="1" dirty="0">
                <a:solidFill>
                  <a:schemeClr val="bg1"/>
                </a:solidFill>
                <a:latin typeface="微软雅黑" panose="020B0503020204020204" pitchFamily="34" charset="-122"/>
                <a:ea typeface="微软雅黑" panose="020B0503020204020204" pitchFamily="34" charset="-122"/>
              </a:rPr>
              <a:t>动火作业管理</a:t>
            </a:r>
          </a:p>
        </p:txBody>
      </p:sp>
      <p:sp>
        <p:nvSpPr>
          <p:cNvPr id="8"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9" name="文本框 8"/>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s://timgsa.baidu.com/timg?image&amp;quality=80&amp;size=b9999_10000&amp;sec=1503121735066&amp;di=bf8644093bdc3468b1cd8970a48777f5&amp;imgtype=0&amp;src=http%3A%2F%2Fi.dimg.cc%2Fa9%2Fb4%2F38%2F59%2F8f%2F52%2F20%2Fc7%2F25%2F22%2F34%2Fe4%2F6a%2F7b%2Ffd%2F0e.jpg"/>
          <p:cNvPicPr>
            <a:picLocks noChangeAspect="1" noChangeArrowheads="1"/>
          </p:cNvPicPr>
          <p:nvPr/>
        </p:nvPicPr>
        <p:blipFill rotWithShape="1">
          <a:blip r:embed="rId5">
            <a:extLst>
              <a:ext uri="{28A0092B-C50C-407E-A947-70E740481C1C}">
                <a14:useLocalDpi xmlns:a14="http://schemas.microsoft.com/office/drawing/2010/main" val="0"/>
              </a:ext>
            </a:extLst>
          </a:blip>
          <a:srcRect t="22884" b="18382"/>
          <a:stretch>
            <a:fillRect/>
          </a:stretch>
        </p:blipFill>
        <p:spPr bwMode="auto">
          <a:xfrm flipH="1">
            <a:off x="1219413" y="3523481"/>
            <a:ext cx="15879928" cy="5189057"/>
          </a:xfrm>
          <a:prstGeom prst="rect">
            <a:avLst/>
          </a:prstGeom>
          <a:noFill/>
          <a:extLst>
            <a:ext uri="{909E8E84-426E-40DD-AFC4-6F175D3DCCD1}">
              <a14:hiddenFill xmlns:a14="http://schemas.microsoft.com/office/drawing/2010/main">
                <a:solidFill>
                  <a:srgbClr val="FFFFFF"/>
                </a:solidFill>
              </a14:hiddenFill>
            </a:ext>
          </a:extLst>
        </p:spPr>
      </p:pic>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6720109"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、动火作业和工具离场</a:t>
            </a:r>
          </a:p>
        </p:txBody>
      </p:sp>
      <p:sp>
        <p:nvSpPr>
          <p:cNvPr id="9" name="矩形 8"/>
          <p:cNvSpPr/>
          <p:nvPr/>
        </p:nvSpPr>
        <p:spPr>
          <a:xfrm>
            <a:off x="2125791" y="2282578"/>
            <a:ext cx="5032147"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动火作业和工具离场</a:t>
            </a:r>
          </a:p>
        </p:txBody>
      </p:sp>
      <p:sp>
        <p:nvSpPr>
          <p:cNvPr id="17" name="agenda_232559"/>
          <p:cNvSpPr>
            <a:spLocks noChangeAspect="1"/>
          </p:cNvSpPr>
          <p:nvPr/>
        </p:nvSpPr>
        <p:spPr bwMode="auto">
          <a:xfrm rot="10800000" flipV="1">
            <a:off x="1140819" y="2217985"/>
            <a:ext cx="604606" cy="784902"/>
          </a:xfrm>
          <a:custGeom>
            <a:avLst/>
            <a:gdLst>
              <a:gd name="connsiteX0" fmla="*/ 260334 w 467355"/>
              <a:gd name="connsiteY0" fmla="*/ 500798 h 606722"/>
              <a:gd name="connsiteX1" fmla="*/ 255261 w 467355"/>
              <a:gd name="connsiteY1" fmla="*/ 503464 h 606722"/>
              <a:gd name="connsiteX2" fmla="*/ 255172 w 467355"/>
              <a:gd name="connsiteY2" fmla="*/ 503553 h 606722"/>
              <a:gd name="connsiteX3" fmla="*/ 254816 w 467355"/>
              <a:gd name="connsiteY3" fmla="*/ 504175 h 606722"/>
              <a:gd name="connsiteX4" fmla="*/ 254638 w 467355"/>
              <a:gd name="connsiteY4" fmla="*/ 504441 h 606722"/>
              <a:gd name="connsiteX5" fmla="*/ 254460 w 467355"/>
              <a:gd name="connsiteY5" fmla="*/ 504975 h 606722"/>
              <a:gd name="connsiteX6" fmla="*/ 254193 w 467355"/>
              <a:gd name="connsiteY6" fmla="*/ 505597 h 606722"/>
              <a:gd name="connsiteX7" fmla="*/ 254193 w 467355"/>
              <a:gd name="connsiteY7" fmla="*/ 505952 h 606722"/>
              <a:gd name="connsiteX8" fmla="*/ 254015 w 467355"/>
              <a:gd name="connsiteY8" fmla="*/ 507107 h 606722"/>
              <a:gd name="connsiteX9" fmla="*/ 254015 w 467355"/>
              <a:gd name="connsiteY9" fmla="*/ 554204 h 606722"/>
              <a:gd name="connsiteX10" fmla="*/ 254104 w 467355"/>
              <a:gd name="connsiteY10" fmla="*/ 555271 h 606722"/>
              <a:gd name="connsiteX11" fmla="*/ 254104 w 467355"/>
              <a:gd name="connsiteY11" fmla="*/ 555360 h 606722"/>
              <a:gd name="connsiteX12" fmla="*/ 259444 w 467355"/>
              <a:gd name="connsiteY12" fmla="*/ 560514 h 606722"/>
              <a:gd name="connsiteX13" fmla="*/ 441722 w 467355"/>
              <a:gd name="connsiteY13" fmla="*/ 588416 h 606722"/>
              <a:gd name="connsiteX14" fmla="*/ 447240 w 467355"/>
              <a:gd name="connsiteY14" fmla="*/ 586639 h 606722"/>
              <a:gd name="connsiteX15" fmla="*/ 449109 w 467355"/>
              <a:gd name="connsiteY15" fmla="*/ 582107 h 606722"/>
              <a:gd name="connsiteX16" fmla="*/ 449109 w 467355"/>
              <a:gd name="connsiteY16" fmla="*/ 535010 h 606722"/>
              <a:gd name="connsiteX17" fmla="*/ 443680 w 467355"/>
              <a:gd name="connsiteY17" fmla="*/ 528790 h 606722"/>
              <a:gd name="connsiteX18" fmla="*/ 261313 w 467355"/>
              <a:gd name="connsiteY18" fmla="*/ 500887 h 606722"/>
              <a:gd name="connsiteX19" fmla="*/ 260334 w 467355"/>
              <a:gd name="connsiteY19" fmla="*/ 500798 h 606722"/>
              <a:gd name="connsiteX20" fmla="*/ 175214 w 467355"/>
              <a:gd name="connsiteY20" fmla="*/ 428826 h 606722"/>
              <a:gd name="connsiteX21" fmla="*/ 193138 w 467355"/>
              <a:gd name="connsiteY21" fmla="*/ 446785 h 606722"/>
              <a:gd name="connsiteX22" fmla="*/ 175214 w 467355"/>
              <a:gd name="connsiteY22" fmla="*/ 464744 h 606722"/>
              <a:gd name="connsiteX23" fmla="*/ 157290 w 467355"/>
              <a:gd name="connsiteY23" fmla="*/ 446785 h 606722"/>
              <a:gd name="connsiteX24" fmla="*/ 175214 w 467355"/>
              <a:gd name="connsiteY24" fmla="*/ 428826 h 606722"/>
              <a:gd name="connsiteX25" fmla="*/ 235769 w 467355"/>
              <a:gd name="connsiteY25" fmla="*/ 355330 h 606722"/>
              <a:gd name="connsiteX26" fmla="*/ 18246 w 467355"/>
              <a:gd name="connsiteY26" fmla="*/ 388654 h 606722"/>
              <a:gd name="connsiteX27" fmla="*/ 18246 w 467355"/>
              <a:gd name="connsiteY27" fmla="*/ 432641 h 606722"/>
              <a:gd name="connsiteX28" fmla="*/ 38004 w 467355"/>
              <a:gd name="connsiteY28" fmla="*/ 452279 h 606722"/>
              <a:gd name="connsiteX29" fmla="*/ 60344 w 467355"/>
              <a:gd name="connsiteY29" fmla="*/ 429975 h 606722"/>
              <a:gd name="connsiteX30" fmla="*/ 73250 w 467355"/>
              <a:gd name="connsiteY30" fmla="*/ 429975 h 606722"/>
              <a:gd name="connsiteX31" fmla="*/ 95589 w 467355"/>
              <a:gd name="connsiteY31" fmla="*/ 452279 h 606722"/>
              <a:gd name="connsiteX32" fmla="*/ 118018 w 467355"/>
              <a:gd name="connsiteY32" fmla="*/ 429975 h 606722"/>
              <a:gd name="connsiteX33" fmla="*/ 127986 w 467355"/>
              <a:gd name="connsiteY33" fmla="*/ 427931 h 606722"/>
              <a:gd name="connsiteX34" fmla="*/ 133594 w 467355"/>
              <a:gd name="connsiteY34" fmla="*/ 436373 h 606722"/>
              <a:gd name="connsiteX35" fmla="*/ 175158 w 467355"/>
              <a:gd name="connsiteY35" fmla="*/ 477960 h 606722"/>
              <a:gd name="connsiteX36" fmla="*/ 197587 w 467355"/>
              <a:gd name="connsiteY36" fmla="*/ 471385 h 606722"/>
              <a:gd name="connsiteX37" fmla="*/ 216811 w 467355"/>
              <a:gd name="connsiteY37" fmla="*/ 436373 h 606722"/>
              <a:gd name="connsiteX38" fmla="*/ 216811 w 467355"/>
              <a:gd name="connsiteY38" fmla="*/ 406515 h 606722"/>
              <a:gd name="connsiteX39" fmla="*/ 224555 w 467355"/>
              <a:gd name="connsiteY39" fmla="*/ 397540 h 606722"/>
              <a:gd name="connsiteX40" fmla="*/ 235858 w 467355"/>
              <a:gd name="connsiteY40" fmla="*/ 395763 h 606722"/>
              <a:gd name="connsiteX41" fmla="*/ 235858 w 467355"/>
              <a:gd name="connsiteY41" fmla="*/ 395496 h 606722"/>
              <a:gd name="connsiteX42" fmla="*/ 235769 w 467355"/>
              <a:gd name="connsiteY42" fmla="*/ 393808 h 606722"/>
              <a:gd name="connsiteX43" fmla="*/ 438963 w 467355"/>
              <a:gd name="connsiteY43" fmla="*/ 294548 h 606722"/>
              <a:gd name="connsiteX44" fmla="*/ 458722 w 467355"/>
              <a:gd name="connsiteY44" fmla="*/ 300236 h 606722"/>
              <a:gd name="connsiteX45" fmla="*/ 467355 w 467355"/>
              <a:gd name="connsiteY45" fmla="*/ 318808 h 606722"/>
              <a:gd name="connsiteX46" fmla="*/ 467355 w 467355"/>
              <a:gd name="connsiteY46" fmla="*/ 365905 h 606722"/>
              <a:gd name="connsiteX47" fmla="*/ 446439 w 467355"/>
              <a:gd name="connsiteY47" fmla="*/ 390164 h 606722"/>
              <a:gd name="connsiteX48" fmla="*/ 264072 w 467355"/>
              <a:gd name="connsiteY48" fmla="*/ 418067 h 606722"/>
              <a:gd name="connsiteX49" fmla="*/ 260423 w 467355"/>
              <a:gd name="connsiteY49" fmla="*/ 418423 h 606722"/>
              <a:gd name="connsiteX50" fmla="*/ 244847 w 467355"/>
              <a:gd name="connsiteY50" fmla="*/ 412824 h 606722"/>
              <a:gd name="connsiteX51" fmla="*/ 235057 w 467355"/>
              <a:gd name="connsiteY51" fmla="*/ 414335 h 606722"/>
              <a:gd name="connsiteX52" fmla="*/ 235057 w 467355"/>
              <a:gd name="connsiteY52" fmla="*/ 436373 h 606722"/>
              <a:gd name="connsiteX53" fmla="*/ 212806 w 467355"/>
              <a:gd name="connsiteY53" fmla="*/ 482848 h 606722"/>
              <a:gd name="connsiteX54" fmla="*/ 212806 w 467355"/>
              <a:gd name="connsiteY54" fmla="*/ 483825 h 606722"/>
              <a:gd name="connsiteX55" fmla="*/ 244313 w 467355"/>
              <a:gd name="connsiteY55" fmla="*/ 488624 h 606722"/>
              <a:gd name="connsiteX56" fmla="*/ 260334 w 467355"/>
              <a:gd name="connsiteY56" fmla="*/ 482581 h 606722"/>
              <a:gd name="connsiteX57" fmla="*/ 264161 w 467355"/>
              <a:gd name="connsiteY57" fmla="*/ 482848 h 606722"/>
              <a:gd name="connsiteX58" fmla="*/ 446439 w 467355"/>
              <a:gd name="connsiteY58" fmla="*/ 510751 h 606722"/>
              <a:gd name="connsiteX59" fmla="*/ 467355 w 467355"/>
              <a:gd name="connsiteY59" fmla="*/ 535010 h 606722"/>
              <a:gd name="connsiteX60" fmla="*/ 467355 w 467355"/>
              <a:gd name="connsiteY60" fmla="*/ 582107 h 606722"/>
              <a:gd name="connsiteX61" fmla="*/ 460057 w 467355"/>
              <a:gd name="connsiteY61" fmla="*/ 599613 h 606722"/>
              <a:gd name="connsiteX62" fmla="*/ 442790 w 467355"/>
              <a:gd name="connsiteY62" fmla="*/ 606722 h 606722"/>
              <a:gd name="connsiteX63" fmla="*/ 438963 w 467355"/>
              <a:gd name="connsiteY63" fmla="*/ 606367 h 606722"/>
              <a:gd name="connsiteX64" fmla="*/ 256685 w 467355"/>
              <a:gd name="connsiteY64" fmla="*/ 578464 h 606722"/>
              <a:gd name="connsiteX65" fmla="*/ 238261 w 467355"/>
              <a:gd name="connsiteY65" fmla="*/ 565046 h 606722"/>
              <a:gd name="connsiteX66" fmla="*/ 97992 w 467355"/>
              <a:gd name="connsiteY66" fmla="*/ 543541 h 606722"/>
              <a:gd name="connsiteX67" fmla="*/ 90338 w 467355"/>
              <a:gd name="connsiteY67" fmla="*/ 533144 h 606722"/>
              <a:gd name="connsiteX68" fmla="*/ 100752 w 467355"/>
              <a:gd name="connsiteY68" fmla="*/ 525591 h 606722"/>
              <a:gd name="connsiteX69" fmla="*/ 235769 w 467355"/>
              <a:gd name="connsiteY69" fmla="*/ 546207 h 606722"/>
              <a:gd name="connsiteX70" fmla="*/ 235769 w 467355"/>
              <a:gd name="connsiteY70" fmla="*/ 507107 h 606722"/>
              <a:gd name="connsiteX71" fmla="*/ 235858 w 467355"/>
              <a:gd name="connsiteY71" fmla="*/ 505774 h 606722"/>
              <a:gd name="connsiteX72" fmla="*/ 202304 w 467355"/>
              <a:gd name="connsiteY72" fmla="*/ 500620 h 606722"/>
              <a:gd name="connsiteX73" fmla="*/ 194650 w 467355"/>
              <a:gd name="connsiteY73" fmla="*/ 492889 h 606722"/>
              <a:gd name="connsiteX74" fmla="*/ 193048 w 467355"/>
              <a:gd name="connsiteY74" fmla="*/ 493422 h 606722"/>
              <a:gd name="connsiteX75" fmla="*/ 192959 w 467355"/>
              <a:gd name="connsiteY75" fmla="*/ 493422 h 606722"/>
              <a:gd name="connsiteX76" fmla="*/ 175158 w 467355"/>
              <a:gd name="connsiteY76" fmla="*/ 496088 h 606722"/>
              <a:gd name="connsiteX77" fmla="*/ 118374 w 467355"/>
              <a:gd name="connsiteY77" fmla="*/ 455301 h 606722"/>
              <a:gd name="connsiteX78" fmla="*/ 102087 w 467355"/>
              <a:gd name="connsiteY78" fmla="*/ 471562 h 606722"/>
              <a:gd name="connsiteX79" fmla="*/ 89181 w 467355"/>
              <a:gd name="connsiteY79" fmla="*/ 471562 h 606722"/>
              <a:gd name="connsiteX80" fmla="*/ 66752 w 467355"/>
              <a:gd name="connsiteY80" fmla="*/ 449258 h 606722"/>
              <a:gd name="connsiteX81" fmla="*/ 44413 w 467355"/>
              <a:gd name="connsiteY81" fmla="*/ 471562 h 606722"/>
              <a:gd name="connsiteX82" fmla="*/ 31507 w 467355"/>
              <a:gd name="connsiteY82" fmla="*/ 471562 h 606722"/>
              <a:gd name="connsiteX83" fmla="*/ 18246 w 467355"/>
              <a:gd name="connsiteY83" fmla="*/ 458322 h 606722"/>
              <a:gd name="connsiteX84" fmla="*/ 18246 w 467355"/>
              <a:gd name="connsiteY84" fmla="*/ 512883 h 606722"/>
              <a:gd name="connsiteX85" fmla="*/ 64260 w 467355"/>
              <a:gd name="connsiteY85" fmla="*/ 519992 h 606722"/>
              <a:gd name="connsiteX86" fmla="*/ 71915 w 467355"/>
              <a:gd name="connsiteY86" fmla="*/ 530389 h 606722"/>
              <a:gd name="connsiteX87" fmla="*/ 61501 w 467355"/>
              <a:gd name="connsiteY87" fmla="*/ 537943 h 606722"/>
              <a:gd name="connsiteX88" fmla="*/ 7743 w 467355"/>
              <a:gd name="connsiteY88" fmla="*/ 529767 h 606722"/>
              <a:gd name="connsiteX89" fmla="*/ 0 w 467355"/>
              <a:gd name="connsiteY89" fmla="*/ 520703 h 606722"/>
              <a:gd name="connsiteX90" fmla="*/ 0 w 467355"/>
              <a:gd name="connsiteY90" fmla="*/ 436373 h 606722"/>
              <a:gd name="connsiteX91" fmla="*/ 0 w 467355"/>
              <a:gd name="connsiteY91" fmla="*/ 380834 h 606722"/>
              <a:gd name="connsiteX92" fmla="*/ 7743 w 467355"/>
              <a:gd name="connsiteY92" fmla="*/ 371770 h 606722"/>
              <a:gd name="connsiteX93" fmla="*/ 237994 w 467355"/>
              <a:gd name="connsiteY93" fmla="*/ 336580 h 606722"/>
              <a:gd name="connsiteX94" fmla="*/ 256685 w 467355"/>
              <a:gd name="connsiteY94" fmla="*/ 322451 h 606722"/>
              <a:gd name="connsiteX95" fmla="*/ 367227 w 467355"/>
              <a:gd name="connsiteY95" fmla="*/ 305567 h 606722"/>
              <a:gd name="connsiteX96" fmla="*/ 377640 w 467355"/>
              <a:gd name="connsiteY96" fmla="*/ 313121 h 606722"/>
              <a:gd name="connsiteX97" fmla="*/ 369986 w 467355"/>
              <a:gd name="connsiteY97" fmla="*/ 323518 h 606722"/>
              <a:gd name="connsiteX98" fmla="*/ 259444 w 467355"/>
              <a:gd name="connsiteY98" fmla="*/ 340490 h 606722"/>
              <a:gd name="connsiteX99" fmla="*/ 254015 w 467355"/>
              <a:gd name="connsiteY99" fmla="*/ 346711 h 606722"/>
              <a:gd name="connsiteX100" fmla="*/ 254015 w 467355"/>
              <a:gd name="connsiteY100" fmla="*/ 393808 h 606722"/>
              <a:gd name="connsiteX101" fmla="*/ 256240 w 467355"/>
              <a:gd name="connsiteY101" fmla="*/ 398695 h 606722"/>
              <a:gd name="connsiteX102" fmla="*/ 261313 w 467355"/>
              <a:gd name="connsiteY102" fmla="*/ 400117 h 606722"/>
              <a:gd name="connsiteX103" fmla="*/ 443680 w 467355"/>
              <a:gd name="connsiteY103" fmla="*/ 372214 h 606722"/>
              <a:gd name="connsiteX104" fmla="*/ 449109 w 467355"/>
              <a:gd name="connsiteY104" fmla="*/ 365905 h 606722"/>
              <a:gd name="connsiteX105" fmla="*/ 449109 w 467355"/>
              <a:gd name="connsiteY105" fmla="*/ 318808 h 606722"/>
              <a:gd name="connsiteX106" fmla="*/ 446884 w 467355"/>
              <a:gd name="connsiteY106" fmla="*/ 314009 h 606722"/>
              <a:gd name="connsiteX107" fmla="*/ 441722 w 467355"/>
              <a:gd name="connsiteY107" fmla="*/ 312587 h 606722"/>
              <a:gd name="connsiteX108" fmla="*/ 406477 w 467355"/>
              <a:gd name="connsiteY108" fmla="*/ 317919 h 606722"/>
              <a:gd name="connsiteX109" fmla="*/ 396064 w 467355"/>
              <a:gd name="connsiteY109" fmla="*/ 310366 h 606722"/>
              <a:gd name="connsiteX110" fmla="*/ 403718 w 467355"/>
              <a:gd name="connsiteY110" fmla="*/ 299969 h 606722"/>
              <a:gd name="connsiteX111" fmla="*/ 400514 w 467355"/>
              <a:gd name="connsiteY111" fmla="*/ 154988 h 606722"/>
              <a:gd name="connsiteX112" fmla="*/ 378174 w 467355"/>
              <a:gd name="connsiteY112" fmla="*/ 177383 h 606722"/>
              <a:gd name="connsiteX113" fmla="*/ 365269 w 467355"/>
              <a:gd name="connsiteY113" fmla="*/ 177383 h 606722"/>
              <a:gd name="connsiteX114" fmla="*/ 348892 w 467355"/>
              <a:gd name="connsiteY114" fmla="*/ 161031 h 606722"/>
              <a:gd name="connsiteX115" fmla="*/ 292108 w 467355"/>
              <a:gd name="connsiteY115" fmla="*/ 201911 h 606722"/>
              <a:gd name="connsiteX116" fmla="*/ 272705 w 467355"/>
              <a:gd name="connsiteY116" fmla="*/ 198623 h 606722"/>
              <a:gd name="connsiteX117" fmla="*/ 265051 w 467355"/>
              <a:gd name="connsiteY117" fmla="*/ 206354 h 606722"/>
              <a:gd name="connsiteX118" fmla="*/ 231497 w 467355"/>
              <a:gd name="connsiteY118" fmla="*/ 211509 h 606722"/>
              <a:gd name="connsiteX119" fmla="*/ 231497 w 467355"/>
              <a:gd name="connsiteY119" fmla="*/ 212842 h 606722"/>
              <a:gd name="connsiteX120" fmla="*/ 231497 w 467355"/>
              <a:gd name="connsiteY120" fmla="*/ 251944 h 606722"/>
              <a:gd name="connsiteX121" fmla="*/ 449109 w 467355"/>
              <a:gd name="connsiteY121" fmla="*/ 218707 h 606722"/>
              <a:gd name="connsiteX122" fmla="*/ 449109 w 467355"/>
              <a:gd name="connsiteY122" fmla="*/ 164052 h 606722"/>
              <a:gd name="connsiteX123" fmla="*/ 435848 w 467355"/>
              <a:gd name="connsiteY123" fmla="*/ 177383 h 606722"/>
              <a:gd name="connsiteX124" fmla="*/ 422943 w 467355"/>
              <a:gd name="connsiteY124" fmla="*/ 177383 h 606722"/>
              <a:gd name="connsiteX125" fmla="*/ 292141 w 467355"/>
              <a:gd name="connsiteY125" fmla="*/ 134639 h 606722"/>
              <a:gd name="connsiteX126" fmla="*/ 310065 w 467355"/>
              <a:gd name="connsiteY126" fmla="*/ 152563 h 606722"/>
              <a:gd name="connsiteX127" fmla="*/ 292141 w 467355"/>
              <a:gd name="connsiteY127" fmla="*/ 170487 h 606722"/>
              <a:gd name="connsiteX128" fmla="*/ 274217 w 467355"/>
              <a:gd name="connsiteY128" fmla="*/ 152563 h 606722"/>
              <a:gd name="connsiteX129" fmla="*/ 292141 w 467355"/>
              <a:gd name="connsiteY129" fmla="*/ 134639 h 606722"/>
              <a:gd name="connsiteX130" fmla="*/ 24565 w 467355"/>
              <a:gd name="connsiteY130" fmla="*/ 18218 h 606722"/>
              <a:gd name="connsiteX131" fmla="*/ 18246 w 467355"/>
              <a:gd name="connsiteY131" fmla="*/ 24528 h 606722"/>
              <a:gd name="connsiteX132" fmla="*/ 18246 w 467355"/>
              <a:gd name="connsiteY132" fmla="*/ 71628 h 606722"/>
              <a:gd name="connsiteX133" fmla="*/ 23675 w 467355"/>
              <a:gd name="connsiteY133" fmla="*/ 77938 h 606722"/>
              <a:gd name="connsiteX134" fmla="*/ 205953 w 467355"/>
              <a:gd name="connsiteY134" fmla="*/ 105843 h 606722"/>
              <a:gd name="connsiteX135" fmla="*/ 211382 w 467355"/>
              <a:gd name="connsiteY135" fmla="*/ 104066 h 606722"/>
              <a:gd name="connsiteX136" fmla="*/ 213251 w 467355"/>
              <a:gd name="connsiteY136" fmla="*/ 99711 h 606722"/>
              <a:gd name="connsiteX137" fmla="*/ 213251 w 467355"/>
              <a:gd name="connsiteY137" fmla="*/ 99533 h 606722"/>
              <a:gd name="connsiteX138" fmla="*/ 213251 w 467355"/>
              <a:gd name="connsiteY138" fmla="*/ 52522 h 606722"/>
              <a:gd name="connsiteX139" fmla="*/ 207911 w 467355"/>
              <a:gd name="connsiteY139" fmla="*/ 46212 h 606722"/>
              <a:gd name="connsiteX140" fmla="*/ 25544 w 467355"/>
              <a:gd name="connsiteY140" fmla="*/ 18307 h 606722"/>
              <a:gd name="connsiteX141" fmla="*/ 24565 w 467355"/>
              <a:gd name="connsiteY141" fmla="*/ 18218 h 606722"/>
              <a:gd name="connsiteX142" fmla="*/ 24565 w 467355"/>
              <a:gd name="connsiteY142" fmla="*/ 0 h 606722"/>
              <a:gd name="connsiteX143" fmla="*/ 28303 w 467355"/>
              <a:gd name="connsiteY143" fmla="*/ 267 h 606722"/>
              <a:gd name="connsiteX144" fmla="*/ 210670 w 467355"/>
              <a:gd name="connsiteY144" fmla="*/ 28171 h 606722"/>
              <a:gd name="connsiteX145" fmla="*/ 229361 w 467355"/>
              <a:gd name="connsiteY145" fmla="*/ 42302 h 606722"/>
              <a:gd name="connsiteX146" fmla="*/ 338746 w 467355"/>
              <a:gd name="connsiteY146" fmla="*/ 59009 h 606722"/>
              <a:gd name="connsiteX147" fmla="*/ 346311 w 467355"/>
              <a:gd name="connsiteY147" fmla="*/ 69407 h 606722"/>
              <a:gd name="connsiteX148" fmla="*/ 335987 w 467355"/>
              <a:gd name="connsiteY148" fmla="*/ 77050 h 606722"/>
              <a:gd name="connsiteX149" fmla="*/ 231497 w 467355"/>
              <a:gd name="connsiteY149" fmla="*/ 61053 h 606722"/>
              <a:gd name="connsiteX150" fmla="*/ 231497 w 467355"/>
              <a:gd name="connsiteY150" fmla="*/ 99533 h 606722"/>
              <a:gd name="connsiteX151" fmla="*/ 231408 w 467355"/>
              <a:gd name="connsiteY151" fmla="*/ 101489 h 606722"/>
              <a:gd name="connsiteX152" fmla="*/ 242800 w 467355"/>
              <a:gd name="connsiteY152" fmla="*/ 103266 h 606722"/>
              <a:gd name="connsiteX153" fmla="*/ 250544 w 467355"/>
              <a:gd name="connsiteY153" fmla="*/ 112242 h 606722"/>
              <a:gd name="connsiteX154" fmla="*/ 250544 w 467355"/>
              <a:gd name="connsiteY154" fmla="*/ 142102 h 606722"/>
              <a:gd name="connsiteX155" fmla="*/ 296024 w 467355"/>
              <a:gd name="connsiteY155" fmla="*/ 183515 h 606722"/>
              <a:gd name="connsiteX156" fmla="*/ 333762 w 467355"/>
              <a:gd name="connsiteY156" fmla="*/ 142102 h 606722"/>
              <a:gd name="connsiteX157" fmla="*/ 339369 w 467355"/>
              <a:gd name="connsiteY157" fmla="*/ 133659 h 606722"/>
              <a:gd name="connsiteX158" fmla="*/ 349337 w 467355"/>
              <a:gd name="connsiteY158" fmla="*/ 135703 h 606722"/>
              <a:gd name="connsiteX159" fmla="*/ 371677 w 467355"/>
              <a:gd name="connsiteY159" fmla="*/ 158009 h 606722"/>
              <a:gd name="connsiteX160" fmla="*/ 394106 w 467355"/>
              <a:gd name="connsiteY160" fmla="*/ 135703 h 606722"/>
              <a:gd name="connsiteX161" fmla="*/ 400514 w 467355"/>
              <a:gd name="connsiteY161" fmla="*/ 133037 h 606722"/>
              <a:gd name="connsiteX162" fmla="*/ 407278 w 467355"/>
              <a:gd name="connsiteY162" fmla="*/ 135970 h 606722"/>
              <a:gd name="connsiteX163" fmla="*/ 412618 w 467355"/>
              <a:gd name="connsiteY163" fmla="*/ 141302 h 606722"/>
              <a:gd name="connsiteX164" fmla="*/ 429351 w 467355"/>
              <a:gd name="connsiteY164" fmla="*/ 158009 h 606722"/>
              <a:gd name="connsiteX165" fmla="*/ 449109 w 467355"/>
              <a:gd name="connsiteY165" fmla="*/ 138369 h 606722"/>
              <a:gd name="connsiteX166" fmla="*/ 449109 w 467355"/>
              <a:gd name="connsiteY166" fmla="*/ 94379 h 606722"/>
              <a:gd name="connsiteX167" fmla="*/ 372389 w 467355"/>
              <a:gd name="connsiteY167" fmla="*/ 82648 h 606722"/>
              <a:gd name="connsiteX168" fmla="*/ 364824 w 467355"/>
              <a:gd name="connsiteY168" fmla="*/ 72251 h 606722"/>
              <a:gd name="connsiteX169" fmla="*/ 375148 w 467355"/>
              <a:gd name="connsiteY169" fmla="*/ 64608 h 606722"/>
              <a:gd name="connsiteX170" fmla="*/ 459612 w 467355"/>
              <a:gd name="connsiteY170" fmla="*/ 77494 h 606722"/>
              <a:gd name="connsiteX171" fmla="*/ 467355 w 467355"/>
              <a:gd name="connsiteY171" fmla="*/ 86559 h 606722"/>
              <a:gd name="connsiteX172" fmla="*/ 467355 w 467355"/>
              <a:gd name="connsiteY172" fmla="*/ 142102 h 606722"/>
              <a:gd name="connsiteX173" fmla="*/ 467355 w 467355"/>
              <a:gd name="connsiteY173" fmla="*/ 226527 h 606722"/>
              <a:gd name="connsiteX174" fmla="*/ 459612 w 467355"/>
              <a:gd name="connsiteY174" fmla="*/ 235503 h 606722"/>
              <a:gd name="connsiteX175" fmla="*/ 229005 w 467355"/>
              <a:gd name="connsiteY175" fmla="*/ 270784 h 606722"/>
              <a:gd name="connsiteX176" fmla="*/ 210670 w 467355"/>
              <a:gd name="connsiteY176" fmla="*/ 284204 h 606722"/>
              <a:gd name="connsiteX177" fmla="*/ 106003 w 467355"/>
              <a:gd name="connsiteY177" fmla="*/ 300289 h 606722"/>
              <a:gd name="connsiteX178" fmla="*/ 95589 w 467355"/>
              <a:gd name="connsiteY178" fmla="*/ 292646 h 606722"/>
              <a:gd name="connsiteX179" fmla="*/ 103244 w 467355"/>
              <a:gd name="connsiteY179" fmla="*/ 282248 h 606722"/>
              <a:gd name="connsiteX180" fmla="*/ 207911 w 467355"/>
              <a:gd name="connsiteY180" fmla="*/ 266252 h 606722"/>
              <a:gd name="connsiteX181" fmla="*/ 213162 w 467355"/>
              <a:gd name="connsiteY181" fmla="*/ 261098 h 606722"/>
              <a:gd name="connsiteX182" fmla="*/ 213251 w 467355"/>
              <a:gd name="connsiteY182" fmla="*/ 259942 h 606722"/>
              <a:gd name="connsiteX183" fmla="*/ 213251 w 467355"/>
              <a:gd name="connsiteY183" fmla="*/ 212842 h 606722"/>
              <a:gd name="connsiteX184" fmla="*/ 213251 w 467355"/>
              <a:gd name="connsiteY184" fmla="*/ 211953 h 606722"/>
              <a:gd name="connsiteX185" fmla="*/ 212183 w 467355"/>
              <a:gd name="connsiteY185" fmla="*/ 209287 h 606722"/>
              <a:gd name="connsiteX186" fmla="*/ 212005 w 467355"/>
              <a:gd name="connsiteY186" fmla="*/ 209109 h 606722"/>
              <a:gd name="connsiteX187" fmla="*/ 211026 w 467355"/>
              <a:gd name="connsiteY187" fmla="*/ 208043 h 606722"/>
              <a:gd name="connsiteX188" fmla="*/ 205953 w 467355"/>
              <a:gd name="connsiteY188" fmla="*/ 206621 h 606722"/>
              <a:gd name="connsiteX189" fmla="*/ 23675 w 467355"/>
              <a:gd name="connsiteY189" fmla="*/ 234526 h 606722"/>
              <a:gd name="connsiteX190" fmla="*/ 18246 w 467355"/>
              <a:gd name="connsiteY190" fmla="*/ 240747 h 606722"/>
              <a:gd name="connsiteX191" fmla="*/ 18246 w 467355"/>
              <a:gd name="connsiteY191" fmla="*/ 287847 h 606722"/>
              <a:gd name="connsiteX192" fmla="*/ 20471 w 467355"/>
              <a:gd name="connsiteY192" fmla="*/ 292735 h 606722"/>
              <a:gd name="connsiteX193" fmla="*/ 25544 w 467355"/>
              <a:gd name="connsiteY193" fmla="*/ 294157 h 606722"/>
              <a:gd name="connsiteX194" fmla="*/ 66752 w 467355"/>
              <a:gd name="connsiteY194" fmla="*/ 287847 h 606722"/>
              <a:gd name="connsiteX195" fmla="*/ 77166 w 467355"/>
              <a:gd name="connsiteY195" fmla="*/ 295490 h 606722"/>
              <a:gd name="connsiteX196" fmla="*/ 69511 w 467355"/>
              <a:gd name="connsiteY196" fmla="*/ 305888 h 606722"/>
              <a:gd name="connsiteX197" fmla="*/ 28303 w 467355"/>
              <a:gd name="connsiteY197" fmla="*/ 312197 h 606722"/>
              <a:gd name="connsiteX198" fmla="*/ 24565 w 467355"/>
              <a:gd name="connsiteY198" fmla="*/ 312464 h 606722"/>
              <a:gd name="connsiteX199" fmla="*/ 8544 w 467355"/>
              <a:gd name="connsiteY199" fmla="*/ 306510 h 606722"/>
              <a:gd name="connsiteX200" fmla="*/ 0 w 467355"/>
              <a:gd name="connsiteY200" fmla="*/ 287847 h 606722"/>
              <a:gd name="connsiteX201" fmla="*/ 0 w 467355"/>
              <a:gd name="connsiteY201" fmla="*/ 240747 h 606722"/>
              <a:gd name="connsiteX202" fmla="*/ 20916 w 467355"/>
              <a:gd name="connsiteY202" fmla="*/ 216485 h 606722"/>
              <a:gd name="connsiteX203" fmla="*/ 203194 w 467355"/>
              <a:gd name="connsiteY203" fmla="*/ 188580 h 606722"/>
              <a:gd name="connsiteX204" fmla="*/ 222953 w 467355"/>
              <a:gd name="connsiteY204" fmla="*/ 194268 h 606722"/>
              <a:gd name="connsiteX205" fmla="*/ 223042 w 467355"/>
              <a:gd name="connsiteY205" fmla="*/ 194357 h 606722"/>
              <a:gd name="connsiteX206" fmla="*/ 254549 w 467355"/>
              <a:gd name="connsiteY206" fmla="*/ 189558 h 606722"/>
              <a:gd name="connsiteX207" fmla="*/ 254549 w 467355"/>
              <a:gd name="connsiteY207" fmla="*/ 188580 h 606722"/>
              <a:gd name="connsiteX208" fmla="*/ 232298 w 467355"/>
              <a:gd name="connsiteY208" fmla="*/ 142102 h 606722"/>
              <a:gd name="connsiteX209" fmla="*/ 232298 w 467355"/>
              <a:gd name="connsiteY209" fmla="*/ 120062 h 606722"/>
              <a:gd name="connsiteX210" fmla="*/ 222508 w 467355"/>
              <a:gd name="connsiteY210" fmla="*/ 118551 h 606722"/>
              <a:gd name="connsiteX211" fmla="*/ 206932 w 467355"/>
              <a:gd name="connsiteY211" fmla="*/ 124150 h 606722"/>
              <a:gd name="connsiteX212" fmla="*/ 203194 w 467355"/>
              <a:gd name="connsiteY212" fmla="*/ 123884 h 606722"/>
              <a:gd name="connsiteX213" fmla="*/ 20916 w 467355"/>
              <a:gd name="connsiteY213" fmla="*/ 95890 h 606722"/>
              <a:gd name="connsiteX214" fmla="*/ 0 w 467355"/>
              <a:gd name="connsiteY214" fmla="*/ 71628 h 606722"/>
              <a:gd name="connsiteX215" fmla="*/ 0 w 467355"/>
              <a:gd name="connsiteY215" fmla="*/ 24528 h 606722"/>
              <a:gd name="connsiteX216" fmla="*/ 24565 w 467355"/>
              <a:gd name="connsiteY21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67355" h="606722">
                <a:moveTo>
                  <a:pt x="260334" y="500798"/>
                </a:moveTo>
                <a:cubicBezTo>
                  <a:pt x="258198" y="500798"/>
                  <a:pt x="256329" y="501864"/>
                  <a:pt x="255261" y="503464"/>
                </a:cubicBezTo>
                <a:cubicBezTo>
                  <a:pt x="255172" y="503464"/>
                  <a:pt x="255172" y="503464"/>
                  <a:pt x="255172" y="503553"/>
                </a:cubicBezTo>
                <a:cubicBezTo>
                  <a:pt x="254994" y="503731"/>
                  <a:pt x="254905" y="503908"/>
                  <a:pt x="254816" y="504175"/>
                </a:cubicBezTo>
                <a:cubicBezTo>
                  <a:pt x="254727" y="504264"/>
                  <a:pt x="254727" y="504353"/>
                  <a:pt x="254638" y="504441"/>
                </a:cubicBezTo>
                <a:cubicBezTo>
                  <a:pt x="254549" y="504619"/>
                  <a:pt x="254549" y="504797"/>
                  <a:pt x="254460" y="504975"/>
                </a:cubicBezTo>
                <a:cubicBezTo>
                  <a:pt x="254371" y="505152"/>
                  <a:pt x="254282" y="505419"/>
                  <a:pt x="254193" y="505597"/>
                </a:cubicBezTo>
                <a:cubicBezTo>
                  <a:pt x="254193" y="505774"/>
                  <a:pt x="254193" y="505863"/>
                  <a:pt x="254193" y="505952"/>
                </a:cubicBezTo>
                <a:cubicBezTo>
                  <a:pt x="254104" y="506308"/>
                  <a:pt x="254015" y="506752"/>
                  <a:pt x="254015" y="507107"/>
                </a:cubicBezTo>
                <a:lnTo>
                  <a:pt x="254015" y="554204"/>
                </a:lnTo>
                <a:cubicBezTo>
                  <a:pt x="254015" y="554560"/>
                  <a:pt x="254104" y="554915"/>
                  <a:pt x="254104" y="555271"/>
                </a:cubicBezTo>
                <a:cubicBezTo>
                  <a:pt x="254104" y="555360"/>
                  <a:pt x="254104" y="555360"/>
                  <a:pt x="254104" y="555360"/>
                </a:cubicBezTo>
                <a:cubicBezTo>
                  <a:pt x="254638" y="558025"/>
                  <a:pt x="256685" y="560069"/>
                  <a:pt x="259444" y="560514"/>
                </a:cubicBezTo>
                <a:lnTo>
                  <a:pt x="441722" y="588416"/>
                </a:lnTo>
                <a:cubicBezTo>
                  <a:pt x="443769" y="588683"/>
                  <a:pt x="445727" y="588061"/>
                  <a:pt x="447240" y="586639"/>
                </a:cubicBezTo>
                <a:cubicBezTo>
                  <a:pt x="448397" y="585484"/>
                  <a:pt x="449109" y="583884"/>
                  <a:pt x="449109" y="582107"/>
                </a:cubicBezTo>
                <a:lnTo>
                  <a:pt x="449109" y="535010"/>
                </a:lnTo>
                <a:cubicBezTo>
                  <a:pt x="449109" y="531900"/>
                  <a:pt x="446795" y="529234"/>
                  <a:pt x="443680" y="528790"/>
                </a:cubicBezTo>
                <a:lnTo>
                  <a:pt x="261313" y="500887"/>
                </a:lnTo>
                <a:cubicBezTo>
                  <a:pt x="261046" y="500798"/>
                  <a:pt x="260690" y="500798"/>
                  <a:pt x="260334" y="500798"/>
                </a:cubicBezTo>
                <a:close/>
                <a:moveTo>
                  <a:pt x="175214" y="428826"/>
                </a:moveTo>
                <a:cubicBezTo>
                  <a:pt x="185113" y="428826"/>
                  <a:pt x="193138" y="436867"/>
                  <a:pt x="193138" y="446785"/>
                </a:cubicBezTo>
                <a:cubicBezTo>
                  <a:pt x="193138" y="456703"/>
                  <a:pt x="185113" y="464744"/>
                  <a:pt x="175214" y="464744"/>
                </a:cubicBezTo>
                <a:cubicBezTo>
                  <a:pt x="165315" y="464744"/>
                  <a:pt x="157290" y="456703"/>
                  <a:pt x="157290" y="446785"/>
                </a:cubicBezTo>
                <a:cubicBezTo>
                  <a:pt x="157290" y="436867"/>
                  <a:pt x="165315" y="428826"/>
                  <a:pt x="175214" y="428826"/>
                </a:cubicBezTo>
                <a:close/>
                <a:moveTo>
                  <a:pt x="235769" y="355330"/>
                </a:moveTo>
                <a:lnTo>
                  <a:pt x="18246" y="388654"/>
                </a:lnTo>
                <a:lnTo>
                  <a:pt x="18246" y="432641"/>
                </a:lnTo>
                <a:lnTo>
                  <a:pt x="38004" y="452279"/>
                </a:lnTo>
                <a:lnTo>
                  <a:pt x="60344" y="429975"/>
                </a:lnTo>
                <a:cubicBezTo>
                  <a:pt x="63904" y="426420"/>
                  <a:pt x="69689" y="426420"/>
                  <a:pt x="73250" y="429975"/>
                </a:cubicBezTo>
                <a:lnTo>
                  <a:pt x="95589" y="452279"/>
                </a:lnTo>
                <a:lnTo>
                  <a:pt x="118018" y="429975"/>
                </a:lnTo>
                <a:cubicBezTo>
                  <a:pt x="120599" y="427398"/>
                  <a:pt x="124604" y="426598"/>
                  <a:pt x="127986" y="427931"/>
                </a:cubicBezTo>
                <a:cubicBezTo>
                  <a:pt x="131369" y="429353"/>
                  <a:pt x="133594" y="432729"/>
                  <a:pt x="133594" y="436373"/>
                </a:cubicBezTo>
                <a:cubicBezTo>
                  <a:pt x="133594" y="459299"/>
                  <a:pt x="152284" y="477960"/>
                  <a:pt x="175158" y="477960"/>
                </a:cubicBezTo>
                <a:cubicBezTo>
                  <a:pt x="183079" y="477960"/>
                  <a:pt x="191001" y="475650"/>
                  <a:pt x="197587" y="471385"/>
                </a:cubicBezTo>
                <a:cubicBezTo>
                  <a:pt x="209157" y="463920"/>
                  <a:pt x="216811" y="451035"/>
                  <a:pt x="216811" y="436373"/>
                </a:cubicBezTo>
                <a:lnTo>
                  <a:pt x="216811" y="406515"/>
                </a:lnTo>
                <a:cubicBezTo>
                  <a:pt x="216811" y="402072"/>
                  <a:pt x="220105" y="398251"/>
                  <a:pt x="224555" y="397540"/>
                </a:cubicBezTo>
                <a:lnTo>
                  <a:pt x="235858" y="395763"/>
                </a:lnTo>
                <a:cubicBezTo>
                  <a:pt x="235858" y="395674"/>
                  <a:pt x="235858" y="395585"/>
                  <a:pt x="235858" y="395496"/>
                </a:cubicBezTo>
                <a:cubicBezTo>
                  <a:pt x="235858" y="394963"/>
                  <a:pt x="235769" y="394430"/>
                  <a:pt x="235769" y="393808"/>
                </a:cubicBezTo>
                <a:close/>
                <a:moveTo>
                  <a:pt x="438963" y="294548"/>
                </a:moveTo>
                <a:cubicBezTo>
                  <a:pt x="446083" y="293482"/>
                  <a:pt x="453293" y="295526"/>
                  <a:pt x="458722" y="300236"/>
                </a:cubicBezTo>
                <a:cubicBezTo>
                  <a:pt x="464151" y="304856"/>
                  <a:pt x="467355" y="311699"/>
                  <a:pt x="467355" y="318808"/>
                </a:cubicBezTo>
                <a:lnTo>
                  <a:pt x="467355" y="365905"/>
                </a:lnTo>
                <a:cubicBezTo>
                  <a:pt x="467355" y="378168"/>
                  <a:pt x="458544" y="388298"/>
                  <a:pt x="446439" y="390164"/>
                </a:cubicBezTo>
                <a:lnTo>
                  <a:pt x="264072" y="418067"/>
                </a:lnTo>
                <a:cubicBezTo>
                  <a:pt x="262915" y="418334"/>
                  <a:pt x="261580" y="418423"/>
                  <a:pt x="260423" y="418423"/>
                </a:cubicBezTo>
                <a:cubicBezTo>
                  <a:pt x="254727" y="418423"/>
                  <a:pt x="249298" y="416468"/>
                  <a:pt x="244847" y="412824"/>
                </a:cubicBezTo>
                <a:lnTo>
                  <a:pt x="235057" y="414335"/>
                </a:lnTo>
                <a:lnTo>
                  <a:pt x="235057" y="436373"/>
                </a:lnTo>
                <a:cubicBezTo>
                  <a:pt x="235057" y="455123"/>
                  <a:pt x="226335" y="471829"/>
                  <a:pt x="212806" y="482848"/>
                </a:cubicBezTo>
                <a:lnTo>
                  <a:pt x="212806" y="483825"/>
                </a:lnTo>
                <a:lnTo>
                  <a:pt x="244313" y="488624"/>
                </a:lnTo>
                <a:cubicBezTo>
                  <a:pt x="248586" y="484892"/>
                  <a:pt x="254193" y="482581"/>
                  <a:pt x="260334" y="482581"/>
                </a:cubicBezTo>
                <a:cubicBezTo>
                  <a:pt x="261580" y="482581"/>
                  <a:pt x="262915" y="482670"/>
                  <a:pt x="264161" y="482848"/>
                </a:cubicBezTo>
                <a:lnTo>
                  <a:pt x="446439" y="510751"/>
                </a:lnTo>
                <a:cubicBezTo>
                  <a:pt x="458544" y="512617"/>
                  <a:pt x="467355" y="522836"/>
                  <a:pt x="467355" y="535010"/>
                </a:cubicBezTo>
                <a:lnTo>
                  <a:pt x="467355" y="582107"/>
                </a:lnTo>
                <a:cubicBezTo>
                  <a:pt x="467355" y="588772"/>
                  <a:pt x="464774" y="594903"/>
                  <a:pt x="460057" y="599613"/>
                </a:cubicBezTo>
                <a:cubicBezTo>
                  <a:pt x="455429" y="604145"/>
                  <a:pt x="449287" y="606722"/>
                  <a:pt x="442790" y="606722"/>
                </a:cubicBezTo>
                <a:cubicBezTo>
                  <a:pt x="441544" y="606722"/>
                  <a:pt x="440209" y="606633"/>
                  <a:pt x="438963" y="606367"/>
                </a:cubicBezTo>
                <a:lnTo>
                  <a:pt x="256685" y="578464"/>
                </a:lnTo>
                <a:cubicBezTo>
                  <a:pt x="248408" y="577220"/>
                  <a:pt x="241732" y="572066"/>
                  <a:pt x="238261" y="565046"/>
                </a:cubicBezTo>
                <a:lnTo>
                  <a:pt x="97992" y="543541"/>
                </a:lnTo>
                <a:cubicBezTo>
                  <a:pt x="93008" y="542830"/>
                  <a:pt x="89626" y="538120"/>
                  <a:pt x="90338" y="533144"/>
                </a:cubicBezTo>
                <a:cubicBezTo>
                  <a:pt x="91139" y="528168"/>
                  <a:pt x="95767" y="524791"/>
                  <a:pt x="100752" y="525591"/>
                </a:cubicBezTo>
                <a:lnTo>
                  <a:pt x="235769" y="546207"/>
                </a:lnTo>
                <a:lnTo>
                  <a:pt x="235769" y="507107"/>
                </a:lnTo>
                <a:cubicBezTo>
                  <a:pt x="235769" y="506663"/>
                  <a:pt x="235769" y="506219"/>
                  <a:pt x="235858" y="505774"/>
                </a:cubicBezTo>
                <a:lnTo>
                  <a:pt x="202304" y="500620"/>
                </a:lnTo>
                <a:cubicBezTo>
                  <a:pt x="198299" y="499998"/>
                  <a:pt x="195184" y="496799"/>
                  <a:pt x="194650" y="492889"/>
                </a:cubicBezTo>
                <a:cubicBezTo>
                  <a:pt x="194116" y="493067"/>
                  <a:pt x="193582" y="493245"/>
                  <a:pt x="193048" y="493422"/>
                </a:cubicBezTo>
                <a:lnTo>
                  <a:pt x="192959" y="493422"/>
                </a:lnTo>
                <a:cubicBezTo>
                  <a:pt x="187173" y="495200"/>
                  <a:pt x="181210" y="496088"/>
                  <a:pt x="175158" y="496088"/>
                </a:cubicBezTo>
                <a:cubicBezTo>
                  <a:pt x="148813" y="496088"/>
                  <a:pt x="126384" y="479027"/>
                  <a:pt x="118374" y="455301"/>
                </a:cubicBezTo>
                <a:lnTo>
                  <a:pt x="102087" y="471562"/>
                </a:lnTo>
                <a:cubicBezTo>
                  <a:pt x="98526" y="475117"/>
                  <a:pt x="92741" y="475117"/>
                  <a:pt x="89181" y="471562"/>
                </a:cubicBezTo>
                <a:lnTo>
                  <a:pt x="66752" y="449258"/>
                </a:lnTo>
                <a:lnTo>
                  <a:pt x="44413" y="471562"/>
                </a:lnTo>
                <a:cubicBezTo>
                  <a:pt x="40852" y="475117"/>
                  <a:pt x="35067" y="475117"/>
                  <a:pt x="31507" y="471562"/>
                </a:cubicBezTo>
                <a:lnTo>
                  <a:pt x="18246" y="458322"/>
                </a:lnTo>
                <a:lnTo>
                  <a:pt x="18246" y="512883"/>
                </a:lnTo>
                <a:lnTo>
                  <a:pt x="64260" y="519992"/>
                </a:lnTo>
                <a:cubicBezTo>
                  <a:pt x="69244" y="520703"/>
                  <a:pt x="72716" y="525413"/>
                  <a:pt x="71915" y="530389"/>
                </a:cubicBezTo>
                <a:cubicBezTo>
                  <a:pt x="71114" y="535277"/>
                  <a:pt x="66485" y="538742"/>
                  <a:pt x="61501" y="537943"/>
                </a:cubicBezTo>
                <a:lnTo>
                  <a:pt x="7743" y="529767"/>
                </a:lnTo>
                <a:cubicBezTo>
                  <a:pt x="3293" y="529056"/>
                  <a:pt x="0" y="525235"/>
                  <a:pt x="0" y="520703"/>
                </a:cubicBezTo>
                <a:lnTo>
                  <a:pt x="0" y="436373"/>
                </a:lnTo>
                <a:lnTo>
                  <a:pt x="0" y="380834"/>
                </a:lnTo>
                <a:cubicBezTo>
                  <a:pt x="0" y="376302"/>
                  <a:pt x="3293" y="372481"/>
                  <a:pt x="7743" y="371770"/>
                </a:cubicBezTo>
                <a:lnTo>
                  <a:pt x="237994" y="336580"/>
                </a:lnTo>
                <a:cubicBezTo>
                  <a:pt x="241376" y="329205"/>
                  <a:pt x="248141" y="323784"/>
                  <a:pt x="256685" y="322451"/>
                </a:cubicBezTo>
                <a:lnTo>
                  <a:pt x="367227" y="305567"/>
                </a:lnTo>
                <a:cubicBezTo>
                  <a:pt x="372211" y="304768"/>
                  <a:pt x="376839" y="308144"/>
                  <a:pt x="377640" y="313121"/>
                </a:cubicBezTo>
                <a:cubicBezTo>
                  <a:pt x="378441" y="318097"/>
                  <a:pt x="374970" y="322807"/>
                  <a:pt x="369986" y="323518"/>
                </a:cubicBezTo>
                <a:lnTo>
                  <a:pt x="259444" y="340490"/>
                </a:lnTo>
                <a:cubicBezTo>
                  <a:pt x="256329" y="340935"/>
                  <a:pt x="254015" y="343600"/>
                  <a:pt x="254015" y="346711"/>
                </a:cubicBezTo>
                <a:lnTo>
                  <a:pt x="254015" y="393808"/>
                </a:lnTo>
                <a:cubicBezTo>
                  <a:pt x="254015" y="395674"/>
                  <a:pt x="254905" y="397451"/>
                  <a:pt x="256240" y="398695"/>
                </a:cubicBezTo>
                <a:cubicBezTo>
                  <a:pt x="257041" y="399317"/>
                  <a:pt x="258821" y="400472"/>
                  <a:pt x="261313" y="400117"/>
                </a:cubicBezTo>
                <a:lnTo>
                  <a:pt x="443680" y="372214"/>
                </a:lnTo>
                <a:cubicBezTo>
                  <a:pt x="446795" y="371681"/>
                  <a:pt x="449109" y="369104"/>
                  <a:pt x="449109" y="365905"/>
                </a:cubicBezTo>
                <a:lnTo>
                  <a:pt x="449109" y="318808"/>
                </a:lnTo>
                <a:cubicBezTo>
                  <a:pt x="449109" y="316320"/>
                  <a:pt x="447685" y="314720"/>
                  <a:pt x="446884" y="314009"/>
                </a:cubicBezTo>
                <a:cubicBezTo>
                  <a:pt x="445994" y="313298"/>
                  <a:pt x="444303" y="312143"/>
                  <a:pt x="441722" y="312587"/>
                </a:cubicBezTo>
                <a:lnTo>
                  <a:pt x="406477" y="317919"/>
                </a:lnTo>
                <a:cubicBezTo>
                  <a:pt x="401493" y="318719"/>
                  <a:pt x="396865" y="315342"/>
                  <a:pt x="396064" y="310366"/>
                </a:cubicBezTo>
                <a:cubicBezTo>
                  <a:pt x="395352" y="305390"/>
                  <a:pt x="398734" y="300680"/>
                  <a:pt x="403718" y="299969"/>
                </a:cubicBezTo>
                <a:close/>
                <a:moveTo>
                  <a:pt x="400514" y="154988"/>
                </a:moveTo>
                <a:lnTo>
                  <a:pt x="378174" y="177383"/>
                </a:lnTo>
                <a:cubicBezTo>
                  <a:pt x="374614" y="180938"/>
                  <a:pt x="368829" y="180938"/>
                  <a:pt x="365269" y="177383"/>
                </a:cubicBezTo>
                <a:lnTo>
                  <a:pt x="348892" y="161031"/>
                </a:lnTo>
                <a:cubicBezTo>
                  <a:pt x="340971" y="184759"/>
                  <a:pt x="318542" y="201911"/>
                  <a:pt x="292108" y="201911"/>
                </a:cubicBezTo>
                <a:cubicBezTo>
                  <a:pt x="289972" y="201911"/>
                  <a:pt x="272438" y="200489"/>
                  <a:pt x="272705" y="198623"/>
                </a:cubicBezTo>
                <a:cubicBezTo>
                  <a:pt x="272082" y="202533"/>
                  <a:pt x="269056" y="205732"/>
                  <a:pt x="265051" y="206354"/>
                </a:cubicBezTo>
                <a:lnTo>
                  <a:pt x="231497" y="211509"/>
                </a:lnTo>
                <a:cubicBezTo>
                  <a:pt x="231497" y="211953"/>
                  <a:pt x="231497" y="212397"/>
                  <a:pt x="231497" y="212842"/>
                </a:cubicBezTo>
                <a:lnTo>
                  <a:pt x="231497" y="251944"/>
                </a:lnTo>
                <a:lnTo>
                  <a:pt x="449109" y="218707"/>
                </a:lnTo>
                <a:lnTo>
                  <a:pt x="449109" y="164052"/>
                </a:lnTo>
                <a:lnTo>
                  <a:pt x="435848" y="177383"/>
                </a:lnTo>
                <a:cubicBezTo>
                  <a:pt x="432288" y="180938"/>
                  <a:pt x="426503" y="180938"/>
                  <a:pt x="422943" y="177383"/>
                </a:cubicBezTo>
                <a:close/>
                <a:moveTo>
                  <a:pt x="292141" y="134639"/>
                </a:moveTo>
                <a:cubicBezTo>
                  <a:pt x="302040" y="134639"/>
                  <a:pt x="310065" y="142664"/>
                  <a:pt x="310065" y="152563"/>
                </a:cubicBezTo>
                <a:cubicBezTo>
                  <a:pt x="310065" y="162462"/>
                  <a:pt x="302040" y="170487"/>
                  <a:pt x="292141" y="170487"/>
                </a:cubicBezTo>
                <a:cubicBezTo>
                  <a:pt x="282242" y="170487"/>
                  <a:pt x="274217" y="162462"/>
                  <a:pt x="274217" y="152563"/>
                </a:cubicBezTo>
                <a:cubicBezTo>
                  <a:pt x="274217" y="142664"/>
                  <a:pt x="282242" y="134639"/>
                  <a:pt x="292141" y="134639"/>
                </a:cubicBezTo>
                <a:close/>
                <a:moveTo>
                  <a:pt x="24565" y="18218"/>
                </a:moveTo>
                <a:cubicBezTo>
                  <a:pt x="21094" y="18218"/>
                  <a:pt x="18246" y="21062"/>
                  <a:pt x="18246" y="24528"/>
                </a:cubicBezTo>
                <a:lnTo>
                  <a:pt x="18246" y="71628"/>
                </a:lnTo>
                <a:cubicBezTo>
                  <a:pt x="18246" y="74828"/>
                  <a:pt x="20471" y="77405"/>
                  <a:pt x="23675" y="77938"/>
                </a:cubicBezTo>
                <a:lnTo>
                  <a:pt x="205953" y="105843"/>
                </a:lnTo>
                <a:cubicBezTo>
                  <a:pt x="208000" y="106199"/>
                  <a:pt x="209958" y="105488"/>
                  <a:pt x="211382" y="104066"/>
                </a:cubicBezTo>
                <a:cubicBezTo>
                  <a:pt x="212539" y="102910"/>
                  <a:pt x="213251" y="101311"/>
                  <a:pt x="213251" y="99711"/>
                </a:cubicBezTo>
                <a:cubicBezTo>
                  <a:pt x="213251" y="99622"/>
                  <a:pt x="213251" y="99622"/>
                  <a:pt x="213251" y="99533"/>
                </a:cubicBezTo>
                <a:lnTo>
                  <a:pt x="213251" y="52522"/>
                </a:lnTo>
                <a:cubicBezTo>
                  <a:pt x="213251" y="49322"/>
                  <a:pt x="211026" y="46656"/>
                  <a:pt x="207911" y="46212"/>
                </a:cubicBezTo>
                <a:lnTo>
                  <a:pt x="25544" y="18307"/>
                </a:lnTo>
                <a:cubicBezTo>
                  <a:pt x="25188" y="18218"/>
                  <a:pt x="24921" y="18218"/>
                  <a:pt x="24565" y="18218"/>
                </a:cubicBezTo>
                <a:close/>
                <a:moveTo>
                  <a:pt x="24565" y="0"/>
                </a:moveTo>
                <a:cubicBezTo>
                  <a:pt x="25811" y="0"/>
                  <a:pt x="27057" y="89"/>
                  <a:pt x="28303" y="267"/>
                </a:cubicBezTo>
                <a:lnTo>
                  <a:pt x="210670" y="28171"/>
                </a:lnTo>
                <a:cubicBezTo>
                  <a:pt x="219126" y="29505"/>
                  <a:pt x="225979" y="34926"/>
                  <a:pt x="229361" y="42302"/>
                </a:cubicBezTo>
                <a:lnTo>
                  <a:pt x="338746" y="59009"/>
                </a:lnTo>
                <a:cubicBezTo>
                  <a:pt x="343730" y="59809"/>
                  <a:pt x="347112" y="64430"/>
                  <a:pt x="346311" y="69407"/>
                </a:cubicBezTo>
                <a:cubicBezTo>
                  <a:pt x="345599" y="74383"/>
                  <a:pt x="340971" y="77760"/>
                  <a:pt x="335987" y="77050"/>
                </a:cubicBezTo>
                <a:lnTo>
                  <a:pt x="231497" y="61053"/>
                </a:lnTo>
                <a:lnTo>
                  <a:pt x="231497" y="99533"/>
                </a:lnTo>
                <a:cubicBezTo>
                  <a:pt x="231497" y="100244"/>
                  <a:pt x="231497" y="100866"/>
                  <a:pt x="231408" y="101489"/>
                </a:cubicBezTo>
                <a:lnTo>
                  <a:pt x="242800" y="103266"/>
                </a:lnTo>
                <a:cubicBezTo>
                  <a:pt x="247251" y="103977"/>
                  <a:pt x="250544" y="107798"/>
                  <a:pt x="250544" y="112242"/>
                </a:cubicBezTo>
                <a:lnTo>
                  <a:pt x="250544" y="142102"/>
                </a:lnTo>
                <a:cubicBezTo>
                  <a:pt x="250544" y="166185"/>
                  <a:pt x="271904" y="185736"/>
                  <a:pt x="296024" y="183515"/>
                </a:cubicBezTo>
                <a:cubicBezTo>
                  <a:pt x="317118" y="181560"/>
                  <a:pt x="333762" y="163253"/>
                  <a:pt x="333762" y="142102"/>
                </a:cubicBezTo>
                <a:cubicBezTo>
                  <a:pt x="333762" y="138458"/>
                  <a:pt x="335987" y="135081"/>
                  <a:pt x="339369" y="133659"/>
                </a:cubicBezTo>
                <a:cubicBezTo>
                  <a:pt x="342751" y="132326"/>
                  <a:pt x="346667" y="133037"/>
                  <a:pt x="349337" y="135703"/>
                </a:cubicBezTo>
                <a:lnTo>
                  <a:pt x="371677" y="158009"/>
                </a:lnTo>
                <a:lnTo>
                  <a:pt x="394106" y="135703"/>
                </a:lnTo>
                <a:cubicBezTo>
                  <a:pt x="395886" y="133926"/>
                  <a:pt x="398200" y="133037"/>
                  <a:pt x="400514" y="133037"/>
                </a:cubicBezTo>
                <a:cubicBezTo>
                  <a:pt x="403184" y="133037"/>
                  <a:pt x="405409" y="134192"/>
                  <a:pt x="407278" y="135970"/>
                </a:cubicBezTo>
                <a:lnTo>
                  <a:pt x="412618" y="141302"/>
                </a:lnTo>
                <a:lnTo>
                  <a:pt x="429351" y="158009"/>
                </a:lnTo>
                <a:lnTo>
                  <a:pt x="449109" y="138369"/>
                </a:lnTo>
                <a:lnTo>
                  <a:pt x="449109" y="94379"/>
                </a:lnTo>
                <a:lnTo>
                  <a:pt x="372389" y="82648"/>
                </a:lnTo>
                <a:cubicBezTo>
                  <a:pt x="367405" y="81848"/>
                  <a:pt x="364023" y="77227"/>
                  <a:pt x="364824" y="72251"/>
                </a:cubicBezTo>
                <a:cubicBezTo>
                  <a:pt x="365536" y="67274"/>
                  <a:pt x="370253" y="63808"/>
                  <a:pt x="375148" y="64608"/>
                </a:cubicBezTo>
                <a:lnTo>
                  <a:pt x="459612" y="77494"/>
                </a:lnTo>
                <a:cubicBezTo>
                  <a:pt x="464062" y="78205"/>
                  <a:pt x="467355" y="82026"/>
                  <a:pt x="467355" y="86559"/>
                </a:cubicBezTo>
                <a:lnTo>
                  <a:pt x="467355" y="142102"/>
                </a:lnTo>
                <a:lnTo>
                  <a:pt x="467355" y="226527"/>
                </a:lnTo>
                <a:cubicBezTo>
                  <a:pt x="467355" y="230971"/>
                  <a:pt x="464062" y="234792"/>
                  <a:pt x="459612" y="235503"/>
                </a:cubicBezTo>
                <a:lnTo>
                  <a:pt x="229005" y="270784"/>
                </a:lnTo>
                <a:cubicBezTo>
                  <a:pt x="225623" y="277805"/>
                  <a:pt x="218948" y="282959"/>
                  <a:pt x="210670" y="284204"/>
                </a:cubicBezTo>
                <a:lnTo>
                  <a:pt x="106003" y="300289"/>
                </a:lnTo>
                <a:cubicBezTo>
                  <a:pt x="101019" y="301000"/>
                  <a:pt x="96301" y="297623"/>
                  <a:pt x="95589" y="292646"/>
                </a:cubicBezTo>
                <a:cubicBezTo>
                  <a:pt x="94788" y="287669"/>
                  <a:pt x="98259" y="283048"/>
                  <a:pt x="103244" y="282248"/>
                </a:cubicBezTo>
                <a:lnTo>
                  <a:pt x="207911" y="266252"/>
                </a:lnTo>
                <a:cubicBezTo>
                  <a:pt x="210581" y="265808"/>
                  <a:pt x="212717" y="263764"/>
                  <a:pt x="213162" y="261098"/>
                </a:cubicBezTo>
                <a:cubicBezTo>
                  <a:pt x="213251" y="260653"/>
                  <a:pt x="213251" y="260298"/>
                  <a:pt x="213251" y="259942"/>
                </a:cubicBezTo>
                <a:lnTo>
                  <a:pt x="213251" y="212842"/>
                </a:lnTo>
                <a:cubicBezTo>
                  <a:pt x="213251" y="212575"/>
                  <a:pt x="213251" y="212220"/>
                  <a:pt x="213251" y="211953"/>
                </a:cubicBezTo>
                <a:cubicBezTo>
                  <a:pt x="213073" y="210975"/>
                  <a:pt x="212717" y="210087"/>
                  <a:pt x="212183" y="209287"/>
                </a:cubicBezTo>
                <a:cubicBezTo>
                  <a:pt x="212094" y="209198"/>
                  <a:pt x="212094" y="209198"/>
                  <a:pt x="212005" y="209109"/>
                </a:cubicBezTo>
                <a:cubicBezTo>
                  <a:pt x="211738" y="208665"/>
                  <a:pt x="211382" y="208309"/>
                  <a:pt x="211026" y="208043"/>
                </a:cubicBezTo>
                <a:cubicBezTo>
                  <a:pt x="210225" y="207332"/>
                  <a:pt x="208445" y="206176"/>
                  <a:pt x="205953" y="206621"/>
                </a:cubicBezTo>
                <a:lnTo>
                  <a:pt x="23675" y="234526"/>
                </a:lnTo>
                <a:cubicBezTo>
                  <a:pt x="20471" y="234970"/>
                  <a:pt x="18246" y="237636"/>
                  <a:pt x="18246" y="240747"/>
                </a:cubicBezTo>
                <a:lnTo>
                  <a:pt x="18246" y="287847"/>
                </a:lnTo>
                <a:cubicBezTo>
                  <a:pt x="18246" y="290424"/>
                  <a:pt x="19670" y="292024"/>
                  <a:pt x="20471" y="292735"/>
                </a:cubicBezTo>
                <a:cubicBezTo>
                  <a:pt x="21272" y="293446"/>
                  <a:pt x="23052" y="294513"/>
                  <a:pt x="25544" y="294157"/>
                </a:cubicBezTo>
                <a:lnTo>
                  <a:pt x="66752" y="287847"/>
                </a:lnTo>
                <a:cubicBezTo>
                  <a:pt x="71737" y="287047"/>
                  <a:pt x="76365" y="290513"/>
                  <a:pt x="77166" y="295490"/>
                </a:cubicBezTo>
                <a:cubicBezTo>
                  <a:pt x="77878" y="300467"/>
                  <a:pt x="74496" y="305088"/>
                  <a:pt x="69511" y="305888"/>
                </a:cubicBezTo>
                <a:lnTo>
                  <a:pt x="28303" y="312197"/>
                </a:lnTo>
                <a:cubicBezTo>
                  <a:pt x="27057" y="312375"/>
                  <a:pt x="25811" y="312464"/>
                  <a:pt x="24565" y="312464"/>
                </a:cubicBezTo>
                <a:cubicBezTo>
                  <a:pt x="18780" y="312464"/>
                  <a:pt x="13084" y="310331"/>
                  <a:pt x="8544" y="306510"/>
                </a:cubicBezTo>
                <a:cubicBezTo>
                  <a:pt x="3115" y="301889"/>
                  <a:pt x="0" y="295046"/>
                  <a:pt x="0" y="287847"/>
                </a:cubicBezTo>
                <a:lnTo>
                  <a:pt x="0" y="240747"/>
                </a:lnTo>
                <a:cubicBezTo>
                  <a:pt x="0" y="228571"/>
                  <a:pt x="8811" y="218351"/>
                  <a:pt x="20916" y="216485"/>
                </a:cubicBezTo>
                <a:lnTo>
                  <a:pt x="203194" y="188580"/>
                </a:lnTo>
                <a:cubicBezTo>
                  <a:pt x="210314" y="187514"/>
                  <a:pt x="217524" y="189558"/>
                  <a:pt x="222953" y="194268"/>
                </a:cubicBezTo>
                <a:cubicBezTo>
                  <a:pt x="222953" y="194268"/>
                  <a:pt x="223042" y="194268"/>
                  <a:pt x="223042" y="194357"/>
                </a:cubicBezTo>
                <a:lnTo>
                  <a:pt x="254549" y="189558"/>
                </a:lnTo>
                <a:lnTo>
                  <a:pt x="254549" y="188580"/>
                </a:lnTo>
                <a:cubicBezTo>
                  <a:pt x="240931" y="177561"/>
                  <a:pt x="232298" y="160853"/>
                  <a:pt x="232298" y="142102"/>
                </a:cubicBezTo>
                <a:lnTo>
                  <a:pt x="232298" y="120062"/>
                </a:lnTo>
                <a:lnTo>
                  <a:pt x="222508" y="118551"/>
                </a:lnTo>
                <a:cubicBezTo>
                  <a:pt x="218147" y="122195"/>
                  <a:pt x="212717" y="124150"/>
                  <a:pt x="206932" y="124150"/>
                </a:cubicBezTo>
                <a:cubicBezTo>
                  <a:pt x="205686" y="124150"/>
                  <a:pt x="204440" y="124061"/>
                  <a:pt x="203194" y="123884"/>
                </a:cubicBezTo>
                <a:lnTo>
                  <a:pt x="20916" y="95890"/>
                </a:lnTo>
                <a:cubicBezTo>
                  <a:pt x="8811" y="94112"/>
                  <a:pt x="0" y="83892"/>
                  <a:pt x="0" y="71628"/>
                </a:cubicBezTo>
                <a:lnTo>
                  <a:pt x="0" y="24528"/>
                </a:lnTo>
                <a:cubicBezTo>
                  <a:pt x="0" y="11020"/>
                  <a:pt x="11036" y="0"/>
                  <a:pt x="24565" y="0"/>
                </a:cubicBez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dirty="0"/>
          </a:p>
        </p:txBody>
      </p:sp>
      <p:sp>
        <p:nvSpPr>
          <p:cNvPr id="22" name="直角三角形 13" descr="e7d195523061f1c01da5a1f0837ac25283df40ff0a16bfd61AE6AB84AD7EB485CA8019BF267F2027DE2BF09650313B56A435BB3664F8B916CA3777391AC088C283181605E184D6D6879568EB73EB808A103F0784C8DFC3E9CDD14B61FDDA6A8A6237D2DFE3BBAEC8979D824A43E015648F6CB3D1F8D3E352A4BDC9925C075CFF312C4A0BE75FDF5C"/>
          <p:cNvSpPr/>
          <p:nvPr/>
        </p:nvSpPr>
        <p:spPr>
          <a:xfrm flipH="1">
            <a:off x="7828164" y="3394961"/>
            <a:ext cx="9479272" cy="5317577"/>
          </a:xfrm>
          <a:custGeom>
            <a:avLst/>
            <a:gdLst/>
            <a:ahLst/>
            <a:cxnLst/>
            <a:rect l="l" t="t" r="r" b="b"/>
            <a:pathLst>
              <a:path w="5461000" h="5143501">
                <a:moveTo>
                  <a:pt x="3365500" y="0"/>
                </a:moveTo>
                <a:lnTo>
                  <a:pt x="0" y="0"/>
                </a:lnTo>
                <a:lnTo>
                  <a:pt x="0" y="5143501"/>
                </a:lnTo>
                <a:lnTo>
                  <a:pt x="3365500" y="5143501"/>
                </a:lnTo>
                <a:lnTo>
                  <a:pt x="5461000" y="5143501"/>
                </a:lnTo>
                <a:close/>
              </a:path>
            </a:pathLst>
          </a:cu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a:endParaRPr kumimoji="1" lang="zh-CN" altLang="en-US" dirty="0"/>
          </a:p>
        </p:txBody>
      </p:sp>
      <p:sp>
        <p:nvSpPr>
          <p:cNvPr id="5" name="矩形 4"/>
          <p:cNvSpPr/>
          <p:nvPr/>
        </p:nvSpPr>
        <p:spPr>
          <a:xfrm>
            <a:off x="8486804" y="5409688"/>
            <a:ext cx="9547501" cy="1785361"/>
          </a:xfrm>
          <a:prstGeom prst="rect">
            <a:avLst/>
          </a:prstGeom>
          <a:noFill/>
        </p:spPr>
        <p:txBody>
          <a:bodyPr wrap="square">
            <a:spAutoFit/>
          </a:bodyPr>
          <a:lstStyle/>
          <a:p>
            <a:pPr algn="ctr">
              <a:lnSpc>
                <a:spcPts val="7000"/>
              </a:lnSpc>
            </a:pPr>
            <a:r>
              <a:rPr lang="zh-CN" altLang="en-US" sz="4000" b="1" dirty="0">
                <a:solidFill>
                  <a:srgbClr val="BB1B22"/>
                </a:solidFill>
                <a:latin typeface="微软雅黑" panose="020B0503020204020204" pitchFamily="34" charset="-122"/>
                <a:ea typeface="微软雅黑" panose="020B0503020204020204" pitchFamily="34" charset="-122"/>
              </a:rPr>
              <a:t>动火过程必须在</a:t>
            </a:r>
            <a:endParaRPr lang="en-US" altLang="zh-CN" sz="4000" b="1" dirty="0">
              <a:solidFill>
                <a:srgbClr val="BB1B22"/>
              </a:solidFill>
              <a:latin typeface="微软雅黑" panose="020B0503020204020204" pitchFamily="34" charset="-122"/>
              <a:ea typeface="微软雅黑" panose="020B0503020204020204" pitchFamily="34" charset="-122"/>
            </a:endParaRPr>
          </a:p>
          <a:p>
            <a:pPr algn="ctr">
              <a:lnSpc>
                <a:spcPts val="7000"/>
              </a:lnSpc>
            </a:pPr>
            <a:r>
              <a:rPr lang="zh-CN" altLang="en-US" sz="4000" b="1" dirty="0">
                <a:solidFill>
                  <a:srgbClr val="BB1B22"/>
                </a:solidFill>
                <a:latin typeface="微软雅黑" panose="020B0503020204020204" pitchFamily="34" charset="-122"/>
                <a:ea typeface="微软雅黑" panose="020B0503020204020204" pitchFamily="34" charset="-122"/>
              </a:rPr>
              <a:t>充分做好准备工作后才可以进行</a:t>
            </a:r>
          </a:p>
        </p:txBody>
      </p:sp>
      <p:sp>
        <p:nvSpPr>
          <p:cNvPr id="11"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2" name="文本框 11"/>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a:srcRect t="4577" b="10731"/>
          <a:stretch>
            <a:fillRect/>
          </a:stretch>
        </p:blipFill>
        <p:spPr>
          <a:xfrm>
            <a:off x="0" y="-38646"/>
            <a:ext cx="18288000" cy="10335172"/>
          </a:xfrm>
          <a:prstGeom prst="rect">
            <a:avLst/>
          </a:prstGeom>
        </p:spPr>
      </p:pic>
      <p:sp>
        <p:nvSpPr>
          <p:cNvPr id="14" name="直角三角形 13" descr="e7d195523061f1c01da5a1f0837ac25283df40ff0a16bfd61AE6AB84AD7EB485CA8019BF267F2027DE2BF09650313B56A435BB3664F8B916CA3777391AC088C283181605E184D6D6879568EB73EB808A103F0784C8DFC3E9CDD14B61FDDA6A8A6237D2DFE3BBAEC8979D824A43E015648F6CB3D1F8D3E352A4BDC9925C075CFF312C4A0BE75FDF5C"/>
          <p:cNvSpPr/>
          <p:nvPr/>
        </p:nvSpPr>
        <p:spPr>
          <a:xfrm flipH="1">
            <a:off x="7366000" y="-38646"/>
            <a:ext cx="10922000" cy="10296527"/>
          </a:xfrm>
          <a:custGeom>
            <a:avLst/>
            <a:gdLst/>
            <a:ahLst/>
            <a:cxnLst/>
            <a:rect l="l" t="t" r="r" b="b"/>
            <a:pathLst>
              <a:path w="5461000" h="5143501">
                <a:moveTo>
                  <a:pt x="3365500" y="0"/>
                </a:moveTo>
                <a:lnTo>
                  <a:pt x="0" y="0"/>
                </a:lnTo>
                <a:lnTo>
                  <a:pt x="0" y="5143501"/>
                </a:lnTo>
                <a:lnTo>
                  <a:pt x="3365500" y="5143501"/>
                </a:lnTo>
                <a:lnTo>
                  <a:pt x="5461000" y="5143501"/>
                </a:lnTo>
                <a:close/>
              </a:path>
            </a:pathLst>
          </a:cu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lIns="182935" tIns="91467" rIns="182935" bIns="91467" rtlCol="0" anchor="ctr"/>
          <a:lstStyle/>
          <a:p>
            <a:pPr algn="ctr"/>
            <a:endParaRPr kumimoji="1" lang="zh-CN" altLang="en-US" dirty="0"/>
          </a:p>
        </p:txBody>
      </p:sp>
      <p:sp>
        <p:nvSpPr>
          <p:cNvPr id="2" name="e7d195523061f1c0" descr="e7d195523061f1c01da5a1f0837ac25283df40ff0a16bfd61AE6AB84AD7EB485CA8019BF267F2027DE2BF09650313B56A435BB3664F8B916CA3777391AC088C283181605E184D6D6879568EB73EB808A103F0784C8DFC3E9CDD14B61FDDA6A8A6237D2DFE3BBAEC8979D824A43E015648F6CB3D1F8D3E352A4BDC9925C075CFF312C4A0BE75FDF5C" hidden="1"/>
          <p:cNvSpPr txBox="1"/>
          <p:nvPr/>
        </p:nvSpPr>
        <p:spPr>
          <a:xfrm>
            <a:off x="-355600" y="1803400"/>
            <a:ext cx="293927" cy="1016000"/>
          </a:xfrm>
          <a:prstGeom prst="rect">
            <a:avLst/>
          </a:prstGeom>
          <a:noFill/>
        </p:spPr>
        <p:txBody>
          <a:bodyPr vert="wordArtVert" rtlCol="0">
            <a:spAutoFit/>
          </a:bodyPr>
          <a:lstStyle/>
          <a:p>
            <a:r>
              <a:rPr lang="en-US" altLang="zh-CN" sz="100"/>
              <a:t>e7d195523061f1c01da5a1f0837ac25283df40ff0a16bfd61AE6AB84AD7EB485CA8019BF267F2027DE2BF09650313B56A435BB3664F8B916CA3777391AC088C283181605E184D6D6879568EB73EB808A103F0784C8DFC3E9CDD14B61FDDA6A8A6237D2DFE3BBAEC8979D824A43E015648F6CB3D1F8D3E352A4BDC9925C075CFF312C4A0BE75FDF5C</a:t>
            </a:r>
            <a:endParaRPr lang="zh-CN" altLang="en-US" sz="100"/>
          </a:p>
        </p:txBody>
      </p:sp>
      <p:sp>
        <p:nvSpPr>
          <p:cNvPr id="9" name="矩形 8" descr="e7d195523061f1c01da5a1f0837ac25283df40ff0a16bfd61AE6AB84AD7EB485CA8019BF267F2027DE2BF09650313B56A435BB3664F8B916CA3777391AC088C283181605E184D6D6879568EB73EB808A103F0784C8DFC3E9CDD14B61FDDA6A8A6237D2DFE3BBAEC8979D824A43E015648F6CB3D1F8D3E352A4BDC9925C075CFF312C4A0BE75FDF5C"/>
          <p:cNvSpPr/>
          <p:nvPr/>
        </p:nvSpPr>
        <p:spPr>
          <a:xfrm>
            <a:off x="6477330" y="3731252"/>
            <a:ext cx="369507" cy="1662048"/>
          </a:xfrm>
          <a:prstGeom prst="rect">
            <a:avLst/>
          </a:prstGeom>
          <a:solidFill>
            <a:srgbClr val="BB1B22"/>
          </a:solidFill>
        </p:spPr>
        <p:txBody>
          <a:bodyPr wrap="none" lIns="182935" tIns="91467" rIns="182935" bIns="91467">
            <a:spAutoFit/>
          </a:bodyPr>
          <a:lstStyle/>
          <a:p>
            <a:pPr algn="ctr"/>
            <a:endParaRPr lang="zh-CN" altLang="en-US" sz="9600" dirty="0">
              <a:solidFill>
                <a:schemeClr val="bg1"/>
              </a:solidFill>
              <a:latin typeface="微软雅黑" panose="020B0503020204020204" pitchFamily="34" charset="-122"/>
              <a:ea typeface="微软雅黑" panose="020B0503020204020204" pitchFamily="34" charset="-122"/>
              <a:cs typeface="Gloucester MT Extra Condensed" panose="02030808020601010101"/>
            </a:endParaRPr>
          </a:p>
        </p:txBody>
      </p:sp>
      <p:grpSp>
        <p:nvGrpSpPr>
          <p:cNvPr id="5" name="组合 4"/>
          <p:cNvGrpSpPr/>
          <p:nvPr/>
        </p:nvGrpSpPr>
        <p:grpSpPr>
          <a:xfrm>
            <a:off x="9335280" y="4406162"/>
            <a:ext cx="8729696" cy="1838524"/>
            <a:chOff x="9599319" y="4113250"/>
            <a:chExt cx="8242632" cy="1662048"/>
          </a:xfrm>
        </p:grpSpPr>
        <p:sp>
          <p:nvSpPr>
            <p:cNvPr id="3" name="平行四边形 2"/>
            <p:cNvSpPr/>
            <p:nvPr/>
          </p:nvSpPr>
          <p:spPr>
            <a:xfrm>
              <a:off x="9599319" y="4113250"/>
              <a:ext cx="1641110" cy="1662048"/>
            </a:xfrm>
            <a:prstGeom prst="parallelogram">
              <a:avLst>
                <a:gd name="adj" fmla="val 40371"/>
              </a:avLst>
            </a:prstGeom>
            <a:solidFill>
              <a:srgbClr val="BB1B22"/>
            </a:solidFill>
          </p:spPr>
          <p:txBody>
            <a:bodyPr wrap="square" lIns="182935" tIns="91467" rIns="182935" bIns="91467" rtlCol="0" anchor="ctr">
              <a:spAutoFit/>
            </a:bodyPr>
            <a:lstStyle/>
            <a:p>
              <a:pPr algn="ctr"/>
              <a:endParaRPr lang="zh-CN" altLang="en-US" sz="12000" dirty="0">
                <a:solidFill>
                  <a:srgbClr val="E4D0B6"/>
                </a:solidFill>
                <a:latin typeface="Gloucester MT Extra Condensed" panose="02030808020601010101"/>
                <a:cs typeface="Gloucester MT Extra Condensed" panose="02030808020601010101"/>
              </a:endParaRPr>
            </a:p>
          </p:txBody>
        </p:sp>
        <p:sp>
          <p:nvSpPr>
            <p:cNvPr id="4" name="矩形 3"/>
            <p:cNvSpPr/>
            <p:nvPr/>
          </p:nvSpPr>
          <p:spPr>
            <a:xfrm>
              <a:off x="10419874" y="4113250"/>
              <a:ext cx="7422077" cy="1662048"/>
            </a:xfrm>
            <a:prstGeom prst="rect">
              <a:avLst/>
            </a:prstGeom>
            <a:solidFill>
              <a:srgbClr val="BB1B22"/>
            </a:solidFill>
          </p:spPr>
          <p:txBody>
            <a:bodyPr wrap="square" lIns="182935" tIns="91467" rIns="182935" bIns="91467" rtlCol="0" anchor="ctr">
              <a:spAutoFit/>
            </a:bodyPr>
            <a:lstStyle/>
            <a:p>
              <a:pPr algn="ctr"/>
              <a:endParaRPr lang="zh-CN" altLang="en-US" sz="12000" dirty="0">
                <a:solidFill>
                  <a:srgbClr val="E4D0B6"/>
                </a:solidFill>
                <a:latin typeface="Gloucester MT Extra Condensed" panose="02030808020601010101"/>
                <a:cs typeface="Gloucester MT Extra Condensed" panose="02030808020601010101"/>
              </a:endParaRPr>
            </a:p>
          </p:txBody>
        </p:sp>
      </p:grpSp>
      <p:sp>
        <p:nvSpPr>
          <p:cNvPr id="6" name="文本框 5"/>
          <p:cNvSpPr txBox="1"/>
          <p:nvPr/>
        </p:nvSpPr>
        <p:spPr>
          <a:xfrm>
            <a:off x="10783115" y="4542354"/>
            <a:ext cx="6703067" cy="1569660"/>
          </a:xfrm>
          <a:prstGeom prst="rect">
            <a:avLst/>
          </a:prstGeom>
          <a:noFill/>
        </p:spPr>
        <p:txBody>
          <a:bodyPr wrap="square" rtlCol="0">
            <a:spAutoFit/>
          </a:bodyPr>
          <a:lstStyle/>
          <a:p>
            <a:pPr algn="dist"/>
            <a:r>
              <a:rPr lang="zh-CN" altLang="en-US" sz="9600" b="1" dirty="0">
                <a:solidFill>
                  <a:schemeClr val="bg1"/>
                </a:solidFill>
                <a:latin typeface="微软雅黑" panose="020B0503020204020204" pitchFamily="34" charset="-122"/>
                <a:ea typeface="微软雅黑" panose="020B0503020204020204" pitchFamily="34" charset="-122"/>
              </a:rPr>
              <a:t>谢谢聆听</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66450" y="2312566"/>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24" name="is1ide-Rounded Rectangle 2"/>
          <p:cNvSpPr/>
          <p:nvPr/>
        </p:nvSpPr>
        <p:spPr>
          <a:xfrm>
            <a:off x="8181272" y="5100814"/>
            <a:ext cx="2439728" cy="2357880"/>
          </a:xfrm>
          <a:prstGeom prst="roundRect">
            <a:avLst>
              <a:gd name="adj" fmla="val 7550"/>
            </a:avLst>
          </a:prstGeom>
          <a:solidFill>
            <a:srgbClr val="C00000"/>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dirty="0"/>
          </a:p>
        </p:txBody>
      </p:sp>
      <p:cxnSp>
        <p:nvCxnSpPr>
          <p:cNvPr id="26" name="is1ide-Straight Connector 4"/>
          <p:cNvCxnSpPr>
            <a:endCxn id="65" idx="3"/>
          </p:cNvCxnSpPr>
          <p:nvPr/>
        </p:nvCxnSpPr>
        <p:spPr>
          <a:xfrm flipH="1">
            <a:off x="7155719" y="6279754"/>
            <a:ext cx="982887" cy="398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is1ide-Straight Connector 5"/>
          <p:cNvCxnSpPr>
            <a:stCxn id="24" idx="3"/>
          </p:cNvCxnSpPr>
          <p:nvPr/>
        </p:nvCxnSpPr>
        <p:spPr>
          <a:xfrm>
            <a:off x="10621000" y="6279754"/>
            <a:ext cx="1027623" cy="3984"/>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is1ide-Straight Connector 6"/>
          <p:cNvCxnSpPr>
            <a:stCxn id="24" idx="1"/>
            <a:endCxn id="73" idx="3"/>
          </p:cNvCxnSpPr>
          <p:nvPr/>
        </p:nvCxnSpPr>
        <p:spPr>
          <a:xfrm flipH="1" flipV="1">
            <a:off x="7155719" y="3793324"/>
            <a:ext cx="1025553" cy="248643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is1ide-Straight Connector 7"/>
          <p:cNvCxnSpPr>
            <a:stCxn id="24" idx="3"/>
          </p:cNvCxnSpPr>
          <p:nvPr/>
        </p:nvCxnSpPr>
        <p:spPr>
          <a:xfrm flipV="1">
            <a:off x="10621000" y="3793324"/>
            <a:ext cx="1027623" cy="248643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is1ide-Straight Connector 8"/>
          <p:cNvCxnSpPr>
            <a:stCxn id="24" idx="1"/>
            <a:endCxn id="63" idx="3"/>
          </p:cNvCxnSpPr>
          <p:nvPr/>
        </p:nvCxnSpPr>
        <p:spPr>
          <a:xfrm flipH="1">
            <a:off x="7155719" y="6279754"/>
            <a:ext cx="1025553" cy="2255548"/>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is1ide-Straight Connector 9"/>
          <p:cNvCxnSpPr>
            <a:stCxn id="24" idx="3"/>
            <a:endCxn id="67" idx="1"/>
          </p:cNvCxnSpPr>
          <p:nvPr/>
        </p:nvCxnSpPr>
        <p:spPr>
          <a:xfrm>
            <a:off x="10621000" y="6279754"/>
            <a:ext cx="1122846" cy="2275515"/>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73" name="is1ide-Rounded Rectangle 40"/>
          <p:cNvSpPr/>
          <p:nvPr/>
        </p:nvSpPr>
        <p:spPr bwMode="auto">
          <a:xfrm>
            <a:off x="6560993" y="3495961"/>
            <a:ext cx="594726" cy="594726"/>
          </a:xfrm>
          <a:prstGeom prst="roundRect">
            <a:avLst>
              <a:gd name="adj" fmla="val 11236"/>
            </a:avLst>
          </a:prstGeom>
          <a:solidFill>
            <a:srgbClr val="BB1B22"/>
          </a:solidFill>
          <a:ln w="19050">
            <a:noFill/>
          </a:ln>
        </p:spPr>
        <p:txBody>
          <a:bodyPr lIns="0" tIns="0" rIns="0" bIns="0" anchor="ctr"/>
          <a:lstStyle/>
          <a:p>
            <a:pPr algn="ctr"/>
            <a:r>
              <a:rPr lang="en-US" altLang="zh-CN" dirty="0">
                <a:solidFill>
                  <a:schemeClr val="bg1"/>
                </a:solidFill>
              </a:rPr>
              <a:t>01</a:t>
            </a:r>
            <a:endParaRPr dirty="0">
              <a:solidFill>
                <a:schemeClr val="bg1"/>
              </a:solidFill>
            </a:endParaRPr>
          </a:p>
        </p:txBody>
      </p:sp>
      <p:sp>
        <p:nvSpPr>
          <p:cNvPr id="71" name="is1ide-Rounded Rectangle 38"/>
          <p:cNvSpPr/>
          <p:nvPr/>
        </p:nvSpPr>
        <p:spPr bwMode="auto">
          <a:xfrm>
            <a:off x="11648623" y="3495961"/>
            <a:ext cx="594726" cy="594726"/>
          </a:xfrm>
          <a:prstGeom prst="roundRect">
            <a:avLst>
              <a:gd name="adj" fmla="val 11236"/>
            </a:avLst>
          </a:prstGeom>
          <a:solidFill>
            <a:srgbClr val="BB1B22"/>
          </a:solidFill>
          <a:ln w="19050">
            <a:noFill/>
          </a:ln>
        </p:spPr>
        <p:txBody>
          <a:bodyPr lIns="0" tIns="0" rIns="0" bIns="0" anchor="ctr"/>
          <a:lstStyle/>
          <a:p>
            <a:pPr algn="ctr"/>
            <a:r>
              <a:rPr lang="en-US" altLang="zh-CN" dirty="0">
                <a:solidFill>
                  <a:schemeClr val="bg1"/>
                </a:solidFill>
              </a:rPr>
              <a:t>02</a:t>
            </a:r>
            <a:endParaRPr dirty="0">
              <a:solidFill>
                <a:schemeClr val="bg1"/>
              </a:solidFill>
            </a:endParaRPr>
          </a:p>
        </p:txBody>
      </p:sp>
      <p:sp>
        <p:nvSpPr>
          <p:cNvPr id="69" name="is1ide-Rounded Rectangle 36"/>
          <p:cNvSpPr/>
          <p:nvPr/>
        </p:nvSpPr>
        <p:spPr bwMode="auto">
          <a:xfrm>
            <a:off x="11648623" y="5986375"/>
            <a:ext cx="594726" cy="594726"/>
          </a:xfrm>
          <a:prstGeom prst="roundRect">
            <a:avLst>
              <a:gd name="adj" fmla="val 11236"/>
            </a:avLst>
          </a:prstGeom>
          <a:solidFill>
            <a:srgbClr val="BB1B22"/>
          </a:solidFill>
          <a:ln w="19050">
            <a:noFill/>
          </a:ln>
        </p:spPr>
        <p:txBody>
          <a:bodyPr lIns="0" tIns="0" rIns="0" bIns="0" anchor="ctr"/>
          <a:lstStyle/>
          <a:p>
            <a:pPr algn="ctr"/>
            <a:r>
              <a:rPr lang="en-US" altLang="zh-CN" dirty="0">
                <a:solidFill>
                  <a:schemeClr val="bg1"/>
                </a:solidFill>
              </a:rPr>
              <a:t>04</a:t>
            </a:r>
            <a:endParaRPr dirty="0">
              <a:solidFill>
                <a:schemeClr val="bg1"/>
              </a:solidFill>
            </a:endParaRPr>
          </a:p>
        </p:txBody>
      </p:sp>
      <p:sp>
        <p:nvSpPr>
          <p:cNvPr id="67" name="is1ide-Rounded Rectangle 34"/>
          <p:cNvSpPr/>
          <p:nvPr/>
        </p:nvSpPr>
        <p:spPr bwMode="auto">
          <a:xfrm>
            <a:off x="11743846" y="8257906"/>
            <a:ext cx="594726" cy="594726"/>
          </a:xfrm>
          <a:prstGeom prst="roundRect">
            <a:avLst>
              <a:gd name="adj" fmla="val 11236"/>
            </a:avLst>
          </a:prstGeom>
          <a:solidFill>
            <a:srgbClr val="BB1B22"/>
          </a:solidFill>
          <a:ln w="19050">
            <a:noFill/>
          </a:ln>
        </p:spPr>
        <p:txBody>
          <a:bodyPr lIns="0" tIns="0" rIns="0" bIns="0" anchor="ctr"/>
          <a:lstStyle/>
          <a:p>
            <a:pPr algn="ctr"/>
            <a:r>
              <a:rPr lang="en-US" altLang="zh-CN" dirty="0">
                <a:solidFill>
                  <a:schemeClr val="bg1"/>
                </a:solidFill>
              </a:rPr>
              <a:t>06</a:t>
            </a:r>
            <a:endParaRPr dirty="0">
              <a:solidFill>
                <a:schemeClr val="bg1"/>
              </a:solidFill>
            </a:endParaRPr>
          </a:p>
        </p:txBody>
      </p:sp>
      <p:sp>
        <p:nvSpPr>
          <p:cNvPr id="65" name="is1ide-Rounded Rectangle 32"/>
          <p:cNvSpPr/>
          <p:nvPr/>
        </p:nvSpPr>
        <p:spPr bwMode="auto">
          <a:xfrm>
            <a:off x="6560993" y="5986375"/>
            <a:ext cx="594726" cy="594726"/>
          </a:xfrm>
          <a:prstGeom prst="roundRect">
            <a:avLst>
              <a:gd name="adj" fmla="val 11236"/>
            </a:avLst>
          </a:prstGeom>
          <a:solidFill>
            <a:srgbClr val="BB1B22"/>
          </a:solidFill>
          <a:ln w="19050">
            <a:noFill/>
          </a:ln>
        </p:spPr>
        <p:txBody>
          <a:bodyPr lIns="0" tIns="0" rIns="0" bIns="0" anchor="ctr"/>
          <a:lstStyle/>
          <a:p>
            <a:pPr algn="ctr"/>
            <a:r>
              <a:rPr lang="en-US" altLang="zh-CN" dirty="0">
                <a:solidFill>
                  <a:schemeClr val="bg1"/>
                </a:solidFill>
              </a:rPr>
              <a:t>03</a:t>
            </a:r>
            <a:endParaRPr dirty="0">
              <a:solidFill>
                <a:schemeClr val="bg1"/>
              </a:solidFill>
            </a:endParaRPr>
          </a:p>
        </p:txBody>
      </p:sp>
      <p:sp>
        <p:nvSpPr>
          <p:cNvPr id="47" name="is1ide-文本框 41"/>
          <p:cNvSpPr txBox="1"/>
          <p:nvPr/>
        </p:nvSpPr>
        <p:spPr bwMode="auto">
          <a:xfrm>
            <a:off x="1607486" y="3730316"/>
            <a:ext cx="4656144" cy="48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a:bodyPr>
          <a:lstStyle/>
          <a:p>
            <a:pPr algn="r">
              <a:lnSpc>
                <a:spcPct val="120000"/>
              </a:lnSpc>
              <a:spcBef>
                <a:spcPct val="0"/>
              </a:spcBef>
            </a:pPr>
            <a:endParaRPr lang="zh-CN" altLang="en-US" sz="2000" b="1" dirty="0">
              <a:solidFill>
                <a:srgbClr val="BB1B22"/>
              </a:solidFill>
              <a:latin typeface="微软雅黑" panose="020B0503020204020204" pitchFamily="34" charset="-122"/>
              <a:ea typeface="微软雅黑" panose="020B0503020204020204" pitchFamily="34" charset="-122"/>
            </a:endParaRPr>
          </a:p>
        </p:txBody>
      </p:sp>
      <p:sp>
        <p:nvSpPr>
          <p:cNvPr id="63" name="is1ide-Rounded Rectangle 30"/>
          <p:cNvSpPr/>
          <p:nvPr/>
        </p:nvSpPr>
        <p:spPr bwMode="auto">
          <a:xfrm>
            <a:off x="6560993" y="8237939"/>
            <a:ext cx="594726" cy="594726"/>
          </a:xfrm>
          <a:prstGeom prst="roundRect">
            <a:avLst>
              <a:gd name="adj" fmla="val 11236"/>
            </a:avLst>
          </a:prstGeom>
          <a:solidFill>
            <a:srgbClr val="BB1B22"/>
          </a:solidFill>
          <a:ln w="19050">
            <a:noFill/>
          </a:ln>
        </p:spPr>
        <p:txBody>
          <a:bodyPr lIns="0" tIns="0" rIns="0" bIns="0" anchor="ctr"/>
          <a:lstStyle/>
          <a:p>
            <a:pPr algn="ctr"/>
            <a:r>
              <a:rPr lang="en-US" altLang="zh-CN" dirty="0">
                <a:solidFill>
                  <a:schemeClr val="bg1"/>
                </a:solidFill>
              </a:rPr>
              <a:t>05</a:t>
            </a:r>
            <a:endParaRPr dirty="0">
              <a:solidFill>
                <a:schemeClr val="bg1"/>
              </a:solidFill>
            </a:endParaRPr>
          </a:p>
        </p:txBody>
      </p:sp>
      <p:sp>
        <p:nvSpPr>
          <p:cNvPr id="61" name="ïşḻïďê-Freeform 28"/>
          <p:cNvSpPr/>
          <p:nvPr/>
        </p:nvSpPr>
        <p:spPr bwMode="auto">
          <a:xfrm>
            <a:off x="9281528" y="5557303"/>
            <a:ext cx="313919" cy="608762"/>
          </a:xfrm>
          <a:custGeom>
            <a:avLst/>
            <a:gdLst>
              <a:gd name="connsiteX0" fmla="*/ 159127 w 313668"/>
              <a:gd name="connsiteY0" fmla="*/ 411396 h 608274"/>
              <a:gd name="connsiteX1" fmla="*/ 159127 w 313668"/>
              <a:gd name="connsiteY1" fmla="*/ 577440 h 608274"/>
              <a:gd name="connsiteX2" fmla="*/ 128336 w 313668"/>
              <a:gd name="connsiteY2" fmla="*/ 608274 h 608274"/>
              <a:gd name="connsiteX3" fmla="*/ 97453 w 313668"/>
              <a:gd name="connsiteY3" fmla="*/ 577440 h 608274"/>
              <a:gd name="connsiteX4" fmla="*/ 97453 w 313668"/>
              <a:gd name="connsiteY4" fmla="*/ 458706 h 608274"/>
              <a:gd name="connsiteX5" fmla="*/ 128221 w 313668"/>
              <a:gd name="connsiteY5" fmla="*/ 306395 h 608274"/>
              <a:gd name="connsiteX6" fmla="*/ 168122 w 313668"/>
              <a:gd name="connsiteY6" fmla="*/ 358410 h 608274"/>
              <a:gd name="connsiteX7" fmla="*/ 171347 w 313668"/>
              <a:gd name="connsiteY7" fmla="*/ 370377 h 608274"/>
              <a:gd name="connsiteX8" fmla="*/ 165173 w 313668"/>
              <a:gd name="connsiteY8" fmla="*/ 381149 h 608274"/>
              <a:gd name="connsiteX9" fmla="*/ 71917 w 313668"/>
              <a:gd name="connsiteY9" fmla="*/ 452588 h 608274"/>
              <a:gd name="connsiteX10" fmla="*/ 62057 w 313668"/>
              <a:gd name="connsiteY10" fmla="*/ 455994 h 608274"/>
              <a:gd name="connsiteX11" fmla="*/ 49156 w 313668"/>
              <a:gd name="connsiteY11" fmla="*/ 449642 h 608274"/>
              <a:gd name="connsiteX12" fmla="*/ 3357 w 313668"/>
              <a:gd name="connsiteY12" fmla="*/ 390079 h 608274"/>
              <a:gd name="connsiteX13" fmla="*/ 132 w 313668"/>
              <a:gd name="connsiteY13" fmla="*/ 378019 h 608274"/>
              <a:gd name="connsiteX14" fmla="*/ 6398 w 313668"/>
              <a:gd name="connsiteY14" fmla="*/ 367339 h 608274"/>
              <a:gd name="connsiteX15" fmla="*/ 9162 w 313668"/>
              <a:gd name="connsiteY15" fmla="*/ 365130 h 608274"/>
              <a:gd name="connsiteX16" fmla="*/ 43904 w 313668"/>
              <a:gd name="connsiteY16" fmla="*/ 407754 h 608274"/>
              <a:gd name="connsiteX17" fmla="*/ 59661 w 313668"/>
              <a:gd name="connsiteY17" fmla="*/ 410240 h 608274"/>
              <a:gd name="connsiteX18" fmla="*/ 107948 w 313668"/>
              <a:gd name="connsiteY18" fmla="*/ 375165 h 608274"/>
              <a:gd name="connsiteX19" fmla="*/ 126009 w 313668"/>
              <a:gd name="connsiteY19" fmla="*/ 319836 h 608274"/>
              <a:gd name="connsiteX20" fmla="*/ 128221 w 313668"/>
              <a:gd name="connsiteY20" fmla="*/ 306395 h 608274"/>
              <a:gd name="connsiteX21" fmla="*/ 163534 w 313668"/>
              <a:gd name="connsiteY21" fmla="*/ 163741 h 608274"/>
              <a:gd name="connsiteX22" fmla="*/ 160861 w 313668"/>
              <a:gd name="connsiteY22" fmla="*/ 166411 h 608274"/>
              <a:gd name="connsiteX23" fmla="*/ 160861 w 313668"/>
              <a:gd name="connsiteY23" fmla="*/ 185098 h 608274"/>
              <a:gd name="connsiteX24" fmla="*/ 163534 w 313668"/>
              <a:gd name="connsiteY24" fmla="*/ 187767 h 608274"/>
              <a:gd name="connsiteX25" fmla="*/ 179484 w 313668"/>
              <a:gd name="connsiteY25" fmla="*/ 187767 h 608274"/>
              <a:gd name="connsiteX26" fmla="*/ 182157 w 313668"/>
              <a:gd name="connsiteY26" fmla="*/ 185098 h 608274"/>
              <a:gd name="connsiteX27" fmla="*/ 182157 w 313668"/>
              <a:gd name="connsiteY27" fmla="*/ 166411 h 608274"/>
              <a:gd name="connsiteX28" fmla="*/ 179484 w 313668"/>
              <a:gd name="connsiteY28" fmla="*/ 163741 h 608274"/>
              <a:gd name="connsiteX29" fmla="*/ 131358 w 313668"/>
              <a:gd name="connsiteY29" fmla="*/ 155456 h 608274"/>
              <a:gd name="connsiteX30" fmla="*/ 211383 w 313668"/>
              <a:gd name="connsiteY30" fmla="*/ 155456 h 608274"/>
              <a:gd name="connsiteX31" fmla="*/ 260338 w 313668"/>
              <a:gd name="connsiteY31" fmla="*/ 190989 h 608274"/>
              <a:gd name="connsiteX32" fmla="*/ 312151 w 313668"/>
              <a:gd name="connsiteY32" fmla="*/ 350060 h 608274"/>
              <a:gd name="connsiteX33" fmla="*/ 292606 w 313668"/>
              <a:gd name="connsiteY33" fmla="*/ 388447 h 608274"/>
              <a:gd name="connsiteX34" fmla="*/ 283110 w 313668"/>
              <a:gd name="connsiteY34" fmla="*/ 389920 h 608274"/>
              <a:gd name="connsiteX35" fmla="*/ 254069 w 313668"/>
              <a:gd name="connsiteY35" fmla="*/ 368931 h 608274"/>
              <a:gd name="connsiteX36" fmla="*/ 245310 w 313668"/>
              <a:gd name="connsiteY36" fmla="*/ 341867 h 608274"/>
              <a:gd name="connsiteX37" fmla="*/ 245310 w 313668"/>
              <a:gd name="connsiteY37" fmla="*/ 383108 h 608274"/>
              <a:gd name="connsiteX38" fmla="*/ 245310 w 313668"/>
              <a:gd name="connsiteY38" fmla="*/ 577436 h 608274"/>
              <a:gd name="connsiteX39" fmla="*/ 214425 w 313668"/>
              <a:gd name="connsiteY39" fmla="*/ 608274 h 608274"/>
              <a:gd name="connsiteX40" fmla="*/ 183540 w 313668"/>
              <a:gd name="connsiteY40" fmla="*/ 577436 h 608274"/>
              <a:gd name="connsiteX41" fmla="*/ 183540 w 313668"/>
              <a:gd name="connsiteY41" fmla="*/ 391301 h 608274"/>
              <a:gd name="connsiteX42" fmla="*/ 191561 w 313668"/>
              <a:gd name="connsiteY42" fmla="*/ 373074 h 608274"/>
              <a:gd name="connsiteX43" fmla="*/ 184278 w 313668"/>
              <a:gd name="connsiteY43" fmla="*/ 346102 h 608274"/>
              <a:gd name="connsiteX44" fmla="*/ 181789 w 313668"/>
              <a:gd name="connsiteY44" fmla="*/ 342788 h 608274"/>
              <a:gd name="connsiteX45" fmla="*/ 197646 w 313668"/>
              <a:gd name="connsiteY45" fmla="*/ 323825 h 608274"/>
              <a:gd name="connsiteX46" fmla="*/ 201242 w 313668"/>
              <a:gd name="connsiteY46" fmla="*/ 310661 h 608274"/>
              <a:gd name="connsiteX47" fmla="*/ 185015 w 313668"/>
              <a:gd name="connsiteY47" fmla="*/ 216396 h 608274"/>
              <a:gd name="connsiteX48" fmla="*/ 182526 w 313668"/>
              <a:gd name="connsiteY48" fmla="*/ 201760 h 608274"/>
              <a:gd name="connsiteX49" fmla="*/ 179853 w 313668"/>
              <a:gd name="connsiteY49" fmla="*/ 199550 h 608274"/>
              <a:gd name="connsiteX50" fmla="*/ 162797 w 313668"/>
              <a:gd name="connsiteY50" fmla="*/ 199550 h 608274"/>
              <a:gd name="connsiteX51" fmla="*/ 160123 w 313668"/>
              <a:gd name="connsiteY51" fmla="*/ 201760 h 608274"/>
              <a:gd name="connsiteX52" fmla="*/ 157634 w 313668"/>
              <a:gd name="connsiteY52" fmla="*/ 216396 h 608274"/>
              <a:gd name="connsiteX53" fmla="*/ 144266 w 313668"/>
              <a:gd name="connsiteY53" fmla="*/ 293999 h 608274"/>
              <a:gd name="connsiteX54" fmla="*/ 138550 w 313668"/>
              <a:gd name="connsiteY54" fmla="*/ 286450 h 608274"/>
              <a:gd name="connsiteX55" fmla="*/ 119650 w 313668"/>
              <a:gd name="connsiteY55" fmla="*/ 273747 h 608274"/>
              <a:gd name="connsiteX56" fmla="*/ 119189 w 313668"/>
              <a:gd name="connsiteY56" fmla="*/ 275127 h 608274"/>
              <a:gd name="connsiteX57" fmla="*/ 88580 w 313668"/>
              <a:gd name="connsiteY57" fmla="*/ 368931 h 608274"/>
              <a:gd name="connsiteX58" fmla="*/ 50135 w 313668"/>
              <a:gd name="connsiteY58" fmla="*/ 388447 h 608274"/>
              <a:gd name="connsiteX59" fmla="*/ 30590 w 313668"/>
              <a:gd name="connsiteY59" fmla="*/ 350060 h 608274"/>
              <a:gd name="connsiteX60" fmla="*/ 61107 w 313668"/>
              <a:gd name="connsiteY60" fmla="*/ 256256 h 608274"/>
              <a:gd name="connsiteX61" fmla="*/ 82403 w 313668"/>
              <a:gd name="connsiteY61" fmla="*/ 190989 h 608274"/>
              <a:gd name="connsiteX62" fmla="*/ 131358 w 313668"/>
              <a:gd name="connsiteY62" fmla="*/ 155456 h 608274"/>
              <a:gd name="connsiteX63" fmla="*/ 171336 w 313668"/>
              <a:gd name="connsiteY63" fmla="*/ 0 h 608274"/>
              <a:gd name="connsiteX64" fmla="*/ 238585 w 313668"/>
              <a:gd name="connsiteY64" fmla="*/ 67108 h 608274"/>
              <a:gd name="connsiteX65" fmla="*/ 171336 w 313668"/>
              <a:gd name="connsiteY65" fmla="*/ 134216 h 608274"/>
              <a:gd name="connsiteX66" fmla="*/ 104087 w 313668"/>
              <a:gd name="connsiteY66" fmla="*/ 67108 h 608274"/>
              <a:gd name="connsiteX67" fmla="*/ 171336 w 313668"/>
              <a:gd name="connsiteY67" fmla="*/ 0 h 60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3668" h="608274">
                <a:moveTo>
                  <a:pt x="159127" y="411396"/>
                </a:moveTo>
                <a:lnTo>
                  <a:pt x="159127" y="577440"/>
                </a:lnTo>
                <a:cubicBezTo>
                  <a:pt x="159127" y="594468"/>
                  <a:pt x="145391" y="608274"/>
                  <a:pt x="128336" y="608274"/>
                </a:cubicBezTo>
                <a:cubicBezTo>
                  <a:pt x="111282" y="608274"/>
                  <a:pt x="97453" y="594468"/>
                  <a:pt x="97453" y="577440"/>
                </a:cubicBezTo>
                <a:lnTo>
                  <a:pt x="97453" y="458706"/>
                </a:lnTo>
                <a:close/>
                <a:moveTo>
                  <a:pt x="128221" y="306395"/>
                </a:moveTo>
                <a:lnTo>
                  <a:pt x="168122" y="358410"/>
                </a:lnTo>
                <a:cubicBezTo>
                  <a:pt x="170794" y="361816"/>
                  <a:pt x="171900" y="366143"/>
                  <a:pt x="171347" y="370377"/>
                </a:cubicBezTo>
                <a:cubicBezTo>
                  <a:pt x="170794" y="374612"/>
                  <a:pt x="168583" y="378479"/>
                  <a:pt x="165173" y="381149"/>
                </a:cubicBezTo>
                <a:lnTo>
                  <a:pt x="71917" y="452588"/>
                </a:lnTo>
                <a:cubicBezTo>
                  <a:pt x="68968" y="454889"/>
                  <a:pt x="65467" y="455994"/>
                  <a:pt x="62057" y="455994"/>
                </a:cubicBezTo>
                <a:cubicBezTo>
                  <a:pt x="57173" y="455994"/>
                  <a:pt x="52289" y="453785"/>
                  <a:pt x="49156" y="449642"/>
                </a:cubicBezTo>
                <a:lnTo>
                  <a:pt x="3357" y="390079"/>
                </a:lnTo>
                <a:cubicBezTo>
                  <a:pt x="777" y="386672"/>
                  <a:pt x="-421" y="382345"/>
                  <a:pt x="132" y="378019"/>
                </a:cubicBezTo>
                <a:cubicBezTo>
                  <a:pt x="685" y="373784"/>
                  <a:pt x="2988" y="369917"/>
                  <a:pt x="6398" y="367339"/>
                </a:cubicBezTo>
                <a:lnTo>
                  <a:pt x="9162" y="365130"/>
                </a:lnTo>
                <a:cubicBezTo>
                  <a:pt x="11374" y="384279"/>
                  <a:pt x="24367" y="401402"/>
                  <a:pt x="43904" y="407754"/>
                </a:cubicBezTo>
                <a:cubicBezTo>
                  <a:pt x="49064" y="409411"/>
                  <a:pt x="54409" y="410240"/>
                  <a:pt x="59661" y="410240"/>
                </a:cubicBezTo>
                <a:cubicBezTo>
                  <a:pt x="81040" y="410240"/>
                  <a:pt x="100945" y="396615"/>
                  <a:pt x="107948" y="375165"/>
                </a:cubicBezTo>
                <a:lnTo>
                  <a:pt x="126009" y="319836"/>
                </a:lnTo>
                <a:cubicBezTo>
                  <a:pt x="127484" y="315325"/>
                  <a:pt x="128037" y="310906"/>
                  <a:pt x="128221" y="306395"/>
                </a:cubicBezTo>
                <a:close/>
                <a:moveTo>
                  <a:pt x="163534" y="163741"/>
                </a:moveTo>
                <a:cubicBezTo>
                  <a:pt x="162059" y="163741"/>
                  <a:pt x="160861" y="164938"/>
                  <a:pt x="160861" y="166411"/>
                </a:cubicBezTo>
                <a:lnTo>
                  <a:pt x="160861" y="185098"/>
                </a:lnTo>
                <a:cubicBezTo>
                  <a:pt x="160861" y="186571"/>
                  <a:pt x="162059" y="187767"/>
                  <a:pt x="163534" y="187767"/>
                </a:cubicBezTo>
                <a:lnTo>
                  <a:pt x="179484" y="187767"/>
                </a:lnTo>
                <a:cubicBezTo>
                  <a:pt x="180959" y="187767"/>
                  <a:pt x="182157" y="186571"/>
                  <a:pt x="182157" y="185098"/>
                </a:cubicBezTo>
                <a:lnTo>
                  <a:pt x="182157" y="166411"/>
                </a:lnTo>
                <a:cubicBezTo>
                  <a:pt x="182157" y="164938"/>
                  <a:pt x="180959" y="163741"/>
                  <a:pt x="179484" y="163741"/>
                </a:cubicBezTo>
                <a:close/>
                <a:moveTo>
                  <a:pt x="131358" y="155456"/>
                </a:moveTo>
                <a:lnTo>
                  <a:pt x="211383" y="155456"/>
                </a:lnTo>
                <a:cubicBezTo>
                  <a:pt x="233694" y="155456"/>
                  <a:pt x="253424" y="169725"/>
                  <a:pt x="260338" y="190989"/>
                </a:cubicBezTo>
                <a:lnTo>
                  <a:pt x="312151" y="350060"/>
                </a:lnTo>
                <a:cubicBezTo>
                  <a:pt x="317406" y="366078"/>
                  <a:pt x="308556" y="383292"/>
                  <a:pt x="292606" y="388447"/>
                </a:cubicBezTo>
                <a:cubicBezTo>
                  <a:pt x="289471" y="389460"/>
                  <a:pt x="286245" y="389920"/>
                  <a:pt x="283110" y="389920"/>
                </a:cubicBezTo>
                <a:cubicBezTo>
                  <a:pt x="270295" y="389920"/>
                  <a:pt x="258310" y="381819"/>
                  <a:pt x="254069" y="368931"/>
                </a:cubicBezTo>
                <a:lnTo>
                  <a:pt x="245310" y="341867"/>
                </a:lnTo>
                <a:lnTo>
                  <a:pt x="245310" y="383108"/>
                </a:lnTo>
                <a:lnTo>
                  <a:pt x="245310" y="577436"/>
                </a:lnTo>
                <a:cubicBezTo>
                  <a:pt x="245310" y="594466"/>
                  <a:pt x="231481" y="608274"/>
                  <a:pt x="214425" y="608274"/>
                </a:cubicBezTo>
                <a:cubicBezTo>
                  <a:pt x="197369" y="608274"/>
                  <a:pt x="183540" y="594466"/>
                  <a:pt x="183540" y="577436"/>
                </a:cubicBezTo>
                <a:lnTo>
                  <a:pt x="183540" y="391301"/>
                </a:lnTo>
                <a:cubicBezTo>
                  <a:pt x="187873" y="386146"/>
                  <a:pt x="190639" y="379886"/>
                  <a:pt x="191561" y="373074"/>
                </a:cubicBezTo>
                <a:cubicBezTo>
                  <a:pt x="192852" y="363316"/>
                  <a:pt x="190271" y="353742"/>
                  <a:pt x="184278" y="346102"/>
                </a:cubicBezTo>
                <a:lnTo>
                  <a:pt x="181789" y="342788"/>
                </a:lnTo>
                <a:lnTo>
                  <a:pt x="197646" y="323825"/>
                </a:lnTo>
                <a:cubicBezTo>
                  <a:pt x="200688" y="320142"/>
                  <a:pt x="201979" y="315355"/>
                  <a:pt x="201242" y="310661"/>
                </a:cubicBezTo>
                <a:lnTo>
                  <a:pt x="185015" y="216396"/>
                </a:lnTo>
                <a:lnTo>
                  <a:pt x="182526" y="201760"/>
                </a:lnTo>
                <a:cubicBezTo>
                  <a:pt x="182250" y="200471"/>
                  <a:pt x="181143" y="199550"/>
                  <a:pt x="179853" y="199550"/>
                </a:cubicBezTo>
                <a:lnTo>
                  <a:pt x="162797" y="199550"/>
                </a:lnTo>
                <a:cubicBezTo>
                  <a:pt x="161506" y="199550"/>
                  <a:pt x="160400" y="200471"/>
                  <a:pt x="160123" y="201760"/>
                </a:cubicBezTo>
                <a:lnTo>
                  <a:pt x="157634" y="216396"/>
                </a:lnTo>
                <a:lnTo>
                  <a:pt x="144266" y="293999"/>
                </a:lnTo>
                <a:lnTo>
                  <a:pt x="138550" y="286450"/>
                </a:lnTo>
                <a:cubicBezTo>
                  <a:pt x="133663" y="280191"/>
                  <a:pt x="127025" y="275864"/>
                  <a:pt x="119650" y="273747"/>
                </a:cubicBezTo>
                <a:lnTo>
                  <a:pt x="119189" y="275127"/>
                </a:lnTo>
                <a:lnTo>
                  <a:pt x="88580" y="368931"/>
                </a:lnTo>
                <a:cubicBezTo>
                  <a:pt x="83418" y="384949"/>
                  <a:pt x="66177" y="393694"/>
                  <a:pt x="50135" y="388447"/>
                </a:cubicBezTo>
                <a:cubicBezTo>
                  <a:pt x="34094" y="383200"/>
                  <a:pt x="25335" y="366078"/>
                  <a:pt x="30590" y="350060"/>
                </a:cubicBezTo>
                <a:lnTo>
                  <a:pt x="61107" y="256256"/>
                </a:lnTo>
                <a:lnTo>
                  <a:pt x="82403" y="190989"/>
                </a:lnTo>
                <a:cubicBezTo>
                  <a:pt x="89318" y="169725"/>
                  <a:pt x="108955" y="155456"/>
                  <a:pt x="131358" y="155456"/>
                </a:cubicBezTo>
                <a:close/>
                <a:moveTo>
                  <a:pt x="171336" y="0"/>
                </a:moveTo>
                <a:cubicBezTo>
                  <a:pt x="208477" y="0"/>
                  <a:pt x="238585" y="30045"/>
                  <a:pt x="238585" y="67108"/>
                </a:cubicBezTo>
                <a:cubicBezTo>
                  <a:pt x="238585" y="104171"/>
                  <a:pt x="208477" y="134216"/>
                  <a:pt x="171336" y="134216"/>
                </a:cubicBezTo>
                <a:cubicBezTo>
                  <a:pt x="134195" y="134216"/>
                  <a:pt x="104087" y="104171"/>
                  <a:pt x="104087" y="67108"/>
                </a:cubicBezTo>
                <a:cubicBezTo>
                  <a:pt x="104087" y="30045"/>
                  <a:pt x="134195" y="0"/>
                  <a:pt x="171336" y="0"/>
                </a:cubicBezTo>
                <a:close/>
              </a:path>
            </a:pathLst>
          </a:custGeom>
          <a:solidFill>
            <a:schemeClr val="bg1"/>
          </a:solidFill>
          <a:ln>
            <a:noFill/>
          </a:ln>
        </p:spPr>
        <p:txBody>
          <a:bodyPr lIns="0" tIns="0" rIns="0" bIns="0" anchor="ctr"/>
          <a:lstStyle/>
          <a:p>
            <a:pPr algn="ctr"/>
            <a:endParaRPr/>
          </a:p>
        </p:txBody>
      </p:sp>
      <p:sp>
        <p:nvSpPr>
          <p:cNvPr id="62" name="ïşḻïďê-文本框 118"/>
          <p:cNvSpPr txBox="1"/>
          <p:nvPr/>
        </p:nvSpPr>
        <p:spPr>
          <a:xfrm>
            <a:off x="8247986" y="6110756"/>
            <a:ext cx="2362917" cy="1122227"/>
          </a:xfrm>
          <a:prstGeom prst="rect">
            <a:avLst/>
          </a:prstGeom>
          <a:noFill/>
        </p:spPr>
        <p:txBody>
          <a:bodyPr wrap="none" lIns="0" tIns="0" rIns="0" bIns="0" anchor="ctr" anchorCtr="0">
            <a:normAutofit/>
          </a:bodyPr>
          <a:lstStyle/>
          <a:p>
            <a:pPr algn="ctr"/>
            <a:endParaRPr lang="zh-CN" altLang="en-US" b="1" dirty="0">
              <a:solidFill>
                <a:schemeClr val="bg1"/>
              </a:solidFill>
            </a:endParaRPr>
          </a:p>
        </p:txBody>
      </p:sp>
      <p:sp>
        <p:nvSpPr>
          <p:cNvPr id="4" name="矩形 3"/>
          <p:cNvSpPr/>
          <p:nvPr/>
        </p:nvSpPr>
        <p:spPr>
          <a:xfrm>
            <a:off x="8451071" y="6315442"/>
            <a:ext cx="2031325" cy="984885"/>
          </a:xfrm>
          <a:prstGeom prst="rect">
            <a:avLst/>
          </a:prstGeom>
        </p:spPr>
        <p:txBody>
          <a:bodyPr wrap="none">
            <a:spAutoFit/>
          </a:bodyPr>
          <a:lstStyle/>
          <a:p>
            <a:pPr algn="just">
              <a:spcBef>
                <a:spcPts val="600"/>
              </a:spcBef>
              <a:spcAft>
                <a:spcPts val="600"/>
              </a:spcAft>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ea"/>
              </a:rPr>
              <a:t>动火批准人的</a:t>
            </a:r>
            <a:endParaRPr lang="en-US" altLang="zh-CN" sz="2400" b="1" noProof="1">
              <a:solidFill>
                <a:schemeClr val="bg1"/>
              </a:solidFill>
              <a:latin typeface="微软雅黑" panose="020B0503020204020204" pitchFamily="34" charset="-122"/>
              <a:ea typeface="微软雅黑" panose="020B0503020204020204" pitchFamily="34" charset="-122"/>
              <a:cs typeface="+mn-ea"/>
              <a:sym typeface="+mn-ea"/>
            </a:endParaRPr>
          </a:p>
          <a:p>
            <a:pPr algn="ctr">
              <a:spcBef>
                <a:spcPts val="600"/>
              </a:spcBef>
              <a:spcAft>
                <a:spcPts val="600"/>
              </a:spcAft>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ea"/>
              </a:rPr>
              <a:t>安全责任</a:t>
            </a:r>
            <a:endParaRPr lang="zh-CN" altLang="en-US" sz="2400" b="1" noProof="1">
              <a:solidFill>
                <a:schemeClr val="bg1"/>
              </a:solidFill>
              <a:latin typeface="微软雅黑" panose="020B0503020204020204" pitchFamily="34" charset="-122"/>
              <a:ea typeface="微软雅黑" panose="020B0503020204020204" pitchFamily="34" charset="-122"/>
              <a:sym typeface="+mn-ea"/>
            </a:endParaRPr>
          </a:p>
        </p:txBody>
      </p:sp>
      <p:sp>
        <p:nvSpPr>
          <p:cNvPr id="10" name="矩形 9"/>
          <p:cNvSpPr/>
          <p:nvPr/>
        </p:nvSpPr>
        <p:spPr>
          <a:xfrm>
            <a:off x="2424223" y="3303959"/>
            <a:ext cx="4009339" cy="978729"/>
          </a:xfrm>
          <a:prstGeom prst="rect">
            <a:avLst/>
          </a:prstGeom>
        </p:spPr>
        <p:txBody>
          <a:bodyPr wrap="square">
            <a:spAutoFit/>
          </a:bodyPr>
          <a:lstStyle/>
          <a:p>
            <a:pPr algn="r">
              <a:lnSpc>
                <a:spcPct val="120000"/>
              </a:lnSpc>
              <a:spcBef>
                <a:spcPct val="0"/>
              </a:spcBef>
            </a:pPr>
            <a:r>
              <a:rPr lang="zh-CN" altLang="en-US" sz="2400" noProof="1">
                <a:latin typeface="微软雅黑" panose="020B0503020204020204" pitchFamily="34" charset="-122"/>
                <a:ea typeface="微软雅黑" panose="020B0503020204020204" pitchFamily="34" charset="-122"/>
                <a:cs typeface="+mn-ea"/>
                <a:sym typeface="+mn-ea"/>
              </a:rPr>
              <a:t>必须向申请方说明工作区域</a:t>
            </a:r>
            <a:endParaRPr lang="en-US" altLang="zh-CN" sz="2400" noProof="1">
              <a:latin typeface="微软雅黑" panose="020B0503020204020204" pitchFamily="34" charset="-122"/>
              <a:ea typeface="微软雅黑" panose="020B0503020204020204" pitchFamily="34" charset="-122"/>
              <a:cs typeface="+mn-ea"/>
              <a:sym typeface="+mn-ea"/>
            </a:endParaRPr>
          </a:p>
          <a:p>
            <a:pPr algn="r">
              <a:lnSpc>
                <a:spcPct val="120000"/>
              </a:lnSpc>
              <a:spcBef>
                <a:spcPct val="0"/>
              </a:spcBef>
            </a:pPr>
            <a:r>
              <a:rPr lang="zh-CN" altLang="en-US" sz="2400" noProof="1">
                <a:latin typeface="微软雅黑" panose="020B0503020204020204" pitchFamily="34" charset="-122"/>
                <a:ea typeface="微软雅黑" panose="020B0503020204020204" pitchFamily="34" charset="-122"/>
                <a:cs typeface="+mn-ea"/>
                <a:sym typeface="+mn-ea"/>
              </a:rPr>
              <a:t>的危害和基本的安全要求</a:t>
            </a:r>
            <a:endParaRPr lang="zh-CN" altLang="en-US" sz="2400" b="1" dirty="0">
              <a:latin typeface="微软雅黑" panose="020B0503020204020204" pitchFamily="34" charset="-122"/>
              <a:ea typeface="微软雅黑" panose="020B0503020204020204" pitchFamily="34" charset="-122"/>
            </a:endParaRPr>
          </a:p>
        </p:txBody>
      </p:sp>
      <p:sp>
        <p:nvSpPr>
          <p:cNvPr id="75" name="矩形 74"/>
          <p:cNvSpPr/>
          <p:nvPr/>
        </p:nvSpPr>
        <p:spPr>
          <a:xfrm>
            <a:off x="12412657" y="3475834"/>
            <a:ext cx="4009339" cy="497957"/>
          </a:xfrm>
          <a:prstGeom prst="rect">
            <a:avLst/>
          </a:prstGeom>
        </p:spPr>
        <p:txBody>
          <a:bodyPr wrap="square">
            <a:spAutoFit/>
          </a:bodyPr>
          <a:lstStyle/>
          <a:p>
            <a:pPr>
              <a:lnSpc>
                <a:spcPct val="120000"/>
              </a:lnSpc>
              <a:spcBef>
                <a:spcPct val="0"/>
              </a:spcBef>
            </a:pPr>
            <a:r>
              <a:rPr lang="zh-CN" altLang="en-US" sz="2400" noProof="1">
                <a:latin typeface="微软雅黑" panose="020B0503020204020204" pitchFamily="34" charset="-122"/>
                <a:ea typeface="微软雅黑" panose="020B0503020204020204" pitchFamily="34" charset="-122"/>
                <a:cs typeface="+mn-ea"/>
                <a:sym typeface="+mn-ea"/>
              </a:rPr>
              <a:t>负责审批</a:t>
            </a:r>
            <a:r>
              <a:rPr lang="en-US" altLang="zh-CN" sz="2400" noProof="1">
                <a:latin typeface="微软雅黑" panose="020B0503020204020204" pitchFamily="34" charset="-122"/>
                <a:ea typeface="微软雅黑" panose="020B0503020204020204" pitchFamily="34" charset="-122"/>
                <a:cs typeface="+mn-ea"/>
                <a:sym typeface="+mn-ea"/>
              </a:rPr>
              <a:t>《</a:t>
            </a:r>
            <a:r>
              <a:rPr lang="zh-CN" altLang="en-US" sz="2400" noProof="1">
                <a:latin typeface="微软雅黑" panose="020B0503020204020204" pitchFamily="34" charset="-122"/>
                <a:ea typeface="微软雅黑" panose="020B0503020204020204" pitchFamily="34" charset="-122"/>
                <a:cs typeface="+mn-ea"/>
                <a:sym typeface="+mn-ea"/>
              </a:rPr>
              <a:t>动火作业许可证</a:t>
            </a:r>
            <a:r>
              <a:rPr lang="en-US" altLang="zh-CN" sz="2400" noProof="1">
                <a:latin typeface="微软雅黑" panose="020B0503020204020204" pitchFamily="34" charset="-122"/>
                <a:ea typeface="微软雅黑" panose="020B0503020204020204" pitchFamily="34" charset="-122"/>
                <a:cs typeface="+mn-ea"/>
                <a:sym typeface="+mn-ea"/>
              </a:rPr>
              <a:t>》</a:t>
            </a:r>
            <a:endParaRPr lang="zh-CN" altLang="en-US" sz="2400" b="1" dirty="0">
              <a:latin typeface="微软雅黑" panose="020B0503020204020204" pitchFamily="34" charset="-122"/>
              <a:ea typeface="微软雅黑" panose="020B0503020204020204" pitchFamily="34" charset="-122"/>
            </a:endParaRPr>
          </a:p>
        </p:txBody>
      </p:sp>
      <p:sp>
        <p:nvSpPr>
          <p:cNvPr id="76" name="矩形 75"/>
          <p:cNvSpPr/>
          <p:nvPr/>
        </p:nvSpPr>
        <p:spPr>
          <a:xfrm>
            <a:off x="1977657" y="5794373"/>
            <a:ext cx="4496310" cy="978729"/>
          </a:xfrm>
          <a:prstGeom prst="rect">
            <a:avLst/>
          </a:prstGeom>
        </p:spPr>
        <p:txBody>
          <a:bodyPr wrap="square">
            <a:spAutoFit/>
          </a:bodyPr>
          <a:lstStyle/>
          <a:p>
            <a:pPr algn="r">
              <a:lnSpc>
                <a:spcPct val="120000"/>
              </a:lnSpc>
              <a:spcBef>
                <a:spcPct val="0"/>
              </a:spcBef>
            </a:pPr>
            <a:r>
              <a:rPr lang="zh-CN" altLang="en-US" sz="2400" noProof="1">
                <a:latin typeface="微软雅黑" panose="020B0503020204020204" pitchFamily="34" charset="-122"/>
                <a:ea typeface="微软雅黑" panose="020B0503020204020204" pitchFamily="34" charset="-122"/>
                <a:cs typeface="+mn-ea"/>
                <a:sym typeface="+mn-ea"/>
              </a:rPr>
              <a:t>必须到现场核实动火方案和现场情况，符合动火条件后方可批准；</a:t>
            </a:r>
            <a:endParaRPr lang="zh-CN" altLang="en-US" sz="2400" b="1" dirty="0">
              <a:latin typeface="微软雅黑" panose="020B0503020204020204" pitchFamily="34" charset="-122"/>
              <a:ea typeface="微软雅黑" panose="020B0503020204020204" pitchFamily="34" charset="-122"/>
            </a:endParaRPr>
          </a:p>
        </p:txBody>
      </p:sp>
      <p:sp>
        <p:nvSpPr>
          <p:cNvPr id="77" name="矩形 76"/>
          <p:cNvSpPr/>
          <p:nvPr/>
        </p:nvSpPr>
        <p:spPr>
          <a:xfrm>
            <a:off x="1972867" y="8065904"/>
            <a:ext cx="4460696" cy="978729"/>
          </a:xfrm>
          <a:prstGeom prst="rect">
            <a:avLst/>
          </a:prstGeom>
        </p:spPr>
        <p:txBody>
          <a:bodyPr wrap="square">
            <a:spAutoFit/>
          </a:bodyPr>
          <a:lstStyle/>
          <a:p>
            <a:pPr algn="r">
              <a:lnSpc>
                <a:spcPct val="120000"/>
              </a:lnSpc>
              <a:spcBef>
                <a:spcPct val="0"/>
              </a:spcBef>
            </a:pPr>
            <a:r>
              <a:rPr lang="zh-CN" altLang="en-US" sz="2400" noProof="1">
                <a:latin typeface="微软雅黑" panose="020B0503020204020204" pitchFamily="34" charset="-122"/>
                <a:ea typeface="微软雅黑" panose="020B0503020204020204" pitchFamily="34" charset="-122"/>
                <a:cs typeface="+mn-ea"/>
                <a:sym typeface="+mn-ea"/>
              </a:rPr>
              <a:t>被授权人在得到委托授权人同意后方可签发</a:t>
            </a:r>
            <a:r>
              <a:rPr lang="en-US" altLang="zh-CN" sz="2400" noProof="1">
                <a:latin typeface="微软雅黑" panose="020B0503020204020204" pitchFamily="34" charset="-122"/>
                <a:ea typeface="微软雅黑" panose="020B0503020204020204" pitchFamily="34" charset="-122"/>
                <a:cs typeface="+mn-ea"/>
                <a:sym typeface="+mn-ea"/>
              </a:rPr>
              <a:t>《</a:t>
            </a:r>
            <a:r>
              <a:rPr lang="zh-CN" altLang="en-US" sz="2400" noProof="1">
                <a:latin typeface="微软雅黑" panose="020B0503020204020204" pitchFamily="34" charset="-122"/>
                <a:ea typeface="微软雅黑" panose="020B0503020204020204" pitchFamily="34" charset="-122"/>
                <a:cs typeface="+mn-ea"/>
                <a:sym typeface="+mn-ea"/>
              </a:rPr>
              <a:t>动火作业许可证</a:t>
            </a:r>
            <a:r>
              <a:rPr lang="en-US" altLang="zh-CN" sz="2400" noProof="1">
                <a:latin typeface="微软雅黑" panose="020B0503020204020204" pitchFamily="34" charset="-122"/>
                <a:ea typeface="微软雅黑" panose="020B0503020204020204" pitchFamily="34" charset="-122"/>
                <a:cs typeface="+mn-ea"/>
                <a:sym typeface="+mn-ea"/>
              </a:rPr>
              <a:t>》</a:t>
            </a:r>
            <a:r>
              <a:rPr lang="zh-CN" altLang="en-US" sz="2400" noProof="1">
                <a:latin typeface="微软雅黑" panose="020B0503020204020204" pitchFamily="34" charset="-122"/>
                <a:ea typeface="微软雅黑" panose="020B0503020204020204" pitchFamily="34" charset="-122"/>
                <a:cs typeface="+mn-ea"/>
                <a:sym typeface="+mn-ea"/>
              </a:rPr>
              <a:t>；</a:t>
            </a:r>
            <a:endParaRPr lang="zh-CN" altLang="en-US" sz="2400" b="1" dirty="0">
              <a:latin typeface="微软雅黑" panose="020B0503020204020204" pitchFamily="34" charset="-122"/>
              <a:ea typeface="微软雅黑" panose="020B0503020204020204" pitchFamily="34" charset="-122"/>
            </a:endParaRPr>
          </a:p>
        </p:txBody>
      </p:sp>
      <p:sp>
        <p:nvSpPr>
          <p:cNvPr id="78" name="矩形 77"/>
          <p:cNvSpPr/>
          <p:nvPr/>
        </p:nvSpPr>
        <p:spPr>
          <a:xfrm>
            <a:off x="12381123" y="5819834"/>
            <a:ext cx="4009339" cy="941155"/>
          </a:xfrm>
          <a:prstGeom prst="rect">
            <a:avLst/>
          </a:prstGeom>
        </p:spPr>
        <p:txBody>
          <a:bodyPr wrap="square">
            <a:spAutoFit/>
          </a:bodyPr>
          <a:lstStyle/>
          <a:p>
            <a:pPr>
              <a:lnSpc>
                <a:spcPct val="120000"/>
              </a:lnSpc>
              <a:spcBef>
                <a:spcPct val="0"/>
              </a:spcBef>
            </a:pPr>
            <a:r>
              <a:rPr lang="zh-CN" altLang="en-US" sz="2400" noProof="1">
                <a:latin typeface="微软雅黑" panose="020B0503020204020204" pitchFamily="34" charset="-122"/>
                <a:ea typeface="微软雅黑" panose="020B0503020204020204" pitchFamily="34" charset="-122"/>
                <a:cs typeface="+mn-ea"/>
                <a:sym typeface="+mn-ea"/>
              </a:rPr>
              <a:t>委托授权人书面授权后仍承担动火安全责任；</a:t>
            </a:r>
            <a:endParaRPr lang="zh-CN" altLang="en-US" sz="2400" b="1" dirty="0">
              <a:latin typeface="微软雅黑" panose="020B0503020204020204" pitchFamily="34" charset="-122"/>
              <a:ea typeface="微软雅黑" panose="020B0503020204020204" pitchFamily="34" charset="-122"/>
            </a:endParaRPr>
          </a:p>
        </p:txBody>
      </p:sp>
      <p:sp>
        <p:nvSpPr>
          <p:cNvPr id="79" name="矩形 78"/>
          <p:cNvSpPr/>
          <p:nvPr/>
        </p:nvSpPr>
        <p:spPr>
          <a:xfrm>
            <a:off x="12491837" y="8337964"/>
            <a:ext cx="4009339" cy="497957"/>
          </a:xfrm>
          <a:prstGeom prst="rect">
            <a:avLst/>
          </a:prstGeom>
        </p:spPr>
        <p:txBody>
          <a:bodyPr wrap="square">
            <a:spAutoFit/>
          </a:bodyPr>
          <a:lstStyle/>
          <a:p>
            <a:pPr>
              <a:lnSpc>
                <a:spcPct val="120000"/>
              </a:lnSpc>
              <a:spcBef>
                <a:spcPct val="0"/>
              </a:spcBef>
            </a:pPr>
            <a:r>
              <a:rPr lang="zh-CN" altLang="en-US" sz="2400" noProof="1">
                <a:latin typeface="微软雅黑" panose="020B0503020204020204" pitchFamily="34" charset="-122"/>
                <a:ea typeface="微软雅黑" panose="020B0503020204020204" pitchFamily="34" charset="-122"/>
                <a:cs typeface="+mn-ea"/>
                <a:sym typeface="+mn-ea"/>
              </a:rPr>
              <a:t>负责指定现场安全监督。</a:t>
            </a:r>
          </a:p>
        </p:txBody>
      </p:sp>
      <p:sp>
        <p:nvSpPr>
          <p:cNvPr id="35"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37" name="文本框 36"/>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66450" y="2312566"/>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31" name="同心圆 7"/>
          <p:cNvSpPr/>
          <p:nvPr/>
        </p:nvSpPr>
        <p:spPr>
          <a:xfrm>
            <a:off x="7367906" y="4323333"/>
            <a:ext cx="3501373" cy="3501372"/>
          </a:xfrm>
          <a:custGeom>
            <a:avLst/>
            <a:gdLst/>
            <a:ahLst/>
            <a:cxnLst>
              <a:cxn ang="0">
                <a:pos x="0" y="1262130"/>
              </a:cxn>
              <a:cxn ang="0">
                <a:pos x="1262130" y="0"/>
              </a:cxn>
              <a:cxn ang="0">
                <a:pos x="2524260" y="1262130"/>
              </a:cxn>
              <a:cxn ang="0">
                <a:pos x="1262130" y="2524260"/>
              </a:cxn>
              <a:cxn ang="0">
                <a:pos x="0" y="1262130"/>
              </a:cxn>
              <a:cxn ang="0">
                <a:pos x="294833" y="1262130"/>
              </a:cxn>
              <a:cxn ang="0">
                <a:pos x="1262129" y="2229426"/>
              </a:cxn>
              <a:cxn ang="0">
                <a:pos x="2229425" y="1262130"/>
              </a:cxn>
              <a:cxn ang="0">
                <a:pos x="1262129" y="294834"/>
              </a:cxn>
              <a:cxn ang="0">
                <a:pos x="294833" y="1262130"/>
              </a:cxn>
            </a:cxnLst>
            <a:rect l="0" t="0" r="0" b="0"/>
            <a:pathLst>
              <a:path w="2524259" h="2524259">
                <a:moveTo>
                  <a:pt x="0" y="1262130"/>
                </a:moveTo>
                <a:cubicBezTo>
                  <a:pt x="0" y="565075"/>
                  <a:pt x="565075" y="0"/>
                  <a:pt x="1262130" y="0"/>
                </a:cubicBezTo>
                <a:cubicBezTo>
                  <a:pt x="1959185" y="0"/>
                  <a:pt x="2524260" y="565075"/>
                  <a:pt x="2524260" y="1262130"/>
                </a:cubicBezTo>
                <a:cubicBezTo>
                  <a:pt x="2524260" y="1959185"/>
                  <a:pt x="1959185" y="2524260"/>
                  <a:pt x="1262130" y="2524260"/>
                </a:cubicBezTo>
                <a:cubicBezTo>
                  <a:pt x="565075" y="2524260"/>
                  <a:pt x="0" y="1959185"/>
                  <a:pt x="0" y="1262130"/>
                </a:cubicBezTo>
                <a:close/>
                <a:moveTo>
                  <a:pt x="294833" y="1262130"/>
                </a:moveTo>
                <a:cubicBezTo>
                  <a:pt x="294833" y="1796353"/>
                  <a:pt x="727906" y="2229426"/>
                  <a:pt x="1262129" y="2229426"/>
                </a:cubicBezTo>
                <a:cubicBezTo>
                  <a:pt x="1796352" y="2229426"/>
                  <a:pt x="2229425" y="1796353"/>
                  <a:pt x="2229425" y="1262130"/>
                </a:cubicBezTo>
                <a:cubicBezTo>
                  <a:pt x="2229425" y="727907"/>
                  <a:pt x="1796352" y="294834"/>
                  <a:pt x="1262129" y="294834"/>
                </a:cubicBezTo>
                <a:cubicBezTo>
                  <a:pt x="727906" y="294834"/>
                  <a:pt x="294833" y="727907"/>
                  <a:pt x="294833" y="1262130"/>
                </a:cubicBezTo>
                <a:close/>
              </a:path>
            </a:pathLst>
          </a:custGeom>
          <a:gradFill rotWithShape="0">
            <a:gsLst>
              <a:gs pos="0">
                <a:srgbClr val="BB1B22"/>
              </a:gs>
              <a:gs pos="53000">
                <a:srgbClr val="C00000"/>
              </a:gs>
              <a:gs pos="100000">
                <a:srgbClr val="BB1B22"/>
              </a:gs>
            </a:gsLst>
            <a:lin ang="18900000"/>
            <a:tileRect/>
          </a:gradFill>
          <a:ln w="9525">
            <a:noFill/>
          </a:ln>
        </p:spPr>
        <p:txBody>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endParaRPr lang="zh-CN" altLang="en-US"/>
          </a:p>
        </p:txBody>
      </p:sp>
      <p:sp>
        <p:nvSpPr>
          <p:cNvPr id="33" name="任意多边形 9"/>
          <p:cNvSpPr/>
          <p:nvPr/>
        </p:nvSpPr>
        <p:spPr>
          <a:xfrm>
            <a:off x="9338805" y="4147163"/>
            <a:ext cx="6333828" cy="725632"/>
          </a:xfrm>
          <a:custGeom>
            <a:avLst/>
            <a:gdLst/>
            <a:ahLst/>
            <a:cxnLst>
              <a:cxn ang="0">
                <a:pos x="37916" y="0"/>
              </a:cxn>
              <a:cxn ang="0">
                <a:pos x="3425258" y="0"/>
              </a:cxn>
              <a:cxn ang="0">
                <a:pos x="3686997" y="261739"/>
              </a:cxn>
              <a:cxn ang="0">
                <a:pos x="3686996" y="261739"/>
              </a:cxn>
              <a:cxn ang="0">
                <a:pos x="3425257" y="523478"/>
              </a:cxn>
              <a:cxn ang="0">
                <a:pos x="946197" y="523477"/>
              </a:cxn>
              <a:cxn ang="0">
                <a:pos x="898204" y="459297"/>
              </a:cxn>
              <a:cxn ang="0">
                <a:pos x="53329" y="6515"/>
              </a:cxn>
              <a:cxn ang="0">
                <a:pos x="0" y="3823"/>
              </a:cxn>
            </a:cxnLst>
            <a:rect l="0" t="0" r="0" b="0"/>
            <a:pathLst>
              <a:path w="3686997" h="523478">
                <a:moveTo>
                  <a:pt x="37916" y="0"/>
                </a:moveTo>
                <a:lnTo>
                  <a:pt x="3425258" y="0"/>
                </a:lnTo>
                <a:cubicBezTo>
                  <a:pt x="3569812" y="0"/>
                  <a:pt x="3686997" y="117185"/>
                  <a:pt x="3686997" y="261739"/>
                </a:cubicBezTo>
                <a:lnTo>
                  <a:pt x="3686996" y="261739"/>
                </a:lnTo>
                <a:cubicBezTo>
                  <a:pt x="3686996" y="406293"/>
                  <a:pt x="3569811" y="523478"/>
                  <a:pt x="3425257" y="523478"/>
                </a:cubicBezTo>
                <a:lnTo>
                  <a:pt x="946197" y="523477"/>
                </a:lnTo>
                <a:lnTo>
                  <a:pt x="898204" y="459297"/>
                </a:lnTo>
                <a:cubicBezTo>
                  <a:pt x="692432" y="209960"/>
                  <a:pt x="392762" y="40987"/>
                  <a:pt x="53329" y="6515"/>
                </a:cubicBezTo>
                <a:lnTo>
                  <a:pt x="0" y="3823"/>
                </a:lnTo>
                <a:lnTo>
                  <a:pt x="37916" y="0"/>
                </a:lnTo>
                <a:close/>
              </a:path>
            </a:pathLst>
          </a:custGeom>
          <a:solidFill>
            <a:srgbClr val="BB1B22"/>
          </a:solidFill>
          <a:ln w="9525">
            <a:noFill/>
          </a:ln>
        </p:spPr>
        <p:txBody>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endParaRPr lang="zh-CN" altLang="en-US" dirty="0"/>
          </a:p>
        </p:txBody>
      </p:sp>
      <p:sp>
        <p:nvSpPr>
          <p:cNvPr id="35" name="任意多边形 12"/>
          <p:cNvSpPr/>
          <p:nvPr/>
        </p:nvSpPr>
        <p:spPr>
          <a:xfrm rot="10800000">
            <a:off x="5752346" y="8125206"/>
            <a:ext cx="6301006" cy="726700"/>
          </a:xfrm>
          <a:custGeom>
            <a:avLst/>
            <a:gdLst/>
            <a:ahLst/>
            <a:cxnLst>
              <a:cxn ang="0">
                <a:pos x="37916" y="0"/>
              </a:cxn>
              <a:cxn ang="0">
                <a:pos x="3425258" y="0"/>
              </a:cxn>
              <a:cxn ang="0">
                <a:pos x="3686997" y="261739"/>
              </a:cxn>
              <a:cxn ang="0">
                <a:pos x="3686996" y="261739"/>
              </a:cxn>
              <a:cxn ang="0">
                <a:pos x="3425257" y="523478"/>
              </a:cxn>
              <a:cxn ang="0">
                <a:pos x="946197" y="523477"/>
              </a:cxn>
              <a:cxn ang="0">
                <a:pos x="898204" y="459297"/>
              </a:cxn>
              <a:cxn ang="0">
                <a:pos x="53329" y="6515"/>
              </a:cxn>
              <a:cxn ang="0">
                <a:pos x="0" y="3823"/>
              </a:cxn>
            </a:cxnLst>
            <a:rect l="0" t="0" r="0" b="0"/>
            <a:pathLst>
              <a:path w="3686997" h="523478">
                <a:moveTo>
                  <a:pt x="37916" y="0"/>
                </a:moveTo>
                <a:lnTo>
                  <a:pt x="3425258" y="0"/>
                </a:lnTo>
                <a:cubicBezTo>
                  <a:pt x="3569812" y="0"/>
                  <a:pt x="3686997" y="117185"/>
                  <a:pt x="3686997" y="261739"/>
                </a:cubicBezTo>
                <a:lnTo>
                  <a:pt x="3686996" y="261739"/>
                </a:lnTo>
                <a:cubicBezTo>
                  <a:pt x="3686996" y="406293"/>
                  <a:pt x="3569811" y="523478"/>
                  <a:pt x="3425257" y="523478"/>
                </a:cubicBezTo>
                <a:lnTo>
                  <a:pt x="946197" y="523477"/>
                </a:lnTo>
                <a:lnTo>
                  <a:pt x="898204" y="459297"/>
                </a:lnTo>
                <a:cubicBezTo>
                  <a:pt x="692432" y="209960"/>
                  <a:pt x="392762" y="40987"/>
                  <a:pt x="53329" y="6515"/>
                </a:cubicBezTo>
                <a:lnTo>
                  <a:pt x="0" y="3823"/>
                </a:lnTo>
                <a:lnTo>
                  <a:pt x="37916" y="0"/>
                </a:lnTo>
                <a:close/>
              </a:path>
            </a:pathLst>
          </a:custGeom>
          <a:solidFill>
            <a:srgbClr val="BB1B22"/>
          </a:solidFill>
          <a:ln w="9525">
            <a:noFill/>
          </a:ln>
        </p:spPr>
        <p:txBody>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endParaRPr lang="zh-CN" altLang="en-US" sz="2000" dirty="0">
              <a:latin typeface="微软雅黑" panose="020B0503020204020204" pitchFamily="34" charset="-122"/>
              <a:ea typeface="微软雅黑" panose="020B0503020204020204" pitchFamily="34" charset="-122"/>
            </a:endParaRPr>
          </a:p>
        </p:txBody>
      </p:sp>
      <p:sp>
        <p:nvSpPr>
          <p:cNvPr id="37" name="文本框 13"/>
          <p:cNvSpPr txBox="1"/>
          <p:nvPr/>
        </p:nvSpPr>
        <p:spPr>
          <a:xfrm>
            <a:off x="11684826" y="4297842"/>
            <a:ext cx="3348810" cy="46166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随时监控现场状态</a:t>
            </a:r>
          </a:p>
        </p:txBody>
      </p:sp>
      <p:sp>
        <p:nvSpPr>
          <p:cNvPr id="38" name="文本框 14"/>
          <p:cNvSpPr txBox="1"/>
          <p:nvPr/>
        </p:nvSpPr>
        <p:spPr>
          <a:xfrm>
            <a:off x="2632354" y="5217549"/>
            <a:ext cx="5112396" cy="46166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组织施工单位对作业进行危害识别</a:t>
            </a:r>
          </a:p>
        </p:txBody>
      </p:sp>
      <p:sp>
        <p:nvSpPr>
          <p:cNvPr id="3" name="矩形 2"/>
          <p:cNvSpPr/>
          <p:nvPr/>
        </p:nvSpPr>
        <p:spPr>
          <a:xfrm>
            <a:off x="8410706" y="6105256"/>
            <a:ext cx="1415772" cy="830997"/>
          </a:xfrm>
          <a:prstGeom prst="rect">
            <a:avLst/>
          </a:prstGeom>
        </p:spPr>
        <p:txBody>
          <a:bodyPr wrap="none">
            <a:spAutoFit/>
          </a:bodyPr>
          <a:lstStyle/>
          <a:p>
            <a:r>
              <a:rPr lang="zh-CN" altLang="en-US" sz="2400" b="1" dirty="0">
                <a:solidFill>
                  <a:srgbClr val="BB1B22"/>
                </a:solidFill>
                <a:latin typeface="微软雅黑" panose="020B0503020204020204" pitchFamily="34" charset="-122"/>
                <a:ea typeface="微软雅黑" panose="020B0503020204020204" pitchFamily="34" charset="-122"/>
              </a:rPr>
              <a:t>生产单位</a:t>
            </a:r>
            <a:endParaRPr lang="en-US" altLang="zh-CN" sz="2400" b="1" dirty="0">
              <a:solidFill>
                <a:srgbClr val="BB1B22"/>
              </a:solidFill>
              <a:latin typeface="微软雅黑" panose="020B0503020204020204" pitchFamily="34" charset="-122"/>
              <a:ea typeface="微软雅黑" panose="020B0503020204020204" pitchFamily="34" charset="-122"/>
            </a:endParaRPr>
          </a:p>
          <a:p>
            <a:r>
              <a:rPr lang="zh-CN" altLang="en-US" sz="2400" b="1" dirty="0">
                <a:solidFill>
                  <a:srgbClr val="BB1B22"/>
                </a:solidFill>
                <a:latin typeface="微软雅黑" panose="020B0503020204020204" pitchFamily="34" charset="-122"/>
                <a:ea typeface="微软雅黑" panose="020B0503020204020204" pitchFamily="34" charset="-122"/>
              </a:rPr>
              <a:t>安全责任</a:t>
            </a:r>
          </a:p>
        </p:txBody>
      </p:sp>
      <p:sp>
        <p:nvSpPr>
          <p:cNvPr id="44" name="factory-chimney_66599"/>
          <p:cNvSpPr>
            <a:spLocks noChangeAspect="1"/>
          </p:cNvSpPr>
          <p:nvPr/>
        </p:nvSpPr>
        <p:spPr bwMode="auto">
          <a:xfrm>
            <a:off x="8791546" y="5390064"/>
            <a:ext cx="586612" cy="609685"/>
          </a:xfrm>
          <a:custGeom>
            <a:avLst/>
            <a:gdLst>
              <a:gd name="connsiteX0" fmla="*/ 457927 w 583087"/>
              <a:gd name="connsiteY0" fmla="*/ 422517 h 606021"/>
              <a:gd name="connsiteX1" fmla="*/ 450974 w 583087"/>
              <a:gd name="connsiteY1" fmla="*/ 429461 h 606021"/>
              <a:gd name="connsiteX2" fmla="*/ 450974 w 583087"/>
              <a:gd name="connsiteY2" fmla="*/ 480048 h 606021"/>
              <a:gd name="connsiteX3" fmla="*/ 457927 w 583087"/>
              <a:gd name="connsiteY3" fmla="*/ 486992 h 606021"/>
              <a:gd name="connsiteX4" fmla="*/ 508587 w 583087"/>
              <a:gd name="connsiteY4" fmla="*/ 486992 h 606021"/>
              <a:gd name="connsiteX5" fmla="*/ 515540 w 583087"/>
              <a:gd name="connsiteY5" fmla="*/ 480048 h 606021"/>
              <a:gd name="connsiteX6" fmla="*/ 515540 w 583087"/>
              <a:gd name="connsiteY6" fmla="*/ 429461 h 606021"/>
              <a:gd name="connsiteX7" fmla="*/ 508587 w 583087"/>
              <a:gd name="connsiteY7" fmla="*/ 422517 h 606021"/>
              <a:gd name="connsiteX8" fmla="*/ 271180 w 583087"/>
              <a:gd name="connsiteY8" fmla="*/ 422517 h 606021"/>
              <a:gd name="connsiteX9" fmla="*/ 264227 w 583087"/>
              <a:gd name="connsiteY9" fmla="*/ 429461 h 606021"/>
              <a:gd name="connsiteX10" fmla="*/ 264227 w 583087"/>
              <a:gd name="connsiteY10" fmla="*/ 480048 h 606021"/>
              <a:gd name="connsiteX11" fmla="*/ 271180 w 583087"/>
              <a:gd name="connsiteY11" fmla="*/ 486992 h 606021"/>
              <a:gd name="connsiteX12" fmla="*/ 320847 w 583087"/>
              <a:gd name="connsiteY12" fmla="*/ 486992 h 606021"/>
              <a:gd name="connsiteX13" fmla="*/ 328794 w 583087"/>
              <a:gd name="connsiteY13" fmla="*/ 480048 h 606021"/>
              <a:gd name="connsiteX14" fmla="*/ 328794 w 583087"/>
              <a:gd name="connsiteY14" fmla="*/ 429461 h 606021"/>
              <a:gd name="connsiteX15" fmla="*/ 320847 w 583087"/>
              <a:gd name="connsiteY15" fmla="*/ 422517 h 606021"/>
              <a:gd name="connsiteX16" fmla="*/ 10927 w 583087"/>
              <a:gd name="connsiteY16" fmla="*/ 157677 h 606021"/>
              <a:gd name="connsiteX17" fmla="*/ 187740 w 583087"/>
              <a:gd name="connsiteY17" fmla="*/ 157677 h 606021"/>
              <a:gd name="connsiteX18" fmla="*/ 197673 w 583087"/>
              <a:gd name="connsiteY18" fmla="*/ 168588 h 606021"/>
              <a:gd name="connsiteX19" fmla="*/ 197673 w 583087"/>
              <a:gd name="connsiteY19" fmla="*/ 379865 h 606021"/>
              <a:gd name="connsiteX20" fmla="*/ 349654 w 583087"/>
              <a:gd name="connsiteY20" fmla="*/ 278690 h 606021"/>
              <a:gd name="connsiteX21" fmla="*/ 378460 w 583087"/>
              <a:gd name="connsiteY21" fmla="*/ 277698 h 606021"/>
              <a:gd name="connsiteX22" fmla="*/ 392367 w 583087"/>
              <a:gd name="connsiteY22" fmla="*/ 301504 h 606021"/>
              <a:gd name="connsiteX23" fmla="*/ 392367 w 583087"/>
              <a:gd name="connsiteY23" fmla="*/ 376889 h 606021"/>
              <a:gd name="connsiteX24" fmla="*/ 540374 w 583087"/>
              <a:gd name="connsiteY24" fmla="*/ 278690 h 606021"/>
              <a:gd name="connsiteX25" fmla="*/ 568187 w 583087"/>
              <a:gd name="connsiteY25" fmla="*/ 277698 h 606021"/>
              <a:gd name="connsiteX26" fmla="*/ 583087 w 583087"/>
              <a:gd name="connsiteY26" fmla="*/ 301504 h 606021"/>
              <a:gd name="connsiteX27" fmla="*/ 583087 w 583087"/>
              <a:gd name="connsiteY27" fmla="*/ 596102 h 606021"/>
              <a:gd name="connsiteX28" fmla="*/ 573154 w 583087"/>
              <a:gd name="connsiteY28" fmla="*/ 606021 h 606021"/>
              <a:gd name="connsiteX29" fmla="*/ 10927 w 583087"/>
              <a:gd name="connsiteY29" fmla="*/ 606021 h 606021"/>
              <a:gd name="connsiteX30" fmla="*/ 0 w 583087"/>
              <a:gd name="connsiteY30" fmla="*/ 596102 h 606021"/>
              <a:gd name="connsiteX31" fmla="*/ 0 w 583087"/>
              <a:gd name="connsiteY31" fmla="*/ 168588 h 606021"/>
              <a:gd name="connsiteX32" fmla="*/ 10927 w 583087"/>
              <a:gd name="connsiteY32" fmla="*/ 157677 h 606021"/>
              <a:gd name="connsiteX33" fmla="*/ 27811 w 583087"/>
              <a:gd name="connsiteY33" fmla="*/ 0 h 606021"/>
              <a:gd name="connsiteX34" fmla="*/ 170837 w 583087"/>
              <a:gd name="connsiteY34" fmla="*/ 0 h 606021"/>
              <a:gd name="connsiteX35" fmla="*/ 197654 w 583087"/>
              <a:gd name="connsiteY35" fmla="*/ 27769 h 606021"/>
              <a:gd name="connsiteX36" fmla="*/ 197654 w 583087"/>
              <a:gd name="connsiteY36" fmla="*/ 108101 h 606021"/>
              <a:gd name="connsiteX37" fmla="*/ 187722 w 583087"/>
              <a:gd name="connsiteY37" fmla="*/ 118019 h 606021"/>
              <a:gd name="connsiteX38" fmla="*/ 10926 w 583087"/>
              <a:gd name="connsiteY38" fmla="*/ 118019 h 606021"/>
              <a:gd name="connsiteX39" fmla="*/ 0 w 583087"/>
              <a:gd name="connsiteY39" fmla="*/ 108101 h 606021"/>
              <a:gd name="connsiteX40" fmla="*/ 0 w 583087"/>
              <a:gd name="connsiteY40" fmla="*/ 27769 h 606021"/>
              <a:gd name="connsiteX41" fmla="*/ 27811 w 583087"/>
              <a:gd name="connsiteY41" fmla="*/ 0 h 60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3087" h="606021">
                <a:moveTo>
                  <a:pt x="457927" y="422517"/>
                </a:moveTo>
                <a:cubicBezTo>
                  <a:pt x="453954" y="422517"/>
                  <a:pt x="450974" y="425493"/>
                  <a:pt x="450974" y="429461"/>
                </a:cubicBezTo>
                <a:lnTo>
                  <a:pt x="450974" y="480048"/>
                </a:lnTo>
                <a:cubicBezTo>
                  <a:pt x="450974" y="484016"/>
                  <a:pt x="453954" y="486992"/>
                  <a:pt x="457927" y="486992"/>
                </a:cubicBezTo>
                <a:lnTo>
                  <a:pt x="508587" y="486992"/>
                </a:lnTo>
                <a:cubicBezTo>
                  <a:pt x="512560" y="486992"/>
                  <a:pt x="515540" y="484016"/>
                  <a:pt x="515540" y="480048"/>
                </a:cubicBezTo>
                <a:lnTo>
                  <a:pt x="515540" y="429461"/>
                </a:lnTo>
                <a:cubicBezTo>
                  <a:pt x="515540" y="425493"/>
                  <a:pt x="512560" y="422517"/>
                  <a:pt x="508587" y="422517"/>
                </a:cubicBezTo>
                <a:close/>
                <a:moveTo>
                  <a:pt x="271180" y="422517"/>
                </a:moveTo>
                <a:cubicBezTo>
                  <a:pt x="267207" y="422517"/>
                  <a:pt x="264227" y="425493"/>
                  <a:pt x="264227" y="429461"/>
                </a:cubicBezTo>
                <a:lnTo>
                  <a:pt x="264227" y="480048"/>
                </a:lnTo>
                <a:cubicBezTo>
                  <a:pt x="264227" y="484016"/>
                  <a:pt x="267207" y="486992"/>
                  <a:pt x="271180" y="486992"/>
                </a:cubicBezTo>
                <a:lnTo>
                  <a:pt x="320847" y="486992"/>
                </a:lnTo>
                <a:cubicBezTo>
                  <a:pt x="324820" y="486992"/>
                  <a:pt x="328794" y="484016"/>
                  <a:pt x="328794" y="480048"/>
                </a:cubicBezTo>
                <a:lnTo>
                  <a:pt x="328794" y="429461"/>
                </a:lnTo>
                <a:cubicBezTo>
                  <a:pt x="328794" y="425493"/>
                  <a:pt x="324820" y="422517"/>
                  <a:pt x="320847" y="422517"/>
                </a:cubicBezTo>
                <a:close/>
                <a:moveTo>
                  <a:pt x="10927" y="157677"/>
                </a:moveTo>
                <a:lnTo>
                  <a:pt x="187740" y="157677"/>
                </a:lnTo>
                <a:cubicBezTo>
                  <a:pt x="193700" y="157677"/>
                  <a:pt x="197673" y="162637"/>
                  <a:pt x="197673" y="168588"/>
                </a:cubicBezTo>
                <a:lnTo>
                  <a:pt x="197673" y="379865"/>
                </a:lnTo>
                <a:lnTo>
                  <a:pt x="349654" y="278690"/>
                </a:lnTo>
                <a:cubicBezTo>
                  <a:pt x="358594" y="272739"/>
                  <a:pt x="369520" y="272739"/>
                  <a:pt x="378460" y="277698"/>
                </a:cubicBezTo>
                <a:cubicBezTo>
                  <a:pt x="387400" y="282658"/>
                  <a:pt x="392367" y="291585"/>
                  <a:pt x="392367" y="301504"/>
                </a:cubicBezTo>
                <a:lnTo>
                  <a:pt x="392367" y="376889"/>
                </a:lnTo>
                <a:lnTo>
                  <a:pt x="540374" y="278690"/>
                </a:lnTo>
                <a:cubicBezTo>
                  <a:pt x="549314" y="272739"/>
                  <a:pt x="559247" y="272739"/>
                  <a:pt x="568187" y="277698"/>
                </a:cubicBezTo>
                <a:cubicBezTo>
                  <a:pt x="577127" y="282658"/>
                  <a:pt x="583087" y="291585"/>
                  <a:pt x="583087" y="301504"/>
                </a:cubicBezTo>
                <a:lnTo>
                  <a:pt x="583087" y="596102"/>
                </a:lnTo>
                <a:cubicBezTo>
                  <a:pt x="583087" y="602053"/>
                  <a:pt x="578120" y="606021"/>
                  <a:pt x="573154" y="606021"/>
                </a:cubicBezTo>
                <a:lnTo>
                  <a:pt x="10927" y="606021"/>
                </a:lnTo>
                <a:cubicBezTo>
                  <a:pt x="4967" y="606021"/>
                  <a:pt x="0" y="602053"/>
                  <a:pt x="0" y="596102"/>
                </a:cubicBezTo>
                <a:lnTo>
                  <a:pt x="0" y="168588"/>
                </a:lnTo>
                <a:cubicBezTo>
                  <a:pt x="0" y="162637"/>
                  <a:pt x="4967" y="157677"/>
                  <a:pt x="10927" y="157677"/>
                </a:cubicBezTo>
                <a:close/>
                <a:moveTo>
                  <a:pt x="27811" y="0"/>
                </a:moveTo>
                <a:lnTo>
                  <a:pt x="170837" y="0"/>
                </a:lnTo>
                <a:cubicBezTo>
                  <a:pt x="185735" y="0"/>
                  <a:pt x="197654" y="11901"/>
                  <a:pt x="197654" y="27769"/>
                </a:cubicBezTo>
                <a:lnTo>
                  <a:pt x="197654" y="108101"/>
                </a:lnTo>
                <a:cubicBezTo>
                  <a:pt x="197654" y="114052"/>
                  <a:pt x="193681" y="118019"/>
                  <a:pt x="187722" y="118019"/>
                </a:cubicBezTo>
                <a:lnTo>
                  <a:pt x="10926" y="118019"/>
                </a:lnTo>
                <a:cubicBezTo>
                  <a:pt x="4966" y="118019"/>
                  <a:pt x="0" y="114052"/>
                  <a:pt x="0" y="108101"/>
                </a:cubicBezTo>
                <a:lnTo>
                  <a:pt x="0" y="27769"/>
                </a:lnTo>
                <a:cubicBezTo>
                  <a:pt x="0" y="11901"/>
                  <a:pt x="12912" y="0"/>
                  <a:pt x="27811" y="0"/>
                </a:cubicBezTo>
                <a:close/>
              </a:path>
            </a:pathLst>
          </a:custGeom>
          <a:solidFill>
            <a:srgbClr val="BB1B22"/>
          </a:solidFill>
          <a:ln>
            <a:noFill/>
          </a:ln>
        </p:spPr>
      </p:sp>
      <p:sp>
        <p:nvSpPr>
          <p:cNvPr id="45" name="任意多边形 9"/>
          <p:cNvSpPr/>
          <p:nvPr/>
        </p:nvSpPr>
        <p:spPr>
          <a:xfrm flipH="1">
            <a:off x="2721421" y="4172370"/>
            <a:ext cx="6333828" cy="725632"/>
          </a:xfrm>
          <a:custGeom>
            <a:avLst/>
            <a:gdLst/>
            <a:ahLst/>
            <a:cxnLst>
              <a:cxn ang="0">
                <a:pos x="37916" y="0"/>
              </a:cxn>
              <a:cxn ang="0">
                <a:pos x="3425258" y="0"/>
              </a:cxn>
              <a:cxn ang="0">
                <a:pos x="3686997" y="261739"/>
              </a:cxn>
              <a:cxn ang="0">
                <a:pos x="3686996" y="261739"/>
              </a:cxn>
              <a:cxn ang="0">
                <a:pos x="3425257" y="523478"/>
              </a:cxn>
              <a:cxn ang="0">
                <a:pos x="946197" y="523477"/>
              </a:cxn>
              <a:cxn ang="0">
                <a:pos x="898204" y="459297"/>
              </a:cxn>
              <a:cxn ang="0">
                <a:pos x="53329" y="6515"/>
              </a:cxn>
              <a:cxn ang="0">
                <a:pos x="0" y="3823"/>
              </a:cxn>
            </a:cxnLst>
            <a:rect l="0" t="0" r="0" b="0"/>
            <a:pathLst>
              <a:path w="3686997" h="523478">
                <a:moveTo>
                  <a:pt x="37916" y="0"/>
                </a:moveTo>
                <a:lnTo>
                  <a:pt x="3425258" y="0"/>
                </a:lnTo>
                <a:cubicBezTo>
                  <a:pt x="3569812" y="0"/>
                  <a:pt x="3686997" y="117185"/>
                  <a:pt x="3686997" y="261739"/>
                </a:cubicBezTo>
                <a:lnTo>
                  <a:pt x="3686996" y="261739"/>
                </a:lnTo>
                <a:cubicBezTo>
                  <a:pt x="3686996" y="406293"/>
                  <a:pt x="3569811" y="523478"/>
                  <a:pt x="3425257" y="523478"/>
                </a:cubicBezTo>
                <a:lnTo>
                  <a:pt x="946197" y="523477"/>
                </a:lnTo>
                <a:lnTo>
                  <a:pt x="898204" y="459297"/>
                </a:lnTo>
                <a:cubicBezTo>
                  <a:pt x="692432" y="209960"/>
                  <a:pt x="392762" y="40987"/>
                  <a:pt x="53329" y="6515"/>
                </a:cubicBezTo>
                <a:lnTo>
                  <a:pt x="0" y="3823"/>
                </a:lnTo>
                <a:lnTo>
                  <a:pt x="37916" y="0"/>
                </a:lnTo>
                <a:close/>
              </a:path>
            </a:pathLst>
          </a:custGeom>
          <a:solidFill>
            <a:srgbClr val="BB1B22"/>
          </a:solidFill>
          <a:ln w="9525">
            <a:noFill/>
          </a:ln>
        </p:spPr>
        <p:txBody>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endParaRPr lang="zh-CN" altLang="en-US" dirty="0"/>
          </a:p>
        </p:txBody>
      </p:sp>
      <p:sp>
        <p:nvSpPr>
          <p:cNvPr id="56" name="任意多边形 12"/>
          <p:cNvSpPr/>
          <p:nvPr/>
        </p:nvSpPr>
        <p:spPr>
          <a:xfrm rot="10800000" flipH="1">
            <a:off x="5904746" y="8129408"/>
            <a:ext cx="6301006" cy="726700"/>
          </a:xfrm>
          <a:custGeom>
            <a:avLst/>
            <a:gdLst/>
            <a:ahLst/>
            <a:cxnLst>
              <a:cxn ang="0">
                <a:pos x="37916" y="0"/>
              </a:cxn>
              <a:cxn ang="0">
                <a:pos x="3425258" y="0"/>
              </a:cxn>
              <a:cxn ang="0">
                <a:pos x="3686997" y="261739"/>
              </a:cxn>
              <a:cxn ang="0">
                <a:pos x="3686996" y="261739"/>
              </a:cxn>
              <a:cxn ang="0">
                <a:pos x="3425257" y="523478"/>
              </a:cxn>
              <a:cxn ang="0">
                <a:pos x="946197" y="523477"/>
              </a:cxn>
              <a:cxn ang="0">
                <a:pos x="898204" y="459297"/>
              </a:cxn>
              <a:cxn ang="0">
                <a:pos x="53329" y="6515"/>
              </a:cxn>
              <a:cxn ang="0">
                <a:pos x="0" y="3823"/>
              </a:cxn>
            </a:cxnLst>
            <a:rect l="0" t="0" r="0" b="0"/>
            <a:pathLst>
              <a:path w="3686997" h="523478">
                <a:moveTo>
                  <a:pt x="37916" y="0"/>
                </a:moveTo>
                <a:lnTo>
                  <a:pt x="3425258" y="0"/>
                </a:lnTo>
                <a:cubicBezTo>
                  <a:pt x="3569812" y="0"/>
                  <a:pt x="3686997" y="117185"/>
                  <a:pt x="3686997" y="261739"/>
                </a:cubicBezTo>
                <a:lnTo>
                  <a:pt x="3686996" y="261739"/>
                </a:lnTo>
                <a:cubicBezTo>
                  <a:pt x="3686996" y="406293"/>
                  <a:pt x="3569811" y="523478"/>
                  <a:pt x="3425257" y="523478"/>
                </a:cubicBezTo>
                <a:lnTo>
                  <a:pt x="946197" y="523477"/>
                </a:lnTo>
                <a:lnTo>
                  <a:pt x="898204" y="459297"/>
                </a:lnTo>
                <a:cubicBezTo>
                  <a:pt x="692432" y="209960"/>
                  <a:pt x="392762" y="40987"/>
                  <a:pt x="53329" y="6515"/>
                </a:cubicBezTo>
                <a:lnTo>
                  <a:pt x="0" y="3823"/>
                </a:lnTo>
                <a:lnTo>
                  <a:pt x="37916" y="0"/>
                </a:lnTo>
                <a:close/>
              </a:path>
            </a:pathLst>
          </a:custGeom>
          <a:solidFill>
            <a:srgbClr val="BB1B22"/>
          </a:solidFill>
          <a:ln w="9525">
            <a:noFill/>
          </a:ln>
        </p:spPr>
        <p:txBody>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endParaRPr lang="zh-CN" altLang="en-US" sz="2000" dirty="0">
              <a:latin typeface="微软雅黑" panose="020B0503020204020204" pitchFamily="34" charset="-122"/>
              <a:ea typeface="微软雅黑" panose="020B0503020204020204" pitchFamily="34" charset="-122"/>
            </a:endParaRPr>
          </a:p>
        </p:txBody>
      </p:sp>
      <p:sp>
        <p:nvSpPr>
          <p:cNvPr id="55" name="文本框 13"/>
          <p:cNvSpPr txBox="1"/>
          <p:nvPr/>
        </p:nvSpPr>
        <p:spPr>
          <a:xfrm>
            <a:off x="7228443" y="8223101"/>
            <a:ext cx="3348810" cy="46166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必要时撤销动火许可证</a:t>
            </a:r>
          </a:p>
        </p:txBody>
      </p:sp>
      <p:sp>
        <p:nvSpPr>
          <p:cNvPr id="57" name="文本框 13"/>
          <p:cNvSpPr txBox="1"/>
          <p:nvPr/>
        </p:nvSpPr>
        <p:spPr>
          <a:xfrm>
            <a:off x="2956093" y="4265645"/>
            <a:ext cx="5835453" cy="461665"/>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r>
              <a:rPr lang="zh-CN" altLang="en-US" sz="2400" b="1" dirty="0">
                <a:solidFill>
                  <a:schemeClr val="bg1"/>
                </a:solidFill>
                <a:latin typeface="微软雅黑" panose="020B0503020204020204" pitchFamily="34" charset="-122"/>
                <a:ea typeface="微软雅黑" panose="020B0503020204020204" pitchFamily="34" charset="-122"/>
              </a:rPr>
              <a:t>组织施工单位对作业进行危害识别</a:t>
            </a:r>
          </a:p>
        </p:txBody>
      </p:sp>
      <p:sp>
        <p:nvSpPr>
          <p:cNvPr id="22"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23" name="文本框 22"/>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任意多边形 8"/>
          <p:cNvSpPr/>
          <p:nvPr/>
        </p:nvSpPr>
        <p:spPr>
          <a:xfrm flipV="1">
            <a:off x="0" y="4761"/>
            <a:ext cx="18288000" cy="1467199"/>
          </a:xfrm>
          <a:custGeom>
            <a:avLst/>
            <a:gdLst/>
            <a:ahLst/>
            <a:cxnLst>
              <a:cxn ang="0">
                <a:pos x="0" y="1326322"/>
              </a:cxn>
              <a:cxn ang="0">
                <a:pos x="12192000" y="1326322"/>
              </a:cxn>
              <a:cxn ang="0">
                <a:pos x="12192000" y="869692"/>
              </a:cxn>
              <a:cxn ang="0">
                <a:pos x="7562844" y="869692"/>
              </a:cxn>
              <a:cxn ang="0">
                <a:pos x="7397872" y="817361"/>
              </a:cxn>
              <a:cxn ang="0">
                <a:pos x="5990048" y="6"/>
              </a:cxn>
              <a:cxn ang="0">
                <a:pos x="105952" y="6"/>
              </a:cxn>
              <a:cxn ang="0">
                <a:pos x="0" y="3359"/>
              </a:cxn>
              <a:cxn ang="0">
                <a:pos x="0" y="869692"/>
              </a:cxn>
              <a:cxn ang="0">
                <a:pos x="0" y="869694"/>
              </a:cxn>
            </a:cxnLst>
            <a:rect l="0" t="0" r="0" b="0"/>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BB1B22"/>
          </a:solidFill>
          <a:ln w="9525">
            <a:noFill/>
          </a:ln>
        </p:spPr>
        <p:txBody>
          <a:bodyPr/>
          <a:lstStyle/>
          <a:p>
            <a:endParaRPr lang="zh-CN" altLang="en-US" sz="5400"/>
          </a:p>
        </p:txBody>
      </p:sp>
      <p:sp>
        <p:nvSpPr>
          <p:cNvPr id="8" name="矩形 8"/>
          <p:cNvSpPr/>
          <p:nvPr/>
        </p:nvSpPr>
        <p:spPr>
          <a:xfrm>
            <a:off x="360884" y="276733"/>
            <a:ext cx="7335663" cy="830997"/>
          </a:xfrm>
          <a:prstGeom prst="rect">
            <a:avLst/>
          </a:prstGeom>
          <a:noFill/>
          <a:ln w="9525">
            <a:noFill/>
          </a:ln>
        </p:spPr>
        <p:txBody>
          <a:bodyPr wrap="none" anchor="t">
            <a:spAutoFit/>
          </a:bodyPr>
          <a:lstStyle/>
          <a:p>
            <a:r>
              <a:rPr lang="en-US" altLang="zh-CN"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4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、动火计划的制定和批准</a:t>
            </a:r>
          </a:p>
        </p:txBody>
      </p:sp>
      <p:sp>
        <p:nvSpPr>
          <p:cNvPr id="52" name="矩形 8"/>
          <p:cNvSpPr/>
          <p:nvPr/>
        </p:nvSpPr>
        <p:spPr>
          <a:xfrm>
            <a:off x="2166450" y="2312566"/>
            <a:ext cx="4493538" cy="738664"/>
          </a:xfrm>
          <a:prstGeom prst="rect">
            <a:avLst/>
          </a:prstGeom>
          <a:noFill/>
          <a:ln w="9525">
            <a:noFill/>
          </a:ln>
        </p:spPr>
        <p:txBody>
          <a:bodyPr wrap="none" anchor="t">
            <a:spAutoFit/>
          </a:bodyPr>
          <a:lstStyle/>
          <a:p>
            <a:r>
              <a:rPr lang="zh-CN" altLang="en-US" sz="4200" dirty="0">
                <a:solidFill>
                  <a:srgbClr val="C00000"/>
                </a:solidFill>
                <a:latin typeface="微软雅黑" panose="020B0503020204020204" pitchFamily="34" charset="-122"/>
                <a:ea typeface="微软雅黑" panose="020B0503020204020204" pitchFamily="34" charset="-122"/>
              </a:rPr>
              <a:t>动火作业安全职责</a:t>
            </a:r>
            <a:endParaRPr lang="en-US" altLang="zh-CN" sz="4200" dirty="0">
              <a:solidFill>
                <a:srgbClr val="C00000"/>
              </a:solidFill>
              <a:latin typeface="微软雅黑" panose="020B0503020204020204" pitchFamily="34" charset="-122"/>
              <a:ea typeface="微软雅黑" panose="020B0503020204020204" pitchFamily="34" charset="-122"/>
            </a:endParaRPr>
          </a:p>
        </p:txBody>
      </p:sp>
      <p:sp>
        <p:nvSpPr>
          <p:cNvPr id="21" name="agenda_232559"/>
          <p:cNvSpPr>
            <a:spLocks noChangeAspect="1"/>
          </p:cNvSpPr>
          <p:nvPr/>
        </p:nvSpPr>
        <p:spPr bwMode="auto">
          <a:xfrm>
            <a:off x="1159015" y="2217985"/>
            <a:ext cx="568212" cy="784902"/>
          </a:xfrm>
          <a:custGeom>
            <a:avLst/>
            <a:gdLst>
              <a:gd name="connsiteX0" fmla="*/ 72833 w 437435"/>
              <a:gd name="connsiteY0" fmla="*/ 462281 h 604252"/>
              <a:gd name="connsiteX1" fmla="*/ 72833 w 437435"/>
              <a:gd name="connsiteY1" fmla="*/ 505964 h 604252"/>
              <a:gd name="connsiteX2" fmla="*/ 364493 w 437435"/>
              <a:gd name="connsiteY2" fmla="*/ 505964 h 604252"/>
              <a:gd name="connsiteX3" fmla="*/ 364493 w 437435"/>
              <a:gd name="connsiteY3" fmla="*/ 462281 h 604252"/>
              <a:gd name="connsiteX4" fmla="*/ 72833 w 437435"/>
              <a:gd name="connsiteY4" fmla="*/ 360389 h 604252"/>
              <a:gd name="connsiteX5" fmla="*/ 72833 w 437435"/>
              <a:gd name="connsiteY5" fmla="*/ 404072 h 604252"/>
              <a:gd name="connsiteX6" fmla="*/ 364493 w 437435"/>
              <a:gd name="connsiteY6" fmla="*/ 404072 h 604252"/>
              <a:gd name="connsiteX7" fmla="*/ 364493 w 437435"/>
              <a:gd name="connsiteY7" fmla="*/ 360389 h 604252"/>
              <a:gd name="connsiteX8" fmla="*/ 72833 w 437435"/>
              <a:gd name="connsiteY8" fmla="*/ 258497 h 604252"/>
              <a:gd name="connsiteX9" fmla="*/ 72833 w 437435"/>
              <a:gd name="connsiteY9" fmla="*/ 302181 h 604252"/>
              <a:gd name="connsiteX10" fmla="*/ 364493 w 437435"/>
              <a:gd name="connsiteY10" fmla="*/ 302181 h 604252"/>
              <a:gd name="connsiteX11" fmla="*/ 364493 w 437435"/>
              <a:gd name="connsiteY11" fmla="*/ 258497 h 604252"/>
              <a:gd name="connsiteX12" fmla="*/ 313452 w 437435"/>
              <a:gd name="connsiteY12" fmla="*/ 21875 h 604252"/>
              <a:gd name="connsiteX13" fmla="*/ 415631 w 437435"/>
              <a:gd name="connsiteY13" fmla="*/ 123772 h 604252"/>
              <a:gd name="connsiteX14" fmla="*/ 313452 w 437435"/>
              <a:gd name="connsiteY14" fmla="*/ 123772 h 604252"/>
              <a:gd name="connsiteX15" fmla="*/ 0 w 437435"/>
              <a:gd name="connsiteY15" fmla="*/ 0 h 604252"/>
              <a:gd name="connsiteX16" fmla="*/ 269679 w 437435"/>
              <a:gd name="connsiteY16" fmla="*/ 0 h 604252"/>
              <a:gd name="connsiteX17" fmla="*/ 269679 w 437435"/>
              <a:gd name="connsiteY17" fmla="*/ 167417 h 604252"/>
              <a:gd name="connsiteX18" fmla="*/ 437435 w 437435"/>
              <a:gd name="connsiteY18" fmla="*/ 167417 h 604252"/>
              <a:gd name="connsiteX19" fmla="*/ 437435 w 437435"/>
              <a:gd name="connsiteY19" fmla="*/ 604252 h 604252"/>
              <a:gd name="connsiteX20" fmla="*/ 0 w 437435"/>
              <a:gd name="connsiteY20" fmla="*/ 604252 h 60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7435" h="604252">
                <a:moveTo>
                  <a:pt x="72833" y="462281"/>
                </a:moveTo>
                <a:lnTo>
                  <a:pt x="72833" y="505964"/>
                </a:lnTo>
                <a:lnTo>
                  <a:pt x="364493" y="505964"/>
                </a:lnTo>
                <a:lnTo>
                  <a:pt x="364493" y="462281"/>
                </a:lnTo>
                <a:close/>
                <a:moveTo>
                  <a:pt x="72833" y="360389"/>
                </a:moveTo>
                <a:lnTo>
                  <a:pt x="72833" y="404072"/>
                </a:lnTo>
                <a:lnTo>
                  <a:pt x="364493" y="404072"/>
                </a:lnTo>
                <a:lnTo>
                  <a:pt x="364493" y="360389"/>
                </a:lnTo>
                <a:close/>
                <a:moveTo>
                  <a:pt x="72833" y="258497"/>
                </a:moveTo>
                <a:lnTo>
                  <a:pt x="72833" y="302181"/>
                </a:lnTo>
                <a:lnTo>
                  <a:pt x="364493" y="302181"/>
                </a:lnTo>
                <a:lnTo>
                  <a:pt x="364493" y="258497"/>
                </a:lnTo>
                <a:close/>
                <a:moveTo>
                  <a:pt x="313452" y="21875"/>
                </a:moveTo>
                <a:lnTo>
                  <a:pt x="415631" y="123772"/>
                </a:lnTo>
                <a:lnTo>
                  <a:pt x="313452" y="123772"/>
                </a:lnTo>
                <a:close/>
                <a:moveTo>
                  <a:pt x="0" y="0"/>
                </a:moveTo>
                <a:lnTo>
                  <a:pt x="269679" y="0"/>
                </a:lnTo>
                <a:lnTo>
                  <a:pt x="269679" y="167417"/>
                </a:lnTo>
                <a:lnTo>
                  <a:pt x="437435" y="167417"/>
                </a:lnTo>
                <a:lnTo>
                  <a:pt x="437435" y="604252"/>
                </a:lnTo>
                <a:lnTo>
                  <a:pt x="0" y="604252"/>
                </a:lnTo>
                <a:close/>
              </a:path>
            </a:pathLst>
          </a:custGeom>
          <a:solidFill>
            <a:srgbClr val="BB1B22"/>
          </a:solidFill>
          <a:ln>
            <a:noFill/>
          </a:ln>
        </p:spPr>
        <p:txBody>
          <a:bodyPr/>
          <a:lstStyle>
            <a:defPPr>
              <a:defRPr lang="zh-CN"/>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9435" algn="l" defTabSz="914400" rtl="0" eaLnBrk="1" latinLnBrk="0" hangingPunct="1">
              <a:defRPr sz="3600" kern="1200">
                <a:solidFill>
                  <a:schemeClr val="tx1"/>
                </a:solidFill>
                <a:latin typeface="+mn-lt"/>
                <a:ea typeface="+mn-ea"/>
                <a:cs typeface="+mn-cs"/>
              </a:defRPr>
            </a:lvl3pPr>
            <a:lvl4pPr marL="2743835" algn="l" defTabSz="914400" rtl="0" eaLnBrk="1" latinLnBrk="0" hangingPunct="1">
              <a:defRPr sz="3600" kern="1200">
                <a:solidFill>
                  <a:schemeClr val="tx1"/>
                </a:solidFill>
                <a:latin typeface="+mn-lt"/>
                <a:ea typeface="+mn-ea"/>
                <a:cs typeface="+mn-cs"/>
              </a:defRPr>
            </a:lvl4pPr>
            <a:lvl5pPr marL="3658870" algn="l" defTabSz="914400" rtl="0" eaLnBrk="1" latinLnBrk="0" hangingPunct="1">
              <a:defRPr sz="3600" kern="1200">
                <a:solidFill>
                  <a:schemeClr val="tx1"/>
                </a:solidFill>
                <a:latin typeface="+mn-lt"/>
                <a:ea typeface="+mn-ea"/>
                <a:cs typeface="+mn-cs"/>
              </a:defRPr>
            </a:lvl5pPr>
            <a:lvl6pPr marL="4573270" algn="l" defTabSz="914400" rtl="0" eaLnBrk="1" latinLnBrk="0" hangingPunct="1">
              <a:defRPr sz="3600" kern="1200">
                <a:solidFill>
                  <a:schemeClr val="tx1"/>
                </a:solidFill>
                <a:latin typeface="+mn-lt"/>
                <a:ea typeface="+mn-ea"/>
                <a:cs typeface="+mn-cs"/>
              </a:defRPr>
            </a:lvl6pPr>
            <a:lvl7pPr marL="5488305" algn="l" defTabSz="914400" rtl="0" eaLnBrk="1" latinLnBrk="0" hangingPunct="1">
              <a:defRPr sz="3600" kern="1200">
                <a:solidFill>
                  <a:schemeClr val="tx1"/>
                </a:solidFill>
                <a:latin typeface="+mn-lt"/>
                <a:ea typeface="+mn-ea"/>
                <a:cs typeface="+mn-cs"/>
              </a:defRPr>
            </a:lvl7pPr>
            <a:lvl8pPr marL="6402705" algn="l" defTabSz="914400" rtl="0" eaLnBrk="1" latinLnBrk="0" hangingPunct="1">
              <a:defRPr sz="3600" kern="1200">
                <a:solidFill>
                  <a:schemeClr val="tx1"/>
                </a:solidFill>
                <a:latin typeface="+mn-lt"/>
                <a:ea typeface="+mn-ea"/>
                <a:cs typeface="+mn-cs"/>
              </a:defRPr>
            </a:lvl8pPr>
            <a:lvl9pPr marL="7317105" algn="l" defTabSz="914400" rtl="0" eaLnBrk="1" latinLnBrk="0" hangingPunct="1">
              <a:defRPr sz="3600" kern="1200">
                <a:solidFill>
                  <a:schemeClr val="tx1"/>
                </a:solidFill>
                <a:latin typeface="+mn-lt"/>
                <a:ea typeface="+mn-ea"/>
                <a:cs typeface="+mn-cs"/>
              </a:defRPr>
            </a:lvl9pPr>
          </a:lstStyle>
          <a:p>
            <a:endParaRPr lang="zh-CN" altLang="en-US"/>
          </a:p>
        </p:txBody>
      </p:sp>
      <p:sp>
        <p:nvSpPr>
          <p:cNvPr id="38" name="文本框 14"/>
          <p:cNvSpPr txBox="1"/>
          <p:nvPr/>
        </p:nvSpPr>
        <p:spPr>
          <a:xfrm>
            <a:off x="2075089" y="3857924"/>
            <a:ext cx="8180114" cy="646331"/>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2" charset="0"/>
                <a:ea typeface="宋体" panose="02010600030101010101" pitchFamily="2" charset="-122"/>
                <a:cs typeface="+mn-cs"/>
              </a:defRPr>
            </a:lvl9pPr>
          </a:lstStyle>
          <a:p>
            <a:r>
              <a:rPr lang="zh-CN" altLang="en-US" sz="3600" b="1" dirty="0">
                <a:solidFill>
                  <a:srgbClr val="BB1B22"/>
                </a:solidFill>
                <a:latin typeface="微软雅黑" panose="020B0503020204020204" pitchFamily="34" charset="-122"/>
                <a:ea typeface="微软雅黑" panose="020B0503020204020204" pitchFamily="34" charset="-122"/>
              </a:rPr>
              <a:t>组织施工单位对作业进行危害识别</a:t>
            </a:r>
          </a:p>
        </p:txBody>
      </p:sp>
      <p:cxnSp>
        <p:nvCxnSpPr>
          <p:cNvPr id="10" name="直接箭头连接符 9"/>
          <p:cNvCxnSpPr/>
          <p:nvPr/>
        </p:nvCxnSpPr>
        <p:spPr>
          <a:xfrm>
            <a:off x="1727227" y="8661290"/>
            <a:ext cx="14352832" cy="0"/>
          </a:xfrm>
          <a:prstGeom prst="straightConnector1">
            <a:avLst/>
          </a:prstGeom>
          <a:ln>
            <a:solidFill>
              <a:srgbClr val="BB1B22"/>
            </a:solidFill>
            <a:prstDash val="sysDash"/>
            <a:tailEnd type="none"/>
          </a:ln>
          <a:effectLst/>
        </p:spPr>
        <p:style>
          <a:lnRef idx="2">
            <a:schemeClr val="accent1"/>
          </a:lnRef>
          <a:fillRef idx="0">
            <a:schemeClr val="accent1"/>
          </a:fillRef>
          <a:effectRef idx="1">
            <a:schemeClr val="accent1"/>
          </a:effectRef>
          <a:fontRef idx="minor">
            <a:schemeClr val="tx1"/>
          </a:fontRef>
        </p:style>
      </p:cxnSp>
      <p:sp>
        <p:nvSpPr>
          <p:cNvPr id="15" name="矩形 14"/>
          <p:cNvSpPr/>
          <p:nvPr/>
        </p:nvSpPr>
        <p:spPr>
          <a:xfrm>
            <a:off x="2112271" y="4842459"/>
            <a:ext cx="3667832" cy="3554819"/>
          </a:xfrm>
          <a:prstGeom prst="rect">
            <a:avLst/>
          </a:prstGeom>
        </p:spPr>
        <p:txBody>
          <a:bodyPr wrap="square">
            <a:spAutoFit/>
          </a:bodyPr>
          <a:lstStyle/>
          <a:p>
            <a:pPr marL="342900" indent="-342900">
              <a:lnSpc>
                <a:spcPts val="45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受影响</a:t>
            </a:r>
            <a:r>
              <a:rPr lang="zh-CN" altLang="en-US" sz="2400" dirty="0">
                <a:latin typeface="微软雅黑" panose="020B0503020204020204" pitchFamily="34" charset="-122"/>
                <a:ea typeface="微软雅黑" panose="020B0503020204020204" pitchFamily="34" charset="-122"/>
              </a:rPr>
              <a:t>的设备及材料</a:t>
            </a:r>
          </a:p>
          <a:p>
            <a:pPr marL="342900" indent="-342900">
              <a:lnSpc>
                <a:spcPts val="45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可能会产生的</a:t>
            </a:r>
            <a:r>
              <a:rPr lang="zh-CN" altLang="en-US" sz="2400" b="1" dirty="0">
                <a:solidFill>
                  <a:srgbClr val="BB1B22"/>
                </a:solidFill>
                <a:latin typeface="微软雅黑" panose="020B0503020204020204" pitchFamily="34" charset="-122"/>
                <a:ea typeface="微软雅黑" panose="020B0503020204020204" pitchFamily="34" charset="-122"/>
              </a:rPr>
              <a:t>危险</a:t>
            </a:r>
          </a:p>
          <a:p>
            <a:pPr marL="342900" indent="-342900">
              <a:lnSpc>
                <a:spcPts val="45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作业环境</a:t>
            </a:r>
            <a:r>
              <a:rPr lang="zh-CN" altLang="en-US" sz="2400" dirty="0">
                <a:latin typeface="微软雅黑" panose="020B0503020204020204" pitchFamily="34" charset="-122"/>
                <a:ea typeface="微软雅黑" panose="020B0503020204020204" pitchFamily="34" charset="-122"/>
              </a:rPr>
              <a:t>的影响</a:t>
            </a:r>
          </a:p>
          <a:p>
            <a:pPr marL="342900" indent="-342900">
              <a:lnSpc>
                <a:spcPts val="45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需何种个人保护装备</a:t>
            </a:r>
          </a:p>
          <a:p>
            <a:pPr marL="342900" indent="-342900">
              <a:lnSpc>
                <a:spcPts val="45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设备</a:t>
            </a:r>
            <a:r>
              <a:rPr lang="zh-CN" altLang="en-US" sz="2400" dirty="0">
                <a:latin typeface="微软雅黑" panose="020B0503020204020204" pitchFamily="34" charset="-122"/>
                <a:ea typeface="微软雅黑" panose="020B0503020204020204" pitchFamily="34" charset="-122"/>
              </a:rPr>
              <a:t>隔离</a:t>
            </a:r>
          </a:p>
          <a:p>
            <a:pPr marL="342900" indent="-342900">
              <a:lnSpc>
                <a:spcPts val="45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防火、用电安全</a:t>
            </a:r>
          </a:p>
        </p:txBody>
      </p:sp>
      <p:sp>
        <p:nvSpPr>
          <p:cNvPr id="16" name="矩形 15"/>
          <p:cNvSpPr/>
          <p:nvPr/>
        </p:nvSpPr>
        <p:spPr>
          <a:xfrm>
            <a:off x="6165146" y="4868485"/>
            <a:ext cx="9484399" cy="3924151"/>
          </a:xfrm>
          <a:prstGeom prst="rect">
            <a:avLst/>
          </a:prstGeom>
        </p:spPr>
        <p:txBody>
          <a:bodyPr wrap="square">
            <a:spAutoFit/>
          </a:bodyPr>
          <a:lstStyle/>
          <a:p>
            <a:pPr marL="342900" indent="-342900">
              <a:lnSpc>
                <a:spcPts val="45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需何种</a:t>
            </a:r>
            <a:r>
              <a:rPr lang="zh-CN" altLang="en-US" sz="2400" b="1" dirty="0">
                <a:solidFill>
                  <a:srgbClr val="BB1B22"/>
                </a:solidFill>
                <a:latin typeface="微软雅黑" panose="020B0503020204020204" pitchFamily="34" charset="-122"/>
                <a:ea typeface="微软雅黑" panose="020B0503020204020204" pitchFamily="34" charset="-122"/>
              </a:rPr>
              <a:t>安全设障</a:t>
            </a:r>
            <a:r>
              <a:rPr lang="zh-CN" altLang="en-US" sz="2400" dirty="0">
                <a:latin typeface="微软雅黑" panose="020B0503020204020204" pitchFamily="34" charset="-122"/>
                <a:ea typeface="微软雅黑" panose="020B0503020204020204" pitchFamily="34" charset="-122"/>
              </a:rPr>
              <a:t>，通风等</a:t>
            </a:r>
          </a:p>
          <a:p>
            <a:pPr marL="342900" indent="-342900">
              <a:lnSpc>
                <a:spcPts val="45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疏散路线</a:t>
            </a:r>
          </a:p>
          <a:p>
            <a:pPr marL="342900" indent="-342900">
              <a:lnSpc>
                <a:spcPts val="45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动火方案</a:t>
            </a:r>
          </a:p>
          <a:p>
            <a:pPr marL="342900" indent="-342900">
              <a:lnSpc>
                <a:spcPts val="4500"/>
              </a:lnSpc>
              <a:buClr>
                <a:srgbClr val="BB1B22"/>
              </a:buClr>
              <a:buFont typeface="Arial" panose="020B0604020202020204" pitchFamily="34" charset="0"/>
              <a:buChar char="•"/>
            </a:pPr>
            <a:r>
              <a:rPr lang="zh-CN" altLang="en-US" sz="2400" b="1" dirty="0">
                <a:solidFill>
                  <a:srgbClr val="BB1B22"/>
                </a:solidFill>
                <a:latin typeface="微软雅黑" panose="020B0503020204020204" pitchFamily="34" charset="-122"/>
                <a:ea typeface="微软雅黑" panose="020B0503020204020204" pitchFamily="34" charset="-122"/>
              </a:rPr>
              <a:t>班与班之间的工作</a:t>
            </a:r>
            <a:r>
              <a:rPr lang="zh-CN" altLang="en-US" sz="2400" dirty="0">
                <a:latin typeface="微软雅黑" panose="020B0503020204020204" pitchFamily="34" charset="-122"/>
                <a:ea typeface="微软雅黑" panose="020B0503020204020204" pitchFamily="34" charset="-122"/>
              </a:rPr>
              <a:t>,责任交接（当  前工作状态，安全要求，许可证审核等</a:t>
            </a:r>
          </a:p>
          <a:p>
            <a:pPr marL="342900" indent="-342900">
              <a:lnSpc>
                <a:spcPts val="4500"/>
              </a:lnSpc>
              <a:buClr>
                <a:srgbClr val="BB1B22"/>
              </a:buClr>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是否应通知</a:t>
            </a:r>
            <a:r>
              <a:rPr lang="zh-CN" altLang="en-US" sz="2400" b="1" dirty="0">
                <a:solidFill>
                  <a:srgbClr val="BB1B22"/>
                </a:solidFill>
                <a:latin typeface="微软雅黑" panose="020B0503020204020204" pitchFamily="34" charset="-122"/>
                <a:ea typeface="微软雅黑" panose="020B0503020204020204" pitchFamily="34" charset="-122"/>
              </a:rPr>
              <a:t>高一级管理层、</a:t>
            </a:r>
            <a:r>
              <a:rPr lang="zh-CN" altLang="en-US" sz="2400" dirty="0">
                <a:latin typeface="微软雅黑" panose="020B0503020204020204" pitchFamily="34" charset="-122"/>
                <a:ea typeface="微软雅黑" panose="020B0503020204020204" pitchFamily="34" charset="-122"/>
              </a:rPr>
              <a:t>其他相关区域/部门</a:t>
            </a:r>
          </a:p>
          <a:p>
            <a:pPr marL="342900" indent="-342900">
              <a:buClr>
                <a:srgbClr val="BB1B22"/>
              </a:buClr>
              <a:buFont typeface="Arial" panose="020B0604020202020204" pitchFamily="34" charset="0"/>
              <a:buChar char="•"/>
            </a:pPr>
            <a:endParaRPr lang="zh-CN" altLang="en-US" sz="2400" dirty="0">
              <a:latin typeface="微软雅黑" panose="020B0503020204020204" pitchFamily="34" charset="-122"/>
              <a:ea typeface="微软雅黑" panose="020B0503020204020204" pitchFamily="34" charset="-122"/>
            </a:endParaRPr>
          </a:p>
        </p:txBody>
      </p:sp>
      <p:sp>
        <p:nvSpPr>
          <p:cNvPr id="49" name="pencil-writing_77219"/>
          <p:cNvSpPr>
            <a:spLocks noChangeAspect="1"/>
          </p:cNvSpPr>
          <p:nvPr/>
        </p:nvSpPr>
        <p:spPr bwMode="auto">
          <a:xfrm rot="20922120" flipH="1">
            <a:off x="15831708" y="6414881"/>
            <a:ext cx="2066136" cy="2064018"/>
          </a:xfrm>
          <a:custGeom>
            <a:avLst/>
            <a:gdLst>
              <a:gd name="connsiteX0" fmla="*/ 565181 w 606708"/>
              <a:gd name="connsiteY0" fmla="*/ 535408 h 606087"/>
              <a:gd name="connsiteX1" fmla="*/ 535910 w 606708"/>
              <a:gd name="connsiteY1" fmla="*/ 564636 h 606087"/>
              <a:gd name="connsiteX2" fmla="*/ 582743 w 606708"/>
              <a:gd name="connsiteY2" fmla="*/ 582173 h 606087"/>
              <a:gd name="connsiteX3" fmla="*/ 537374 w 606708"/>
              <a:gd name="connsiteY3" fmla="*/ 461540 h 606087"/>
              <a:gd name="connsiteX4" fmla="*/ 461937 w 606708"/>
              <a:gd name="connsiteY4" fmla="*/ 536869 h 606087"/>
              <a:gd name="connsiteX5" fmla="*/ 517683 w 606708"/>
              <a:gd name="connsiteY5" fmla="*/ 557728 h 606087"/>
              <a:gd name="connsiteX6" fmla="*/ 558262 w 606708"/>
              <a:gd name="connsiteY6" fmla="*/ 517207 h 606087"/>
              <a:gd name="connsiteX7" fmla="*/ 399258 w 606708"/>
              <a:gd name="connsiteY7" fmla="*/ 439898 h 606087"/>
              <a:gd name="connsiteX8" fmla="*/ 411891 w 606708"/>
              <a:gd name="connsiteY8" fmla="*/ 439898 h 606087"/>
              <a:gd name="connsiteX9" fmla="*/ 415348 w 606708"/>
              <a:gd name="connsiteY9" fmla="*/ 443480 h 606087"/>
              <a:gd name="connsiteX10" fmla="*/ 415348 w 606708"/>
              <a:gd name="connsiteY10" fmla="*/ 456085 h 606087"/>
              <a:gd name="connsiteX11" fmla="*/ 409098 w 606708"/>
              <a:gd name="connsiteY11" fmla="*/ 458606 h 606087"/>
              <a:gd name="connsiteX12" fmla="*/ 402849 w 606708"/>
              <a:gd name="connsiteY12" fmla="*/ 456085 h 606087"/>
              <a:gd name="connsiteX13" fmla="*/ 399258 w 606708"/>
              <a:gd name="connsiteY13" fmla="*/ 452503 h 606087"/>
              <a:gd name="connsiteX14" fmla="*/ 399258 w 606708"/>
              <a:gd name="connsiteY14" fmla="*/ 439898 h 606087"/>
              <a:gd name="connsiteX15" fmla="*/ 136404 w 606708"/>
              <a:gd name="connsiteY15" fmla="*/ 177328 h 606087"/>
              <a:gd name="connsiteX16" fmla="*/ 149041 w 606708"/>
              <a:gd name="connsiteY16" fmla="*/ 177328 h 606087"/>
              <a:gd name="connsiteX17" fmla="*/ 394601 w 606708"/>
              <a:gd name="connsiteY17" fmla="*/ 422772 h 606087"/>
              <a:gd name="connsiteX18" fmla="*/ 394601 w 606708"/>
              <a:gd name="connsiteY18" fmla="*/ 435263 h 606087"/>
              <a:gd name="connsiteX19" fmla="*/ 388349 w 606708"/>
              <a:gd name="connsiteY19" fmla="*/ 437788 h 606087"/>
              <a:gd name="connsiteX20" fmla="*/ 382097 w 606708"/>
              <a:gd name="connsiteY20" fmla="*/ 435263 h 606087"/>
              <a:gd name="connsiteX21" fmla="*/ 136404 w 606708"/>
              <a:gd name="connsiteY21" fmla="*/ 189952 h 606087"/>
              <a:gd name="connsiteX22" fmla="*/ 136404 w 606708"/>
              <a:gd name="connsiteY22" fmla="*/ 177328 h 606087"/>
              <a:gd name="connsiteX23" fmla="*/ 101647 w 606708"/>
              <a:gd name="connsiteY23" fmla="*/ 0 h 606087"/>
              <a:gd name="connsiteX24" fmla="*/ 107900 w 606708"/>
              <a:gd name="connsiteY24" fmla="*/ 2657 h 606087"/>
              <a:gd name="connsiteX25" fmla="*/ 546155 w 606708"/>
              <a:gd name="connsiteY25" fmla="*/ 440283 h 606087"/>
              <a:gd name="connsiteX26" fmla="*/ 550545 w 606708"/>
              <a:gd name="connsiteY26" fmla="*/ 446262 h 606087"/>
              <a:gd name="connsiteX27" fmla="*/ 606159 w 606708"/>
              <a:gd name="connsiteY27" fmla="*/ 594130 h 606087"/>
              <a:gd name="connsiteX28" fmla="*/ 604163 w 606708"/>
              <a:gd name="connsiteY28" fmla="*/ 603563 h 606087"/>
              <a:gd name="connsiteX29" fmla="*/ 597910 w 606708"/>
              <a:gd name="connsiteY29" fmla="*/ 606087 h 606087"/>
              <a:gd name="connsiteX30" fmla="*/ 594717 w 606708"/>
              <a:gd name="connsiteY30" fmla="*/ 605556 h 606087"/>
              <a:gd name="connsiteX31" fmla="*/ 446636 w 606708"/>
              <a:gd name="connsiteY31" fmla="*/ 550022 h 606087"/>
              <a:gd name="connsiteX32" fmla="*/ 440915 w 606708"/>
              <a:gd name="connsiteY32" fmla="*/ 545372 h 606087"/>
              <a:gd name="connsiteX33" fmla="*/ 289775 w 606708"/>
              <a:gd name="connsiteY33" fmla="*/ 394581 h 606087"/>
              <a:gd name="connsiteX34" fmla="*/ 289775 w 606708"/>
              <a:gd name="connsiteY34" fmla="*/ 382093 h 606087"/>
              <a:gd name="connsiteX35" fmla="*/ 302414 w 606708"/>
              <a:gd name="connsiteY35" fmla="*/ 382093 h 606087"/>
              <a:gd name="connsiteX36" fmla="*/ 447169 w 606708"/>
              <a:gd name="connsiteY36" fmla="*/ 526639 h 606087"/>
              <a:gd name="connsiteX37" fmla="*/ 460340 w 606708"/>
              <a:gd name="connsiteY37" fmla="*/ 513354 h 606087"/>
              <a:gd name="connsiteX38" fmla="*/ 420958 w 606708"/>
              <a:gd name="connsiteY38" fmla="*/ 474029 h 606087"/>
              <a:gd name="connsiteX39" fmla="*/ 420958 w 606708"/>
              <a:gd name="connsiteY39" fmla="*/ 461540 h 606087"/>
              <a:gd name="connsiteX40" fmla="*/ 433465 w 606708"/>
              <a:gd name="connsiteY40" fmla="*/ 461540 h 606087"/>
              <a:gd name="connsiteX41" fmla="*/ 472847 w 606708"/>
              <a:gd name="connsiteY41" fmla="*/ 500865 h 606087"/>
              <a:gd name="connsiteX42" fmla="*/ 501584 w 606708"/>
              <a:gd name="connsiteY42" fmla="*/ 472301 h 606087"/>
              <a:gd name="connsiteX43" fmla="*/ 272479 w 606708"/>
              <a:gd name="connsiteY43" fmla="*/ 243524 h 606087"/>
              <a:gd name="connsiteX44" fmla="*/ 272479 w 606708"/>
              <a:gd name="connsiteY44" fmla="*/ 230903 h 606087"/>
              <a:gd name="connsiteX45" fmla="*/ 284985 w 606708"/>
              <a:gd name="connsiteY45" fmla="*/ 230903 h 606087"/>
              <a:gd name="connsiteX46" fmla="*/ 514091 w 606708"/>
              <a:gd name="connsiteY46" fmla="*/ 459680 h 606087"/>
              <a:gd name="connsiteX47" fmla="*/ 527395 w 606708"/>
              <a:gd name="connsiteY47" fmla="*/ 446527 h 606087"/>
              <a:gd name="connsiteX48" fmla="*/ 150209 w 606708"/>
              <a:gd name="connsiteY48" fmla="*/ 69882 h 606087"/>
              <a:gd name="connsiteX49" fmla="*/ 137038 w 606708"/>
              <a:gd name="connsiteY49" fmla="*/ 83168 h 606087"/>
              <a:gd name="connsiteX50" fmla="*/ 258243 w 606708"/>
              <a:gd name="connsiteY50" fmla="*/ 204199 h 606087"/>
              <a:gd name="connsiteX51" fmla="*/ 258243 w 606708"/>
              <a:gd name="connsiteY51" fmla="*/ 216687 h 606087"/>
              <a:gd name="connsiteX52" fmla="*/ 251990 w 606708"/>
              <a:gd name="connsiteY52" fmla="*/ 219345 h 606087"/>
              <a:gd name="connsiteX53" fmla="*/ 245737 w 606708"/>
              <a:gd name="connsiteY53" fmla="*/ 216687 h 606087"/>
              <a:gd name="connsiteX54" fmla="*/ 124531 w 606708"/>
              <a:gd name="connsiteY54" fmla="*/ 95656 h 606087"/>
              <a:gd name="connsiteX55" fmla="*/ 95793 w 606708"/>
              <a:gd name="connsiteY55" fmla="*/ 124353 h 606087"/>
              <a:gd name="connsiteX56" fmla="*/ 127990 w 606708"/>
              <a:gd name="connsiteY56" fmla="*/ 156504 h 606087"/>
              <a:gd name="connsiteX57" fmla="*/ 127990 w 606708"/>
              <a:gd name="connsiteY57" fmla="*/ 169125 h 606087"/>
              <a:gd name="connsiteX58" fmla="*/ 121737 w 606708"/>
              <a:gd name="connsiteY58" fmla="*/ 171649 h 606087"/>
              <a:gd name="connsiteX59" fmla="*/ 115484 w 606708"/>
              <a:gd name="connsiteY59" fmla="*/ 169125 h 606087"/>
              <a:gd name="connsiteX60" fmla="*/ 83287 w 606708"/>
              <a:gd name="connsiteY60" fmla="*/ 136841 h 606087"/>
              <a:gd name="connsiteX61" fmla="*/ 69982 w 606708"/>
              <a:gd name="connsiteY61" fmla="*/ 149994 h 606087"/>
              <a:gd name="connsiteX62" fmla="*/ 272213 w 606708"/>
              <a:gd name="connsiteY62" fmla="*/ 351934 h 606087"/>
              <a:gd name="connsiteX63" fmla="*/ 272213 w 606708"/>
              <a:gd name="connsiteY63" fmla="*/ 364423 h 606087"/>
              <a:gd name="connsiteX64" fmla="*/ 259706 w 606708"/>
              <a:gd name="connsiteY64" fmla="*/ 364423 h 606087"/>
              <a:gd name="connsiteX65" fmla="*/ 2528 w 606708"/>
              <a:gd name="connsiteY65" fmla="*/ 107746 h 606087"/>
              <a:gd name="connsiteX66" fmla="*/ 0 w 606708"/>
              <a:gd name="connsiteY66" fmla="*/ 101502 h 606087"/>
              <a:gd name="connsiteX67" fmla="*/ 2528 w 606708"/>
              <a:gd name="connsiteY67" fmla="*/ 95257 h 606087"/>
              <a:gd name="connsiteX68" fmla="*/ 36188 w 606708"/>
              <a:gd name="connsiteY68" fmla="*/ 61778 h 606087"/>
              <a:gd name="connsiteX69" fmla="*/ 48695 w 606708"/>
              <a:gd name="connsiteY69" fmla="*/ 61778 h 606087"/>
              <a:gd name="connsiteX70" fmla="*/ 48695 w 606708"/>
              <a:gd name="connsiteY70" fmla="*/ 74266 h 606087"/>
              <a:gd name="connsiteX71" fmla="*/ 21420 w 606708"/>
              <a:gd name="connsiteY71" fmla="*/ 101502 h 606087"/>
              <a:gd name="connsiteX72" fmla="*/ 57476 w 606708"/>
              <a:gd name="connsiteY72" fmla="*/ 137505 h 606087"/>
              <a:gd name="connsiteX73" fmla="*/ 137703 w 606708"/>
              <a:gd name="connsiteY73" fmla="*/ 57394 h 606087"/>
              <a:gd name="connsiteX74" fmla="*/ 101647 w 606708"/>
              <a:gd name="connsiteY74" fmla="*/ 21390 h 606087"/>
              <a:gd name="connsiteX75" fmla="*/ 69982 w 606708"/>
              <a:gd name="connsiteY75" fmla="*/ 53009 h 606087"/>
              <a:gd name="connsiteX76" fmla="*/ 57476 w 606708"/>
              <a:gd name="connsiteY76" fmla="*/ 53009 h 606087"/>
              <a:gd name="connsiteX77" fmla="*/ 57476 w 606708"/>
              <a:gd name="connsiteY77" fmla="*/ 40521 h 606087"/>
              <a:gd name="connsiteX78" fmla="*/ 95394 w 606708"/>
              <a:gd name="connsiteY78" fmla="*/ 2657 h 606087"/>
              <a:gd name="connsiteX79" fmla="*/ 101647 w 606708"/>
              <a:gd name="connsiteY79"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6708" h="606087">
                <a:moveTo>
                  <a:pt x="565181" y="535408"/>
                </a:moveTo>
                <a:lnTo>
                  <a:pt x="535910" y="564636"/>
                </a:lnTo>
                <a:lnTo>
                  <a:pt x="582743" y="582173"/>
                </a:lnTo>
                <a:close/>
                <a:moveTo>
                  <a:pt x="537374" y="461540"/>
                </a:moveTo>
                <a:lnTo>
                  <a:pt x="461937" y="536869"/>
                </a:lnTo>
                <a:lnTo>
                  <a:pt x="517683" y="557728"/>
                </a:lnTo>
                <a:lnTo>
                  <a:pt x="558262" y="517207"/>
                </a:lnTo>
                <a:close/>
                <a:moveTo>
                  <a:pt x="399258" y="439898"/>
                </a:moveTo>
                <a:cubicBezTo>
                  <a:pt x="402716" y="436448"/>
                  <a:pt x="408301" y="436448"/>
                  <a:pt x="411891" y="439898"/>
                </a:cubicBezTo>
                <a:lnTo>
                  <a:pt x="415348" y="443480"/>
                </a:lnTo>
                <a:cubicBezTo>
                  <a:pt x="418805" y="446930"/>
                  <a:pt x="418805" y="452503"/>
                  <a:pt x="415348" y="456085"/>
                </a:cubicBezTo>
                <a:cubicBezTo>
                  <a:pt x="413619" y="457810"/>
                  <a:pt x="411359" y="458606"/>
                  <a:pt x="409098" y="458606"/>
                </a:cubicBezTo>
                <a:cubicBezTo>
                  <a:pt x="406838" y="458606"/>
                  <a:pt x="404577" y="457810"/>
                  <a:pt x="402849" y="456085"/>
                </a:cubicBezTo>
                <a:lnTo>
                  <a:pt x="399258" y="452503"/>
                </a:lnTo>
                <a:cubicBezTo>
                  <a:pt x="395801" y="449053"/>
                  <a:pt x="395801" y="443347"/>
                  <a:pt x="399258" y="439898"/>
                </a:cubicBezTo>
                <a:close/>
                <a:moveTo>
                  <a:pt x="136404" y="177328"/>
                </a:moveTo>
                <a:cubicBezTo>
                  <a:pt x="139862" y="173873"/>
                  <a:pt x="145582" y="173873"/>
                  <a:pt x="149041" y="177328"/>
                </a:cubicBezTo>
                <a:lnTo>
                  <a:pt x="394601" y="422772"/>
                </a:lnTo>
                <a:cubicBezTo>
                  <a:pt x="398059" y="426227"/>
                  <a:pt x="398059" y="431808"/>
                  <a:pt x="394601" y="435263"/>
                </a:cubicBezTo>
                <a:cubicBezTo>
                  <a:pt x="392871" y="436991"/>
                  <a:pt x="390610" y="437788"/>
                  <a:pt x="388349" y="437788"/>
                </a:cubicBezTo>
                <a:cubicBezTo>
                  <a:pt x="386087" y="437788"/>
                  <a:pt x="383826" y="436991"/>
                  <a:pt x="382097" y="435263"/>
                </a:cubicBezTo>
                <a:lnTo>
                  <a:pt x="136404" y="189952"/>
                </a:lnTo>
                <a:cubicBezTo>
                  <a:pt x="132945" y="186497"/>
                  <a:pt x="132945" y="180916"/>
                  <a:pt x="136404" y="177328"/>
                </a:cubicBezTo>
                <a:close/>
                <a:moveTo>
                  <a:pt x="101647" y="0"/>
                </a:moveTo>
                <a:cubicBezTo>
                  <a:pt x="104042" y="0"/>
                  <a:pt x="106171" y="930"/>
                  <a:pt x="107900" y="2657"/>
                </a:cubicBezTo>
                <a:lnTo>
                  <a:pt x="546155" y="440283"/>
                </a:lnTo>
                <a:cubicBezTo>
                  <a:pt x="546820" y="440948"/>
                  <a:pt x="550013" y="444667"/>
                  <a:pt x="550545" y="446262"/>
                </a:cubicBezTo>
                <a:lnTo>
                  <a:pt x="606159" y="594130"/>
                </a:lnTo>
                <a:cubicBezTo>
                  <a:pt x="607356" y="597451"/>
                  <a:pt x="606558" y="601039"/>
                  <a:pt x="604163" y="603563"/>
                </a:cubicBezTo>
                <a:cubicBezTo>
                  <a:pt x="602434" y="605290"/>
                  <a:pt x="600172" y="606087"/>
                  <a:pt x="597910" y="606087"/>
                </a:cubicBezTo>
                <a:cubicBezTo>
                  <a:pt x="596846" y="606087"/>
                  <a:pt x="595781" y="605954"/>
                  <a:pt x="594717" y="605556"/>
                </a:cubicBezTo>
                <a:lnTo>
                  <a:pt x="446636" y="550022"/>
                </a:lnTo>
                <a:cubicBezTo>
                  <a:pt x="444774" y="549358"/>
                  <a:pt x="441315" y="545903"/>
                  <a:pt x="440915" y="545372"/>
                </a:cubicBezTo>
                <a:lnTo>
                  <a:pt x="289775" y="394581"/>
                </a:lnTo>
                <a:cubicBezTo>
                  <a:pt x="286316" y="391127"/>
                  <a:pt x="286316" y="385547"/>
                  <a:pt x="289775" y="382093"/>
                </a:cubicBezTo>
                <a:cubicBezTo>
                  <a:pt x="293234" y="378638"/>
                  <a:pt x="298955" y="378638"/>
                  <a:pt x="302414" y="382093"/>
                </a:cubicBezTo>
                <a:lnTo>
                  <a:pt x="447169" y="526639"/>
                </a:lnTo>
                <a:lnTo>
                  <a:pt x="460340" y="513354"/>
                </a:lnTo>
                <a:lnTo>
                  <a:pt x="420958" y="474029"/>
                </a:lnTo>
                <a:cubicBezTo>
                  <a:pt x="417499" y="470574"/>
                  <a:pt x="417499" y="464994"/>
                  <a:pt x="420958" y="461540"/>
                </a:cubicBezTo>
                <a:cubicBezTo>
                  <a:pt x="424418" y="458086"/>
                  <a:pt x="430006" y="458086"/>
                  <a:pt x="433465" y="461540"/>
                </a:cubicBezTo>
                <a:lnTo>
                  <a:pt x="472847" y="500865"/>
                </a:lnTo>
                <a:lnTo>
                  <a:pt x="501584" y="472301"/>
                </a:lnTo>
                <a:lnTo>
                  <a:pt x="272479" y="243524"/>
                </a:lnTo>
                <a:cubicBezTo>
                  <a:pt x="269020" y="240070"/>
                  <a:pt x="269020" y="234357"/>
                  <a:pt x="272479" y="230903"/>
                </a:cubicBezTo>
                <a:cubicBezTo>
                  <a:pt x="275938" y="227449"/>
                  <a:pt x="281526" y="227449"/>
                  <a:pt x="284985" y="230903"/>
                </a:cubicBezTo>
                <a:lnTo>
                  <a:pt x="514091" y="459680"/>
                </a:lnTo>
                <a:lnTo>
                  <a:pt x="527395" y="446527"/>
                </a:lnTo>
                <a:lnTo>
                  <a:pt x="150209" y="69882"/>
                </a:lnTo>
                <a:lnTo>
                  <a:pt x="137038" y="83168"/>
                </a:lnTo>
                <a:lnTo>
                  <a:pt x="258243" y="204199"/>
                </a:lnTo>
                <a:cubicBezTo>
                  <a:pt x="261702" y="207653"/>
                  <a:pt x="261702" y="213233"/>
                  <a:pt x="258243" y="216687"/>
                </a:cubicBezTo>
                <a:cubicBezTo>
                  <a:pt x="256513" y="218415"/>
                  <a:pt x="254252" y="219345"/>
                  <a:pt x="251990" y="219345"/>
                </a:cubicBezTo>
                <a:cubicBezTo>
                  <a:pt x="249728" y="219345"/>
                  <a:pt x="247466" y="218415"/>
                  <a:pt x="245737" y="216687"/>
                </a:cubicBezTo>
                <a:lnTo>
                  <a:pt x="124531" y="95656"/>
                </a:lnTo>
                <a:lnTo>
                  <a:pt x="95793" y="124353"/>
                </a:lnTo>
                <a:lnTo>
                  <a:pt x="127990" y="156504"/>
                </a:lnTo>
                <a:cubicBezTo>
                  <a:pt x="131582" y="159958"/>
                  <a:pt x="131582" y="165538"/>
                  <a:pt x="127990" y="169125"/>
                </a:cubicBezTo>
                <a:cubicBezTo>
                  <a:pt x="126261" y="170852"/>
                  <a:pt x="123999" y="171649"/>
                  <a:pt x="121737" y="171649"/>
                </a:cubicBezTo>
                <a:cubicBezTo>
                  <a:pt x="119475" y="171649"/>
                  <a:pt x="117213" y="170852"/>
                  <a:pt x="115484" y="169125"/>
                </a:cubicBezTo>
                <a:lnTo>
                  <a:pt x="83287" y="136841"/>
                </a:lnTo>
                <a:lnTo>
                  <a:pt x="69982" y="149994"/>
                </a:lnTo>
                <a:lnTo>
                  <a:pt x="272213" y="351934"/>
                </a:lnTo>
                <a:cubicBezTo>
                  <a:pt x="275672" y="355389"/>
                  <a:pt x="275672" y="360969"/>
                  <a:pt x="272213" y="364423"/>
                </a:cubicBezTo>
                <a:cubicBezTo>
                  <a:pt x="268754" y="367877"/>
                  <a:pt x="263166" y="367877"/>
                  <a:pt x="259706" y="364423"/>
                </a:cubicBezTo>
                <a:lnTo>
                  <a:pt x="2528" y="107746"/>
                </a:lnTo>
                <a:cubicBezTo>
                  <a:pt x="931" y="106152"/>
                  <a:pt x="0" y="103893"/>
                  <a:pt x="0" y="101502"/>
                </a:cubicBezTo>
                <a:cubicBezTo>
                  <a:pt x="0" y="99110"/>
                  <a:pt x="931" y="96852"/>
                  <a:pt x="2528" y="95257"/>
                </a:cubicBezTo>
                <a:lnTo>
                  <a:pt x="36188" y="61778"/>
                </a:lnTo>
                <a:cubicBezTo>
                  <a:pt x="39648" y="58191"/>
                  <a:pt x="45235" y="58191"/>
                  <a:pt x="48695" y="61778"/>
                </a:cubicBezTo>
                <a:cubicBezTo>
                  <a:pt x="52154" y="65232"/>
                  <a:pt x="52154" y="70812"/>
                  <a:pt x="48695" y="74266"/>
                </a:cubicBezTo>
                <a:lnTo>
                  <a:pt x="21420" y="101502"/>
                </a:lnTo>
                <a:lnTo>
                  <a:pt x="57476" y="137505"/>
                </a:lnTo>
                <a:lnTo>
                  <a:pt x="137703" y="57394"/>
                </a:lnTo>
                <a:lnTo>
                  <a:pt x="101647" y="21390"/>
                </a:lnTo>
                <a:lnTo>
                  <a:pt x="69982" y="53009"/>
                </a:lnTo>
                <a:cubicBezTo>
                  <a:pt x="66523" y="56464"/>
                  <a:pt x="60935" y="56464"/>
                  <a:pt x="57476" y="53009"/>
                </a:cubicBezTo>
                <a:cubicBezTo>
                  <a:pt x="54017" y="49555"/>
                  <a:pt x="54017" y="43975"/>
                  <a:pt x="57476" y="40521"/>
                </a:cubicBezTo>
                <a:lnTo>
                  <a:pt x="95394" y="2657"/>
                </a:lnTo>
                <a:cubicBezTo>
                  <a:pt x="96990" y="930"/>
                  <a:pt x="99252" y="0"/>
                  <a:pt x="101647" y="0"/>
                </a:cubicBezTo>
                <a:close/>
              </a:path>
            </a:pathLst>
          </a:custGeom>
          <a:solidFill>
            <a:srgbClr val="BB1B22"/>
          </a:solidFill>
          <a:ln>
            <a:noFill/>
          </a:ln>
        </p:spPr>
      </p:sp>
      <p:sp>
        <p:nvSpPr>
          <p:cNvPr id="4" name="矩形 3"/>
          <p:cNvSpPr/>
          <p:nvPr/>
        </p:nvSpPr>
        <p:spPr>
          <a:xfrm>
            <a:off x="1550326" y="3684242"/>
            <a:ext cx="239502" cy="911074"/>
          </a:xfrm>
          <a:prstGeom prst="rect">
            <a:avLst/>
          </a:prstGeom>
          <a:solidFill>
            <a:srgbClr val="BB1B22"/>
          </a:solidFill>
        </p:spPr>
        <p:txBody>
          <a:bodyPr rtlCol="0" anchor="ctr">
            <a:spAutoFit/>
          </a:bodyPr>
          <a:lstStyle/>
          <a:p>
            <a:pPr algn="just">
              <a:buClr>
                <a:srgbClr val="94002A"/>
              </a:buClr>
            </a:pPr>
            <a:endParaRPr lang="zh-CN" altLang="en-US" sz="2400" dirty="0">
              <a:latin typeface="微软雅黑" panose="020B0503020204020204" pitchFamily="34" charset="-122"/>
              <a:ea typeface="微软雅黑" panose="020B0503020204020204" pitchFamily="34" charset="-122"/>
            </a:endParaRPr>
          </a:p>
        </p:txBody>
      </p:sp>
      <p:sp>
        <p:nvSpPr>
          <p:cNvPr id="18" name="任意多边形 6"/>
          <p:cNvSpPr/>
          <p:nvPr>
            <p:custDataLst>
              <p:tags r:id="rId1"/>
            </p:custDataLst>
          </p:nvPr>
        </p:nvSpPr>
        <p:spPr>
          <a:xfrm flipH="1">
            <a:off x="14508380" y="9401577"/>
            <a:ext cx="3779615" cy="894948"/>
          </a:xfrm>
          <a:custGeom>
            <a:avLst/>
            <a:gdLst/>
            <a:ahLst/>
            <a:cxnLst>
              <a:cxn ang="0">
                <a:pos x="4523197" y="6"/>
              </a:cxn>
              <a:cxn ang="0">
                <a:pos x="0" y="6"/>
              </a:cxn>
              <a:cxn ang="0">
                <a:pos x="0" y="946914"/>
              </a:cxn>
              <a:cxn ang="0">
                <a:pos x="6096000" y="946914"/>
              </a:cxn>
              <a:cxn ang="0">
                <a:pos x="4523197" y="6"/>
              </a:cxn>
            </a:cxnLst>
            <a:rect l="0" t="0" r="0" b="0"/>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FFC000"/>
          </a:solidFill>
          <a:ln w="9525">
            <a:noFill/>
          </a:ln>
        </p:spPr>
        <p:txBody>
          <a:bodyPr/>
          <a:lstStyle/>
          <a:p>
            <a:endParaRPr lang="zh-CN" altLang="en-US" sz="5400"/>
          </a:p>
        </p:txBody>
      </p:sp>
      <p:sp>
        <p:nvSpPr>
          <p:cNvPr id="19" name="文本框 18"/>
          <p:cNvSpPr txBox="1"/>
          <p:nvPr>
            <p:custDataLst>
              <p:tags r:id="rId2"/>
            </p:custDataLst>
          </p:nvPr>
        </p:nvSpPr>
        <p:spPr>
          <a:xfrm>
            <a:off x="15358956" y="9587441"/>
            <a:ext cx="2605705" cy="521970"/>
          </a:xfrm>
          <a:prstGeom prst="rect">
            <a:avLst/>
          </a:prstGeom>
          <a:noFill/>
        </p:spPr>
        <p:txBody>
          <a:bodyPr wrap="square" rtlCol="0">
            <a:spAutoFit/>
          </a:bodyPr>
          <a:lstStyle/>
          <a:p>
            <a:pPr algn="ctr"/>
            <a:endParaRPr lang="en-US" altLang="zh-CN" sz="2800" dirty="0" smtClean="0">
              <a:solidFill>
                <a:schemeClr val="bg1">
                  <a:lumMod val="50000"/>
                </a:schemeClr>
              </a:solidFill>
              <a:latin typeface="宋体" panose="02010600030101010101" pitchFamily="2" charset="-122"/>
              <a:ea typeface="宋体" panose="02010600030101010101" pitchFamily="2" charset="-122"/>
            </a:endParaRPr>
          </a:p>
        </p:txBody>
      </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0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0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0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0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0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0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0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0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0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0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1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1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1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1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1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1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1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1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1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1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2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2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2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2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2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2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2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2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1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2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2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2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2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2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2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2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2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2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3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3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3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3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3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3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3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3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3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3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4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4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4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4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4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4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4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4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4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4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5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5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5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5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5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5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5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5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5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5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6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6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6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6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6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6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6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6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6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6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7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7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7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7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7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7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7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7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7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7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8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8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8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8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8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8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8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8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8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8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90.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91.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92.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93.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94.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95.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96.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97.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ags/tag98.xml><?xml version="1.0" encoding="utf-8"?>
<p:tagLst xmlns:a="http://schemas.openxmlformats.org/drawingml/2006/main" xmlns:r="http://schemas.openxmlformats.org/officeDocument/2006/relationships" xmlns:p="http://schemas.openxmlformats.org/presentationml/2006/main">
  <p:tag name="NORDRI TOOLS WATERMARK" val="x54wqgqc"/>
</p:tagLst>
</file>

<file path=ppt/tags/tag99.xml><?xml version="1.0" encoding="utf-8"?>
<p:tagLst xmlns:a="http://schemas.openxmlformats.org/drawingml/2006/main" xmlns:r="http://schemas.openxmlformats.org/officeDocument/2006/relationships" xmlns:p="http://schemas.openxmlformats.org/presentationml/2006/main">
  <p:tag name="NORDRI TOOLS WATERMARK" val="5fjtsn2b"/>
</p:tagLst>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B1B22"/>
        </a:solidFill>
      </a:spPr>
      <a:bodyPr rtlCol="0" anchor="ctr">
        <a:spAutoFit/>
      </a:bodyPr>
      <a:lstStyle>
        <a:defPPr algn="just">
          <a:buClr>
            <a:srgbClr val="94002A"/>
          </a:buClr>
          <a:defRPr sz="2400" dirty="0">
            <a:latin typeface="微软雅黑" panose="020B0503020204020204" pitchFamily="34" charset="-122"/>
            <a:ea typeface="微软雅黑" panose="020B0503020204020204" pitchFamily="34" charset="-122"/>
          </a:defRPr>
        </a:defPPr>
      </a:lstStyle>
    </a:spDef>
    <a:lnDef>
      <a:spPr>
        <a:ln>
          <a:solidFill>
            <a:srgbClr val="BB1B22"/>
          </a:solidFill>
          <a:prstDash val="sysDash"/>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办公室">
    <a:dk1>
      <a:srgbClr val="000000"/>
    </a:dk1>
    <a:lt1>
      <a:srgbClr val="FFFFFF"/>
    </a:lt1>
    <a:dk2>
      <a:srgbClr val="778495"/>
    </a:dk2>
    <a:lt2>
      <a:srgbClr val="2980B9"/>
    </a:lt2>
    <a:accent1>
      <a:srgbClr val="23CB97"/>
    </a:accent1>
    <a:accent2>
      <a:srgbClr val="62D036"/>
    </a:accent2>
    <a:accent3>
      <a:srgbClr val="E4DA0E"/>
    </a:accent3>
    <a:accent4>
      <a:srgbClr val="F29D04"/>
    </a:accent4>
    <a:accent5>
      <a:srgbClr val="E76A03"/>
    </a:accent5>
    <a:accent6>
      <a:srgbClr val="D01212"/>
    </a:accent6>
    <a:hlink>
      <a:srgbClr val="23CB97"/>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TotalTime>
  <Words>5692</Words>
  <Application>Microsoft Office PowerPoint</Application>
  <PresentationFormat>自定义</PresentationFormat>
  <Paragraphs>592</Paragraphs>
  <Slides>68</Slides>
  <Notes>33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68</vt:i4>
      </vt:variant>
    </vt:vector>
  </HeadingPairs>
  <TitlesOfParts>
    <vt:vector size="79" baseType="lpstr">
      <vt:lpstr>等线</vt:lpstr>
      <vt:lpstr>黑体</vt:lpstr>
      <vt:lpstr>宋体</vt:lpstr>
      <vt:lpstr>微软雅黑</vt:lpstr>
      <vt:lpstr>Arial</vt:lpstr>
      <vt:lpstr>Calibri</vt:lpstr>
      <vt:lpstr>Gloucester MT Extra Condensed</vt:lpstr>
      <vt:lpstr>Wingdings</vt:lpstr>
      <vt:lpstr>Wingdings 2</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2016-07-18T05:11:00Z</dcterms:created>
  <dcterms:modified xsi:type="dcterms:W3CDTF">2018-08-09T15:07:37Z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2052-11.1.0.7748</vt:lpwstr>
  </property>
</Properties>
</file>