
<file path=[Content_Types].xml><?xml version="1.0" encoding="utf-8"?>
<Types xmlns="http://schemas.openxmlformats.org/package/2006/content-types">
  <Default Extension="png" ContentType="image/png"/>
  <Default Extension="jpeg" ContentType="image/jpeg"/>
  <Default Extension="JPG" ContentType="image/.jp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 id="2147483720" r:id="rId8"/>
    <p:sldMasterId id="2147483733" r:id="rId9"/>
    <p:sldMasterId id="2147483745" r:id="rId10"/>
    <p:sldMasterId id="2147483758" r:id="rId11"/>
  </p:sldMasterIdLst>
  <p:notesMasterIdLst>
    <p:notesMasterId r:id="rId64"/>
  </p:notesMasterIdLst>
  <p:sldIdLst>
    <p:sldId id="259" r:id="rId12"/>
    <p:sldId id="395" r:id="rId13"/>
    <p:sldId id="404" r:id="rId14"/>
    <p:sldId id="310" r:id="rId15"/>
    <p:sldId id="405" r:id="rId16"/>
    <p:sldId id="406" r:id="rId17"/>
    <p:sldId id="407" r:id="rId18"/>
    <p:sldId id="408" r:id="rId19"/>
    <p:sldId id="409" r:id="rId20"/>
    <p:sldId id="410" r:id="rId21"/>
    <p:sldId id="411" r:id="rId22"/>
    <p:sldId id="412" r:id="rId23"/>
    <p:sldId id="413" r:id="rId24"/>
    <p:sldId id="414" r:id="rId25"/>
    <p:sldId id="415" r:id="rId26"/>
    <p:sldId id="416" r:id="rId27"/>
    <p:sldId id="394" r:id="rId28"/>
    <p:sldId id="417" r:id="rId29"/>
    <p:sldId id="418" r:id="rId30"/>
    <p:sldId id="419" r:id="rId31"/>
    <p:sldId id="421" r:id="rId32"/>
    <p:sldId id="420" r:id="rId33"/>
    <p:sldId id="422" r:id="rId34"/>
    <p:sldId id="423" r:id="rId35"/>
    <p:sldId id="424" r:id="rId36"/>
    <p:sldId id="425" r:id="rId37"/>
    <p:sldId id="426" r:id="rId38"/>
    <p:sldId id="427" r:id="rId39"/>
    <p:sldId id="428" r:id="rId40"/>
    <p:sldId id="429" r:id="rId41"/>
    <p:sldId id="430" r:id="rId42"/>
    <p:sldId id="431" r:id="rId43"/>
    <p:sldId id="432" r:id="rId44"/>
    <p:sldId id="433" r:id="rId45"/>
    <p:sldId id="434" r:id="rId46"/>
    <p:sldId id="435" r:id="rId47"/>
    <p:sldId id="436" r:id="rId48"/>
    <p:sldId id="437" r:id="rId49"/>
    <p:sldId id="438" r:id="rId50"/>
    <p:sldId id="439" r:id="rId51"/>
    <p:sldId id="440" r:id="rId52"/>
    <p:sldId id="441" r:id="rId53"/>
    <p:sldId id="442" r:id="rId54"/>
    <p:sldId id="443" r:id="rId55"/>
    <p:sldId id="444" r:id="rId56"/>
    <p:sldId id="445" r:id="rId57"/>
    <p:sldId id="446" r:id="rId58"/>
    <p:sldId id="450" r:id="rId59"/>
    <p:sldId id="447" r:id="rId60"/>
    <p:sldId id="448" r:id="rId61"/>
    <p:sldId id="449" r:id="rId62"/>
    <p:sldId id="284" r:id="rId63"/>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9900CC"/>
    <a:srgbClr val="66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34"/>
    <p:restoredTop sz="94079"/>
  </p:normalViewPr>
  <p:slideViewPr>
    <p:cSldViewPr showGuides="1">
      <p:cViewPr>
        <p:scale>
          <a:sx n="70" d="100"/>
          <a:sy n="70" d="100"/>
        </p:scale>
        <p:origin x="1108" y="32"/>
      </p:cViewPr>
      <p:guideLst>
        <p:guide orient="horz" pos="2169"/>
        <p:guide pos="2910"/>
      </p:guideLst>
    </p:cSldViewPr>
  </p:slideViewPr>
  <p:notesTextViewPr>
    <p:cViewPr>
      <p:scale>
        <a:sx n="100" d="100"/>
        <a:sy n="100" d="100"/>
      </p:scale>
      <p:origin x="0" y="0"/>
    </p:cViewPr>
  </p:notesTextViewPr>
  <p:gridSpacing cx="76199" cy="76199"/>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7" Type="http://schemas.openxmlformats.org/officeDocument/2006/relationships/tableStyles" Target="tableStyles.xml"/><Relationship Id="rId66" Type="http://schemas.openxmlformats.org/officeDocument/2006/relationships/viewProps" Target="viewProps.xml"/><Relationship Id="rId65" Type="http://schemas.openxmlformats.org/officeDocument/2006/relationships/presProps" Target="presProps.xml"/><Relationship Id="rId64" Type="http://schemas.openxmlformats.org/officeDocument/2006/relationships/notesMaster" Target="notesMasters/notesMaster1.xml"/><Relationship Id="rId63" Type="http://schemas.openxmlformats.org/officeDocument/2006/relationships/slide" Target="slides/slide52.xml"/><Relationship Id="rId62" Type="http://schemas.openxmlformats.org/officeDocument/2006/relationships/slide" Target="slides/slide51.xml"/><Relationship Id="rId61" Type="http://schemas.openxmlformats.org/officeDocument/2006/relationships/slide" Target="slides/slide50.xml"/><Relationship Id="rId60" Type="http://schemas.openxmlformats.org/officeDocument/2006/relationships/slide" Target="slides/slide49.xml"/><Relationship Id="rId6" Type="http://schemas.openxmlformats.org/officeDocument/2006/relationships/slideMaster" Target="slideMasters/slideMaster5.xml"/><Relationship Id="rId59" Type="http://schemas.openxmlformats.org/officeDocument/2006/relationships/slide" Target="slides/slide48.xml"/><Relationship Id="rId58" Type="http://schemas.openxmlformats.org/officeDocument/2006/relationships/slide" Target="slides/slide47.xml"/><Relationship Id="rId57" Type="http://schemas.openxmlformats.org/officeDocument/2006/relationships/slide" Target="slides/slide46.xml"/><Relationship Id="rId56" Type="http://schemas.openxmlformats.org/officeDocument/2006/relationships/slide" Target="slides/slide45.xml"/><Relationship Id="rId55" Type="http://schemas.openxmlformats.org/officeDocument/2006/relationships/slide" Target="slides/slide44.xml"/><Relationship Id="rId54" Type="http://schemas.openxmlformats.org/officeDocument/2006/relationships/slide" Target="slides/slide43.xml"/><Relationship Id="rId53" Type="http://schemas.openxmlformats.org/officeDocument/2006/relationships/slide" Target="slides/slide42.xml"/><Relationship Id="rId52" Type="http://schemas.openxmlformats.org/officeDocument/2006/relationships/slide" Target="slides/slide41.xml"/><Relationship Id="rId51" Type="http://schemas.openxmlformats.org/officeDocument/2006/relationships/slide" Target="slides/slide40.xml"/><Relationship Id="rId50" Type="http://schemas.openxmlformats.org/officeDocument/2006/relationships/slide" Target="slides/slide39.xml"/><Relationship Id="rId5" Type="http://schemas.openxmlformats.org/officeDocument/2006/relationships/slideMaster" Target="slideMasters/slideMaster4.xml"/><Relationship Id="rId49" Type="http://schemas.openxmlformats.org/officeDocument/2006/relationships/slide" Target="slides/slide38.xml"/><Relationship Id="rId48" Type="http://schemas.openxmlformats.org/officeDocument/2006/relationships/slide" Target="slides/slide37.xml"/><Relationship Id="rId47" Type="http://schemas.openxmlformats.org/officeDocument/2006/relationships/slide" Target="slides/slide36.xml"/><Relationship Id="rId46" Type="http://schemas.openxmlformats.org/officeDocument/2006/relationships/slide" Target="slides/slide35.xml"/><Relationship Id="rId45" Type="http://schemas.openxmlformats.org/officeDocument/2006/relationships/slide" Target="slides/slide34.xml"/><Relationship Id="rId44" Type="http://schemas.openxmlformats.org/officeDocument/2006/relationships/slide" Target="slides/slide33.xml"/><Relationship Id="rId43" Type="http://schemas.openxmlformats.org/officeDocument/2006/relationships/slide" Target="slides/slide32.xml"/><Relationship Id="rId42" Type="http://schemas.openxmlformats.org/officeDocument/2006/relationships/slide" Target="slides/slide31.xml"/><Relationship Id="rId41" Type="http://schemas.openxmlformats.org/officeDocument/2006/relationships/slide" Target="slides/slide30.xml"/><Relationship Id="rId40" Type="http://schemas.openxmlformats.org/officeDocument/2006/relationships/slide" Target="slides/slide29.xml"/><Relationship Id="rId4" Type="http://schemas.openxmlformats.org/officeDocument/2006/relationships/slideMaster" Target="slideMasters/slideMaster3.xml"/><Relationship Id="rId39" Type="http://schemas.openxmlformats.org/officeDocument/2006/relationships/slide" Target="slides/slide28.xml"/><Relationship Id="rId38" Type="http://schemas.openxmlformats.org/officeDocument/2006/relationships/slide" Target="slides/slide27.xml"/><Relationship Id="rId37" Type="http://schemas.openxmlformats.org/officeDocument/2006/relationships/slide" Target="slides/slide26.xml"/><Relationship Id="rId36" Type="http://schemas.openxmlformats.org/officeDocument/2006/relationships/slide" Target="slides/slide25.xml"/><Relationship Id="rId35" Type="http://schemas.openxmlformats.org/officeDocument/2006/relationships/slide" Target="slides/slide24.xml"/><Relationship Id="rId34" Type="http://schemas.openxmlformats.org/officeDocument/2006/relationships/slide" Target="slides/slide23.xml"/><Relationship Id="rId33" Type="http://schemas.openxmlformats.org/officeDocument/2006/relationships/slide" Target="slides/slide22.xml"/><Relationship Id="rId32" Type="http://schemas.openxmlformats.org/officeDocument/2006/relationships/slide" Target="slides/slide21.xml"/><Relationship Id="rId31" Type="http://schemas.openxmlformats.org/officeDocument/2006/relationships/slide" Target="slides/slide20.xml"/><Relationship Id="rId30" Type="http://schemas.openxmlformats.org/officeDocument/2006/relationships/slide" Target="slides/slide19.xml"/><Relationship Id="rId3" Type="http://schemas.openxmlformats.org/officeDocument/2006/relationships/slideMaster" Target="slideMasters/slideMaster2.xml"/><Relationship Id="rId29" Type="http://schemas.openxmlformats.org/officeDocument/2006/relationships/slide" Target="slides/slide18.xml"/><Relationship Id="rId28" Type="http://schemas.openxmlformats.org/officeDocument/2006/relationships/slide" Target="slides/slide17.xml"/><Relationship Id="rId27" Type="http://schemas.openxmlformats.org/officeDocument/2006/relationships/slide" Target="slides/slide16.xml"/><Relationship Id="rId26" Type="http://schemas.openxmlformats.org/officeDocument/2006/relationships/slide" Target="slides/slide15.xml"/><Relationship Id="rId25" Type="http://schemas.openxmlformats.org/officeDocument/2006/relationships/slide" Target="slides/slide14.xml"/><Relationship Id="rId24" Type="http://schemas.openxmlformats.org/officeDocument/2006/relationships/slide" Target="slides/slide13.xml"/><Relationship Id="rId23" Type="http://schemas.openxmlformats.org/officeDocument/2006/relationships/slide" Target="slides/slide12.xml"/><Relationship Id="rId22" Type="http://schemas.openxmlformats.org/officeDocument/2006/relationships/slide" Target="slides/slide11.xml"/><Relationship Id="rId21" Type="http://schemas.openxmlformats.org/officeDocument/2006/relationships/slide" Target="slides/slide10.xml"/><Relationship Id="rId20" Type="http://schemas.openxmlformats.org/officeDocument/2006/relationships/slide" Target="slides/slide9.xml"/><Relationship Id="rId2" Type="http://schemas.openxmlformats.org/officeDocument/2006/relationships/theme" Target="theme/theme1.xml"/><Relationship Id="rId19" Type="http://schemas.openxmlformats.org/officeDocument/2006/relationships/slide" Target="slides/slide8.xml"/><Relationship Id="rId18" Type="http://schemas.openxmlformats.org/officeDocument/2006/relationships/slide" Target="slides/slide7.xml"/><Relationship Id="rId17" Type="http://schemas.openxmlformats.org/officeDocument/2006/relationships/slide" Target="slides/slide6.xml"/><Relationship Id="rId16" Type="http://schemas.openxmlformats.org/officeDocument/2006/relationships/slide" Target="slides/slide5.xml"/><Relationship Id="rId15" Type="http://schemas.openxmlformats.org/officeDocument/2006/relationships/slide" Target="slides/slide4.xml"/><Relationship Id="rId14" Type="http://schemas.openxmlformats.org/officeDocument/2006/relationships/slide" Target="slides/slide3.xml"/><Relationship Id="rId13" Type="http://schemas.openxmlformats.org/officeDocument/2006/relationships/slide" Target="slides/slide2.xml"/><Relationship Id="rId12" Type="http://schemas.openxmlformats.org/officeDocument/2006/relationships/slide" Target="slides/slide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AEAE82C-E1B4-40B6-A114-535059469907}" type="doc">
      <dgm:prSet loTypeId="urn:microsoft.com/office/officeart/2005/8/layout/vList3#1" loCatId="list" qsTypeId="urn:microsoft.com/office/officeart/2005/8/quickstyle/simple1#2" qsCatId="simple" csTypeId="urn:microsoft.com/office/officeart/2005/8/colors/accent1_2#2" csCatId="accent1" phldr="1"/>
      <dgm:spPr/>
      <dgm:t>
        <a:bodyPr/>
        <a:lstStyle/>
        <a:p>
          <a:endParaRPr lang="zh-CN" altLang="en-US"/>
        </a:p>
      </dgm:t>
    </dgm:pt>
    <dgm:pt modelId="{296DC232-2E93-4A30-909E-31B249BA5754}">
      <dgm:prSet phldrT="[文本]" phldr="0" custT="0"/>
      <dgm:spPr/>
      <dgm:t>
        <a:bodyPr vert="horz" wrap="square"/>
        <a:lstStyle/>
        <a:p>
          <a:pPr algn="l">
            <a:lnSpc>
              <a:spcPct val="100000"/>
            </a:lnSpc>
            <a:spcBef>
              <a:spcPct val="0"/>
            </a:spcBef>
            <a:spcAft>
              <a:spcPct val="35000"/>
            </a:spcAft>
            <a:buFont typeface="+mj-lt"/>
          </a:pPr>
          <a:r>
            <a:rPr lang="zh-CN" altLang="en-US" b="1" dirty="0" smtClean="0">
              <a:latin typeface="微软雅黑" panose="020B0503020204020204" pitchFamily="34" charset="-122"/>
              <a:ea typeface="微软雅黑" panose="020B0503020204020204" pitchFamily="34" charset="-122"/>
            </a:rPr>
            <a:t>特种设备范围及分类</a:t>
          </a:r>
          <a:endParaRPr lang="zh-CN" altLang="en-US" b="1" dirty="0">
            <a:solidFill>
              <a:schemeClr val="bg1"/>
            </a:solidFill>
            <a:latin typeface="微软雅黑" panose="020B0503020204020204" pitchFamily="34" charset="-122"/>
            <a:ea typeface="微软雅黑" panose="020B0503020204020204" pitchFamily="34" charset="-122"/>
          </a:endParaRPr>
        </a:p>
      </dgm:t>
    </dgm:pt>
    <dgm:pt modelId="{7E6CD8F3-6BCA-4AAF-BC07-571DD022C261}" cxnId="{758A08EF-0F6F-46AF-8C1F-5FE267565B97}" type="parTrans">
      <dgm:prSet/>
      <dgm:spPr/>
      <dgm:t>
        <a:bodyPr/>
        <a:lstStyle/>
        <a:p>
          <a:pPr algn="l"/>
          <a:endParaRPr lang="zh-CN" altLang="en-US" b="0"/>
        </a:p>
      </dgm:t>
    </dgm:pt>
    <dgm:pt modelId="{12CFAFF9-E73B-4170-9646-195C8317C28B}" cxnId="{758A08EF-0F6F-46AF-8C1F-5FE267565B97}" type="sibTrans">
      <dgm:prSet/>
      <dgm:spPr/>
      <dgm:t>
        <a:bodyPr/>
        <a:lstStyle/>
        <a:p>
          <a:pPr algn="l"/>
          <a:endParaRPr lang="zh-CN" altLang="en-US" b="0"/>
        </a:p>
      </dgm:t>
    </dgm:pt>
    <dgm:pt modelId="{77D75260-D07B-4F4D-BE89-428AF623D06B}">
      <dgm:prSet phldrT="[文本]" phldr="0" custT="0"/>
      <dgm:spPr/>
      <dgm:t>
        <a:bodyPr vert="horz" wrap="square"/>
        <a:lstStyle/>
        <a:p>
          <a:pPr algn="l">
            <a:lnSpc>
              <a:spcPct val="100000"/>
            </a:lnSpc>
            <a:spcBef>
              <a:spcPct val="0"/>
            </a:spcBef>
            <a:spcAft>
              <a:spcPct val="35000"/>
            </a:spcAft>
            <a:buFont typeface="+mj-lt"/>
          </a:pPr>
          <a:r>
            <a:rPr lang="zh-CN" altLang="en-US" b="1" dirty="0" smtClean="0">
              <a:latin typeface="微软雅黑" panose="020B0503020204020204" pitchFamily="34" charset="-122"/>
              <a:ea typeface="微软雅黑" panose="020B0503020204020204" pitchFamily="34" charset="-122"/>
            </a:rPr>
            <a:t>主要特种设备介绍</a:t>
          </a:r>
          <a:endParaRPr lang="zh-CN" altLang="en-US" b="1" dirty="0">
            <a:solidFill>
              <a:schemeClr val="bg1"/>
            </a:solidFill>
            <a:latin typeface="微软雅黑" panose="020B0503020204020204" pitchFamily="34" charset="-122"/>
            <a:ea typeface="微软雅黑" panose="020B0503020204020204" pitchFamily="34" charset="-122"/>
          </a:endParaRPr>
        </a:p>
      </dgm:t>
    </dgm:pt>
    <dgm:pt modelId="{E0F73791-08B6-449C-BD51-0EC6920F2AE2}" cxnId="{2ACD74DA-1B5F-4C04-9B9A-28B5187BFAE8}" type="parTrans">
      <dgm:prSet/>
      <dgm:spPr/>
      <dgm:t>
        <a:bodyPr/>
        <a:lstStyle/>
        <a:p>
          <a:pPr algn="l"/>
          <a:endParaRPr lang="zh-CN" altLang="en-US" b="0"/>
        </a:p>
      </dgm:t>
    </dgm:pt>
    <dgm:pt modelId="{BE2E3F38-F1B0-4B9B-8FDE-F76A264BD8B6}" cxnId="{2ACD74DA-1B5F-4C04-9B9A-28B5187BFAE8}" type="sibTrans">
      <dgm:prSet/>
      <dgm:spPr/>
      <dgm:t>
        <a:bodyPr/>
        <a:lstStyle/>
        <a:p>
          <a:pPr algn="l"/>
          <a:endParaRPr lang="zh-CN" altLang="en-US" b="0"/>
        </a:p>
      </dgm:t>
    </dgm:pt>
    <dgm:pt modelId="{CBC477E3-A975-4007-ABB9-140002B3D4A1}">
      <dgm:prSet phldrT="[文本]" phldr="0" custT="0"/>
      <dgm:spPr/>
      <dgm:t>
        <a:bodyPr vert="horz" wrap="square"/>
        <a:lstStyle/>
        <a:p>
          <a:pPr algn="l">
            <a:lnSpc>
              <a:spcPct val="100000"/>
            </a:lnSpc>
            <a:spcBef>
              <a:spcPct val="0"/>
            </a:spcBef>
            <a:spcAft>
              <a:spcPct val="35000"/>
            </a:spcAft>
            <a:buFont typeface="+mj-lt"/>
          </a:pPr>
          <a:r>
            <a:rPr lang="en-US" altLang="zh-CN" b="1" dirty="0" smtClean="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特种设备安全法</a:t>
          </a:r>
          <a:r>
            <a:rPr lang="en-US" altLang="zh-CN" b="1" dirty="0" smtClean="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解读</a:t>
          </a:r>
          <a:endParaRPr lang="zh-CN" altLang="en-US" b="1" dirty="0">
            <a:solidFill>
              <a:schemeClr val="bg1"/>
            </a:solidFill>
            <a:latin typeface="微软雅黑" panose="020B0503020204020204" pitchFamily="34" charset="-122"/>
            <a:ea typeface="微软雅黑" panose="020B0503020204020204" pitchFamily="34" charset="-122"/>
          </a:endParaRPr>
        </a:p>
      </dgm:t>
    </dgm:pt>
    <dgm:pt modelId="{9124522E-E3D2-42B0-9994-11473D343C24}" cxnId="{03D28DA2-2923-4072-811D-333EED0E4F88}" type="parTrans">
      <dgm:prSet/>
      <dgm:spPr/>
      <dgm:t>
        <a:bodyPr/>
        <a:lstStyle/>
        <a:p>
          <a:pPr algn="l"/>
          <a:endParaRPr lang="zh-CN" altLang="en-US" b="0"/>
        </a:p>
      </dgm:t>
    </dgm:pt>
    <dgm:pt modelId="{BB668D1D-E87A-4595-BF81-8FB243BA5323}" cxnId="{03D28DA2-2923-4072-811D-333EED0E4F88}" type="sibTrans">
      <dgm:prSet/>
      <dgm:spPr/>
      <dgm:t>
        <a:bodyPr/>
        <a:lstStyle/>
        <a:p>
          <a:pPr algn="l"/>
          <a:endParaRPr lang="zh-CN" altLang="en-US" b="0"/>
        </a:p>
      </dgm:t>
    </dgm:pt>
    <dgm:pt modelId="{D71814D8-8ED7-4557-950D-73A49EA0A7A0}">
      <dgm:prSet phldrT="[文本]" phldr="0" custT="0"/>
      <dgm:spPr/>
      <dgm:t>
        <a:bodyPr vert="horz" wrap="square"/>
        <a:lstStyle/>
        <a:p>
          <a:pPr algn="l">
            <a:lnSpc>
              <a:spcPct val="100000"/>
            </a:lnSpc>
            <a:spcBef>
              <a:spcPct val="0"/>
            </a:spcBef>
            <a:spcAft>
              <a:spcPct val="35000"/>
            </a:spcAft>
            <a:buFont typeface="+mj-lt"/>
          </a:pPr>
          <a:r>
            <a:rPr lang="zh-CN" altLang="en-US" b="1" dirty="0" smtClean="0">
              <a:latin typeface="微软雅黑" panose="020B0503020204020204" pitchFamily="34" charset="-122"/>
              <a:ea typeface="微软雅黑" panose="020B0503020204020204" pitchFamily="34" charset="-122"/>
            </a:rPr>
            <a:t>特种设备使用安全管理</a:t>
          </a:r>
          <a:endParaRPr lang="zh-CN" altLang="en-US" b="1" dirty="0">
            <a:solidFill>
              <a:schemeClr val="bg1"/>
            </a:solidFill>
            <a:latin typeface="微软雅黑" panose="020B0503020204020204" pitchFamily="34" charset="-122"/>
            <a:ea typeface="微软雅黑" panose="020B0503020204020204" pitchFamily="34" charset="-122"/>
          </a:endParaRPr>
        </a:p>
      </dgm:t>
    </dgm:pt>
    <dgm:pt modelId="{B089569F-4584-487F-BCD3-AC9C8E4FE8EC}" cxnId="{B3A2EA15-D62C-4B16-A87B-35F2ABBB1773}" type="parTrans">
      <dgm:prSet/>
      <dgm:spPr/>
      <dgm:t>
        <a:bodyPr/>
        <a:lstStyle/>
        <a:p>
          <a:pPr algn="l"/>
          <a:endParaRPr lang="zh-CN" altLang="en-US" b="0"/>
        </a:p>
      </dgm:t>
    </dgm:pt>
    <dgm:pt modelId="{2712875F-8389-4677-B3DB-584092A30C57}" cxnId="{B3A2EA15-D62C-4B16-A87B-35F2ABBB1773}" type="sibTrans">
      <dgm:prSet/>
      <dgm:spPr/>
      <dgm:t>
        <a:bodyPr/>
        <a:lstStyle/>
        <a:p>
          <a:pPr algn="l"/>
          <a:endParaRPr lang="zh-CN" altLang="en-US" b="0"/>
        </a:p>
      </dgm:t>
    </dgm:pt>
    <dgm:pt modelId="{A7C85252-6B26-4915-B8FB-9EC10EDC07CC}">
      <dgm:prSet phldrT="[文本]" phldr="0" custT="0"/>
      <dgm:spPr/>
      <dgm:t>
        <a:bodyPr vert="horz" wrap="square"/>
        <a:lstStyle/>
        <a:p>
          <a:pPr algn="l">
            <a:lnSpc>
              <a:spcPct val="100000"/>
            </a:lnSpc>
            <a:spcBef>
              <a:spcPct val="0"/>
            </a:spcBef>
            <a:spcAft>
              <a:spcPct val="35000"/>
            </a:spcAft>
            <a:buFont typeface="+mj-lt"/>
          </a:pPr>
          <a:r>
            <a:rPr lang="zh-CN" altLang="en-US" b="1" dirty="0" smtClean="0">
              <a:latin typeface="微软雅黑" panose="020B0503020204020204" pitchFamily="34" charset="-122"/>
              <a:ea typeface="微软雅黑" panose="020B0503020204020204" pitchFamily="34" charset="-122"/>
            </a:rPr>
            <a:t>其他</a:t>
          </a:r>
          <a:endParaRPr lang="zh-CN" altLang="en-US" b="1" dirty="0">
            <a:solidFill>
              <a:schemeClr val="bg1"/>
            </a:solidFill>
            <a:latin typeface="微软雅黑" panose="020B0503020204020204" pitchFamily="34" charset="-122"/>
            <a:ea typeface="微软雅黑" panose="020B0503020204020204" pitchFamily="34" charset="-122"/>
          </a:endParaRPr>
        </a:p>
      </dgm:t>
    </dgm:pt>
    <dgm:pt modelId="{5AF632ED-0029-415F-8654-22EF20C1264C}" cxnId="{ED9F422E-7B44-49F1-A75B-196F16F3BAC3}" type="parTrans">
      <dgm:prSet/>
      <dgm:spPr/>
      <dgm:t>
        <a:bodyPr/>
        <a:lstStyle/>
        <a:p>
          <a:pPr algn="l"/>
          <a:endParaRPr lang="zh-CN" altLang="en-US" b="0"/>
        </a:p>
      </dgm:t>
    </dgm:pt>
    <dgm:pt modelId="{D5305F9C-0CC2-4EA1-8E60-27BCBB247D81}" cxnId="{ED9F422E-7B44-49F1-A75B-196F16F3BAC3}" type="sibTrans">
      <dgm:prSet/>
      <dgm:spPr/>
      <dgm:t>
        <a:bodyPr/>
        <a:lstStyle/>
        <a:p>
          <a:pPr algn="l"/>
          <a:endParaRPr lang="zh-CN" altLang="en-US" b="0"/>
        </a:p>
      </dgm:t>
    </dgm:pt>
    <dgm:pt modelId="{11EC521F-5974-49E7-8667-F876318A60F4}" type="pres">
      <dgm:prSet presAssocID="{3AEAE82C-E1B4-40B6-A114-535059469907}" presName="linearFlow" presStyleCnt="0">
        <dgm:presLayoutVars>
          <dgm:dir/>
          <dgm:resizeHandles val="exact"/>
        </dgm:presLayoutVars>
      </dgm:prSet>
      <dgm:spPr/>
      <dgm:t>
        <a:bodyPr/>
        <a:lstStyle/>
        <a:p>
          <a:endParaRPr lang="zh-CN" altLang="en-US"/>
        </a:p>
      </dgm:t>
    </dgm:pt>
    <dgm:pt modelId="{D7BD77C0-6C7F-44E3-AC4B-88BE11BCF625}" type="pres">
      <dgm:prSet presAssocID="{296DC232-2E93-4A30-909E-31B249BA5754}" presName="composite" presStyleCnt="0"/>
      <dgm:spPr/>
    </dgm:pt>
    <dgm:pt modelId="{C321BD86-C260-4345-BCE3-4EB0A2CA788D}" type="pres">
      <dgm:prSet presAssocID="{296DC232-2E93-4A30-909E-31B249BA5754}" presName="imgShp" presStyleLbl="fgImgPlace1" presStyleIdx="0" presStyleCnt="5"/>
      <dgm:spPr>
        <a:xfrm>
          <a:off x="1306891" y="999"/>
          <a:ext cx="521423" cy="521423"/>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gm:spPr>
    </dgm:pt>
    <dgm:pt modelId="{6CE8D7CF-17EE-4C13-8206-4E7B71A44D83}" type="pres">
      <dgm:prSet presAssocID="{296DC232-2E93-4A30-909E-31B249BA5754}" presName="txShp" presStyleLbl="node1" presStyleIdx="0" presStyleCnt="5">
        <dgm:presLayoutVars>
          <dgm:bulletEnabled val="1"/>
        </dgm:presLayoutVars>
      </dgm:prSet>
      <dgm:spPr/>
      <dgm:t>
        <a:bodyPr/>
        <a:lstStyle/>
        <a:p>
          <a:endParaRPr lang="zh-CN" altLang="en-US"/>
        </a:p>
      </dgm:t>
    </dgm:pt>
    <dgm:pt modelId="{2E4BF14D-F50F-4BB8-9827-896317785C6B}" type="pres">
      <dgm:prSet presAssocID="{12CFAFF9-E73B-4170-9646-195C8317C28B}" presName="spacing" presStyleCnt="0"/>
      <dgm:spPr/>
      <dgm:t>
        <a:bodyPr/>
        <a:lstStyle/>
        <a:p>
          <a:endParaRPr lang="zh-CN" altLang="en-US"/>
        </a:p>
      </dgm:t>
    </dgm:pt>
    <dgm:pt modelId="{36E38496-7BB7-40F1-A42A-D090ADBC8F03}" type="pres">
      <dgm:prSet presAssocID="{77D75260-D07B-4F4D-BE89-428AF623D06B}" presName="composite" presStyleCnt="0"/>
      <dgm:spPr/>
    </dgm:pt>
    <dgm:pt modelId="{FAF3A9C2-B3BD-4F45-9663-C998B98FBCD1}" type="pres">
      <dgm:prSet presAssocID="{77D75260-D07B-4F4D-BE89-428AF623D06B}" presName="imgShp" presStyleLbl="fgImgPlace1" presStyleIdx="1" presStyleCnt="5"/>
      <dgm:spPr>
        <a:xfrm>
          <a:off x="1306891" y="678071"/>
          <a:ext cx="521423" cy="521423"/>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gm:spPr>
    </dgm:pt>
    <dgm:pt modelId="{E5AE0D30-DDDD-4B53-9DAE-B960BC47AFDF}" type="pres">
      <dgm:prSet presAssocID="{77D75260-D07B-4F4D-BE89-428AF623D06B}" presName="txShp" presStyleLbl="node1" presStyleIdx="1" presStyleCnt="5">
        <dgm:presLayoutVars>
          <dgm:bulletEnabled val="1"/>
        </dgm:presLayoutVars>
      </dgm:prSet>
      <dgm:spPr/>
      <dgm:t>
        <a:bodyPr/>
        <a:lstStyle/>
        <a:p>
          <a:endParaRPr lang="zh-CN" altLang="en-US"/>
        </a:p>
      </dgm:t>
    </dgm:pt>
    <dgm:pt modelId="{4D9495BB-9789-4A17-9638-9E3C1CB0C71C}" type="pres">
      <dgm:prSet presAssocID="{BE2E3F38-F1B0-4B9B-8FDE-F76A264BD8B6}" presName="spacing" presStyleCnt="0"/>
      <dgm:spPr/>
      <dgm:t>
        <a:bodyPr/>
        <a:lstStyle/>
        <a:p>
          <a:endParaRPr lang="zh-CN" altLang="en-US"/>
        </a:p>
      </dgm:t>
    </dgm:pt>
    <dgm:pt modelId="{86850A2B-C48F-4768-8E8C-94D4BBD2B628}" type="pres">
      <dgm:prSet presAssocID="{CBC477E3-A975-4007-ABB9-140002B3D4A1}" presName="composite" presStyleCnt="0"/>
      <dgm:spPr/>
    </dgm:pt>
    <dgm:pt modelId="{152A43EA-A5F3-4C38-87C1-38F6E7768C56}" type="pres">
      <dgm:prSet presAssocID="{CBC477E3-A975-4007-ABB9-140002B3D4A1}" presName="imgShp" presStyleLbl="fgImgPlace1" presStyleIdx="2" presStyleCnt="5"/>
      <dgm:spPr>
        <a:xfrm>
          <a:off x="1306891" y="1355143"/>
          <a:ext cx="521423" cy="521423"/>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gm:spPr>
    </dgm:pt>
    <dgm:pt modelId="{F6AED9DF-0157-40FE-A1CD-CCFA78D4AA0B}" type="pres">
      <dgm:prSet presAssocID="{CBC477E3-A975-4007-ABB9-140002B3D4A1}" presName="txShp" presStyleLbl="node1" presStyleIdx="2" presStyleCnt="5" custLinFactNeighborY="-874">
        <dgm:presLayoutVars>
          <dgm:bulletEnabled val="1"/>
        </dgm:presLayoutVars>
      </dgm:prSet>
      <dgm:spPr/>
      <dgm:t>
        <a:bodyPr/>
        <a:lstStyle/>
        <a:p>
          <a:endParaRPr lang="zh-CN" altLang="en-US"/>
        </a:p>
      </dgm:t>
    </dgm:pt>
    <dgm:pt modelId="{01EBAB8E-1D01-4655-B26B-8966E569708A}" type="pres">
      <dgm:prSet presAssocID="{BB668D1D-E87A-4595-BF81-8FB243BA5323}" presName="spacing" presStyleCnt="0"/>
      <dgm:spPr/>
      <dgm:t>
        <a:bodyPr/>
        <a:lstStyle/>
        <a:p>
          <a:endParaRPr lang="zh-CN" altLang="en-US"/>
        </a:p>
      </dgm:t>
    </dgm:pt>
    <dgm:pt modelId="{28D13014-54A5-4F19-A71F-AF4E1E3B3926}" type="pres">
      <dgm:prSet presAssocID="{D71814D8-8ED7-4557-950D-73A49EA0A7A0}" presName="composite" presStyleCnt="0"/>
      <dgm:spPr/>
    </dgm:pt>
    <dgm:pt modelId="{2AE25DA4-B982-4AD1-A2DF-E18F98F4871A}" type="pres">
      <dgm:prSet presAssocID="{D71814D8-8ED7-4557-950D-73A49EA0A7A0}" presName="imgShp" presStyleLbl="fgImgPlace1" presStyleIdx="3" presStyleCnt="5"/>
      <dgm:spPr>
        <a:xfrm>
          <a:off x="1306891" y="2032215"/>
          <a:ext cx="521423" cy="521423"/>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gm:spPr>
    </dgm:pt>
    <dgm:pt modelId="{72C35382-9049-4B14-92FC-2BEA1D60BC79}" type="pres">
      <dgm:prSet presAssocID="{D71814D8-8ED7-4557-950D-73A49EA0A7A0}" presName="txShp" presStyleLbl="node1" presStyleIdx="3" presStyleCnt="5">
        <dgm:presLayoutVars>
          <dgm:bulletEnabled val="1"/>
        </dgm:presLayoutVars>
      </dgm:prSet>
      <dgm:spPr/>
      <dgm:t>
        <a:bodyPr/>
        <a:lstStyle/>
        <a:p>
          <a:endParaRPr lang="zh-CN" altLang="en-US"/>
        </a:p>
      </dgm:t>
    </dgm:pt>
    <dgm:pt modelId="{F3508FAF-5FBC-4DA9-99DC-9FAD9ECDED06}" type="pres">
      <dgm:prSet presAssocID="{2712875F-8389-4677-B3DB-584092A30C57}" presName="spacing" presStyleCnt="0"/>
      <dgm:spPr/>
      <dgm:t>
        <a:bodyPr/>
        <a:lstStyle/>
        <a:p>
          <a:endParaRPr lang="zh-CN" altLang="en-US"/>
        </a:p>
      </dgm:t>
    </dgm:pt>
    <dgm:pt modelId="{8BC1820F-393A-47DE-AC55-6F722767E070}" type="pres">
      <dgm:prSet presAssocID="{A7C85252-6B26-4915-B8FB-9EC10EDC07CC}" presName="composite" presStyleCnt="0"/>
      <dgm:spPr/>
    </dgm:pt>
    <dgm:pt modelId="{45596AA6-3D87-4C32-9422-AE629C911849}" type="pres">
      <dgm:prSet presAssocID="{A7C85252-6B26-4915-B8FB-9EC10EDC07CC}" presName="imgShp" presStyleLbl="fgImgPlace1" presStyleIdx="4" presStyleCnt="5"/>
      <dgm:spPr>
        <a:xfrm>
          <a:off x="1306891" y="2709287"/>
          <a:ext cx="521423" cy="521423"/>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gm:spPr>
    </dgm:pt>
    <dgm:pt modelId="{53B4BF0C-B159-4DB2-A616-5C58614F1ECB}" type="pres">
      <dgm:prSet presAssocID="{A7C85252-6B26-4915-B8FB-9EC10EDC07CC}" presName="txShp" presStyleLbl="node1" presStyleIdx="4" presStyleCnt="5">
        <dgm:presLayoutVars>
          <dgm:bulletEnabled val="1"/>
        </dgm:presLayoutVars>
      </dgm:prSet>
      <dgm:spPr/>
      <dgm:t>
        <a:bodyPr/>
        <a:lstStyle/>
        <a:p>
          <a:endParaRPr lang="zh-CN" altLang="en-US"/>
        </a:p>
      </dgm:t>
    </dgm:pt>
  </dgm:ptLst>
  <dgm:cxnLst>
    <dgm:cxn modelId="{1A6E0BE2-B089-4CBA-9249-95F3DE86E708}" type="presOf" srcId="{A7C85252-6B26-4915-B8FB-9EC10EDC07CC}" destId="{53B4BF0C-B159-4DB2-A616-5C58614F1ECB}" srcOrd="0" destOrd="0" presId="urn:microsoft.com/office/officeart/2005/8/layout/vList3#1"/>
    <dgm:cxn modelId="{03D28DA2-2923-4072-811D-333EED0E4F88}" srcId="{3AEAE82C-E1B4-40B6-A114-535059469907}" destId="{CBC477E3-A975-4007-ABB9-140002B3D4A1}" srcOrd="2" destOrd="0" parTransId="{9124522E-E3D2-42B0-9994-11473D343C24}" sibTransId="{BB668D1D-E87A-4595-BF81-8FB243BA5323}"/>
    <dgm:cxn modelId="{758A08EF-0F6F-46AF-8C1F-5FE267565B97}" srcId="{3AEAE82C-E1B4-40B6-A114-535059469907}" destId="{296DC232-2E93-4A30-909E-31B249BA5754}" srcOrd="0" destOrd="0" parTransId="{7E6CD8F3-6BCA-4AAF-BC07-571DD022C261}" sibTransId="{12CFAFF9-E73B-4170-9646-195C8317C28B}"/>
    <dgm:cxn modelId="{FED0A01A-2DCF-43EA-BDDB-52B639FF2A30}" type="presOf" srcId="{3AEAE82C-E1B4-40B6-A114-535059469907}" destId="{11EC521F-5974-49E7-8667-F876318A60F4}" srcOrd="0" destOrd="0" presId="urn:microsoft.com/office/officeart/2005/8/layout/vList3#1"/>
    <dgm:cxn modelId="{B3A2EA15-D62C-4B16-A87B-35F2ABBB1773}" srcId="{3AEAE82C-E1B4-40B6-A114-535059469907}" destId="{D71814D8-8ED7-4557-950D-73A49EA0A7A0}" srcOrd="3" destOrd="0" parTransId="{B089569F-4584-487F-BCD3-AC9C8E4FE8EC}" sibTransId="{2712875F-8389-4677-B3DB-584092A30C57}"/>
    <dgm:cxn modelId="{590B9479-5707-42A7-BB2F-12FD01E0F7AC}" type="presOf" srcId="{296DC232-2E93-4A30-909E-31B249BA5754}" destId="{6CE8D7CF-17EE-4C13-8206-4E7B71A44D83}" srcOrd="0" destOrd="0" presId="urn:microsoft.com/office/officeart/2005/8/layout/vList3#1"/>
    <dgm:cxn modelId="{715DC737-6FE0-47E4-8E2C-8C8F9248CCD8}" type="presOf" srcId="{D71814D8-8ED7-4557-950D-73A49EA0A7A0}" destId="{72C35382-9049-4B14-92FC-2BEA1D60BC79}" srcOrd="0" destOrd="0" presId="urn:microsoft.com/office/officeart/2005/8/layout/vList3#1"/>
    <dgm:cxn modelId="{ED9F422E-7B44-49F1-A75B-196F16F3BAC3}" srcId="{3AEAE82C-E1B4-40B6-A114-535059469907}" destId="{A7C85252-6B26-4915-B8FB-9EC10EDC07CC}" srcOrd="4" destOrd="0" parTransId="{5AF632ED-0029-415F-8654-22EF20C1264C}" sibTransId="{D5305F9C-0CC2-4EA1-8E60-27BCBB247D81}"/>
    <dgm:cxn modelId="{EC982536-AD0E-4940-9D61-6903238D2280}" type="presOf" srcId="{CBC477E3-A975-4007-ABB9-140002B3D4A1}" destId="{F6AED9DF-0157-40FE-A1CD-CCFA78D4AA0B}" srcOrd="0" destOrd="0" presId="urn:microsoft.com/office/officeart/2005/8/layout/vList3#1"/>
    <dgm:cxn modelId="{ACFC449B-C616-4D0A-BFB8-0A75653E1FA2}" type="presOf" srcId="{77D75260-D07B-4F4D-BE89-428AF623D06B}" destId="{E5AE0D30-DDDD-4B53-9DAE-B960BC47AFDF}" srcOrd="0" destOrd="0" presId="urn:microsoft.com/office/officeart/2005/8/layout/vList3#1"/>
    <dgm:cxn modelId="{2ACD74DA-1B5F-4C04-9B9A-28B5187BFAE8}" srcId="{3AEAE82C-E1B4-40B6-A114-535059469907}" destId="{77D75260-D07B-4F4D-BE89-428AF623D06B}" srcOrd="1" destOrd="0" parTransId="{E0F73791-08B6-449C-BD51-0EC6920F2AE2}" sibTransId="{BE2E3F38-F1B0-4B9B-8FDE-F76A264BD8B6}"/>
    <dgm:cxn modelId="{565B6DD3-1FFC-4030-B7E6-0A586A52EC8D}" type="presParOf" srcId="{11EC521F-5974-49E7-8667-F876318A60F4}" destId="{D7BD77C0-6C7F-44E3-AC4B-88BE11BCF625}" srcOrd="0" destOrd="0" presId="urn:microsoft.com/office/officeart/2005/8/layout/vList3#1"/>
    <dgm:cxn modelId="{F26AECF7-CE9A-454B-81A0-0812AE93B5B5}" type="presParOf" srcId="{D7BD77C0-6C7F-44E3-AC4B-88BE11BCF625}" destId="{C321BD86-C260-4345-BCE3-4EB0A2CA788D}" srcOrd="0" destOrd="0" presId="urn:microsoft.com/office/officeart/2005/8/layout/vList3#1"/>
    <dgm:cxn modelId="{89A22A85-9522-4DAB-952D-8B80929F449C}" type="presParOf" srcId="{D7BD77C0-6C7F-44E3-AC4B-88BE11BCF625}" destId="{6CE8D7CF-17EE-4C13-8206-4E7B71A44D83}" srcOrd="1" destOrd="0" presId="urn:microsoft.com/office/officeart/2005/8/layout/vList3#1"/>
    <dgm:cxn modelId="{5BE28A7E-8634-4725-B8A7-E540D0CEEC3D}" type="presParOf" srcId="{11EC521F-5974-49E7-8667-F876318A60F4}" destId="{2E4BF14D-F50F-4BB8-9827-896317785C6B}" srcOrd="1" destOrd="0" presId="urn:microsoft.com/office/officeart/2005/8/layout/vList3#1"/>
    <dgm:cxn modelId="{8C8EDF8F-9C08-4F00-84CE-85BB33FC3CA0}" type="presParOf" srcId="{11EC521F-5974-49E7-8667-F876318A60F4}" destId="{36E38496-7BB7-40F1-A42A-D090ADBC8F03}" srcOrd="2" destOrd="0" presId="urn:microsoft.com/office/officeart/2005/8/layout/vList3#1"/>
    <dgm:cxn modelId="{801EDECA-E2A6-4FB2-95EC-D6CFA5B75F42}" type="presParOf" srcId="{36E38496-7BB7-40F1-A42A-D090ADBC8F03}" destId="{FAF3A9C2-B3BD-4F45-9663-C998B98FBCD1}" srcOrd="0" destOrd="0" presId="urn:microsoft.com/office/officeart/2005/8/layout/vList3#1"/>
    <dgm:cxn modelId="{0B6E771F-49BC-4958-9EB2-68327938F3EB}" type="presParOf" srcId="{36E38496-7BB7-40F1-A42A-D090ADBC8F03}" destId="{E5AE0D30-DDDD-4B53-9DAE-B960BC47AFDF}" srcOrd="1" destOrd="0" presId="urn:microsoft.com/office/officeart/2005/8/layout/vList3#1"/>
    <dgm:cxn modelId="{D176FAD1-B930-4F3D-BBED-062A4A2A6697}" type="presParOf" srcId="{11EC521F-5974-49E7-8667-F876318A60F4}" destId="{4D9495BB-9789-4A17-9638-9E3C1CB0C71C}" srcOrd="3" destOrd="0" presId="urn:microsoft.com/office/officeart/2005/8/layout/vList3#1"/>
    <dgm:cxn modelId="{731AC279-CFEB-4BF8-BCA9-298A3C3468A8}" type="presParOf" srcId="{11EC521F-5974-49E7-8667-F876318A60F4}" destId="{86850A2B-C48F-4768-8E8C-94D4BBD2B628}" srcOrd="4" destOrd="0" presId="urn:microsoft.com/office/officeart/2005/8/layout/vList3#1"/>
    <dgm:cxn modelId="{0E58B9E8-730B-4030-8497-09BAEFD056AF}" type="presParOf" srcId="{86850A2B-C48F-4768-8E8C-94D4BBD2B628}" destId="{152A43EA-A5F3-4C38-87C1-38F6E7768C56}" srcOrd="0" destOrd="0" presId="urn:microsoft.com/office/officeart/2005/8/layout/vList3#1"/>
    <dgm:cxn modelId="{6E8B07B4-2542-4E3C-950C-064F940B10E5}" type="presParOf" srcId="{86850A2B-C48F-4768-8E8C-94D4BBD2B628}" destId="{F6AED9DF-0157-40FE-A1CD-CCFA78D4AA0B}" srcOrd="1" destOrd="0" presId="urn:microsoft.com/office/officeart/2005/8/layout/vList3#1"/>
    <dgm:cxn modelId="{6C73411E-3ED6-4605-82AC-1CDD0E31DB5F}" type="presParOf" srcId="{11EC521F-5974-49E7-8667-F876318A60F4}" destId="{01EBAB8E-1D01-4655-B26B-8966E569708A}" srcOrd="5" destOrd="0" presId="urn:microsoft.com/office/officeart/2005/8/layout/vList3#1"/>
    <dgm:cxn modelId="{79772F5E-0F49-4FF2-8E48-D3F3D33BE438}" type="presParOf" srcId="{11EC521F-5974-49E7-8667-F876318A60F4}" destId="{28D13014-54A5-4F19-A71F-AF4E1E3B3926}" srcOrd="6" destOrd="0" presId="urn:microsoft.com/office/officeart/2005/8/layout/vList3#1"/>
    <dgm:cxn modelId="{21A3A19B-D34D-411E-BC12-1DF2C081C215}" type="presParOf" srcId="{28D13014-54A5-4F19-A71F-AF4E1E3B3926}" destId="{2AE25DA4-B982-4AD1-A2DF-E18F98F4871A}" srcOrd="0" destOrd="0" presId="urn:microsoft.com/office/officeart/2005/8/layout/vList3#1"/>
    <dgm:cxn modelId="{8524D5AC-78DC-4746-B435-69C2BA64CCBF}" type="presParOf" srcId="{28D13014-54A5-4F19-A71F-AF4E1E3B3926}" destId="{72C35382-9049-4B14-92FC-2BEA1D60BC79}" srcOrd="1" destOrd="0" presId="urn:microsoft.com/office/officeart/2005/8/layout/vList3#1"/>
    <dgm:cxn modelId="{C12C833B-CE00-4B8B-A367-51862D0B635F}" type="presParOf" srcId="{11EC521F-5974-49E7-8667-F876318A60F4}" destId="{F3508FAF-5FBC-4DA9-99DC-9FAD9ECDED06}" srcOrd="7" destOrd="0" presId="urn:microsoft.com/office/officeart/2005/8/layout/vList3#1"/>
    <dgm:cxn modelId="{4896F13D-13E1-4AFC-A548-1217641F7CE2}" type="presParOf" srcId="{11EC521F-5974-49E7-8667-F876318A60F4}" destId="{8BC1820F-393A-47DE-AC55-6F722767E070}" srcOrd="8" destOrd="0" presId="urn:microsoft.com/office/officeart/2005/8/layout/vList3#1"/>
    <dgm:cxn modelId="{964ADB4D-622E-49E0-9243-E9D341F40F0C}" type="presParOf" srcId="{8BC1820F-393A-47DE-AC55-6F722767E070}" destId="{45596AA6-3D87-4C32-9422-AE629C911849}" srcOrd="0" destOrd="0" presId="urn:microsoft.com/office/officeart/2005/8/layout/vList3#1"/>
    <dgm:cxn modelId="{E0F89A37-E9FA-4B10-A6AF-346D7F63F3E0}" type="presParOf" srcId="{8BC1820F-393A-47DE-AC55-6F722767E070}" destId="{53B4BF0C-B159-4DB2-A616-5C58614F1ECB}" srcOrd="1" destOrd="0" presId="urn:microsoft.com/office/officeart/2005/8/layout/vList3#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0C948D-C5D6-4168-8591-8E27F0E90085}"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zh-CN" altLang="en-US"/>
        </a:p>
      </dgm:t>
    </dgm:pt>
    <dgm:pt modelId="{05C02BFD-637F-467D-8C71-2BB889350E8F}">
      <dgm:prSet phldrT="[文本]"/>
      <dgm:spPr>
        <a:xfrm>
          <a:off x="2382" y="1460092"/>
          <a:ext cx="1446305" cy="723152"/>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锅炉</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66AC3B39-69DA-4A63-825A-AB4F2B4C2416}" cxnId="{1CB4C97E-35F0-4D02-AB04-C12A99C937BB}" type="parTrans">
      <dgm:prSet/>
      <dgm:spPr/>
      <dgm:t>
        <a:bodyPr/>
        <a:lstStyle/>
        <a:p>
          <a:endParaRPr lang="zh-CN" altLang="en-US"/>
        </a:p>
      </dgm:t>
    </dgm:pt>
    <dgm:pt modelId="{6F366F19-7564-4CA9-93FA-3A58CC712C25}" cxnId="{1CB4C97E-35F0-4D02-AB04-C12A99C937BB}" type="sibTrans">
      <dgm:prSet/>
      <dgm:spPr/>
      <dgm:t>
        <a:bodyPr/>
        <a:lstStyle/>
        <a:p>
          <a:endParaRPr lang="zh-CN" altLang="en-US"/>
        </a:p>
      </dgm:t>
    </dgm:pt>
    <dgm:pt modelId="{C98A9A3C-E164-415C-88F3-546AB78CD2DD}">
      <dgm:prSet phldrT="[文本]"/>
      <dgm:spPr>
        <a:xfrm>
          <a:off x="2027210" y="628466"/>
          <a:ext cx="1446305" cy="723152"/>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承压蒸汽</a:t>
          </a:r>
          <a:endParaRPr lang="en-US" altLang="zh-CN" dirty="0" smtClean="0">
            <a:solidFill>
              <a:sysClr val="windowText" lastClr="000000"/>
            </a:solidFill>
            <a:latin typeface="Lucida Sans Unicode" panose="020B0602030504020204"/>
            <a:ea typeface="黑体" panose="02010609060101010101" pitchFamily="49" charset="-122"/>
            <a:cs typeface="+mn-cs"/>
          </a:endParaRPr>
        </a:p>
        <a:p>
          <a:r>
            <a:rPr lang="zh-CN" altLang="en-US" dirty="0" smtClean="0">
              <a:solidFill>
                <a:sysClr val="windowText" lastClr="000000"/>
              </a:solidFill>
              <a:latin typeface="Lucida Sans Unicode" panose="020B0602030504020204"/>
              <a:ea typeface="黑体" panose="02010609060101010101" pitchFamily="49" charset="-122"/>
              <a:cs typeface="+mn-cs"/>
            </a:rPr>
            <a:t>锅炉</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4EA26E0A-2D0C-4345-A2DA-7871B622C00E}" cxnId="{2BCFDEAB-2338-42B9-9D3C-BD6A6947B94C}" type="parTrans">
      <dgm:prSet/>
      <dgm:spPr>
        <a:xfrm rot="18289469">
          <a:off x="1231419" y="1387992"/>
          <a:ext cx="1013059" cy="35727"/>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7C84A4AD-19A3-456A-82BD-6478BA35A0CC}" cxnId="{2BCFDEAB-2338-42B9-9D3C-BD6A6947B94C}" type="sibTrans">
      <dgm:prSet/>
      <dgm:spPr/>
      <dgm:t>
        <a:bodyPr/>
        <a:lstStyle/>
        <a:p>
          <a:endParaRPr lang="zh-CN" altLang="en-US"/>
        </a:p>
      </dgm:t>
    </dgm:pt>
    <dgm:pt modelId="{1B64C926-E4B1-4DFE-8BDB-AE423B82F474}">
      <dgm:prSet phldrT="[文本]"/>
      <dgm:spPr>
        <a:xfrm>
          <a:off x="2027210" y="1460092"/>
          <a:ext cx="1446305" cy="723152"/>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有机热载体</a:t>
          </a:r>
          <a:endParaRPr lang="en-US" altLang="zh-CN" dirty="0" smtClean="0">
            <a:solidFill>
              <a:sysClr val="windowText" lastClr="000000"/>
            </a:solidFill>
            <a:latin typeface="Lucida Sans Unicode" panose="020B0602030504020204"/>
            <a:ea typeface="黑体" panose="02010609060101010101" pitchFamily="49" charset="-122"/>
            <a:cs typeface="+mn-cs"/>
          </a:endParaRPr>
        </a:p>
        <a:p>
          <a:r>
            <a:rPr lang="zh-CN" altLang="en-US" dirty="0" smtClean="0">
              <a:solidFill>
                <a:sysClr val="windowText" lastClr="000000"/>
              </a:solidFill>
              <a:latin typeface="Lucida Sans Unicode" panose="020B0602030504020204"/>
              <a:ea typeface="黑体" panose="02010609060101010101" pitchFamily="49" charset="-122"/>
              <a:cs typeface="+mn-cs"/>
            </a:rPr>
            <a:t>锅炉</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72BFE38C-A417-415C-93D5-0460D47E6DE3}" cxnId="{CD444D4F-984C-49BE-90D2-6AA65DFB368E}" type="parTrans">
      <dgm:prSet/>
      <dgm:spPr>
        <a:xfrm>
          <a:off x="1448687" y="1803805"/>
          <a:ext cx="578522" cy="35727"/>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D99C6501-69B7-4500-BAB4-585F8C649F12}" cxnId="{CD444D4F-984C-49BE-90D2-6AA65DFB368E}" type="sibTrans">
      <dgm:prSet/>
      <dgm:spPr/>
      <dgm:t>
        <a:bodyPr/>
        <a:lstStyle/>
        <a:p>
          <a:endParaRPr lang="zh-CN" altLang="en-US"/>
        </a:p>
      </dgm:t>
    </dgm:pt>
    <dgm:pt modelId="{007C44A0-B9A4-4E44-A72F-A9312A76B3F0}">
      <dgm:prSet/>
      <dgm:spPr>
        <a:xfrm>
          <a:off x="4052038" y="1044279"/>
          <a:ext cx="1446305" cy="723152"/>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有机热载体气相炉</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A90E54BB-D4D3-4389-B94C-E08516355FA9}" cxnId="{824F6015-AB98-4328-A64D-495FD3DF1391}" type="parTrans">
      <dgm:prSet/>
      <dgm:spPr>
        <a:xfrm rot="19457599">
          <a:off x="3406550" y="1595898"/>
          <a:ext cx="712452" cy="35727"/>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47CAC368-7449-40DC-A662-76EB459A5A41}" cxnId="{824F6015-AB98-4328-A64D-495FD3DF1391}" type="sibTrans">
      <dgm:prSet/>
      <dgm:spPr/>
      <dgm:t>
        <a:bodyPr/>
        <a:lstStyle/>
        <a:p>
          <a:endParaRPr lang="zh-CN" altLang="en-US"/>
        </a:p>
      </dgm:t>
    </dgm:pt>
    <dgm:pt modelId="{92406B82-652E-4027-BA19-413D4B7BE3E9}">
      <dgm:prSet/>
      <dgm:spPr>
        <a:xfrm>
          <a:off x="4052038" y="1875905"/>
          <a:ext cx="1446305" cy="723152"/>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有机热载体液相炉</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2916E02F-BEFC-4935-830A-FB4D01A9F67E}" cxnId="{9CD3766B-43B4-41A8-B36A-8248B040723F}" type="parTrans">
      <dgm:prSet/>
      <dgm:spPr>
        <a:xfrm rot="2142401">
          <a:off x="3406550" y="2011711"/>
          <a:ext cx="712452" cy="35727"/>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37A720D4-F50E-4FB6-9C78-C6F17457E305}" cxnId="{9CD3766B-43B4-41A8-B36A-8248B040723F}" type="sibTrans">
      <dgm:prSet/>
      <dgm:spPr/>
      <dgm:t>
        <a:bodyPr/>
        <a:lstStyle/>
        <a:p>
          <a:endParaRPr lang="zh-CN" altLang="en-US"/>
        </a:p>
      </dgm:t>
    </dgm:pt>
    <dgm:pt modelId="{CB16E808-0A40-4536-8B3D-8D306E6036C1}">
      <dgm:prSet phldrT="[文本]"/>
      <dgm:spPr>
        <a:xfrm>
          <a:off x="2027210" y="2291718"/>
          <a:ext cx="1446305" cy="723152"/>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承压热水锅炉</a:t>
          </a:r>
          <a:endParaRPr lang="en-US" altLang="zh-CN" dirty="0" smtClean="0">
            <a:solidFill>
              <a:sysClr val="windowText" lastClr="000000"/>
            </a:solidFill>
            <a:latin typeface="Lucida Sans Unicode" panose="020B0602030504020204"/>
            <a:ea typeface="黑体" panose="02010609060101010101" pitchFamily="49" charset="-122"/>
            <a:cs typeface="+mn-cs"/>
          </a:endParaRPr>
        </a:p>
      </dgm:t>
    </dgm:pt>
    <dgm:pt modelId="{A283D85D-2763-44DE-9336-2A873EF4082C}" cxnId="{B9BCFA17-ECF2-4439-8D6F-A2C86488C2DC}" type="parTrans">
      <dgm:prSet/>
      <dgm:spPr>
        <a:xfrm rot="3310531">
          <a:off x="1231419" y="2219618"/>
          <a:ext cx="1013059" cy="35727"/>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9A02A642-4FBA-4890-9736-96A27A3ABF4C}" cxnId="{B9BCFA17-ECF2-4439-8D6F-A2C86488C2DC}" type="sibTrans">
      <dgm:prSet/>
      <dgm:spPr/>
      <dgm:t>
        <a:bodyPr/>
        <a:lstStyle/>
        <a:p>
          <a:endParaRPr lang="zh-CN" altLang="en-US"/>
        </a:p>
      </dgm:t>
    </dgm:pt>
    <dgm:pt modelId="{3846C698-F582-42D4-AC23-D3687F7BB058}" type="pres">
      <dgm:prSet presAssocID="{530C948D-C5D6-4168-8591-8E27F0E90085}" presName="diagram" presStyleCnt="0">
        <dgm:presLayoutVars>
          <dgm:chPref val="1"/>
          <dgm:dir/>
          <dgm:animOne val="branch"/>
          <dgm:animLvl val="lvl"/>
          <dgm:resizeHandles val="exact"/>
        </dgm:presLayoutVars>
      </dgm:prSet>
      <dgm:spPr/>
      <dgm:t>
        <a:bodyPr/>
        <a:lstStyle/>
        <a:p>
          <a:endParaRPr lang="zh-CN" altLang="en-US"/>
        </a:p>
      </dgm:t>
    </dgm:pt>
    <dgm:pt modelId="{6B6DFB84-4A4B-45C5-8D9C-BAB55858D4F2}" type="pres">
      <dgm:prSet presAssocID="{05C02BFD-637F-467D-8C71-2BB889350E8F}" presName="root1" presStyleCnt="0"/>
      <dgm:spPr/>
    </dgm:pt>
    <dgm:pt modelId="{EB34B728-A35B-4CF2-ADA9-D7B5348545A9}" type="pres">
      <dgm:prSet presAssocID="{05C02BFD-637F-467D-8C71-2BB889350E8F}" presName="LevelOneTextNode" presStyleLbl="node0" presStyleIdx="0" presStyleCnt="1">
        <dgm:presLayoutVars>
          <dgm:chPref val="3"/>
        </dgm:presLayoutVars>
      </dgm:prSet>
      <dgm:spPr>
        <a:prstGeom prst="roundRect">
          <a:avLst>
            <a:gd name="adj" fmla="val 10000"/>
          </a:avLst>
        </a:prstGeom>
      </dgm:spPr>
      <dgm:t>
        <a:bodyPr/>
        <a:lstStyle/>
        <a:p>
          <a:endParaRPr lang="zh-CN" altLang="en-US"/>
        </a:p>
      </dgm:t>
    </dgm:pt>
    <dgm:pt modelId="{8345AEAA-047E-4A64-A7EA-919011C5D024}" type="pres">
      <dgm:prSet presAssocID="{05C02BFD-637F-467D-8C71-2BB889350E8F}" presName="level2hierChild" presStyleCnt="0"/>
      <dgm:spPr/>
    </dgm:pt>
    <dgm:pt modelId="{95DA21FA-9544-4297-A2CF-D5BC319B6555}" type="pres">
      <dgm:prSet presAssocID="{4EA26E0A-2D0C-4345-A2DA-7871B622C00E}" presName="conn2-1" presStyleLbl="parChTrans1D2" presStyleIdx="0" presStyleCnt="3"/>
      <dgm:spPr>
        <a:custGeom>
          <a:avLst/>
          <a:gdLst/>
          <a:ahLst/>
          <a:cxnLst/>
          <a:rect l="0" t="0" r="0" b="0"/>
          <a:pathLst>
            <a:path>
              <a:moveTo>
                <a:pt x="0" y="17863"/>
              </a:moveTo>
              <a:lnTo>
                <a:pt x="1013059" y="17863"/>
              </a:lnTo>
            </a:path>
          </a:pathLst>
        </a:custGeom>
      </dgm:spPr>
      <dgm:t>
        <a:bodyPr/>
        <a:lstStyle/>
        <a:p>
          <a:endParaRPr lang="zh-CN" altLang="en-US"/>
        </a:p>
      </dgm:t>
    </dgm:pt>
    <dgm:pt modelId="{E4E6CC49-B1EF-41A1-BC54-5E1B3508A0CA}" type="pres">
      <dgm:prSet presAssocID="{4EA26E0A-2D0C-4345-A2DA-7871B622C00E}" presName="connTx" presStyleLbl="parChTrans1D2" presStyleIdx="0" presStyleCnt="3"/>
      <dgm:spPr/>
      <dgm:t>
        <a:bodyPr/>
        <a:lstStyle/>
        <a:p>
          <a:endParaRPr lang="zh-CN" altLang="en-US"/>
        </a:p>
      </dgm:t>
    </dgm:pt>
    <dgm:pt modelId="{4B1A725F-65E8-4FCF-86D5-7ADD429A80D5}" type="pres">
      <dgm:prSet presAssocID="{C98A9A3C-E164-415C-88F3-546AB78CD2DD}" presName="root2" presStyleCnt="0"/>
      <dgm:spPr/>
    </dgm:pt>
    <dgm:pt modelId="{0A3DAD4F-D6EA-4A81-AB3E-33D1D6DCDF07}" type="pres">
      <dgm:prSet presAssocID="{C98A9A3C-E164-415C-88F3-546AB78CD2DD}" presName="LevelTwoTextNode" presStyleLbl="node2" presStyleIdx="0" presStyleCnt="3">
        <dgm:presLayoutVars>
          <dgm:chPref val="3"/>
        </dgm:presLayoutVars>
      </dgm:prSet>
      <dgm:spPr>
        <a:prstGeom prst="roundRect">
          <a:avLst>
            <a:gd name="adj" fmla="val 10000"/>
          </a:avLst>
        </a:prstGeom>
      </dgm:spPr>
      <dgm:t>
        <a:bodyPr/>
        <a:lstStyle/>
        <a:p>
          <a:endParaRPr lang="zh-CN" altLang="en-US"/>
        </a:p>
      </dgm:t>
    </dgm:pt>
    <dgm:pt modelId="{73C1C7E0-6539-4664-94C7-A99AA44BA743}" type="pres">
      <dgm:prSet presAssocID="{C98A9A3C-E164-415C-88F3-546AB78CD2DD}" presName="level3hierChild" presStyleCnt="0"/>
      <dgm:spPr/>
    </dgm:pt>
    <dgm:pt modelId="{D8D5BFE7-D045-42A5-BBEB-E53CE6722E30}" type="pres">
      <dgm:prSet presAssocID="{72BFE38C-A417-415C-93D5-0460D47E6DE3}" presName="conn2-1" presStyleLbl="parChTrans1D2" presStyleIdx="1" presStyleCnt="3"/>
      <dgm:spPr>
        <a:custGeom>
          <a:avLst/>
          <a:gdLst/>
          <a:ahLst/>
          <a:cxnLst/>
          <a:rect l="0" t="0" r="0" b="0"/>
          <a:pathLst>
            <a:path>
              <a:moveTo>
                <a:pt x="0" y="17863"/>
              </a:moveTo>
              <a:lnTo>
                <a:pt x="578522" y="17863"/>
              </a:lnTo>
            </a:path>
          </a:pathLst>
        </a:custGeom>
      </dgm:spPr>
      <dgm:t>
        <a:bodyPr/>
        <a:lstStyle/>
        <a:p>
          <a:endParaRPr lang="zh-CN" altLang="en-US"/>
        </a:p>
      </dgm:t>
    </dgm:pt>
    <dgm:pt modelId="{FA3FDA24-C9D7-4B26-ACB3-F8C99793367F}" type="pres">
      <dgm:prSet presAssocID="{72BFE38C-A417-415C-93D5-0460D47E6DE3}" presName="connTx" presStyleLbl="parChTrans1D2" presStyleIdx="1" presStyleCnt="3"/>
      <dgm:spPr/>
      <dgm:t>
        <a:bodyPr/>
        <a:lstStyle/>
        <a:p>
          <a:endParaRPr lang="zh-CN" altLang="en-US"/>
        </a:p>
      </dgm:t>
    </dgm:pt>
    <dgm:pt modelId="{159FABD8-0EA1-411C-9E4A-C8181DA3780D}" type="pres">
      <dgm:prSet presAssocID="{1B64C926-E4B1-4DFE-8BDB-AE423B82F474}" presName="root2" presStyleCnt="0"/>
      <dgm:spPr/>
    </dgm:pt>
    <dgm:pt modelId="{353576CA-AB09-43C8-B902-BF3477A746F1}" type="pres">
      <dgm:prSet presAssocID="{1B64C926-E4B1-4DFE-8BDB-AE423B82F474}" presName="LevelTwoTextNode" presStyleLbl="node2" presStyleIdx="1" presStyleCnt="3">
        <dgm:presLayoutVars>
          <dgm:chPref val="3"/>
        </dgm:presLayoutVars>
      </dgm:prSet>
      <dgm:spPr>
        <a:prstGeom prst="roundRect">
          <a:avLst>
            <a:gd name="adj" fmla="val 10000"/>
          </a:avLst>
        </a:prstGeom>
      </dgm:spPr>
      <dgm:t>
        <a:bodyPr/>
        <a:lstStyle/>
        <a:p>
          <a:endParaRPr lang="zh-CN" altLang="en-US"/>
        </a:p>
      </dgm:t>
    </dgm:pt>
    <dgm:pt modelId="{6D825DF1-E962-4644-A838-D72116E837FC}" type="pres">
      <dgm:prSet presAssocID="{1B64C926-E4B1-4DFE-8BDB-AE423B82F474}" presName="level3hierChild" presStyleCnt="0"/>
      <dgm:spPr/>
    </dgm:pt>
    <dgm:pt modelId="{1ABE8F00-6E33-4B90-B706-EBBA43E24912}" type="pres">
      <dgm:prSet presAssocID="{A90E54BB-D4D3-4389-B94C-E08516355FA9}" presName="conn2-1" presStyleLbl="parChTrans1D3" presStyleIdx="0" presStyleCnt="2"/>
      <dgm:spPr>
        <a:custGeom>
          <a:avLst/>
          <a:gdLst/>
          <a:ahLst/>
          <a:cxnLst/>
          <a:rect l="0" t="0" r="0" b="0"/>
          <a:pathLst>
            <a:path>
              <a:moveTo>
                <a:pt x="0" y="17863"/>
              </a:moveTo>
              <a:lnTo>
                <a:pt x="712452" y="17863"/>
              </a:lnTo>
            </a:path>
          </a:pathLst>
        </a:custGeom>
      </dgm:spPr>
      <dgm:t>
        <a:bodyPr/>
        <a:lstStyle/>
        <a:p>
          <a:endParaRPr lang="zh-CN" altLang="en-US"/>
        </a:p>
      </dgm:t>
    </dgm:pt>
    <dgm:pt modelId="{045500F8-CA5A-4DA4-899E-929C4F5003FB}" type="pres">
      <dgm:prSet presAssocID="{A90E54BB-D4D3-4389-B94C-E08516355FA9}" presName="connTx" presStyleLbl="parChTrans1D3" presStyleIdx="0" presStyleCnt="2"/>
      <dgm:spPr/>
      <dgm:t>
        <a:bodyPr/>
        <a:lstStyle/>
        <a:p>
          <a:endParaRPr lang="zh-CN" altLang="en-US"/>
        </a:p>
      </dgm:t>
    </dgm:pt>
    <dgm:pt modelId="{1F7DAAAE-77A2-4024-A90D-ABE682988A36}" type="pres">
      <dgm:prSet presAssocID="{007C44A0-B9A4-4E44-A72F-A9312A76B3F0}" presName="root2" presStyleCnt="0"/>
      <dgm:spPr/>
    </dgm:pt>
    <dgm:pt modelId="{C5AB6295-00BC-4134-ACE5-2A099257C32D}" type="pres">
      <dgm:prSet presAssocID="{007C44A0-B9A4-4E44-A72F-A9312A76B3F0}" presName="LevelTwoTextNode" presStyleLbl="node3" presStyleIdx="0" presStyleCnt="2">
        <dgm:presLayoutVars>
          <dgm:chPref val="3"/>
        </dgm:presLayoutVars>
      </dgm:prSet>
      <dgm:spPr>
        <a:prstGeom prst="roundRect">
          <a:avLst>
            <a:gd name="adj" fmla="val 10000"/>
          </a:avLst>
        </a:prstGeom>
      </dgm:spPr>
      <dgm:t>
        <a:bodyPr/>
        <a:lstStyle/>
        <a:p>
          <a:endParaRPr lang="zh-CN" altLang="en-US"/>
        </a:p>
      </dgm:t>
    </dgm:pt>
    <dgm:pt modelId="{EC4853D3-9B7E-4445-8A07-F7A134967BB9}" type="pres">
      <dgm:prSet presAssocID="{007C44A0-B9A4-4E44-A72F-A9312A76B3F0}" presName="level3hierChild" presStyleCnt="0"/>
      <dgm:spPr/>
    </dgm:pt>
    <dgm:pt modelId="{11C9D559-D34B-4E50-B948-D89C53F33CFF}" type="pres">
      <dgm:prSet presAssocID="{2916E02F-BEFC-4935-830A-FB4D01A9F67E}" presName="conn2-1" presStyleLbl="parChTrans1D3" presStyleIdx="1" presStyleCnt="2"/>
      <dgm:spPr>
        <a:custGeom>
          <a:avLst/>
          <a:gdLst/>
          <a:ahLst/>
          <a:cxnLst/>
          <a:rect l="0" t="0" r="0" b="0"/>
          <a:pathLst>
            <a:path>
              <a:moveTo>
                <a:pt x="0" y="17863"/>
              </a:moveTo>
              <a:lnTo>
                <a:pt x="712452" y="17863"/>
              </a:lnTo>
            </a:path>
          </a:pathLst>
        </a:custGeom>
      </dgm:spPr>
      <dgm:t>
        <a:bodyPr/>
        <a:lstStyle/>
        <a:p>
          <a:endParaRPr lang="zh-CN" altLang="en-US"/>
        </a:p>
      </dgm:t>
    </dgm:pt>
    <dgm:pt modelId="{21C86D49-FC28-45DC-B0A5-AC50EAF24008}" type="pres">
      <dgm:prSet presAssocID="{2916E02F-BEFC-4935-830A-FB4D01A9F67E}" presName="connTx" presStyleLbl="parChTrans1D3" presStyleIdx="1" presStyleCnt="2"/>
      <dgm:spPr/>
      <dgm:t>
        <a:bodyPr/>
        <a:lstStyle/>
        <a:p>
          <a:endParaRPr lang="zh-CN" altLang="en-US"/>
        </a:p>
      </dgm:t>
    </dgm:pt>
    <dgm:pt modelId="{1ED6FCB6-446A-49DA-B96F-F8BB7BB7A0C7}" type="pres">
      <dgm:prSet presAssocID="{92406B82-652E-4027-BA19-413D4B7BE3E9}" presName="root2" presStyleCnt="0"/>
      <dgm:spPr/>
    </dgm:pt>
    <dgm:pt modelId="{FB0347C4-B98E-4120-8A61-719A6F111A4F}" type="pres">
      <dgm:prSet presAssocID="{92406B82-652E-4027-BA19-413D4B7BE3E9}" presName="LevelTwoTextNode" presStyleLbl="node3" presStyleIdx="1" presStyleCnt="2">
        <dgm:presLayoutVars>
          <dgm:chPref val="3"/>
        </dgm:presLayoutVars>
      </dgm:prSet>
      <dgm:spPr>
        <a:prstGeom prst="roundRect">
          <a:avLst>
            <a:gd name="adj" fmla="val 10000"/>
          </a:avLst>
        </a:prstGeom>
      </dgm:spPr>
      <dgm:t>
        <a:bodyPr/>
        <a:lstStyle/>
        <a:p>
          <a:endParaRPr lang="zh-CN" altLang="en-US"/>
        </a:p>
      </dgm:t>
    </dgm:pt>
    <dgm:pt modelId="{FC577B39-ADDB-4679-B897-1ABB41515198}" type="pres">
      <dgm:prSet presAssocID="{92406B82-652E-4027-BA19-413D4B7BE3E9}" presName="level3hierChild" presStyleCnt="0"/>
      <dgm:spPr/>
    </dgm:pt>
    <dgm:pt modelId="{67E97954-305D-451F-900F-38D7C0358157}" type="pres">
      <dgm:prSet presAssocID="{A283D85D-2763-44DE-9336-2A873EF4082C}" presName="conn2-1" presStyleLbl="parChTrans1D2" presStyleIdx="2" presStyleCnt="3"/>
      <dgm:spPr>
        <a:custGeom>
          <a:avLst/>
          <a:gdLst/>
          <a:ahLst/>
          <a:cxnLst/>
          <a:rect l="0" t="0" r="0" b="0"/>
          <a:pathLst>
            <a:path>
              <a:moveTo>
                <a:pt x="0" y="17863"/>
              </a:moveTo>
              <a:lnTo>
                <a:pt x="1013059" y="17863"/>
              </a:lnTo>
            </a:path>
          </a:pathLst>
        </a:custGeom>
      </dgm:spPr>
      <dgm:t>
        <a:bodyPr/>
        <a:lstStyle/>
        <a:p>
          <a:endParaRPr lang="zh-CN" altLang="en-US"/>
        </a:p>
      </dgm:t>
    </dgm:pt>
    <dgm:pt modelId="{B982AC31-58A9-4A32-8848-6970BB8B45A4}" type="pres">
      <dgm:prSet presAssocID="{A283D85D-2763-44DE-9336-2A873EF4082C}" presName="connTx" presStyleLbl="parChTrans1D2" presStyleIdx="2" presStyleCnt="3"/>
      <dgm:spPr/>
      <dgm:t>
        <a:bodyPr/>
        <a:lstStyle/>
        <a:p>
          <a:endParaRPr lang="zh-CN" altLang="en-US"/>
        </a:p>
      </dgm:t>
    </dgm:pt>
    <dgm:pt modelId="{3929E1B2-D171-4AB4-873E-70B23F2B7727}" type="pres">
      <dgm:prSet presAssocID="{CB16E808-0A40-4536-8B3D-8D306E6036C1}" presName="root2" presStyleCnt="0"/>
      <dgm:spPr/>
    </dgm:pt>
    <dgm:pt modelId="{EB697EEC-0E6E-411A-9E98-137B56D4E680}" type="pres">
      <dgm:prSet presAssocID="{CB16E808-0A40-4536-8B3D-8D306E6036C1}" presName="LevelTwoTextNode" presStyleLbl="node2" presStyleIdx="2" presStyleCnt="3">
        <dgm:presLayoutVars>
          <dgm:chPref val="3"/>
        </dgm:presLayoutVars>
      </dgm:prSet>
      <dgm:spPr>
        <a:prstGeom prst="roundRect">
          <a:avLst>
            <a:gd name="adj" fmla="val 10000"/>
          </a:avLst>
        </a:prstGeom>
      </dgm:spPr>
      <dgm:t>
        <a:bodyPr/>
        <a:lstStyle/>
        <a:p>
          <a:endParaRPr lang="zh-CN" altLang="en-US"/>
        </a:p>
      </dgm:t>
    </dgm:pt>
    <dgm:pt modelId="{7F5B033B-B616-4758-8E4B-1F8C8F557EF3}" type="pres">
      <dgm:prSet presAssocID="{CB16E808-0A40-4536-8B3D-8D306E6036C1}" presName="level3hierChild" presStyleCnt="0"/>
      <dgm:spPr/>
    </dgm:pt>
  </dgm:ptLst>
  <dgm:cxnLst>
    <dgm:cxn modelId="{5E841FCF-C4FA-4A9C-9936-61FC7D254BB9}" type="presOf" srcId="{05C02BFD-637F-467D-8C71-2BB889350E8F}" destId="{EB34B728-A35B-4CF2-ADA9-D7B5348545A9}" srcOrd="0" destOrd="0" presId="urn:microsoft.com/office/officeart/2005/8/layout/hierarchy2"/>
    <dgm:cxn modelId="{5C59E82D-F93C-467D-85F9-A6F045DBF0FA}" type="presOf" srcId="{2916E02F-BEFC-4935-830A-FB4D01A9F67E}" destId="{21C86D49-FC28-45DC-B0A5-AC50EAF24008}" srcOrd="1" destOrd="0" presId="urn:microsoft.com/office/officeart/2005/8/layout/hierarchy2"/>
    <dgm:cxn modelId="{FB2FB257-EE0B-4906-B8FF-AEAEEBA05073}" type="presOf" srcId="{72BFE38C-A417-415C-93D5-0460D47E6DE3}" destId="{D8D5BFE7-D045-42A5-BBEB-E53CE6722E30}" srcOrd="0" destOrd="0" presId="urn:microsoft.com/office/officeart/2005/8/layout/hierarchy2"/>
    <dgm:cxn modelId="{D0E6A409-ACF4-49EF-9350-B00409EEAAE7}" type="presOf" srcId="{007C44A0-B9A4-4E44-A72F-A9312A76B3F0}" destId="{C5AB6295-00BC-4134-ACE5-2A099257C32D}" srcOrd="0" destOrd="0" presId="urn:microsoft.com/office/officeart/2005/8/layout/hierarchy2"/>
    <dgm:cxn modelId="{CD444D4F-984C-49BE-90D2-6AA65DFB368E}" srcId="{05C02BFD-637F-467D-8C71-2BB889350E8F}" destId="{1B64C926-E4B1-4DFE-8BDB-AE423B82F474}" srcOrd="1" destOrd="0" parTransId="{72BFE38C-A417-415C-93D5-0460D47E6DE3}" sibTransId="{D99C6501-69B7-4500-BAB4-585F8C649F12}"/>
    <dgm:cxn modelId="{31405737-03F8-4050-9DD2-8A70EDEA1876}" type="presOf" srcId="{CB16E808-0A40-4536-8B3D-8D306E6036C1}" destId="{EB697EEC-0E6E-411A-9E98-137B56D4E680}" srcOrd="0" destOrd="0" presId="urn:microsoft.com/office/officeart/2005/8/layout/hierarchy2"/>
    <dgm:cxn modelId="{384CFD02-E16F-4FAC-8557-34D46D5DAAB6}" type="presOf" srcId="{A283D85D-2763-44DE-9336-2A873EF4082C}" destId="{67E97954-305D-451F-900F-38D7C0358157}" srcOrd="0" destOrd="0" presId="urn:microsoft.com/office/officeart/2005/8/layout/hierarchy2"/>
    <dgm:cxn modelId="{9CD3766B-43B4-41A8-B36A-8248B040723F}" srcId="{1B64C926-E4B1-4DFE-8BDB-AE423B82F474}" destId="{92406B82-652E-4027-BA19-413D4B7BE3E9}" srcOrd="1" destOrd="0" parTransId="{2916E02F-BEFC-4935-830A-FB4D01A9F67E}" sibTransId="{37A720D4-F50E-4FB6-9C78-C6F17457E305}"/>
    <dgm:cxn modelId="{9A808A71-C139-4ADD-B8EC-5B432701A954}" type="presOf" srcId="{72BFE38C-A417-415C-93D5-0460D47E6DE3}" destId="{FA3FDA24-C9D7-4B26-ACB3-F8C99793367F}" srcOrd="1" destOrd="0" presId="urn:microsoft.com/office/officeart/2005/8/layout/hierarchy2"/>
    <dgm:cxn modelId="{9781B1F1-BA8F-435A-9A37-7DEDB16F68AC}" type="presOf" srcId="{A90E54BB-D4D3-4389-B94C-E08516355FA9}" destId="{1ABE8F00-6E33-4B90-B706-EBBA43E24912}" srcOrd="0" destOrd="0" presId="urn:microsoft.com/office/officeart/2005/8/layout/hierarchy2"/>
    <dgm:cxn modelId="{73FE9383-E9B6-4606-B4BA-9E9B8BE30E7F}" type="presOf" srcId="{A283D85D-2763-44DE-9336-2A873EF4082C}" destId="{B982AC31-58A9-4A32-8848-6970BB8B45A4}" srcOrd="1" destOrd="0" presId="urn:microsoft.com/office/officeart/2005/8/layout/hierarchy2"/>
    <dgm:cxn modelId="{1B430106-369C-46FB-9F0D-DE7AC19851AA}" type="presOf" srcId="{4EA26E0A-2D0C-4345-A2DA-7871B622C00E}" destId="{E4E6CC49-B1EF-41A1-BC54-5E1B3508A0CA}" srcOrd="1" destOrd="0" presId="urn:microsoft.com/office/officeart/2005/8/layout/hierarchy2"/>
    <dgm:cxn modelId="{6346DC24-C53F-4806-9ECB-36FAA868AFE2}" type="presOf" srcId="{530C948D-C5D6-4168-8591-8E27F0E90085}" destId="{3846C698-F582-42D4-AC23-D3687F7BB058}" srcOrd="0" destOrd="0" presId="urn:microsoft.com/office/officeart/2005/8/layout/hierarchy2"/>
    <dgm:cxn modelId="{AAED7801-0799-4A00-90F1-AC7606F2B4FF}" type="presOf" srcId="{C98A9A3C-E164-415C-88F3-546AB78CD2DD}" destId="{0A3DAD4F-D6EA-4A81-AB3E-33D1D6DCDF07}" srcOrd="0" destOrd="0" presId="urn:microsoft.com/office/officeart/2005/8/layout/hierarchy2"/>
    <dgm:cxn modelId="{1036B3CE-3E49-4293-8813-093EE919A5B5}" type="presOf" srcId="{92406B82-652E-4027-BA19-413D4B7BE3E9}" destId="{FB0347C4-B98E-4120-8A61-719A6F111A4F}" srcOrd="0" destOrd="0" presId="urn:microsoft.com/office/officeart/2005/8/layout/hierarchy2"/>
    <dgm:cxn modelId="{2BCFDEAB-2338-42B9-9D3C-BD6A6947B94C}" srcId="{05C02BFD-637F-467D-8C71-2BB889350E8F}" destId="{C98A9A3C-E164-415C-88F3-546AB78CD2DD}" srcOrd="0" destOrd="0" parTransId="{4EA26E0A-2D0C-4345-A2DA-7871B622C00E}" sibTransId="{7C84A4AD-19A3-456A-82BD-6478BA35A0CC}"/>
    <dgm:cxn modelId="{EF32C859-7D70-42F6-A2CD-B8231898C8F3}" type="presOf" srcId="{1B64C926-E4B1-4DFE-8BDB-AE423B82F474}" destId="{353576CA-AB09-43C8-B902-BF3477A746F1}" srcOrd="0" destOrd="0" presId="urn:microsoft.com/office/officeart/2005/8/layout/hierarchy2"/>
    <dgm:cxn modelId="{1DF6318D-E53F-4C27-9824-9BB5E099D563}" type="presOf" srcId="{A90E54BB-D4D3-4389-B94C-E08516355FA9}" destId="{045500F8-CA5A-4DA4-899E-929C4F5003FB}" srcOrd="1" destOrd="0" presId="urn:microsoft.com/office/officeart/2005/8/layout/hierarchy2"/>
    <dgm:cxn modelId="{B9BCFA17-ECF2-4439-8D6F-A2C86488C2DC}" srcId="{05C02BFD-637F-467D-8C71-2BB889350E8F}" destId="{CB16E808-0A40-4536-8B3D-8D306E6036C1}" srcOrd="2" destOrd="0" parTransId="{A283D85D-2763-44DE-9336-2A873EF4082C}" sibTransId="{9A02A642-4FBA-4890-9736-96A27A3ABF4C}"/>
    <dgm:cxn modelId="{209A852C-C0A9-42E0-98D9-39554ADEDF4A}" type="presOf" srcId="{2916E02F-BEFC-4935-830A-FB4D01A9F67E}" destId="{11C9D559-D34B-4E50-B948-D89C53F33CFF}" srcOrd="0" destOrd="0" presId="urn:microsoft.com/office/officeart/2005/8/layout/hierarchy2"/>
    <dgm:cxn modelId="{5EBF1136-F3AB-44B4-A46E-EEE14FEEA430}" type="presOf" srcId="{4EA26E0A-2D0C-4345-A2DA-7871B622C00E}" destId="{95DA21FA-9544-4297-A2CF-D5BC319B6555}" srcOrd="0" destOrd="0" presId="urn:microsoft.com/office/officeart/2005/8/layout/hierarchy2"/>
    <dgm:cxn modelId="{824F6015-AB98-4328-A64D-495FD3DF1391}" srcId="{1B64C926-E4B1-4DFE-8BDB-AE423B82F474}" destId="{007C44A0-B9A4-4E44-A72F-A9312A76B3F0}" srcOrd="0" destOrd="0" parTransId="{A90E54BB-D4D3-4389-B94C-E08516355FA9}" sibTransId="{47CAC368-7449-40DC-A662-76EB459A5A41}"/>
    <dgm:cxn modelId="{1CB4C97E-35F0-4D02-AB04-C12A99C937BB}" srcId="{530C948D-C5D6-4168-8591-8E27F0E90085}" destId="{05C02BFD-637F-467D-8C71-2BB889350E8F}" srcOrd="0" destOrd="0" parTransId="{66AC3B39-69DA-4A63-825A-AB4F2B4C2416}" sibTransId="{6F366F19-7564-4CA9-93FA-3A58CC712C25}"/>
    <dgm:cxn modelId="{007224CB-C199-4F0F-8797-7E45112E39B9}" type="presParOf" srcId="{3846C698-F582-42D4-AC23-D3687F7BB058}" destId="{6B6DFB84-4A4B-45C5-8D9C-BAB55858D4F2}" srcOrd="0" destOrd="0" presId="urn:microsoft.com/office/officeart/2005/8/layout/hierarchy2"/>
    <dgm:cxn modelId="{469A1D06-1135-45E5-9580-392494726C03}" type="presParOf" srcId="{6B6DFB84-4A4B-45C5-8D9C-BAB55858D4F2}" destId="{EB34B728-A35B-4CF2-ADA9-D7B5348545A9}" srcOrd="0" destOrd="0" presId="urn:microsoft.com/office/officeart/2005/8/layout/hierarchy2"/>
    <dgm:cxn modelId="{2DF71AAA-024B-48F7-9284-5ECF41FA9A93}" type="presParOf" srcId="{6B6DFB84-4A4B-45C5-8D9C-BAB55858D4F2}" destId="{8345AEAA-047E-4A64-A7EA-919011C5D024}" srcOrd="1" destOrd="0" presId="urn:microsoft.com/office/officeart/2005/8/layout/hierarchy2"/>
    <dgm:cxn modelId="{CAA9BCAC-AEE5-4927-A72C-F7B9A8DCE96C}" type="presParOf" srcId="{8345AEAA-047E-4A64-A7EA-919011C5D024}" destId="{95DA21FA-9544-4297-A2CF-D5BC319B6555}" srcOrd="0" destOrd="0" presId="urn:microsoft.com/office/officeart/2005/8/layout/hierarchy2"/>
    <dgm:cxn modelId="{CEE930E5-1E2D-4FD7-8A23-E4EFC7E20FD0}" type="presParOf" srcId="{95DA21FA-9544-4297-A2CF-D5BC319B6555}" destId="{E4E6CC49-B1EF-41A1-BC54-5E1B3508A0CA}" srcOrd="0" destOrd="0" presId="urn:microsoft.com/office/officeart/2005/8/layout/hierarchy2"/>
    <dgm:cxn modelId="{4A07D515-1B0E-4BE2-80E6-6DBE21C93EAA}" type="presParOf" srcId="{8345AEAA-047E-4A64-A7EA-919011C5D024}" destId="{4B1A725F-65E8-4FCF-86D5-7ADD429A80D5}" srcOrd="1" destOrd="0" presId="urn:microsoft.com/office/officeart/2005/8/layout/hierarchy2"/>
    <dgm:cxn modelId="{66611755-F3E1-4531-A9C3-48368DE1F105}" type="presParOf" srcId="{4B1A725F-65E8-4FCF-86D5-7ADD429A80D5}" destId="{0A3DAD4F-D6EA-4A81-AB3E-33D1D6DCDF07}" srcOrd="0" destOrd="0" presId="urn:microsoft.com/office/officeart/2005/8/layout/hierarchy2"/>
    <dgm:cxn modelId="{AF963E41-6CB5-4D12-BFA9-ED6110F99CE0}" type="presParOf" srcId="{4B1A725F-65E8-4FCF-86D5-7ADD429A80D5}" destId="{73C1C7E0-6539-4664-94C7-A99AA44BA743}" srcOrd="1" destOrd="0" presId="urn:microsoft.com/office/officeart/2005/8/layout/hierarchy2"/>
    <dgm:cxn modelId="{1430C408-B018-4AE9-825B-5FFB58A56B55}" type="presParOf" srcId="{8345AEAA-047E-4A64-A7EA-919011C5D024}" destId="{D8D5BFE7-D045-42A5-BBEB-E53CE6722E30}" srcOrd="2" destOrd="0" presId="urn:microsoft.com/office/officeart/2005/8/layout/hierarchy2"/>
    <dgm:cxn modelId="{B2A4AC86-C43C-44D3-B101-BFA00FBFC961}" type="presParOf" srcId="{D8D5BFE7-D045-42A5-BBEB-E53CE6722E30}" destId="{FA3FDA24-C9D7-4B26-ACB3-F8C99793367F}" srcOrd="0" destOrd="0" presId="urn:microsoft.com/office/officeart/2005/8/layout/hierarchy2"/>
    <dgm:cxn modelId="{6554B100-FFE4-4F7A-930F-D8D958F2587B}" type="presParOf" srcId="{8345AEAA-047E-4A64-A7EA-919011C5D024}" destId="{159FABD8-0EA1-411C-9E4A-C8181DA3780D}" srcOrd="3" destOrd="0" presId="urn:microsoft.com/office/officeart/2005/8/layout/hierarchy2"/>
    <dgm:cxn modelId="{458CAB4F-D61F-4F17-AE3B-8AE081EC9E2E}" type="presParOf" srcId="{159FABD8-0EA1-411C-9E4A-C8181DA3780D}" destId="{353576CA-AB09-43C8-B902-BF3477A746F1}" srcOrd="0" destOrd="0" presId="urn:microsoft.com/office/officeart/2005/8/layout/hierarchy2"/>
    <dgm:cxn modelId="{62A4AFC6-4363-4AA1-874A-CBF775CF3C97}" type="presParOf" srcId="{159FABD8-0EA1-411C-9E4A-C8181DA3780D}" destId="{6D825DF1-E962-4644-A838-D72116E837FC}" srcOrd="1" destOrd="0" presId="urn:microsoft.com/office/officeart/2005/8/layout/hierarchy2"/>
    <dgm:cxn modelId="{1B980032-CBC9-4248-B264-9B7DE86AEACF}" type="presParOf" srcId="{6D825DF1-E962-4644-A838-D72116E837FC}" destId="{1ABE8F00-6E33-4B90-B706-EBBA43E24912}" srcOrd="0" destOrd="0" presId="urn:microsoft.com/office/officeart/2005/8/layout/hierarchy2"/>
    <dgm:cxn modelId="{52DE9BDC-49F0-4D04-93FB-21EE7F81912B}" type="presParOf" srcId="{1ABE8F00-6E33-4B90-B706-EBBA43E24912}" destId="{045500F8-CA5A-4DA4-899E-929C4F5003FB}" srcOrd="0" destOrd="0" presId="urn:microsoft.com/office/officeart/2005/8/layout/hierarchy2"/>
    <dgm:cxn modelId="{FE7C0D8E-08DA-4A2B-BB02-A884BE855733}" type="presParOf" srcId="{6D825DF1-E962-4644-A838-D72116E837FC}" destId="{1F7DAAAE-77A2-4024-A90D-ABE682988A36}" srcOrd="1" destOrd="0" presId="urn:microsoft.com/office/officeart/2005/8/layout/hierarchy2"/>
    <dgm:cxn modelId="{D1A634CD-457D-4BCC-82B0-F3BFCBD3AAA3}" type="presParOf" srcId="{1F7DAAAE-77A2-4024-A90D-ABE682988A36}" destId="{C5AB6295-00BC-4134-ACE5-2A099257C32D}" srcOrd="0" destOrd="0" presId="urn:microsoft.com/office/officeart/2005/8/layout/hierarchy2"/>
    <dgm:cxn modelId="{2F71C5AE-A82E-4F96-AC42-4E439DFAC429}" type="presParOf" srcId="{1F7DAAAE-77A2-4024-A90D-ABE682988A36}" destId="{EC4853D3-9B7E-4445-8A07-F7A134967BB9}" srcOrd="1" destOrd="0" presId="urn:microsoft.com/office/officeart/2005/8/layout/hierarchy2"/>
    <dgm:cxn modelId="{38F1DA39-5089-4105-9846-C54ADBD1A278}" type="presParOf" srcId="{6D825DF1-E962-4644-A838-D72116E837FC}" destId="{11C9D559-D34B-4E50-B948-D89C53F33CFF}" srcOrd="2" destOrd="0" presId="urn:microsoft.com/office/officeart/2005/8/layout/hierarchy2"/>
    <dgm:cxn modelId="{6742F931-E95D-475B-9AE0-F3CFEF3928E0}" type="presParOf" srcId="{11C9D559-D34B-4E50-B948-D89C53F33CFF}" destId="{21C86D49-FC28-45DC-B0A5-AC50EAF24008}" srcOrd="0" destOrd="0" presId="urn:microsoft.com/office/officeart/2005/8/layout/hierarchy2"/>
    <dgm:cxn modelId="{1108EA3E-5F52-4385-8DD0-EE23FBBAA341}" type="presParOf" srcId="{6D825DF1-E962-4644-A838-D72116E837FC}" destId="{1ED6FCB6-446A-49DA-B96F-F8BB7BB7A0C7}" srcOrd="3" destOrd="0" presId="urn:microsoft.com/office/officeart/2005/8/layout/hierarchy2"/>
    <dgm:cxn modelId="{3BD85F8A-AECC-4C04-B1C5-9ED28726DCD8}" type="presParOf" srcId="{1ED6FCB6-446A-49DA-B96F-F8BB7BB7A0C7}" destId="{FB0347C4-B98E-4120-8A61-719A6F111A4F}" srcOrd="0" destOrd="0" presId="urn:microsoft.com/office/officeart/2005/8/layout/hierarchy2"/>
    <dgm:cxn modelId="{60222796-1184-407A-A06B-312DD8C8ED9F}" type="presParOf" srcId="{1ED6FCB6-446A-49DA-B96F-F8BB7BB7A0C7}" destId="{FC577B39-ADDB-4679-B897-1ABB41515198}" srcOrd="1" destOrd="0" presId="urn:microsoft.com/office/officeart/2005/8/layout/hierarchy2"/>
    <dgm:cxn modelId="{598F66E6-836A-42A8-936E-DD135338B385}" type="presParOf" srcId="{8345AEAA-047E-4A64-A7EA-919011C5D024}" destId="{67E97954-305D-451F-900F-38D7C0358157}" srcOrd="4" destOrd="0" presId="urn:microsoft.com/office/officeart/2005/8/layout/hierarchy2"/>
    <dgm:cxn modelId="{FC9E86C8-867E-40DC-A7CA-EB83FDB320FB}" type="presParOf" srcId="{67E97954-305D-451F-900F-38D7C0358157}" destId="{B982AC31-58A9-4A32-8848-6970BB8B45A4}" srcOrd="0" destOrd="0" presId="urn:microsoft.com/office/officeart/2005/8/layout/hierarchy2"/>
    <dgm:cxn modelId="{B41BAFC8-CB39-4A7D-BEF6-5EE5475BEFC5}" type="presParOf" srcId="{8345AEAA-047E-4A64-A7EA-919011C5D024}" destId="{3929E1B2-D171-4AB4-873E-70B23F2B7727}" srcOrd="5" destOrd="0" presId="urn:microsoft.com/office/officeart/2005/8/layout/hierarchy2"/>
    <dgm:cxn modelId="{80DF11CD-3B36-43D7-A7AA-2539599A055E}" type="presParOf" srcId="{3929E1B2-D171-4AB4-873E-70B23F2B7727}" destId="{EB697EEC-0E6E-411A-9E98-137B56D4E680}" srcOrd="0" destOrd="0" presId="urn:microsoft.com/office/officeart/2005/8/layout/hierarchy2"/>
    <dgm:cxn modelId="{D8044F26-B4AC-487E-A6DC-0DBF931A9FE1}" type="presParOf" srcId="{3929E1B2-D171-4AB4-873E-70B23F2B7727}" destId="{7F5B033B-B616-4758-8E4B-1F8C8F557EF3}" srcOrd="1" destOrd="0"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0C948D-C5D6-4168-8591-8E27F0E90085}"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zh-CN" altLang="en-US"/>
        </a:p>
      </dgm:t>
    </dgm:pt>
    <dgm:pt modelId="{05C02BFD-637F-467D-8C71-2BB889350E8F}">
      <dgm:prSet phldrT="[文本]"/>
      <dgm:spPr>
        <a:xfrm>
          <a:off x="1044" y="1254176"/>
          <a:ext cx="1412714"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压力容器</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66AC3B39-69DA-4A63-825A-AB4F2B4C2416}" cxnId="{1CB4C97E-35F0-4D02-AB04-C12A99C937BB}" type="parTrans">
      <dgm:prSet/>
      <dgm:spPr/>
      <dgm:t>
        <a:bodyPr/>
        <a:lstStyle/>
        <a:p>
          <a:endParaRPr lang="zh-CN" altLang="en-US"/>
        </a:p>
      </dgm:t>
    </dgm:pt>
    <dgm:pt modelId="{6F366F19-7564-4CA9-93FA-3A58CC712C25}" cxnId="{1CB4C97E-35F0-4D02-AB04-C12A99C937BB}" type="sibTrans">
      <dgm:prSet/>
      <dgm:spPr/>
      <dgm:t>
        <a:bodyPr/>
        <a:lstStyle/>
        <a:p>
          <a:endParaRPr lang="zh-CN" altLang="en-US"/>
        </a:p>
      </dgm:t>
    </dgm:pt>
    <dgm:pt modelId="{C98A9A3C-E164-415C-88F3-546AB78CD2DD}">
      <dgm:prSet phldrT="[文本]"/>
      <dgm:spPr>
        <a:xfrm>
          <a:off x="1978844" y="35710"/>
          <a:ext cx="1412714"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固定式压力容器</a:t>
          </a:r>
          <a:endParaRPr lang="en-US" altLang="zh-CN" dirty="0" smtClean="0">
            <a:solidFill>
              <a:sysClr val="windowText" lastClr="000000"/>
            </a:solidFill>
            <a:latin typeface="Lucida Sans Unicode" panose="020B0602030504020204"/>
            <a:ea typeface="黑体" panose="02010609060101010101" pitchFamily="49" charset="-122"/>
            <a:cs typeface="+mn-cs"/>
          </a:endParaRPr>
        </a:p>
      </dgm:t>
    </dgm:pt>
    <dgm:pt modelId="{4EA26E0A-2D0C-4345-A2DA-7871B622C00E}" cxnId="{2BCFDEAB-2338-42B9-9D3C-BD6A6947B94C}" type="parTrans">
      <dgm:prSet/>
      <dgm:spPr>
        <a:xfrm rot="17692822">
          <a:off x="1024739" y="978346"/>
          <a:ext cx="1343123" cy="39550"/>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7C84A4AD-19A3-456A-82BD-6478BA35A0CC}" cxnId="{2BCFDEAB-2338-42B9-9D3C-BD6A6947B94C}" type="sibTrans">
      <dgm:prSet/>
      <dgm:spPr/>
      <dgm:t>
        <a:bodyPr/>
        <a:lstStyle/>
        <a:p>
          <a:endParaRPr lang="zh-CN" altLang="en-US"/>
        </a:p>
      </dgm:t>
    </dgm:pt>
    <dgm:pt modelId="{1B64C926-E4B1-4DFE-8BDB-AE423B82F474}">
      <dgm:prSet phldrT="[文本]"/>
      <dgm:spPr>
        <a:xfrm>
          <a:off x="1978844" y="1660331"/>
          <a:ext cx="1412714"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气瓶</a:t>
          </a:r>
          <a:endParaRPr lang="en-US" altLang="zh-CN" dirty="0" smtClean="0">
            <a:solidFill>
              <a:sysClr val="windowText" lastClr="000000"/>
            </a:solidFill>
            <a:latin typeface="Lucida Sans Unicode" panose="020B0602030504020204"/>
            <a:ea typeface="黑体" panose="02010609060101010101" pitchFamily="49" charset="-122"/>
            <a:cs typeface="+mn-cs"/>
          </a:endParaRPr>
        </a:p>
      </dgm:t>
    </dgm:pt>
    <dgm:pt modelId="{72BFE38C-A417-415C-93D5-0460D47E6DE3}" cxnId="{CD444D4F-984C-49BE-90D2-6AA65DFB368E}" type="parTrans">
      <dgm:prSet/>
      <dgm:spPr>
        <a:xfrm rot="2142401">
          <a:off x="1348348" y="1790657"/>
          <a:ext cx="695905" cy="39550"/>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D99C6501-69B7-4500-BAB4-585F8C649F12}" cxnId="{CD444D4F-984C-49BE-90D2-6AA65DFB368E}" type="sibTrans">
      <dgm:prSet/>
      <dgm:spPr/>
      <dgm:t>
        <a:bodyPr/>
        <a:lstStyle/>
        <a:p>
          <a:endParaRPr lang="zh-CN" altLang="en-US"/>
        </a:p>
      </dgm:t>
    </dgm:pt>
    <dgm:pt modelId="{39F8541A-C055-49C4-A3E1-E374B5F0A955}">
      <dgm:prSet/>
      <dgm:spPr>
        <a:xfrm>
          <a:off x="1978844" y="848021"/>
          <a:ext cx="1412714"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移动式压力容器</a:t>
          </a:r>
          <a:endParaRPr lang="en-US" altLang="zh-CN" dirty="0" smtClean="0">
            <a:solidFill>
              <a:sysClr val="windowText" lastClr="000000"/>
            </a:solidFill>
            <a:latin typeface="Lucida Sans Unicode" panose="020B0602030504020204"/>
            <a:ea typeface="黑体" panose="02010609060101010101" pitchFamily="49" charset="-122"/>
            <a:cs typeface="+mn-cs"/>
          </a:endParaRPr>
        </a:p>
      </dgm:t>
    </dgm:pt>
    <dgm:pt modelId="{18E8B545-0619-44E6-A6E5-7A19508E4443}" cxnId="{2C9DDD54-531B-4BCF-90D3-9B80E9FFAEEC}" type="parTrans">
      <dgm:prSet/>
      <dgm:spPr>
        <a:xfrm rot="19457599">
          <a:off x="1348348" y="1384501"/>
          <a:ext cx="695905" cy="39550"/>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A091FDF5-E8C5-468D-99BF-A9C086454764}" cxnId="{2C9DDD54-531B-4BCF-90D3-9B80E9FFAEEC}" type="sibTrans">
      <dgm:prSet/>
      <dgm:spPr/>
      <dgm:t>
        <a:bodyPr/>
        <a:lstStyle/>
        <a:p>
          <a:endParaRPr lang="zh-CN" altLang="en-US"/>
        </a:p>
      </dgm:t>
    </dgm:pt>
    <dgm:pt modelId="{92406B82-652E-4027-BA19-413D4B7BE3E9}">
      <dgm:prSet/>
      <dgm:spPr>
        <a:xfrm>
          <a:off x="3956644" y="1660331"/>
          <a:ext cx="1412714"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无缝气瓶、焊接气瓶、特种气瓶</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2916E02F-BEFC-4935-830A-FB4D01A9F67E}" cxnId="{9CD3766B-43B4-41A8-B36A-8248B040723F}" type="parTrans">
      <dgm:prSet/>
      <dgm:spPr>
        <a:xfrm>
          <a:off x="3391558" y="1993734"/>
          <a:ext cx="565085" cy="39550"/>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37A720D4-F50E-4FB6-9C78-C6F17457E305}" cxnId="{9CD3766B-43B4-41A8-B36A-8248B040723F}" type="sibTrans">
      <dgm:prSet/>
      <dgm:spPr/>
      <dgm:t>
        <a:bodyPr/>
        <a:lstStyle/>
        <a:p>
          <a:endParaRPr lang="zh-CN" altLang="en-US"/>
        </a:p>
      </dgm:t>
    </dgm:pt>
    <dgm:pt modelId="{A1172797-6C21-4065-8295-718369572DF1}">
      <dgm:prSet/>
      <dgm:spPr>
        <a:xfrm>
          <a:off x="1978844" y="2472642"/>
          <a:ext cx="1412714"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氧舱</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0E9349CA-A710-459D-8A32-DA994BAE820D}" cxnId="{ACAFA2EE-17B9-45A5-9338-8914A20DD491}" type="parTrans">
      <dgm:prSet/>
      <dgm:spPr>
        <a:xfrm rot="3907178">
          <a:off x="1024739" y="2196812"/>
          <a:ext cx="1343123" cy="39550"/>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D8C21644-4024-4605-8123-C7479D08AB35}" cxnId="{ACAFA2EE-17B9-45A5-9338-8914A20DD491}" type="sibTrans">
      <dgm:prSet/>
      <dgm:spPr/>
      <dgm:t>
        <a:bodyPr/>
        <a:lstStyle/>
        <a:p>
          <a:endParaRPr lang="zh-CN" altLang="en-US"/>
        </a:p>
      </dgm:t>
    </dgm:pt>
    <dgm:pt modelId="{319779BC-4A41-478C-8D34-21F9127BF0A4}">
      <dgm:prSet/>
      <dgm:spPr>
        <a:xfrm>
          <a:off x="3956644" y="35710"/>
          <a:ext cx="1543037"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超高压容器、第三类、第二类和第一类压力容器、</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6E992B6F-D961-4A22-AB17-E545241D6AF3}" cxnId="{09C82253-4451-4AE5-B1F3-F7C219D100F7}" type="parTrans">
      <dgm:prSet/>
      <dgm:spPr>
        <a:xfrm>
          <a:off x="3391558" y="369113"/>
          <a:ext cx="565085" cy="39550"/>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C11683F4-25B5-40BB-8708-23BB1774851F}" cxnId="{09C82253-4451-4AE5-B1F3-F7C219D100F7}" type="sibTrans">
      <dgm:prSet/>
      <dgm:spPr/>
      <dgm:t>
        <a:bodyPr/>
        <a:lstStyle/>
        <a:p>
          <a:endParaRPr lang="zh-CN" altLang="en-US"/>
        </a:p>
      </dgm:t>
    </dgm:pt>
    <dgm:pt modelId="{FD8CB3D4-FF7D-4D76-8E5C-A01C03CE3939}">
      <dgm:prSet/>
      <dgm:spPr>
        <a:xfrm>
          <a:off x="3956644" y="848021"/>
          <a:ext cx="1412714"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铁路罐车、长管拖车、罐式集装箱、管束式集装箱</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3D51AFC9-D46F-4DD0-ACCB-53117BFFACB3}" cxnId="{D9B36ABF-431C-4AC1-B092-B55600205E7E}" type="parTrans">
      <dgm:prSet/>
      <dgm:spPr>
        <a:xfrm>
          <a:off x="3391558" y="1181424"/>
          <a:ext cx="565085" cy="39550"/>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7597CF41-EC6C-48FD-A05C-F02A46D4B20C}" cxnId="{D9B36ABF-431C-4AC1-B092-B55600205E7E}" type="sibTrans">
      <dgm:prSet/>
      <dgm:spPr/>
      <dgm:t>
        <a:bodyPr/>
        <a:lstStyle/>
        <a:p>
          <a:endParaRPr lang="zh-CN" altLang="en-US"/>
        </a:p>
      </dgm:t>
    </dgm:pt>
    <dgm:pt modelId="{97C5EECD-68BF-432F-AEE6-819DD349620C}">
      <dgm:prSet/>
      <dgm:spPr>
        <a:xfrm>
          <a:off x="3956644" y="2472642"/>
          <a:ext cx="1412714" cy="706357"/>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医用氧舱</a:t>
          </a:r>
          <a:endParaRPr lang="en-US" altLang="zh-CN" dirty="0" smtClean="0">
            <a:solidFill>
              <a:sysClr val="windowText" lastClr="000000"/>
            </a:solidFill>
            <a:latin typeface="Lucida Sans Unicode" panose="020B0602030504020204"/>
            <a:ea typeface="黑体" panose="02010609060101010101" pitchFamily="49" charset="-122"/>
            <a:cs typeface="+mn-cs"/>
          </a:endParaRPr>
        </a:p>
        <a:p>
          <a:r>
            <a:rPr lang="zh-CN" altLang="en-US" dirty="0" smtClean="0">
              <a:solidFill>
                <a:sysClr val="windowText" lastClr="000000"/>
              </a:solidFill>
              <a:latin typeface="Lucida Sans Unicode" panose="020B0602030504020204"/>
              <a:ea typeface="黑体" panose="02010609060101010101" pitchFamily="49" charset="-122"/>
              <a:cs typeface="+mn-cs"/>
            </a:rPr>
            <a:t>高气压舱</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233DFFA2-58FF-4C6E-9445-14553C706D5B}" cxnId="{EAE9743B-D474-4263-B7F7-1FB22BA12D4F}" type="parTrans">
      <dgm:prSet/>
      <dgm:spPr>
        <a:xfrm>
          <a:off x="3391558" y="2806045"/>
          <a:ext cx="565085" cy="39550"/>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68250A9C-2F1A-43E1-9980-69697DE3CBD0}" cxnId="{EAE9743B-D474-4263-B7F7-1FB22BA12D4F}" type="sibTrans">
      <dgm:prSet/>
      <dgm:spPr/>
      <dgm:t>
        <a:bodyPr/>
        <a:lstStyle/>
        <a:p>
          <a:endParaRPr lang="zh-CN" altLang="en-US"/>
        </a:p>
      </dgm:t>
    </dgm:pt>
    <dgm:pt modelId="{3846C698-F582-42D4-AC23-D3687F7BB058}" type="pres">
      <dgm:prSet presAssocID="{530C948D-C5D6-4168-8591-8E27F0E90085}" presName="diagram" presStyleCnt="0">
        <dgm:presLayoutVars>
          <dgm:chPref val="1"/>
          <dgm:dir/>
          <dgm:animOne val="branch"/>
          <dgm:animLvl val="lvl"/>
          <dgm:resizeHandles val="exact"/>
        </dgm:presLayoutVars>
      </dgm:prSet>
      <dgm:spPr/>
      <dgm:t>
        <a:bodyPr/>
        <a:lstStyle/>
        <a:p>
          <a:endParaRPr lang="zh-CN" altLang="en-US"/>
        </a:p>
      </dgm:t>
    </dgm:pt>
    <dgm:pt modelId="{6B6DFB84-4A4B-45C5-8D9C-BAB55858D4F2}" type="pres">
      <dgm:prSet presAssocID="{05C02BFD-637F-467D-8C71-2BB889350E8F}" presName="root1" presStyleCnt="0"/>
      <dgm:spPr/>
    </dgm:pt>
    <dgm:pt modelId="{EB34B728-A35B-4CF2-ADA9-D7B5348545A9}" type="pres">
      <dgm:prSet presAssocID="{05C02BFD-637F-467D-8C71-2BB889350E8F}" presName="LevelOneTextNode" presStyleLbl="node0" presStyleIdx="0" presStyleCnt="1">
        <dgm:presLayoutVars>
          <dgm:chPref val="3"/>
        </dgm:presLayoutVars>
      </dgm:prSet>
      <dgm:spPr>
        <a:prstGeom prst="roundRect">
          <a:avLst>
            <a:gd name="adj" fmla="val 10000"/>
          </a:avLst>
        </a:prstGeom>
      </dgm:spPr>
      <dgm:t>
        <a:bodyPr/>
        <a:lstStyle/>
        <a:p>
          <a:endParaRPr lang="zh-CN" altLang="en-US"/>
        </a:p>
      </dgm:t>
    </dgm:pt>
    <dgm:pt modelId="{8345AEAA-047E-4A64-A7EA-919011C5D024}" type="pres">
      <dgm:prSet presAssocID="{05C02BFD-637F-467D-8C71-2BB889350E8F}" presName="level2hierChild" presStyleCnt="0"/>
      <dgm:spPr/>
    </dgm:pt>
    <dgm:pt modelId="{95DA21FA-9544-4297-A2CF-D5BC319B6555}" type="pres">
      <dgm:prSet presAssocID="{4EA26E0A-2D0C-4345-A2DA-7871B622C00E}" presName="conn2-1" presStyleLbl="parChTrans1D2" presStyleIdx="0" presStyleCnt="4"/>
      <dgm:spPr>
        <a:custGeom>
          <a:avLst/>
          <a:gdLst/>
          <a:ahLst/>
          <a:cxnLst/>
          <a:rect l="0" t="0" r="0" b="0"/>
          <a:pathLst>
            <a:path>
              <a:moveTo>
                <a:pt x="0" y="19775"/>
              </a:moveTo>
              <a:lnTo>
                <a:pt x="1343123" y="19775"/>
              </a:lnTo>
            </a:path>
          </a:pathLst>
        </a:custGeom>
      </dgm:spPr>
      <dgm:t>
        <a:bodyPr/>
        <a:lstStyle/>
        <a:p>
          <a:endParaRPr lang="zh-CN" altLang="en-US"/>
        </a:p>
      </dgm:t>
    </dgm:pt>
    <dgm:pt modelId="{E4E6CC49-B1EF-41A1-BC54-5E1B3508A0CA}" type="pres">
      <dgm:prSet presAssocID="{4EA26E0A-2D0C-4345-A2DA-7871B622C00E}" presName="connTx" presStyleLbl="parChTrans1D2" presStyleIdx="0" presStyleCnt="4"/>
      <dgm:spPr/>
      <dgm:t>
        <a:bodyPr/>
        <a:lstStyle/>
        <a:p>
          <a:endParaRPr lang="zh-CN" altLang="en-US"/>
        </a:p>
      </dgm:t>
    </dgm:pt>
    <dgm:pt modelId="{4B1A725F-65E8-4FCF-86D5-7ADD429A80D5}" type="pres">
      <dgm:prSet presAssocID="{C98A9A3C-E164-415C-88F3-546AB78CD2DD}" presName="root2" presStyleCnt="0"/>
      <dgm:spPr/>
    </dgm:pt>
    <dgm:pt modelId="{0A3DAD4F-D6EA-4A81-AB3E-33D1D6DCDF07}" type="pres">
      <dgm:prSet presAssocID="{C98A9A3C-E164-415C-88F3-546AB78CD2DD}" presName="LevelTwoTextNode" presStyleLbl="node2" presStyleIdx="0" presStyleCnt="4">
        <dgm:presLayoutVars>
          <dgm:chPref val="3"/>
        </dgm:presLayoutVars>
      </dgm:prSet>
      <dgm:spPr>
        <a:prstGeom prst="roundRect">
          <a:avLst>
            <a:gd name="adj" fmla="val 10000"/>
          </a:avLst>
        </a:prstGeom>
      </dgm:spPr>
      <dgm:t>
        <a:bodyPr/>
        <a:lstStyle/>
        <a:p>
          <a:endParaRPr lang="zh-CN" altLang="en-US"/>
        </a:p>
      </dgm:t>
    </dgm:pt>
    <dgm:pt modelId="{73C1C7E0-6539-4664-94C7-A99AA44BA743}" type="pres">
      <dgm:prSet presAssocID="{C98A9A3C-E164-415C-88F3-546AB78CD2DD}" presName="level3hierChild" presStyleCnt="0"/>
      <dgm:spPr/>
    </dgm:pt>
    <dgm:pt modelId="{249E8DED-DD29-443D-8344-B32D58CCA0AB}" type="pres">
      <dgm:prSet presAssocID="{6E992B6F-D961-4A22-AB17-E545241D6AF3}" presName="conn2-1" presStyleLbl="parChTrans1D3" presStyleIdx="0" presStyleCnt="4"/>
      <dgm:spPr>
        <a:custGeom>
          <a:avLst/>
          <a:gdLst/>
          <a:ahLst/>
          <a:cxnLst/>
          <a:rect l="0" t="0" r="0" b="0"/>
          <a:pathLst>
            <a:path>
              <a:moveTo>
                <a:pt x="0" y="19775"/>
              </a:moveTo>
              <a:lnTo>
                <a:pt x="565085" y="19775"/>
              </a:lnTo>
            </a:path>
          </a:pathLst>
        </a:custGeom>
      </dgm:spPr>
      <dgm:t>
        <a:bodyPr/>
        <a:lstStyle/>
        <a:p>
          <a:endParaRPr lang="zh-CN" altLang="en-US"/>
        </a:p>
      </dgm:t>
    </dgm:pt>
    <dgm:pt modelId="{025046F0-9E12-4EB3-B1F5-C6167390ACA1}" type="pres">
      <dgm:prSet presAssocID="{6E992B6F-D961-4A22-AB17-E545241D6AF3}" presName="connTx" presStyleLbl="parChTrans1D3" presStyleIdx="0" presStyleCnt="4"/>
      <dgm:spPr/>
      <dgm:t>
        <a:bodyPr/>
        <a:lstStyle/>
        <a:p>
          <a:endParaRPr lang="zh-CN" altLang="en-US"/>
        </a:p>
      </dgm:t>
    </dgm:pt>
    <dgm:pt modelId="{1F415B2A-7DCC-43F4-B52A-4F92ECB0A180}" type="pres">
      <dgm:prSet presAssocID="{319779BC-4A41-478C-8D34-21F9127BF0A4}" presName="root2" presStyleCnt="0"/>
      <dgm:spPr/>
    </dgm:pt>
    <dgm:pt modelId="{1DCED43B-8F8A-4157-90CB-2F4859FB2B19}" type="pres">
      <dgm:prSet presAssocID="{319779BC-4A41-478C-8D34-21F9127BF0A4}" presName="LevelTwoTextNode" presStyleLbl="node3" presStyleIdx="0" presStyleCnt="4" custScaleX="109225">
        <dgm:presLayoutVars>
          <dgm:chPref val="3"/>
        </dgm:presLayoutVars>
      </dgm:prSet>
      <dgm:spPr>
        <a:prstGeom prst="roundRect">
          <a:avLst>
            <a:gd name="adj" fmla="val 10000"/>
          </a:avLst>
        </a:prstGeom>
      </dgm:spPr>
      <dgm:t>
        <a:bodyPr/>
        <a:lstStyle/>
        <a:p>
          <a:endParaRPr lang="zh-CN" altLang="en-US"/>
        </a:p>
      </dgm:t>
    </dgm:pt>
    <dgm:pt modelId="{AF7844E8-63B7-48A4-86AA-7287515C944F}" type="pres">
      <dgm:prSet presAssocID="{319779BC-4A41-478C-8D34-21F9127BF0A4}" presName="level3hierChild" presStyleCnt="0"/>
      <dgm:spPr/>
    </dgm:pt>
    <dgm:pt modelId="{68297941-8636-45FB-887D-BB712E3AC317}" type="pres">
      <dgm:prSet presAssocID="{18E8B545-0619-44E6-A6E5-7A19508E4443}" presName="conn2-1" presStyleLbl="parChTrans1D2" presStyleIdx="1" presStyleCnt="4"/>
      <dgm:spPr>
        <a:custGeom>
          <a:avLst/>
          <a:gdLst/>
          <a:ahLst/>
          <a:cxnLst/>
          <a:rect l="0" t="0" r="0" b="0"/>
          <a:pathLst>
            <a:path>
              <a:moveTo>
                <a:pt x="0" y="19775"/>
              </a:moveTo>
              <a:lnTo>
                <a:pt x="695905" y="19775"/>
              </a:lnTo>
            </a:path>
          </a:pathLst>
        </a:custGeom>
      </dgm:spPr>
      <dgm:t>
        <a:bodyPr/>
        <a:lstStyle/>
        <a:p>
          <a:endParaRPr lang="zh-CN" altLang="en-US"/>
        </a:p>
      </dgm:t>
    </dgm:pt>
    <dgm:pt modelId="{B4583D66-7D7E-4D56-81CD-0A5587DE1595}" type="pres">
      <dgm:prSet presAssocID="{18E8B545-0619-44E6-A6E5-7A19508E4443}" presName="connTx" presStyleLbl="parChTrans1D2" presStyleIdx="1" presStyleCnt="4"/>
      <dgm:spPr/>
      <dgm:t>
        <a:bodyPr/>
        <a:lstStyle/>
        <a:p>
          <a:endParaRPr lang="zh-CN" altLang="en-US"/>
        </a:p>
      </dgm:t>
    </dgm:pt>
    <dgm:pt modelId="{A3E81D98-D65D-4A55-9913-5F15674F285D}" type="pres">
      <dgm:prSet presAssocID="{39F8541A-C055-49C4-A3E1-E374B5F0A955}" presName="root2" presStyleCnt="0"/>
      <dgm:spPr/>
    </dgm:pt>
    <dgm:pt modelId="{A61942DC-B047-49FA-B0E4-441B732E8B78}" type="pres">
      <dgm:prSet presAssocID="{39F8541A-C055-49C4-A3E1-E374B5F0A955}" presName="LevelTwoTextNode" presStyleLbl="node2" presStyleIdx="1" presStyleCnt="4">
        <dgm:presLayoutVars>
          <dgm:chPref val="3"/>
        </dgm:presLayoutVars>
      </dgm:prSet>
      <dgm:spPr>
        <a:prstGeom prst="roundRect">
          <a:avLst>
            <a:gd name="adj" fmla="val 10000"/>
          </a:avLst>
        </a:prstGeom>
      </dgm:spPr>
      <dgm:t>
        <a:bodyPr/>
        <a:lstStyle/>
        <a:p>
          <a:endParaRPr lang="zh-CN" altLang="en-US"/>
        </a:p>
      </dgm:t>
    </dgm:pt>
    <dgm:pt modelId="{FDE6597F-765A-46D1-A32C-8AA207E2C28E}" type="pres">
      <dgm:prSet presAssocID="{39F8541A-C055-49C4-A3E1-E374B5F0A955}" presName="level3hierChild" presStyleCnt="0"/>
      <dgm:spPr/>
    </dgm:pt>
    <dgm:pt modelId="{CBBF46EA-DAD8-461F-BFA1-8E94CDEC7123}" type="pres">
      <dgm:prSet presAssocID="{3D51AFC9-D46F-4DD0-ACCB-53117BFFACB3}" presName="conn2-1" presStyleLbl="parChTrans1D3" presStyleIdx="1" presStyleCnt="4"/>
      <dgm:spPr>
        <a:custGeom>
          <a:avLst/>
          <a:gdLst/>
          <a:ahLst/>
          <a:cxnLst/>
          <a:rect l="0" t="0" r="0" b="0"/>
          <a:pathLst>
            <a:path>
              <a:moveTo>
                <a:pt x="0" y="19775"/>
              </a:moveTo>
              <a:lnTo>
                <a:pt x="565085" y="19775"/>
              </a:lnTo>
            </a:path>
          </a:pathLst>
        </a:custGeom>
      </dgm:spPr>
      <dgm:t>
        <a:bodyPr/>
        <a:lstStyle/>
        <a:p>
          <a:endParaRPr lang="zh-CN" altLang="en-US"/>
        </a:p>
      </dgm:t>
    </dgm:pt>
    <dgm:pt modelId="{AD511284-A48D-47BB-B7F5-E12866D66B2C}" type="pres">
      <dgm:prSet presAssocID="{3D51AFC9-D46F-4DD0-ACCB-53117BFFACB3}" presName="connTx" presStyleLbl="parChTrans1D3" presStyleIdx="1" presStyleCnt="4"/>
      <dgm:spPr/>
      <dgm:t>
        <a:bodyPr/>
        <a:lstStyle/>
        <a:p>
          <a:endParaRPr lang="zh-CN" altLang="en-US"/>
        </a:p>
      </dgm:t>
    </dgm:pt>
    <dgm:pt modelId="{21887654-0DE2-46DE-9061-8CFE99A66301}" type="pres">
      <dgm:prSet presAssocID="{FD8CB3D4-FF7D-4D76-8E5C-A01C03CE3939}" presName="root2" presStyleCnt="0"/>
      <dgm:spPr/>
    </dgm:pt>
    <dgm:pt modelId="{D3BCF759-2038-4EB4-8D0F-AC17359B269D}" type="pres">
      <dgm:prSet presAssocID="{FD8CB3D4-FF7D-4D76-8E5C-A01C03CE3939}" presName="LevelTwoTextNode" presStyleLbl="node3" presStyleIdx="1" presStyleCnt="4">
        <dgm:presLayoutVars>
          <dgm:chPref val="3"/>
        </dgm:presLayoutVars>
      </dgm:prSet>
      <dgm:spPr>
        <a:prstGeom prst="roundRect">
          <a:avLst>
            <a:gd name="adj" fmla="val 10000"/>
          </a:avLst>
        </a:prstGeom>
      </dgm:spPr>
      <dgm:t>
        <a:bodyPr/>
        <a:lstStyle/>
        <a:p>
          <a:endParaRPr lang="zh-CN" altLang="en-US"/>
        </a:p>
      </dgm:t>
    </dgm:pt>
    <dgm:pt modelId="{75CDEF6F-8755-47BD-9C7F-6EBD37860B1E}" type="pres">
      <dgm:prSet presAssocID="{FD8CB3D4-FF7D-4D76-8E5C-A01C03CE3939}" presName="level3hierChild" presStyleCnt="0"/>
      <dgm:spPr/>
    </dgm:pt>
    <dgm:pt modelId="{D8D5BFE7-D045-42A5-BBEB-E53CE6722E30}" type="pres">
      <dgm:prSet presAssocID="{72BFE38C-A417-415C-93D5-0460D47E6DE3}" presName="conn2-1" presStyleLbl="parChTrans1D2" presStyleIdx="2" presStyleCnt="4"/>
      <dgm:spPr>
        <a:custGeom>
          <a:avLst/>
          <a:gdLst/>
          <a:ahLst/>
          <a:cxnLst/>
          <a:rect l="0" t="0" r="0" b="0"/>
          <a:pathLst>
            <a:path>
              <a:moveTo>
                <a:pt x="0" y="19775"/>
              </a:moveTo>
              <a:lnTo>
                <a:pt x="695905" y="19775"/>
              </a:lnTo>
            </a:path>
          </a:pathLst>
        </a:custGeom>
      </dgm:spPr>
      <dgm:t>
        <a:bodyPr/>
        <a:lstStyle/>
        <a:p>
          <a:endParaRPr lang="zh-CN" altLang="en-US"/>
        </a:p>
      </dgm:t>
    </dgm:pt>
    <dgm:pt modelId="{FA3FDA24-C9D7-4B26-ACB3-F8C99793367F}" type="pres">
      <dgm:prSet presAssocID="{72BFE38C-A417-415C-93D5-0460D47E6DE3}" presName="connTx" presStyleLbl="parChTrans1D2" presStyleIdx="2" presStyleCnt="4"/>
      <dgm:spPr/>
      <dgm:t>
        <a:bodyPr/>
        <a:lstStyle/>
        <a:p>
          <a:endParaRPr lang="zh-CN" altLang="en-US"/>
        </a:p>
      </dgm:t>
    </dgm:pt>
    <dgm:pt modelId="{159FABD8-0EA1-411C-9E4A-C8181DA3780D}" type="pres">
      <dgm:prSet presAssocID="{1B64C926-E4B1-4DFE-8BDB-AE423B82F474}" presName="root2" presStyleCnt="0"/>
      <dgm:spPr/>
    </dgm:pt>
    <dgm:pt modelId="{353576CA-AB09-43C8-B902-BF3477A746F1}" type="pres">
      <dgm:prSet presAssocID="{1B64C926-E4B1-4DFE-8BDB-AE423B82F474}" presName="LevelTwoTextNode" presStyleLbl="node2" presStyleIdx="2" presStyleCnt="4" custLinFactNeighborX="-674">
        <dgm:presLayoutVars>
          <dgm:chPref val="3"/>
        </dgm:presLayoutVars>
      </dgm:prSet>
      <dgm:spPr>
        <a:prstGeom prst="roundRect">
          <a:avLst>
            <a:gd name="adj" fmla="val 10000"/>
          </a:avLst>
        </a:prstGeom>
      </dgm:spPr>
      <dgm:t>
        <a:bodyPr/>
        <a:lstStyle/>
        <a:p>
          <a:endParaRPr lang="zh-CN" altLang="en-US"/>
        </a:p>
      </dgm:t>
    </dgm:pt>
    <dgm:pt modelId="{6D825DF1-E962-4644-A838-D72116E837FC}" type="pres">
      <dgm:prSet presAssocID="{1B64C926-E4B1-4DFE-8BDB-AE423B82F474}" presName="level3hierChild" presStyleCnt="0"/>
      <dgm:spPr/>
    </dgm:pt>
    <dgm:pt modelId="{11C9D559-D34B-4E50-B948-D89C53F33CFF}" type="pres">
      <dgm:prSet presAssocID="{2916E02F-BEFC-4935-830A-FB4D01A9F67E}" presName="conn2-1" presStyleLbl="parChTrans1D3" presStyleIdx="2" presStyleCnt="4"/>
      <dgm:spPr>
        <a:custGeom>
          <a:avLst/>
          <a:gdLst/>
          <a:ahLst/>
          <a:cxnLst/>
          <a:rect l="0" t="0" r="0" b="0"/>
          <a:pathLst>
            <a:path>
              <a:moveTo>
                <a:pt x="0" y="19775"/>
              </a:moveTo>
              <a:lnTo>
                <a:pt x="565085" y="19775"/>
              </a:lnTo>
            </a:path>
          </a:pathLst>
        </a:custGeom>
      </dgm:spPr>
      <dgm:t>
        <a:bodyPr/>
        <a:lstStyle/>
        <a:p>
          <a:endParaRPr lang="zh-CN" altLang="en-US"/>
        </a:p>
      </dgm:t>
    </dgm:pt>
    <dgm:pt modelId="{21C86D49-FC28-45DC-B0A5-AC50EAF24008}" type="pres">
      <dgm:prSet presAssocID="{2916E02F-BEFC-4935-830A-FB4D01A9F67E}" presName="connTx" presStyleLbl="parChTrans1D3" presStyleIdx="2" presStyleCnt="4"/>
      <dgm:spPr/>
      <dgm:t>
        <a:bodyPr/>
        <a:lstStyle/>
        <a:p>
          <a:endParaRPr lang="zh-CN" altLang="en-US"/>
        </a:p>
      </dgm:t>
    </dgm:pt>
    <dgm:pt modelId="{1ED6FCB6-446A-49DA-B96F-F8BB7BB7A0C7}" type="pres">
      <dgm:prSet presAssocID="{92406B82-652E-4027-BA19-413D4B7BE3E9}" presName="root2" presStyleCnt="0"/>
      <dgm:spPr/>
    </dgm:pt>
    <dgm:pt modelId="{FB0347C4-B98E-4120-8A61-719A6F111A4F}" type="pres">
      <dgm:prSet presAssocID="{92406B82-652E-4027-BA19-413D4B7BE3E9}" presName="LevelTwoTextNode" presStyleLbl="node3" presStyleIdx="2" presStyleCnt="4">
        <dgm:presLayoutVars>
          <dgm:chPref val="3"/>
        </dgm:presLayoutVars>
      </dgm:prSet>
      <dgm:spPr>
        <a:prstGeom prst="roundRect">
          <a:avLst>
            <a:gd name="adj" fmla="val 10000"/>
          </a:avLst>
        </a:prstGeom>
      </dgm:spPr>
      <dgm:t>
        <a:bodyPr/>
        <a:lstStyle/>
        <a:p>
          <a:endParaRPr lang="zh-CN" altLang="en-US"/>
        </a:p>
      </dgm:t>
    </dgm:pt>
    <dgm:pt modelId="{FC577B39-ADDB-4679-B897-1ABB41515198}" type="pres">
      <dgm:prSet presAssocID="{92406B82-652E-4027-BA19-413D4B7BE3E9}" presName="level3hierChild" presStyleCnt="0"/>
      <dgm:spPr/>
    </dgm:pt>
    <dgm:pt modelId="{E3EA93CB-D31B-4AAD-BA24-E0F88E0500C5}" type="pres">
      <dgm:prSet presAssocID="{0E9349CA-A710-459D-8A32-DA994BAE820D}" presName="conn2-1" presStyleLbl="parChTrans1D2" presStyleIdx="3" presStyleCnt="4"/>
      <dgm:spPr>
        <a:custGeom>
          <a:avLst/>
          <a:gdLst/>
          <a:ahLst/>
          <a:cxnLst/>
          <a:rect l="0" t="0" r="0" b="0"/>
          <a:pathLst>
            <a:path>
              <a:moveTo>
                <a:pt x="0" y="19775"/>
              </a:moveTo>
              <a:lnTo>
                <a:pt x="1343123" y="19775"/>
              </a:lnTo>
            </a:path>
          </a:pathLst>
        </a:custGeom>
      </dgm:spPr>
      <dgm:t>
        <a:bodyPr/>
        <a:lstStyle/>
        <a:p>
          <a:endParaRPr lang="zh-CN" altLang="en-US"/>
        </a:p>
      </dgm:t>
    </dgm:pt>
    <dgm:pt modelId="{9BB7E0D0-527E-4F89-93FA-A1072F9A4374}" type="pres">
      <dgm:prSet presAssocID="{0E9349CA-A710-459D-8A32-DA994BAE820D}" presName="connTx" presStyleLbl="parChTrans1D2" presStyleIdx="3" presStyleCnt="4"/>
      <dgm:spPr/>
      <dgm:t>
        <a:bodyPr/>
        <a:lstStyle/>
        <a:p>
          <a:endParaRPr lang="zh-CN" altLang="en-US"/>
        </a:p>
      </dgm:t>
    </dgm:pt>
    <dgm:pt modelId="{AD1A3A2D-59B4-42E4-8AAA-CF18B73FDFD1}" type="pres">
      <dgm:prSet presAssocID="{A1172797-6C21-4065-8295-718369572DF1}" presName="root2" presStyleCnt="0"/>
      <dgm:spPr/>
    </dgm:pt>
    <dgm:pt modelId="{2E9CAECF-F61F-4513-98D3-E73CAC453379}" type="pres">
      <dgm:prSet presAssocID="{A1172797-6C21-4065-8295-718369572DF1}" presName="LevelTwoTextNode" presStyleLbl="node2" presStyleIdx="3" presStyleCnt="4">
        <dgm:presLayoutVars>
          <dgm:chPref val="3"/>
        </dgm:presLayoutVars>
      </dgm:prSet>
      <dgm:spPr>
        <a:prstGeom prst="roundRect">
          <a:avLst>
            <a:gd name="adj" fmla="val 10000"/>
          </a:avLst>
        </a:prstGeom>
      </dgm:spPr>
      <dgm:t>
        <a:bodyPr/>
        <a:lstStyle/>
        <a:p>
          <a:endParaRPr lang="zh-CN" altLang="en-US"/>
        </a:p>
      </dgm:t>
    </dgm:pt>
    <dgm:pt modelId="{32777373-0C6B-403F-BC6C-9B571B9C49B5}" type="pres">
      <dgm:prSet presAssocID="{A1172797-6C21-4065-8295-718369572DF1}" presName="level3hierChild" presStyleCnt="0"/>
      <dgm:spPr/>
    </dgm:pt>
    <dgm:pt modelId="{DA37BCD6-DE8B-4640-BAE8-CFDD09A3F7DA}" type="pres">
      <dgm:prSet presAssocID="{233DFFA2-58FF-4C6E-9445-14553C706D5B}" presName="conn2-1" presStyleLbl="parChTrans1D3" presStyleIdx="3" presStyleCnt="4"/>
      <dgm:spPr>
        <a:custGeom>
          <a:avLst/>
          <a:gdLst/>
          <a:ahLst/>
          <a:cxnLst/>
          <a:rect l="0" t="0" r="0" b="0"/>
          <a:pathLst>
            <a:path>
              <a:moveTo>
                <a:pt x="0" y="19775"/>
              </a:moveTo>
              <a:lnTo>
                <a:pt x="565085" y="19775"/>
              </a:lnTo>
            </a:path>
          </a:pathLst>
        </a:custGeom>
      </dgm:spPr>
      <dgm:t>
        <a:bodyPr/>
        <a:lstStyle/>
        <a:p>
          <a:endParaRPr lang="zh-CN" altLang="en-US"/>
        </a:p>
      </dgm:t>
    </dgm:pt>
    <dgm:pt modelId="{D68F9F07-F1CC-4D9F-BE1A-19B9A208A2F9}" type="pres">
      <dgm:prSet presAssocID="{233DFFA2-58FF-4C6E-9445-14553C706D5B}" presName="connTx" presStyleLbl="parChTrans1D3" presStyleIdx="3" presStyleCnt="4"/>
      <dgm:spPr/>
      <dgm:t>
        <a:bodyPr/>
        <a:lstStyle/>
        <a:p>
          <a:endParaRPr lang="zh-CN" altLang="en-US"/>
        </a:p>
      </dgm:t>
    </dgm:pt>
    <dgm:pt modelId="{7D1FEF21-B42E-40B6-AEDC-863C481481FA}" type="pres">
      <dgm:prSet presAssocID="{97C5EECD-68BF-432F-AEE6-819DD349620C}" presName="root2" presStyleCnt="0"/>
      <dgm:spPr/>
    </dgm:pt>
    <dgm:pt modelId="{B67BE43B-AECA-43BF-82AC-55EC121EF97A}" type="pres">
      <dgm:prSet presAssocID="{97C5EECD-68BF-432F-AEE6-819DD349620C}" presName="LevelTwoTextNode" presStyleLbl="node3" presStyleIdx="3" presStyleCnt="4">
        <dgm:presLayoutVars>
          <dgm:chPref val="3"/>
        </dgm:presLayoutVars>
      </dgm:prSet>
      <dgm:spPr>
        <a:prstGeom prst="roundRect">
          <a:avLst>
            <a:gd name="adj" fmla="val 10000"/>
          </a:avLst>
        </a:prstGeom>
      </dgm:spPr>
      <dgm:t>
        <a:bodyPr/>
        <a:lstStyle/>
        <a:p>
          <a:endParaRPr lang="zh-CN" altLang="en-US"/>
        </a:p>
      </dgm:t>
    </dgm:pt>
    <dgm:pt modelId="{5F9401A3-20E4-451C-A50E-1EEC02DFBC6D}" type="pres">
      <dgm:prSet presAssocID="{97C5EECD-68BF-432F-AEE6-819DD349620C}" presName="level3hierChild" presStyleCnt="0"/>
      <dgm:spPr/>
    </dgm:pt>
  </dgm:ptLst>
  <dgm:cxnLst>
    <dgm:cxn modelId="{9CD3766B-43B4-41A8-B36A-8248B040723F}" srcId="{1B64C926-E4B1-4DFE-8BDB-AE423B82F474}" destId="{92406B82-652E-4027-BA19-413D4B7BE3E9}" srcOrd="0" destOrd="0" parTransId="{2916E02F-BEFC-4935-830A-FB4D01A9F67E}" sibTransId="{37A720D4-F50E-4FB6-9C78-C6F17457E305}"/>
    <dgm:cxn modelId="{09C82253-4451-4AE5-B1F3-F7C219D100F7}" srcId="{C98A9A3C-E164-415C-88F3-546AB78CD2DD}" destId="{319779BC-4A41-478C-8D34-21F9127BF0A4}" srcOrd="0" destOrd="0" parTransId="{6E992B6F-D961-4A22-AB17-E545241D6AF3}" sibTransId="{C11683F4-25B5-40BB-8708-23BB1774851F}"/>
    <dgm:cxn modelId="{2BCFDEAB-2338-42B9-9D3C-BD6A6947B94C}" srcId="{05C02BFD-637F-467D-8C71-2BB889350E8F}" destId="{C98A9A3C-E164-415C-88F3-546AB78CD2DD}" srcOrd="0" destOrd="0" parTransId="{4EA26E0A-2D0C-4345-A2DA-7871B622C00E}" sibTransId="{7C84A4AD-19A3-456A-82BD-6478BA35A0CC}"/>
    <dgm:cxn modelId="{1CB4C97E-35F0-4D02-AB04-C12A99C937BB}" srcId="{530C948D-C5D6-4168-8591-8E27F0E90085}" destId="{05C02BFD-637F-467D-8C71-2BB889350E8F}" srcOrd="0" destOrd="0" parTransId="{66AC3B39-69DA-4A63-825A-AB4F2B4C2416}" sibTransId="{6F366F19-7564-4CA9-93FA-3A58CC712C25}"/>
    <dgm:cxn modelId="{05BCC021-882B-4616-B1EA-1468EC02F800}" type="presOf" srcId="{233DFFA2-58FF-4C6E-9445-14553C706D5B}" destId="{D68F9F07-F1CC-4D9F-BE1A-19B9A208A2F9}" srcOrd="1" destOrd="0" presId="urn:microsoft.com/office/officeart/2005/8/layout/hierarchy2"/>
    <dgm:cxn modelId="{20D2300B-2A4B-4C8F-A294-FB1805C74F4C}" type="presOf" srcId="{A1172797-6C21-4065-8295-718369572DF1}" destId="{2E9CAECF-F61F-4513-98D3-E73CAC453379}" srcOrd="0" destOrd="0" presId="urn:microsoft.com/office/officeart/2005/8/layout/hierarchy2"/>
    <dgm:cxn modelId="{AEC3A8CE-80E4-4C1E-95FC-B94FAA6C1A24}" type="presOf" srcId="{0E9349CA-A710-459D-8A32-DA994BAE820D}" destId="{9BB7E0D0-527E-4F89-93FA-A1072F9A4374}" srcOrd="1" destOrd="0" presId="urn:microsoft.com/office/officeart/2005/8/layout/hierarchy2"/>
    <dgm:cxn modelId="{D6C06D0C-342C-4E41-AB66-90D7C6E6C606}" type="presOf" srcId="{72BFE38C-A417-415C-93D5-0460D47E6DE3}" destId="{D8D5BFE7-D045-42A5-BBEB-E53CE6722E30}" srcOrd="0" destOrd="0" presId="urn:microsoft.com/office/officeart/2005/8/layout/hierarchy2"/>
    <dgm:cxn modelId="{B922EABE-6994-44F1-9B67-A500392CCFE3}" type="presOf" srcId="{18E8B545-0619-44E6-A6E5-7A19508E4443}" destId="{B4583D66-7D7E-4D56-81CD-0A5587DE1595}" srcOrd="1" destOrd="0" presId="urn:microsoft.com/office/officeart/2005/8/layout/hierarchy2"/>
    <dgm:cxn modelId="{5E873A81-C4ED-4766-BA58-2FBED540475D}" type="presOf" srcId="{6E992B6F-D961-4A22-AB17-E545241D6AF3}" destId="{249E8DED-DD29-443D-8344-B32D58CCA0AB}" srcOrd="0" destOrd="0" presId="urn:microsoft.com/office/officeart/2005/8/layout/hierarchy2"/>
    <dgm:cxn modelId="{6765ECE7-6B4D-4D9E-A4BD-169F8A9AD225}" type="presOf" srcId="{92406B82-652E-4027-BA19-413D4B7BE3E9}" destId="{FB0347C4-B98E-4120-8A61-719A6F111A4F}" srcOrd="0" destOrd="0" presId="urn:microsoft.com/office/officeart/2005/8/layout/hierarchy2"/>
    <dgm:cxn modelId="{B424D361-EB77-450C-B065-330DF73CE6B5}" type="presOf" srcId="{3D51AFC9-D46F-4DD0-ACCB-53117BFFACB3}" destId="{CBBF46EA-DAD8-461F-BFA1-8E94CDEC7123}" srcOrd="0" destOrd="0" presId="urn:microsoft.com/office/officeart/2005/8/layout/hierarchy2"/>
    <dgm:cxn modelId="{9CD37D34-1A4D-44F4-8034-C7E096AD31F2}" type="presOf" srcId="{C98A9A3C-E164-415C-88F3-546AB78CD2DD}" destId="{0A3DAD4F-D6EA-4A81-AB3E-33D1D6DCDF07}" srcOrd="0" destOrd="0" presId="urn:microsoft.com/office/officeart/2005/8/layout/hierarchy2"/>
    <dgm:cxn modelId="{87921464-6E36-437C-92F1-41ACE42B7D02}" type="presOf" srcId="{72BFE38C-A417-415C-93D5-0460D47E6DE3}" destId="{FA3FDA24-C9D7-4B26-ACB3-F8C99793367F}" srcOrd="1" destOrd="0" presId="urn:microsoft.com/office/officeart/2005/8/layout/hierarchy2"/>
    <dgm:cxn modelId="{0F70EE1E-BAF7-4740-9592-B12EBD7525D6}" type="presOf" srcId="{319779BC-4A41-478C-8D34-21F9127BF0A4}" destId="{1DCED43B-8F8A-4157-90CB-2F4859FB2B19}" srcOrd="0" destOrd="0" presId="urn:microsoft.com/office/officeart/2005/8/layout/hierarchy2"/>
    <dgm:cxn modelId="{CD444D4F-984C-49BE-90D2-6AA65DFB368E}" srcId="{05C02BFD-637F-467D-8C71-2BB889350E8F}" destId="{1B64C926-E4B1-4DFE-8BDB-AE423B82F474}" srcOrd="2" destOrd="0" parTransId="{72BFE38C-A417-415C-93D5-0460D47E6DE3}" sibTransId="{D99C6501-69B7-4500-BAB4-585F8C649F12}"/>
    <dgm:cxn modelId="{91D33D80-7216-4C27-BCA0-1D9D0F6621E8}" type="presOf" srcId="{05C02BFD-637F-467D-8C71-2BB889350E8F}" destId="{EB34B728-A35B-4CF2-ADA9-D7B5348545A9}" srcOrd="0" destOrd="0" presId="urn:microsoft.com/office/officeart/2005/8/layout/hierarchy2"/>
    <dgm:cxn modelId="{E3E6D2BD-E9AD-4EBE-BEA8-70C2EA934909}" type="presOf" srcId="{0E9349CA-A710-459D-8A32-DA994BAE820D}" destId="{E3EA93CB-D31B-4AAD-BA24-E0F88E0500C5}" srcOrd="0" destOrd="0" presId="urn:microsoft.com/office/officeart/2005/8/layout/hierarchy2"/>
    <dgm:cxn modelId="{8FA8680C-C295-4647-A8F4-2A570BDFBB10}" type="presOf" srcId="{530C948D-C5D6-4168-8591-8E27F0E90085}" destId="{3846C698-F582-42D4-AC23-D3687F7BB058}" srcOrd="0" destOrd="0" presId="urn:microsoft.com/office/officeart/2005/8/layout/hierarchy2"/>
    <dgm:cxn modelId="{1D76D10A-B53F-466E-B360-33AEDF86731A}" type="presOf" srcId="{233DFFA2-58FF-4C6E-9445-14553C706D5B}" destId="{DA37BCD6-DE8B-4640-BAE8-CFDD09A3F7DA}" srcOrd="0" destOrd="0" presId="urn:microsoft.com/office/officeart/2005/8/layout/hierarchy2"/>
    <dgm:cxn modelId="{03664752-3C2B-4962-A62B-6B54A53DA065}" type="presOf" srcId="{39F8541A-C055-49C4-A3E1-E374B5F0A955}" destId="{A61942DC-B047-49FA-B0E4-441B732E8B78}" srcOrd="0" destOrd="0" presId="urn:microsoft.com/office/officeart/2005/8/layout/hierarchy2"/>
    <dgm:cxn modelId="{B3231B20-340E-485E-8B21-DBAB1D7E9F7B}" type="presOf" srcId="{97C5EECD-68BF-432F-AEE6-819DD349620C}" destId="{B67BE43B-AECA-43BF-82AC-55EC121EF97A}" srcOrd="0" destOrd="0" presId="urn:microsoft.com/office/officeart/2005/8/layout/hierarchy2"/>
    <dgm:cxn modelId="{EAE9743B-D474-4263-B7F7-1FB22BA12D4F}" srcId="{A1172797-6C21-4065-8295-718369572DF1}" destId="{97C5EECD-68BF-432F-AEE6-819DD349620C}" srcOrd="0" destOrd="0" parTransId="{233DFFA2-58FF-4C6E-9445-14553C706D5B}" sibTransId="{68250A9C-2F1A-43E1-9980-69697DE3CBD0}"/>
    <dgm:cxn modelId="{27260C26-BADA-49CE-96A5-5656D92F0DC4}" type="presOf" srcId="{3D51AFC9-D46F-4DD0-ACCB-53117BFFACB3}" destId="{AD511284-A48D-47BB-B7F5-E12866D66B2C}" srcOrd="1" destOrd="0" presId="urn:microsoft.com/office/officeart/2005/8/layout/hierarchy2"/>
    <dgm:cxn modelId="{ACAFA2EE-17B9-45A5-9338-8914A20DD491}" srcId="{05C02BFD-637F-467D-8C71-2BB889350E8F}" destId="{A1172797-6C21-4065-8295-718369572DF1}" srcOrd="3" destOrd="0" parTransId="{0E9349CA-A710-459D-8A32-DA994BAE820D}" sibTransId="{D8C21644-4024-4605-8123-C7479D08AB35}"/>
    <dgm:cxn modelId="{FB016A21-4EA4-4B34-B613-A31B0EE6CB09}" type="presOf" srcId="{4EA26E0A-2D0C-4345-A2DA-7871B622C00E}" destId="{95DA21FA-9544-4297-A2CF-D5BC319B6555}" srcOrd="0" destOrd="0" presId="urn:microsoft.com/office/officeart/2005/8/layout/hierarchy2"/>
    <dgm:cxn modelId="{D9B36ABF-431C-4AC1-B092-B55600205E7E}" srcId="{39F8541A-C055-49C4-A3E1-E374B5F0A955}" destId="{FD8CB3D4-FF7D-4D76-8E5C-A01C03CE3939}" srcOrd="0" destOrd="0" parTransId="{3D51AFC9-D46F-4DD0-ACCB-53117BFFACB3}" sibTransId="{7597CF41-EC6C-48FD-A05C-F02A46D4B20C}"/>
    <dgm:cxn modelId="{9C086C8B-42EF-4226-B667-0EA77931CF8C}" type="presOf" srcId="{6E992B6F-D961-4A22-AB17-E545241D6AF3}" destId="{025046F0-9E12-4EB3-B1F5-C6167390ACA1}" srcOrd="1" destOrd="0" presId="urn:microsoft.com/office/officeart/2005/8/layout/hierarchy2"/>
    <dgm:cxn modelId="{CB13D66F-6FFF-41AA-8600-492A5ACAD8E3}" type="presOf" srcId="{2916E02F-BEFC-4935-830A-FB4D01A9F67E}" destId="{21C86D49-FC28-45DC-B0A5-AC50EAF24008}" srcOrd="1" destOrd="0" presId="urn:microsoft.com/office/officeart/2005/8/layout/hierarchy2"/>
    <dgm:cxn modelId="{A4FEEC86-BF99-4D4E-B7C6-0FEA1090ADB5}" type="presOf" srcId="{1B64C926-E4B1-4DFE-8BDB-AE423B82F474}" destId="{353576CA-AB09-43C8-B902-BF3477A746F1}" srcOrd="0" destOrd="0" presId="urn:microsoft.com/office/officeart/2005/8/layout/hierarchy2"/>
    <dgm:cxn modelId="{5C1B6E46-121E-4FF5-A359-E312193C7444}" type="presOf" srcId="{FD8CB3D4-FF7D-4D76-8E5C-A01C03CE3939}" destId="{D3BCF759-2038-4EB4-8D0F-AC17359B269D}" srcOrd="0" destOrd="0" presId="urn:microsoft.com/office/officeart/2005/8/layout/hierarchy2"/>
    <dgm:cxn modelId="{BF98BDF0-D1AD-42D5-922C-A45D6AA2D618}" type="presOf" srcId="{18E8B545-0619-44E6-A6E5-7A19508E4443}" destId="{68297941-8636-45FB-887D-BB712E3AC317}" srcOrd="0" destOrd="0" presId="urn:microsoft.com/office/officeart/2005/8/layout/hierarchy2"/>
    <dgm:cxn modelId="{FFCC89E1-2AC6-40D7-AC08-B785E019BE0B}" type="presOf" srcId="{4EA26E0A-2D0C-4345-A2DA-7871B622C00E}" destId="{E4E6CC49-B1EF-41A1-BC54-5E1B3508A0CA}" srcOrd="1" destOrd="0" presId="urn:microsoft.com/office/officeart/2005/8/layout/hierarchy2"/>
    <dgm:cxn modelId="{2C9DDD54-531B-4BCF-90D3-9B80E9FFAEEC}" srcId="{05C02BFD-637F-467D-8C71-2BB889350E8F}" destId="{39F8541A-C055-49C4-A3E1-E374B5F0A955}" srcOrd="1" destOrd="0" parTransId="{18E8B545-0619-44E6-A6E5-7A19508E4443}" sibTransId="{A091FDF5-E8C5-468D-99BF-A9C086454764}"/>
    <dgm:cxn modelId="{FAF1B715-DE79-4CA8-9E0C-C012535F08B5}" type="presOf" srcId="{2916E02F-BEFC-4935-830A-FB4D01A9F67E}" destId="{11C9D559-D34B-4E50-B948-D89C53F33CFF}" srcOrd="0" destOrd="0" presId="urn:microsoft.com/office/officeart/2005/8/layout/hierarchy2"/>
    <dgm:cxn modelId="{67E3C9B9-00FA-49F5-A5AE-09E160EE3448}" type="presParOf" srcId="{3846C698-F582-42D4-AC23-D3687F7BB058}" destId="{6B6DFB84-4A4B-45C5-8D9C-BAB55858D4F2}" srcOrd="0" destOrd="0" presId="urn:microsoft.com/office/officeart/2005/8/layout/hierarchy2"/>
    <dgm:cxn modelId="{46935B97-3E32-4DF5-8CEA-A4ED4F4DF255}" type="presParOf" srcId="{6B6DFB84-4A4B-45C5-8D9C-BAB55858D4F2}" destId="{EB34B728-A35B-4CF2-ADA9-D7B5348545A9}" srcOrd="0" destOrd="0" presId="urn:microsoft.com/office/officeart/2005/8/layout/hierarchy2"/>
    <dgm:cxn modelId="{440E7202-E86A-4A1F-98E2-E0C9E2141069}" type="presParOf" srcId="{6B6DFB84-4A4B-45C5-8D9C-BAB55858D4F2}" destId="{8345AEAA-047E-4A64-A7EA-919011C5D024}" srcOrd="1" destOrd="0" presId="urn:microsoft.com/office/officeart/2005/8/layout/hierarchy2"/>
    <dgm:cxn modelId="{64256E0A-F985-4626-BC32-C6055FCA614C}" type="presParOf" srcId="{8345AEAA-047E-4A64-A7EA-919011C5D024}" destId="{95DA21FA-9544-4297-A2CF-D5BC319B6555}" srcOrd="0" destOrd="0" presId="urn:microsoft.com/office/officeart/2005/8/layout/hierarchy2"/>
    <dgm:cxn modelId="{3EF80DE7-E6DA-4F93-9959-26EA31906C84}" type="presParOf" srcId="{95DA21FA-9544-4297-A2CF-D5BC319B6555}" destId="{E4E6CC49-B1EF-41A1-BC54-5E1B3508A0CA}" srcOrd="0" destOrd="0" presId="urn:microsoft.com/office/officeart/2005/8/layout/hierarchy2"/>
    <dgm:cxn modelId="{6BD0031C-F585-4F73-BF60-4FA40B43E881}" type="presParOf" srcId="{8345AEAA-047E-4A64-A7EA-919011C5D024}" destId="{4B1A725F-65E8-4FCF-86D5-7ADD429A80D5}" srcOrd="1" destOrd="0" presId="urn:microsoft.com/office/officeart/2005/8/layout/hierarchy2"/>
    <dgm:cxn modelId="{388F84C8-6EB2-4014-BA8B-746A50FDF40D}" type="presParOf" srcId="{4B1A725F-65E8-4FCF-86D5-7ADD429A80D5}" destId="{0A3DAD4F-D6EA-4A81-AB3E-33D1D6DCDF07}" srcOrd="0" destOrd="0" presId="urn:microsoft.com/office/officeart/2005/8/layout/hierarchy2"/>
    <dgm:cxn modelId="{B6B00B34-8D2E-454D-84EE-CAB81BB83401}" type="presParOf" srcId="{4B1A725F-65E8-4FCF-86D5-7ADD429A80D5}" destId="{73C1C7E0-6539-4664-94C7-A99AA44BA743}" srcOrd="1" destOrd="0" presId="urn:microsoft.com/office/officeart/2005/8/layout/hierarchy2"/>
    <dgm:cxn modelId="{44C857D9-7573-4419-A6F9-35500D84D839}" type="presParOf" srcId="{73C1C7E0-6539-4664-94C7-A99AA44BA743}" destId="{249E8DED-DD29-443D-8344-B32D58CCA0AB}" srcOrd="0" destOrd="0" presId="urn:microsoft.com/office/officeart/2005/8/layout/hierarchy2"/>
    <dgm:cxn modelId="{B472D5F6-6DA9-4DB2-9D3B-923DBAF74814}" type="presParOf" srcId="{249E8DED-DD29-443D-8344-B32D58CCA0AB}" destId="{025046F0-9E12-4EB3-B1F5-C6167390ACA1}" srcOrd="0" destOrd="0" presId="urn:microsoft.com/office/officeart/2005/8/layout/hierarchy2"/>
    <dgm:cxn modelId="{578D1D15-9F4D-485E-9936-8D6086D7BD2E}" type="presParOf" srcId="{73C1C7E0-6539-4664-94C7-A99AA44BA743}" destId="{1F415B2A-7DCC-43F4-B52A-4F92ECB0A180}" srcOrd="1" destOrd="0" presId="urn:microsoft.com/office/officeart/2005/8/layout/hierarchy2"/>
    <dgm:cxn modelId="{E87B35F9-31EC-4208-ABF7-E0FC4AC31EB1}" type="presParOf" srcId="{1F415B2A-7DCC-43F4-B52A-4F92ECB0A180}" destId="{1DCED43B-8F8A-4157-90CB-2F4859FB2B19}" srcOrd="0" destOrd="0" presId="urn:microsoft.com/office/officeart/2005/8/layout/hierarchy2"/>
    <dgm:cxn modelId="{9E97CB9F-42AC-4757-8B80-36694BB768BE}" type="presParOf" srcId="{1F415B2A-7DCC-43F4-B52A-4F92ECB0A180}" destId="{AF7844E8-63B7-48A4-86AA-7287515C944F}" srcOrd="1" destOrd="0" presId="urn:microsoft.com/office/officeart/2005/8/layout/hierarchy2"/>
    <dgm:cxn modelId="{9654B5C3-04F5-4EDD-8C86-54BAD49853B6}" type="presParOf" srcId="{8345AEAA-047E-4A64-A7EA-919011C5D024}" destId="{68297941-8636-45FB-887D-BB712E3AC317}" srcOrd="2" destOrd="0" presId="urn:microsoft.com/office/officeart/2005/8/layout/hierarchy2"/>
    <dgm:cxn modelId="{6DE4216A-F4D6-44B6-857F-C38CD9B93DBA}" type="presParOf" srcId="{68297941-8636-45FB-887D-BB712E3AC317}" destId="{B4583D66-7D7E-4D56-81CD-0A5587DE1595}" srcOrd="0" destOrd="0" presId="urn:microsoft.com/office/officeart/2005/8/layout/hierarchy2"/>
    <dgm:cxn modelId="{F8AA2AB8-CEC1-4FF6-BFF4-2A23986B414B}" type="presParOf" srcId="{8345AEAA-047E-4A64-A7EA-919011C5D024}" destId="{A3E81D98-D65D-4A55-9913-5F15674F285D}" srcOrd="3" destOrd="0" presId="urn:microsoft.com/office/officeart/2005/8/layout/hierarchy2"/>
    <dgm:cxn modelId="{39B8CC6D-1162-4CCB-A0BE-79B82F7F42D6}" type="presParOf" srcId="{A3E81D98-D65D-4A55-9913-5F15674F285D}" destId="{A61942DC-B047-49FA-B0E4-441B732E8B78}" srcOrd="0" destOrd="0" presId="urn:microsoft.com/office/officeart/2005/8/layout/hierarchy2"/>
    <dgm:cxn modelId="{FE0797F5-FA17-40E2-B30B-A779603362D7}" type="presParOf" srcId="{A3E81D98-D65D-4A55-9913-5F15674F285D}" destId="{FDE6597F-765A-46D1-A32C-8AA207E2C28E}" srcOrd="1" destOrd="0" presId="urn:microsoft.com/office/officeart/2005/8/layout/hierarchy2"/>
    <dgm:cxn modelId="{EDBD359C-A76E-4D73-BF8E-A2ED204B8A65}" type="presParOf" srcId="{FDE6597F-765A-46D1-A32C-8AA207E2C28E}" destId="{CBBF46EA-DAD8-461F-BFA1-8E94CDEC7123}" srcOrd="0" destOrd="0" presId="urn:microsoft.com/office/officeart/2005/8/layout/hierarchy2"/>
    <dgm:cxn modelId="{A65A55E4-C74A-496E-BA29-8D6CA780E210}" type="presParOf" srcId="{CBBF46EA-DAD8-461F-BFA1-8E94CDEC7123}" destId="{AD511284-A48D-47BB-B7F5-E12866D66B2C}" srcOrd="0" destOrd="0" presId="urn:microsoft.com/office/officeart/2005/8/layout/hierarchy2"/>
    <dgm:cxn modelId="{8FCB3F8C-08AD-46C5-B982-E071D31FA9B3}" type="presParOf" srcId="{FDE6597F-765A-46D1-A32C-8AA207E2C28E}" destId="{21887654-0DE2-46DE-9061-8CFE99A66301}" srcOrd="1" destOrd="0" presId="urn:microsoft.com/office/officeart/2005/8/layout/hierarchy2"/>
    <dgm:cxn modelId="{337FC0C7-1060-4482-A37C-65AF8D5D9FFF}" type="presParOf" srcId="{21887654-0DE2-46DE-9061-8CFE99A66301}" destId="{D3BCF759-2038-4EB4-8D0F-AC17359B269D}" srcOrd="0" destOrd="0" presId="urn:microsoft.com/office/officeart/2005/8/layout/hierarchy2"/>
    <dgm:cxn modelId="{3BD21D6E-ED7D-44DF-A630-13D1680E9DD8}" type="presParOf" srcId="{21887654-0DE2-46DE-9061-8CFE99A66301}" destId="{75CDEF6F-8755-47BD-9C7F-6EBD37860B1E}" srcOrd="1" destOrd="0" presId="urn:microsoft.com/office/officeart/2005/8/layout/hierarchy2"/>
    <dgm:cxn modelId="{E6A55087-A5EF-4047-BDAF-51D1C4ACE692}" type="presParOf" srcId="{8345AEAA-047E-4A64-A7EA-919011C5D024}" destId="{D8D5BFE7-D045-42A5-BBEB-E53CE6722E30}" srcOrd="4" destOrd="0" presId="urn:microsoft.com/office/officeart/2005/8/layout/hierarchy2"/>
    <dgm:cxn modelId="{C39898C5-1197-4B54-A57F-FACB6620DF49}" type="presParOf" srcId="{D8D5BFE7-D045-42A5-BBEB-E53CE6722E30}" destId="{FA3FDA24-C9D7-4B26-ACB3-F8C99793367F}" srcOrd="0" destOrd="0" presId="urn:microsoft.com/office/officeart/2005/8/layout/hierarchy2"/>
    <dgm:cxn modelId="{988D4927-3BC3-4B2F-B522-BCDEAE184D94}" type="presParOf" srcId="{8345AEAA-047E-4A64-A7EA-919011C5D024}" destId="{159FABD8-0EA1-411C-9E4A-C8181DA3780D}" srcOrd="5" destOrd="0" presId="urn:microsoft.com/office/officeart/2005/8/layout/hierarchy2"/>
    <dgm:cxn modelId="{0600AEB2-604B-466D-B497-A5BFDB910EB9}" type="presParOf" srcId="{159FABD8-0EA1-411C-9E4A-C8181DA3780D}" destId="{353576CA-AB09-43C8-B902-BF3477A746F1}" srcOrd="0" destOrd="0" presId="urn:microsoft.com/office/officeart/2005/8/layout/hierarchy2"/>
    <dgm:cxn modelId="{5EF75DCA-4488-4187-ABFE-B0C88AFE0355}" type="presParOf" srcId="{159FABD8-0EA1-411C-9E4A-C8181DA3780D}" destId="{6D825DF1-E962-4644-A838-D72116E837FC}" srcOrd="1" destOrd="0" presId="urn:microsoft.com/office/officeart/2005/8/layout/hierarchy2"/>
    <dgm:cxn modelId="{8BC80D7C-B110-4BF7-B3D6-9562A9F3F987}" type="presParOf" srcId="{6D825DF1-E962-4644-A838-D72116E837FC}" destId="{11C9D559-D34B-4E50-B948-D89C53F33CFF}" srcOrd="0" destOrd="0" presId="urn:microsoft.com/office/officeart/2005/8/layout/hierarchy2"/>
    <dgm:cxn modelId="{1D1D7636-5EC6-418B-9D76-7863A6CB6075}" type="presParOf" srcId="{11C9D559-D34B-4E50-B948-D89C53F33CFF}" destId="{21C86D49-FC28-45DC-B0A5-AC50EAF24008}" srcOrd="0" destOrd="0" presId="urn:microsoft.com/office/officeart/2005/8/layout/hierarchy2"/>
    <dgm:cxn modelId="{40168F26-685A-4FFA-8930-2B3E8D10AF52}" type="presParOf" srcId="{6D825DF1-E962-4644-A838-D72116E837FC}" destId="{1ED6FCB6-446A-49DA-B96F-F8BB7BB7A0C7}" srcOrd="1" destOrd="0" presId="urn:microsoft.com/office/officeart/2005/8/layout/hierarchy2"/>
    <dgm:cxn modelId="{4A26E45C-EF9B-445F-921A-BE48FDA03799}" type="presParOf" srcId="{1ED6FCB6-446A-49DA-B96F-F8BB7BB7A0C7}" destId="{FB0347C4-B98E-4120-8A61-719A6F111A4F}" srcOrd="0" destOrd="0" presId="urn:microsoft.com/office/officeart/2005/8/layout/hierarchy2"/>
    <dgm:cxn modelId="{F1844312-330E-4B1A-9B52-2683137D2F78}" type="presParOf" srcId="{1ED6FCB6-446A-49DA-B96F-F8BB7BB7A0C7}" destId="{FC577B39-ADDB-4679-B897-1ABB41515198}" srcOrd="1" destOrd="0" presId="urn:microsoft.com/office/officeart/2005/8/layout/hierarchy2"/>
    <dgm:cxn modelId="{177F9D8E-3393-4210-85FE-7B9956B8A5E6}" type="presParOf" srcId="{8345AEAA-047E-4A64-A7EA-919011C5D024}" destId="{E3EA93CB-D31B-4AAD-BA24-E0F88E0500C5}" srcOrd="6" destOrd="0" presId="urn:microsoft.com/office/officeart/2005/8/layout/hierarchy2"/>
    <dgm:cxn modelId="{38B470B0-F805-4C6F-A4FE-BCD0290F1E58}" type="presParOf" srcId="{E3EA93CB-D31B-4AAD-BA24-E0F88E0500C5}" destId="{9BB7E0D0-527E-4F89-93FA-A1072F9A4374}" srcOrd="0" destOrd="0" presId="urn:microsoft.com/office/officeart/2005/8/layout/hierarchy2"/>
    <dgm:cxn modelId="{2F5C531A-FE8E-49EC-ADFD-16F35C57AD59}" type="presParOf" srcId="{8345AEAA-047E-4A64-A7EA-919011C5D024}" destId="{AD1A3A2D-59B4-42E4-8AAA-CF18B73FDFD1}" srcOrd="7" destOrd="0" presId="urn:microsoft.com/office/officeart/2005/8/layout/hierarchy2"/>
    <dgm:cxn modelId="{36A9A93E-1D20-4D97-BB54-5F6B88E403B2}" type="presParOf" srcId="{AD1A3A2D-59B4-42E4-8AAA-CF18B73FDFD1}" destId="{2E9CAECF-F61F-4513-98D3-E73CAC453379}" srcOrd="0" destOrd="0" presId="urn:microsoft.com/office/officeart/2005/8/layout/hierarchy2"/>
    <dgm:cxn modelId="{F7915813-5B08-4B6F-8508-2B0BC392969A}" type="presParOf" srcId="{AD1A3A2D-59B4-42E4-8AAA-CF18B73FDFD1}" destId="{32777373-0C6B-403F-BC6C-9B571B9C49B5}" srcOrd="1" destOrd="0" presId="urn:microsoft.com/office/officeart/2005/8/layout/hierarchy2"/>
    <dgm:cxn modelId="{6091B8C6-835C-4E2C-81F0-8FEF7634B5BA}" type="presParOf" srcId="{32777373-0C6B-403F-BC6C-9B571B9C49B5}" destId="{DA37BCD6-DE8B-4640-BAE8-CFDD09A3F7DA}" srcOrd="0" destOrd="0" presId="urn:microsoft.com/office/officeart/2005/8/layout/hierarchy2"/>
    <dgm:cxn modelId="{6FC3B56B-032F-4266-AE66-33E71F701409}" type="presParOf" srcId="{DA37BCD6-DE8B-4640-BAE8-CFDD09A3F7DA}" destId="{D68F9F07-F1CC-4D9F-BE1A-19B9A208A2F9}" srcOrd="0" destOrd="0" presId="urn:microsoft.com/office/officeart/2005/8/layout/hierarchy2"/>
    <dgm:cxn modelId="{D07C26AF-B3F3-47B9-B0FF-167C7E130A10}" type="presParOf" srcId="{32777373-0C6B-403F-BC6C-9B571B9C49B5}" destId="{7D1FEF21-B42E-40B6-AEDC-863C481481FA}" srcOrd="1" destOrd="0" presId="urn:microsoft.com/office/officeart/2005/8/layout/hierarchy2"/>
    <dgm:cxn modelId="{A277C820-1934-4584-87F7-566F6BB339A1}" type="presParOf" srcId="{7D1FEF21-B42E-40B6-AEDC-863C481481FA}" destId="{B67BE43B-AECA-43BF-82AC-55EC121EF97A}" srcOrd="0" destOrd="0" presId="urn:microsoft.com/office/officeart/2005/8/layout/hierarchy2"/>
    <dgm:cxn modelId="{8359179C-8B27-4018-8E4B-06A6DDB2DEA1}" type="presParOf" srcId="{7D1FEF21-B42E-40B6-AEDC-863C481481FA}" destId="{5F9401A3-20E4-451C-A50E-1EEC02DFBC6D}" srcOrd="1" destOrd="0"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0C948D-C5D6-4168-8591-8E27F0E90085}"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zh-CN" altLang="en-US"/>
        </a:p>
      </dgm:t>
    </dgm:pt>
    <dgm:pt modelId="{05C02BFD-637F-467D-8C71-2BB889350E8F}">
      <dgm:prSet phldrT="[文本]" custT="1"/>
      <dgm:spPr>
        <a:xfrm>
          <a:off x="5862" y="1428064"/>
          <a:ext cx="1196371"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600" dirty="0" smtClean="0">
              <a:solidFill>
                <a:sysClr val="windowText" lastClr="000000"/>
              </a:solidFill>
              <a:latin typeface="Lucida Sans Unicode" panose="020B0602030504020204"/>
              <a:ea typeface="黑体" panose="02010609060101010101" pitchFamily="49" charset="-122"/>
              <a:cs typeface="+mn-cs"/>
            </a:rPr>
            <a:t>电梯</a:t>
          </a:r>
          <a:endParaRPr lang="zh-CN" altLang="en-US" sz="1600" dirty="0">
            <a:solidFill>
              <a:sysClr val="windowText" lastClr="000000"/>
            </a:solidFill>
            <a:latin typeface="Lucida Sans Unicode" panose="020B0602030504020204"/>
            <a:ea typeface="黑体" panose="02010609060101010101" pitchFamily="49" charset="-122"/>
            <a:cs typeface="+mn-cs"/>
          </a:endParaRPr>
        </a:p>
      </dgm:t>
    </dgm:pt>
    <dgm:pt modelId="{66AC3B39-69DA-4A63-825A-AB4F2B4C2416}" cxnId="{1CB4C97E-35F0-4D02-AB04-C12A99C937BB}" type="parTrans">
      <dgm:prSet/>
      <dgm:spPr/>
      <dgm:t>
        <a:bodyPr/>
        <a:lstStyle/>
        <a:p>
          <a:endParaRPr lang="zh-CN" altLang="en-US" sz="1200"/>
        </a:p>
      </dgm:t>
    </dgm:pt>
    <dgm:pt modelId="{6F366F19-7564-4CA9-93FA-3A58CC712C25}" cxnId="{1CB4C97E-35F0-4D02-AB04-C12A99C937BB}" type="sibTrans">
      <dgm:prSet/>
      <dgm:spPr/>
      <dgm:t>
        <a:bodyPr/>
        <a:lstStyle/>
        <a:p>
          <a:endParaRPr lang="zh-CN" altLang="en-US" sz="1200"/>
        </a:p>
      </dgm:t>
    </dgm:pt>
    <dgm:pt modelId="{4EE3C20C-A87E-48F5-9800-20D13945DB78}">
      <dgm:prSet phldrT="[文本]" custT="1"/>
      <dgm:spPr>
        <a:xfrm>
          <a:off x="1680781" y="1772020"/>
          <a:ext cx="1948613"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600" dirty="0" smtClean="0">
              <a:solidFill>
                <a:sysClr val="windowText" lastClr="000000"/>
              </a:solidFill>
              <a:latin typeface="Lucida Sans Unicode" panose="020B0602030504020204"/>
              <a:ea typeface="黑体" panose="02010609060101010101" pitchFamily="49" charset="-122"/>
              <a:cs typeface="+mn-cs"/>
            </a:rPr>
            <a:t>自动扶梯与自动人行道</a:t>
          </a:r>
          <a:endParaRPr lang="en-US" altLang="zh-CN" sz="1600" dirty="0" smtClean="0">
            <a:solidFill>
              <a:sysClr val="windowText" lastClr="000000"/>
            </a:solidFill>
            <a:latin typeface="Lucida Sans Unicode" panose="020B0602030504020204"/>
            <a:ea typeface="黑体" panose="02010609060101010101" pitchFamily="49" charset="-122"/>
            <a:cs typeface="+mn-cs"/>
          </a:endParaRPr>
        </a:p>
      </dgm:t>
    </dgm:pt>
    <dgm:pt modelId="{900509FB-12D7-4042-BD52-8D84C53F3CF0}" cxnId="{F74E7733-EE51-45C8-BEE8-404B61414B31}" type="parTrans">
      <dgm:prSet custT="1"/>
      <dgm:spPr>
        <a:xfrm rot="2142401">
          <a:off x="1146840" y="1883549"/>
          <a:ext cx="589334" cy="31170"/>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ED1A085B-5587-4813-AB42-84EECCD20A45}" cxnId="{F74E7733-EE51-45C8-BEE8-404B61414B31}" type="sibTrans">
      <dgm:prSet/>
      <dgm:spPr/>
      <dgm:t>
        <a:bodyPr/>
        <a:lstStyle/>
        <a:p>
          <a:endParaRPr lang="zh-CN" altLang="en-US" sz="1200"/>
        </a:p>
      </dgm:t>
    </dgm:pt>
    <dgm:pt modelId="{C3CFC08E-DF38-4B97-A240-6579B6200B29}">
      <dgm:prSet phldrT="[文本]" custT="1"/>
      <dgm:spPr>
        <a:xfrm>
          <a:off x="1680781" y="2459934"/>
          <a:ext cx="1948613"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600" dirty="0" smtClean="0">
              <a:solidFill>
                <a:sysClr val="windowText" lastClr="000000"/>
              </a:solidFill>
              <a:latin typeface="Lucida Sans Unicode" panose="020B0602030504020204"/>
              <a:ea typeface="黑体" panose="02010609060101010101" pitchFamily="49" charset="-122"/>
              <a:cs typeface="+mn-cs"/>
            </a:rPr>
            <a:t>其他类型电梯</a:t>
          </a:r>
          <a:endParaRPr lang="en-US" altLang="zh-CN" sz="1600" dirty="0" smtClean="0">
            <a:solidFill>
              <a:sysClr val="windowText" lastClr="000000"/>
            </a:solidFill>
            <a:latin typeface="Lucida Sans Unicode" panose="020B0602030504020204"/>
            <a:ea typeface="黑体" panose="02010609060101010101" pitchFamily="49" charset="-122"/>
            <a:cs typeface="+mn-cs"/>
          </a:endParaRPr>
        </a:p>
      </dgm:t>
    </dgm:pt>
    <dgm:pt modelId="{223D5162-78F9-4A55-94EB-2C7519DA7291}" cxnId="{028395FC-B9C0-495B-9FC0-0B392C03986C}" type="parTrans">
      <dgm:prSet custT="1"/>
      <dgm:spPr>
        <a:xfrm rot="3907178">
          <a:off x="872788" y="2227506"/>
          <a:ext cx="1137437" cy="31170"/>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1494B7DC-D06F-4669-93CB-46C94F5747AE}" cxnId="{028395FC-B9C0-495B-9FC0-0B392C03986C}" type="sibTrans">
      <dgm:prSet/>
      <dgm:spPr/>
      <dgm:t>
        <a:bodyPr/>
        <a:lstStyle/>
        <a:p>
          <a:endParaRPr lang="zh-CN" altLang="en-US" sz="1200"/>
        </a:p>
      </dgm:t>
    </dgm:pt>
    <dgm:pt modelId="{95747FED-1101-4479-81C6-FAD711D76082}">
      <dgm:prSet phldrT="[文本]" custT="1"/>
      <dgm:spPr>
        <a:xfrm>
          <a:off x="1680781" y="396194"/>
          <a:ext cx="1948613"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600" dirty="0" smtClean="0">
              <a:solidFill>
                <a:sysClr val="windowText" lastClr="000000"/>
              </a:solidFill>
              <a:latin typeface="Lucida Sans Unicode" panose="020B0602030504020204"/>
              <a:ea typeface="黑体" panose="02010609060101010101" pitchFamily="49" charset="-122"/>
              <a:cs typeface="+mn-cs"/>
            </a:rPr>
            <a:t>曳引与强制驱动电梯</a:t>
          </a:r>
          <a:endParaRPr lang="en-US" altLang="zh-CN" sz="1600" dirty="0" smtClean="0">
            <a:solidFill>
              <a:sysClr val="windowText" lastClr="000000"/>
            </a:solidFill>
            <a:latin typeface="Lucida Sans Unicode" panose="020B0602030504020204"/>
            <a:ea typeface="黑体" panose="02010609060101010101" pitchFamily="49" charset="-122"/>
            <a:cs typeface="+mn-cs"/>
          </a:endParaRPr>
        </a:p>
      </dgm:t>
    </dgm:pt>
    <dgm:pt modelId="{4AA6F439-A3FF-4C59-86CE-E7A9757C5CC1}" cxnId="{42FF3837-47E3-4EFF-BD8C-20821EC08E47}" type="parTrans">
      <dgm:prSet custT="1"/>
      <dgm:spPr>
        <a:xfrm rot="17692822">
          <a:off x="872788" y="1195636"/>
          <a:ext cx="1137437" cy="31170"/>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2A1DE94D-24DD-41A2-A64C-BE1D6C800958}" cxnId="{42FF3837-47E3-4EFF-BD8C-20821EC08E47}" type="sibTrans">
      <dgm:prSet/>
      <dgm:spPr/>
      <dgm:t>
        <a:bodyPr/>
        <a:lstStyle/>
        <a:p>
          <a:endParaRPr lang="zh-CN" altLang="en-US" sz="1200"/>
        </a:p>
      </dgm:t>
    </dgm:pt>
    <dgm:pt modelId="{B18D4EEA-E5C8-4148-9E17-C110EE95EBAF}">
      <dgm:prSet phldrT="[文本]" custT="1"/>
      <dgm:spPr>
        <a:xfrm>
          <a:off x="1680781" y="1084107"/>
          <a:ext cx="1948613"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600" dirty="0" smtClean="0">
              <a:solidFill>
                <a:sysClr val="windowText" lastClr="000000"/>
              </a:solidFill>
              <a:latin typeface="Lucida Sans Unicode" panose="020B0602030504020204"/>
              <a:ea typeface="黑体" panose="02010609060101010101" pitchFamily="49" charset="-122"/>
              <a:cs typeface="+mn-cs"/>
            </a:rPr>
            <a:t>液压驱动电梯</a:t>
          </a:r>
          <a:endParaRPr lang="en-US" altLang="zh-CN" sz="1600" dirty="0" smtClean="0">
            <a:solidFill>
              <a:sysClr val="windowText" lastClr="000000"/>
            </a:solidFill>
            <a:latin typeface="Lucida Sans Unicode" panose="020B0602030504020204"/>
            <a:ea typeface="黑体" panose="02010609060101010101" pitchFamily="49" charset="-122"/>
            <a:cs typeface="+mn-cs"/>
          </a:endParaRPr>
        </a:p>
      </dgm:t>
    </dgm:pt>
    <dgm:pt modelId="{8C7B48D9-4412-48E0-A532-E6A981DE423B}" cxnId="{3157FF48-718C-4475-BB01-002C6B1BAF16}" type="parTrans">
      <dgm:prSet custT="1"/>
      <dgm:spPr>
        <a:xfrm rot="19457599">
          <a:off x="1146840" y="1539593"/>
          <a:ext cx="589334" cy="31170"/>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A4A21785-11AB-4735-BA7F-06BA66EE6CCE}" cxnId="{3157FF48-718C-4475-BB01-002C6B1BAF16}" type="sibTrans">
      <dgm:prSet/>
      <dgm:spPr/>
      <dgm:t>
        <a:bodyPr/>
        <a:lstStyle/>
        <a:p>
          <a:endParaRPr lang="zh-CN" altLang="en-US" sz="1200"/>
        </a:p>
      </dgm:t>
    </dgm:pt>
    <dgm:pt modelId="{74798A15-C560-416C-B1D8-372B0B1716A0}">
      <dgm:prSet custT="1"/>
      <dgm:spPr>
        <a:xfrm>
          <a:off x="4107943" y="396194"/>
          <a:ext cx="2244176"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曳引驱动乘客电梯、曳引驱动载货电梯、强制驱动载货电梯</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B172CF20-AFAB-4D7F-8CF2-A75EC97A57EB}" cxnId="{A31961AE-2D10-476B-A3EA-94714AC41BCD}" type="parTrans">
      <dgm:prSet custT="1"/>
      <dgm:spPr>
        <a:xfrm>
          <a:off x="3629394" y="679701"/>
          <a:ext cx="478548" cy="31170"/>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FA6C8792-3B58-472E-8EAA-6014A5ED4849}" cxnId="{A31961AE-2D10-476B-A3EA-94714AC41BCD}" type="sibTrans">
      <dgm:prSet/>
      <dgm:spPr/>
      <dgm:t>
        <a:bodyPr/>
        <a:lstStyle/>
        <a:p>
          <a:endParaRPr lang="zh-CN" altLang="en-US" sz="1200"/>
        </a:p>
      </dgm:t>
    </dgm:pt>
    <dgm:pt modelId="{01C97C6E-003B-4789-B762-89ADD84ED235}">
      <dgm:prSet custT="1"/>
      <dgm:spPr>
        <a:xfrm>
          <a:off x="4107943" y="1084107"/>
          <a:ext cx="2244176"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液压乘客电梯、液压载货电梯</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8A0770E1-5D41-45BC-B324-439D57DAE5C3}" cxnId="{EA909839-F9E5-418A-B285-089E34A3151A}" type="parTrans">
      <dgm:prSet custT="1"/>
      <dgm:spPr>
        <a:xfrm>
          <a:off x="3629394" y="1367614"/>
          <a:ext cx="478548" cy="31170"/>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8E36766B-058A-4DAB-8D8E-B751500DBA1F}" cxnId="{EA909839-F9E5-418A-B285-089E34A3151A}" type="sibTrans">
      <dgm:prSet/>
      <dgm:spPr/>
      <dgm:t>
        <a:bodyPr/>
        <a:lstStyle/>
        <a:p>
          <a:endParaRPr lang="zh-CN" altLang="en-US" sz="1200"/>
        </a:p>
      </dgm:t>
    </dgm:pt>
    <dgm:pt modelId="{A6AD311B-CEE2-4A6D-B0A0-B405E624BA1F}">
      <dgm:prSet custT="1"/>
      <dgm:spPr>
        <a:xfrm>
          <a:off x="4107943" y="1772020"/>
          <a:ext cx="2244176"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自动扶梯、自动人行道</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AEA0FFDB-8FB4-437B-B294-8910A5319BFF}" cxnId="{A00C36D4-614C-43B2-A226-3EA07177E12C}" type="parTrans">
      <dgm:prSet custT="1"/>
      <dgm:spPr>
        <a:xfrm>
          <a:off x="3629394" y="2055528"/>
          <a:ext cx="478548" cy="31170"/>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48EE6631-E4D7-4112-8326-EF27AB2AC4DE}" cxnId="{A00C36D4-614C-43B2-A226-3EA07177E12C}" type="sibTrans">
      <dgm:prSet/>
      <dgm:spPr/>
      <dgm:t>
        <a:bodyPr/>
        <a:lstStyle/>
        <a:p>
          <a:endParaRPr lang="zh-CN" altLang="en-US" sz="1200"/>
        </a:p>
      </dgm:t>
    </dgm:pt>
    <dgm:pt modelId="{6AC788FA-C5DD-44D5-8BDB-6396EB5594C3}">
      <dgm:prSet custT="1"/>
      <dgm:spPr>
        <a:xfrm>
          <a:off x="4107943" y="2459934"/>
          <a:ext cx="2244176" cy="598185"/>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防爆电梯、消防员电梯、</a:t>
          </a:r>
          <a:endParaRPr lang="en-US" altLang="zh-CN" sz="1400" dirty="0" smtClean="0">
            <a:solidFill>
              <a:sysClr val="windowText" lastClr="000000"/>
            </a:solidFill>
            <a:latin typeface="Lucida Sans Unicode" panose="020B0602030504020204"/>
            <a:ea typeface="黑体" panose="02010609060101010101" pitchFamily="49" charset="-122"/>
            <a:cs typeface="+mn-cs"/>
          </a:endParaRPr>
        </a:p>
        <a:p>
          <a:r>
            <a:rPr lang="zh-CN" altLang="en-US" sz="1400" dirty="0" smtClean="0">
              <a:solidFill>
                <a:sysClr val="windowText" lastClr="000000"/>
              </a:solidFill>
              <a:latin typeface="Lucida Sans Unicode" panose="020B0602030504020204"/>
              <a:ea typeface="黑体" panose="02010609060101010101" pitchFamily="49" charset="-122"/>
              <a:cs typeface="+mn-cs"/>
            </a:rPr>
            <a:t>杂物电梯</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09C3F6BF-4F49-416B-A076-831D9159E94E}" cxnId="{A3B3E5B0-4B65-41DB-9CB9-14D592BDA213}" type="parTrans">
      <dgm:prSet custT="1"/>
      <dgm:spPr>
        <a:xfrm>
          <a:off x="3629394" y="2743441"/>
          <a:ext cx="478548" cy="31170"/>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C2326618-819D-4750-9C12-FA57257851DD}" cxnId="{A3B3E5B0-4B65-41DB-9CB9-14D592BDA213}" type="sibTrans">
      <dgm:prSet/>
      <dgm:spPr/>
      <dgm:t>
        <a:bodyPr/>
        <a:lstStyle/>
        <a:p>
          <a:endParaRPr lang="zh-CN" altLang="en-US" sz="1200"/>
        </a:p>
      </dgm:t>
    </dgm:pt>
    <dgm:pt modelId="{3846C698-F582-42D4-AC23-D3687F7BB058}" type="pres">
      <dgm:prSet presAssocID="{530C948D-C5D6-4168-8591-8E27F0E90085}" presName="diagram" presStyleCnt="0">
        <dgm:presLayoutVars>
          <dgm:chPref val="1"/>
          <dgm:dir/>
          <dgm:animOne val="branch"/>
          <dgm:animLvl val="lvl"/>
          <dgm:resizeHandles val="exact"/>
        </dgm:presLayoutVars>
      </dgm:prSet>
      <dgm:spPr/>
      <dgm:t>
        <a:bodyPr/>
        <a:lstStyle/>
        <a:p>
          <a:endParaRPr lang="zh-CN" altLang="en-US"/>
        </a:p>
      </dgm:t>
    </dgm:pt>
    <dgm:pt modelId="{6B6DFB84-4A4B-45C5-8D9C-BAB55858D4F2}" type="pres">
      <dgm:prSet presAssocID="{05C02BFD-637F-467D-8C71-2BB889350E8F}" presName="root1" presStyleCnt="0"/>
      <dgm:spPr/>
    </dgm:pt>
    <dgm:pt modelId="{EB34B728-A35B-4CF2-ADA9-D7B5348545A9}" type="pres">
      <dgm:prSet presAssocID="{05C02BFD-637F-467D-8C71-2BB889350E8F}" presName="LevelOneTextNode" presStyleLbl="node0" presStyleIdx="0" presStyleCnt="1">
        <dgm:presLayoutVars>
          <dgm:chPref val="3"/>
        </dgm:presLayoutVars>
      </dgm:prSet>
      <dgm:spPr>
        <a:prstGeom prst="roundRect">
          <a:avLst>
            <a:gd name="adj" fmla="val 10000"/>
          </a:avLst>
        </a:prstGeom>
      </dgm:spPr>
      <dgm:t>
        <a:bodyPr/>
        <a:lstStyle/>
        <a:p>
          <a:endParaRPr lang="zh-CN" altLang="en-US"/>
        </a:p>
      </dgm:t>
    </dgm:pt>
    <dgm:pt modelId="{8345AEAA-047E-4A64-A7EA-919011C5D024}" type="pres">
      <dgm:prSet presAssocID="{05C02BFD-637F-467D-8C71-2BB889350E8F}" presName="level2hierChild" presStyleCnt="0"/>
      <dgm:spPr/>
    </dgm:pt>
    <dgm:pt modelId="{C7761735-DACD-4968-97AB-326A721BAF4F}" type="pres">
      <dgm:prSet presAssocID="{4AA6F439-A3FF-4C59-86CE-E7A9757C5CC1}" presName="conn2-1" presStyleLbl="parChTrans1D2" presStyleIdx="0" presStyleCnt="4"/>
      <dgm:spPr>
        <a:custGeom>
          <a:avLst/>
          <a:gdLst/>
          <a:ahLst/>
          <a:cxnLst/>
          <a:rect l="0" t="0" r="0" b="0"/>
          <a:pathLst>
            <a:path>
              <a:moveTo>
                <a:pt x="0" y="15585"/>
              </a:moveTo>
              <a:lnTo>
                <a:pt x="1137437" y="15585"/>
              </a:lnTo>
            </a:path>
          </a:pathLst>
        </a:custGeom>
      </dgm:spPr>
      <dgm:t>
        <a:bodyPr/>
        <a:lstStyle/>
        <a:p>
          <a:endParaRPr lang="zh-CN" altLang="en-US"/>
        </a:p>
      </dgm:t>
    </dgm:pt>
    <dgm:pt modelId="{B6C02E9C-86FC-40F6-A7D6-82AE1E1AB87D}" type="pres">
      <dgm:prSet presAssocID="{4AA6F439-A3FF-4C59-86CE-E7A9757C5CC1}" presName="connTx" presStyleLbl="parChTrans1D2" presStyleIdx="0" presStyleCnt="4"/>
      <dgm:spPr/>
      <dgm:t>
        <a:bodyPr/>
        <a:lstStyle/>
        <a:p>
          <a:endParaRPr lang="zh-CN" altLang="en-US"/>
        </a:p>
      </dgm:t>
    </dgm:pt>
    <dgm:pt modelId="{7CDB281E-8158-4161-A864-CA29631F0038}" type="pres">
      <dgm:prSet presAssocID="{95747FED-1101-4479-81C6-FAD711D76082}" presName="root2" presStyleCnt="0"/>
      <dgm:spPr/>
    </dgm:pt>
    <dgm:pt modelId="{47EFA952-7B2E-4D91-94E8-3B23379F542E}" type="pres">
      <dgm:prSet presAssocID="{95747FED-1101-4479-81C6-FAD711D76082}" presName="LevelTwoTextNode" presStyleLbl="node2" presStyleIdx="0" presStyleCnt="4" custScaleX="162877" custScaleY="136786">
        <dgm:presLayoutVars>
          <dgm:chPref val="3"/>
        </dgm:presLayoutVars>
      </dgm:prSet>
      <dgm:spPr>
        <a:prstGeom prst="roundRect">
          <a:avLst>
            <a:gd name="adj" fmla="val 10000"/>
          </a:avLst>
        </a:prstGeom>
      </dgm:spPr>
      <dgm:t>
        <a:bodyPr/>
        <a:lstStyle/>
        <a:p>
          <a:endParaRPr lang="zh-CN" altLang="en-US"/>
        </a:p>
      </dgm:t>
    </dgm:pt>
    <dgm:pt modelId="{EE1EB4FB-EFE5-43F5-A217-90FE8CB489F4}" type="pres">
      <dgm:prSet presAssocID="{95747FED-1101-4479-81C6-FAD711D76082}" presName="level3hierChild" presStyleCnt="0"/>
      <dgm:spPr/>
    </dgm:pt>
    <dgm:pt modelId="{D5292B67-FAE5-438C-B62E-56A550F81A20}" type="pres">
      <dgm:prSet presAssocID="{B172CF20-AFAB-4D7F-8CF2-A75EC97A57EB}" presName="conn2-1" presStyleLbl="parChTrans1D3" presStyleIdx="0" presStyleCnt="4"/>
      <dgm:spPr>
        <a:custGeom>
          <a:avLst/>
          <a:gdLst/>
          <a:ahLst/>
          <a:cxnLst/>
          <a:rect l="0" t="0" r="0" b="0"/>
          <a:pathLst>
            <a:path>
              <a:moveTo>
                <a:pt x="0" y="15585"/>
              </a:moveTo>
              <a:lnTo>
                <a:pt x="478548" y="15585"/>
              </a:lnTo>
            </a:path>
          </a:pathLst>
        </a:custGeom>
      </dgm:spPr>
      <dgm:t>
        <a:bodyPr/>
        <a:lstStyle/>
        <a:p>
          <a:endParaRPr lang="zh-CN" altLang="en-US"/>
        </a:p>
      </dgm:t>
    </dgm:pt>
    <dgm:pt modelId="{71C5D477-C83D-479F-89B3-E6732DC97FC9}" type="pres">
      <dgm:prSet presAssocID="{B172CF20-AFAB-4D7F-8CF2-A75EC97A57EB}" presName="connTx" presStyleLbl="parChTrans1D3" presStyleIdx="0" presStyleCnt="4"/>
      <dgm:spPr/>
      <dgm:t>
        <a:bodyPr/>
        <a:lstStyle/>
        <a:p>
          <a:endParaRPr lang="zh-CN" altLang="en-US"/>
        </a:p>
      </dgm:t>
    </dgm:pt>
    <dgm:pt modelId="{FD0B6169-2D59-489F-8B8D-7E68F8366A23}" type="pres">
      <dgm:prSet presAssocID="{74798A15-C560-416C-B1D8-372B0B1716A0}" presName="root2" presStyleCnt="0"/>
      <dgm:spPr/>
    </dgm:pt>
    <dgm:pt modelId="{31932513-9F4B-46D8-929D-9ED78BD3D8CD}" type="pres">
      <dgm:prSet presAssocID="{74798A15-C560-416C-B1D8-372B0B1716A0}" presName="LevelTwoTextNode" presStyleLbl="node3" presStyleIdx="0" presStyleCnt="4" custScaleX="253516" custScaleY="136946">
        <dgm:presLayoutVars>
          <dgm:chPref val="3"/>
        </dgm:presLayoutVars>
      </dgm:prSet>
      <dgm:spPr>
        <a:prstGeom prst="roundRect">
          <a:avLst>
            <a:gd name="adj" fmla="val 10000"/>
          </a:avLst>
        </a:prstGeom>
      </dgm:spPr>
      <dgm:t>
        <a:bodyPr/>
        <a:lstStyle/>
        <a:p>
          <a:endParaRPr lang="zh-CN" altLang="en-US"/>
        </a:p>
      </dgm:t>
    </dgm:pt>
    <dgm:pt modelId="{48A54A30-5F33-4B7B-A0E9-3B24B63D9216}" type="pres">
      <dgm:prSet presAssocID="{74798A15-C560-416C-B1D8-372B0B1716A0}" presName="level3hierChild" presStyleCnt="0"/>
      <dgm:spPr/>
    </dgm:pt>
    <dgm:pt modelId="{B7B87349-3F5C-4C2A-A723-638C4EF122F2}" type="pres">
      <dgm:prSet presAssocID="{8C7B48D9-4412-48E0-A532-E6A981DE423B}" presName="conn2-1" presStyleLbl="parChTrans1D2" presStyleIdx="1" presStyleCnt="4"/>
      <dgm:spPr>
        <a:custGeom>
          <a:avLst/>
          <a:gdLst/>
          <a:ahLst/>
          <a:cxnLst/>
          <a:rect l="0" t="0" r="0" b="0"/>
          <a:pathLst>
            <a:path>
              <a:moveTo>
                <a:pt x="0" y="15585"/>
              </a:moveTo>
              <a:lnTo>
                <a:pt x="589334" y="15585"/>
              </a:lnTo>
            </a:path>
          </a:pathLst>
        </a:custGeom>
      </dgm:spPr>
      <dgm:t>
        <a:bodyPr/>
        <a:lstStyle/>
        <a:p>
          <a:endParaRPr lang="zh-CN" altLang="en-US"/>
        </a:p>
      </dgm:t>
    </dgm:pt>
    <dgm:pt modelId="{531FD5C1-3058-4A7F-AB50-7208A9C5374A}" type="pres">
      <dgm:prSet presAssocID="{8C7B48D9-4412-48E0-A532-E6A981DE423B}" presName="connTx" presStyleLbl="parChTrans1D2" presStyleIdx="1" presStyleCnt="4"/>
      <dgm:spPr/>
      <dgm:t>
        <a:bodyPr/>
        <a:lstStyle/>
        <a:p>
          <a:endParaRPr lang="zh-CN" altLang="en-US"/>
        </a:p>
      </dgm:t>
    </dgm:pt>
    <dgm:pt modelId="{F4866CF1-233C-4620-9727-10C68E395C71}" type="pres">
      <dgm:prSet presAssocID="{B18D4EEA-E5C8-4148-9E17-C110EE95EBAF}" presName="root2" presStyleCnt="0"/>
      <dgm:spPr/>
    </dgm:pt>
    <dgm:pt modelId="{4C4B7FA6-5912-4E5A-B8B4-C240505768C8}" type="pres">
      <dgm:prSet presAssocID="{B18D4EEA-E5C8-4148-9E17-C110EE95EBAF}" presName="LevelTwoTextNode" presStyleLbl="node2" presStyleIdx="1" presStyleCnt="4" custScaleX="162877">
        <dgm:presLayoutVars>
          <dgm:chPref val="3"/>
        </dgm:presLayoutVars>
      </dgm:prSet>
      <dgm:spPr>
        <a:prstGeom prst="roundRect">
          <a:avLst>
            <a:gd name="adj" fmla="val 10000"/>
          </a:avLst>
        </a:prstGeom>
      </dgm:spPr>
      <dgm:t>
        <a:bodyPr/>
        <a:lstStyle/>
        <a:p>
          <a:endParaRPr lang="zh-CN" altLang="en-US"/>
        </a:p>
      </dgm:t>
    </dgm:pt>
    <dgm:pt modelId="{426B2DC8-4692-4ACD-ABAE-F4F8D38D3182}" type="pres">
      <dgm:prSet presAssocID="{B18D4EEA-E5C8-4148-9E17-C110EE95EBAF}" presName="level3hierChild" presStyleCnt="0"/>
      <dgm:spPr/>
    </dgm:pt>
    <dgm:pt modelId="{DFF20C1B-346C-4C79-B26E-255B4FFE504D}" type="pres">
      <dgm:prSet presAssocID="{8A0770E1-5D41-45BC-B324-439D57DAE5C3}" presName="conn2-1" presStyleLbl="parChTrans1D3" presStyleIdx="1" presStyleCnt="4"/>
      <dgm:spPr>
        <a:custGeom>
          <a:avLst/>
          <a:gdLst/>
          <a:ahLst/>
          <a:cxnLst/>
          <a:rect l="0" t="0" r="0" b="0"/>
          <a:pathLst>
            <a:path>
              <a:moveTo>
                <a:pt x="0" y="15585"/>
              </a:moveTo>
              <a:lnTo>
                <a:pt x="478548" y="15585"/>
              </a:lnTo>
            </a:path>
          </a:pathLst>
        </a:custGeom>
      </dgm:spPr>
      <dgm:t>
        <a:bodyPr/>
        <a:lstStyle/>
        <a:p>
          <a:endParaRPr lang="zh-CN" altLang="en-US"/>
        </a:p>
      </dgm:t>
    </dgm:pt>
    <dgm:pt modelId="{EBFD7979-CD09-4B82-93D9-257BD9E59FEE}" type="pres">
      <dgm:prSet presAssocID="{8A0770E1-5D41-45BC-B324-439D57DAE5C3}" presName="connTx" presStyleLbl="parChTrans1D3" presStyleIdx="1" presStyleCnt="4"/>
      <dgm:spPr/>
      <dgm:t>
        <a:bodyPr/>
        <a:lstStyle/>
        <a:p>
          <a:endParaRPr lang="zh-CN" altLang="en-US"/>
        </a:p>
      </dgm:t>
    </dgm:pt>
    <dgm:pt modelId="{CF540039-FEE4-4278-8217-849D914886AF}" type="pres">
      <dgm:prSet presAssocID="{01C97C6E-003B-4789-B762-89ADD84ED235}" presName="root2" presStyleCnt="0"/>
      <dgm:spPr/>
    </dgm:pt>
    <dgm:pt modelId="{8C8655BB-CF81-449A-BB25-FE3F1EB6EA89}" type="pres">
      <dgm:prSet presAssocID="{01C97C6E-003B-4789-B762-89ADD84ED235}" presName="LevelTwoTextNode" presStyleLbl="node3" presStyleIdx="1" presStyleCnt="4" custScaleX="253436">
        <dgm:presLayoutVars>
          <dgm:chPref val="3"/>
        </dgm:presLayoutVars>
      </dgm:prSet>
      <dgm:spPr>
        <a:prstGeom prst="roundRect">
          <a:avLst>
            <a:gd name="adj" fmla="val 10000"/>
          </a:avLst>
        </a:prstGeom>
      </dgm:spPr>
      <dgm:t>
        <a:bodyPr/>
        <a:lstStyle/>
        <a:p>
          <a:endParaRPr lang="zh-CN" altLang="en-US"/>
        </a:p>
      </dgm:t>
    </dgm:pt>
    <dgm:pt modelId="{7CC05779-09CF-4323-9692-6C6A556E25BA}" type="pres">
      <dgm:prSet presAssocID="{01C97C6E-003B-4789-B762-89ADD84ED235}" presName="level3hierChild" presStyleCnt="0"/>
      <dgm:spPr/>
    </dgm:pt>
    <dgm:pt modelId="{14BE7AAB-15D5-45A6-BE96-8A2F0E27187C}" type="pres">
      <dgm:prSet presAssocID="{900509FB-12D7-4042-BD52-8D84C53F3CF0}" presName="conn2-1" presStyleLbl="parChTrans1D2" presStyleIdx="2" presStyleCnt="4"/>
      <dgm:spPr>
        <a:custGeom>
          <a:avLst/>
          <a:gdLst/>
          <a:ahLst/>
          <a:cxnLst/>
          <a:rect l="0" t="0" r="0" b="0"/>
          <a:pathLst>
            <a:path>
              <a:moveTo>
                <a:pt x="0" y="15585"/>
              </a:moveTo>
              <a:lnTo>
                <a:pt x="589334" y="15585"/>
              </a:lnTo>
            </a:path>
          </a:pathLst>
        </a:custGeom>
      </dgm:spPr>
      <dgm:t>
        <a:bodyPr/>
        <a:lstStyle/>
        <a:p>
          <a:endParaRPr lang="zh-CN" altLang="en-US"/>
        </a:p>
      </dgm:t>
    </dgm:pt>
    <dgm:pt modelId="{6D48EFF9-C632-4B7F-B42A-B39DC965F446}" type="pres">
      <dgm:prSet presAssocID="{900509FB-12D7-4042-BD52-8D84C53F3CF0}" presName="connTx" presStyleLbl="parChTrans1D2" presStyleIdx="2" presStyleCnt="4"/>
      <dgm:spPr/>
      <dgm:t>
        <a:bodyPr/>
        <a:lstStyle/>
        <a:p>
          <a:endParaRPr lang="zh-CN" altLang="en-US"/>
        </a:p>
      </dgm:t>
    </dgm:pt>
    <dgm:pt modelId="{DA390CBA-A984-44A1-881F-26B1D7D4E51F}" type="pres">
      <dgm:prSet presAssocID="{4EE3C20C-A87E-48F5-9800-20D13945DB78}" presName="root2" presStyleCnt="0"/>
      <dgm:spPr/>
    </dgm:pt>
    <dgm:pt modelId="{E616D070-8147-48DA-85EF-1A1EB291100E}" type="pres">
      <dgm:prSet presAssocID="{4EE3C20C-A87E-48F5-9800-20D13945DB78}" presName="LevelTwoTextNode" presStyleLbl="node2" presStyleIdx="2" presStyleCnt="4" custScaleX="162877">
        <dgm:presLayoutVars>
          <dgm:chPref val="3"/>
        </dgm:presLayoutVars>
      </dgm:prSet>
      <dgm:spPr>
        <a:prstGeom prst="roundRect">
          <a:avLst>
            <a:gd name="adj" fmla="val 10000"/>
          </a:avLst>
        </a:prstGeom>
      </dgm:spPr>
      <dgm:t>
        <a:bodyPr/>
        <a:lstStyle/>
        <a:p>
          <a:endParaRPr lang="zh-CN" altLang="en-US"/>
        </a:p>
      </dgm:t>
    </dgm:pt>
    <dgm:pt modelId="{61175D83-6BBB-4585-9506-BEB541D31EF1}" type="pres">
      <dgm:prSet presAssocID="{4EE3C20C-A87E-48F5-9800-20D13945DB78}" presName="level3hierChild" presStyleCnt="0"/>
      <dgm:spPr/>
    </dgm:pt>
    <dgm:pt modelId="{05E8D4DA-2045-474A-AE24-2CC793C9F369}" type="pres">
      <dgm:prSet presAssocID="{AEA0FFDB-8FB4-437B-B294-8910A5319BFF}" presName="conn2-1" presStyleLbl="parChTrans1D3" presStyleIdx="2" presStyleCnt="4"/>
      <dgm:spPr>
        <a:custGeom>
          <a:avLst/>
          <a:gdLst/>
          <a:ahLst/>
          <a:cxnLst/>
          <a:rect l="0" t="0" r="0" b="0"/>
          <a:pathLst>
            <a:path>
              <a:moveTo>
                <a:pt x="0" y="15585"/>
              </a:moveTo>
              <a:lnTo>
                <a:pt x="478548" y="15585"/>
              </a:lnTo>
            </a:path>
          </a:pathLst>
        </a:custGeom>
      </dgm:spPr>
      <dgm:t>
        <a:bodyPr/>
        <a:lstStyle/>
        <a:p>
          <a:endParaRPr lang="zh-CN" altLang="en-US"/>
        </a:p>
      </dgm:t>
    </dgm:pt>
    <dgm:pt modelId="{8AE80AB1-4A5B-4963-AC03-3C20200E629C}" type="pres">
      <dgm:prSet presAssocID="{AEA0FFDB-8FB4-437B-B294-8910A5319BFF}" presName="connTx" presStyleLbl="parChTrans1D3" presStyleIdx="2" presStyleCnt="4"/>
      <dgm:spPr/>
      <dgm:t>
        <a:bodyPr/>
        <a:lstStyle/>
        <a:p>
          <a:endParaRPr lang="zh-CN" altLang="en-US"/>
        </a:p>
      </dgm:t>
    </dgm:pt>
    <dgm:pt modelId="{9CC98C24-8A53-448E-9E6B-A3E1E2795745}" type="pres">
      <dgm:prSet presAssocID="{A6AD311B-CEE2-4A6D-B0A0-B405E624BA1F}" presName="root2" presStyleCnt="0"/>
      <dgm:spPr/>
    </dgm:pt>
    <dgm:pt modelId="{14DD8E31-34EB-418F-A3A0-6905A938BD7B}" type="pres">
      <dgm:prSet presAssocID="{A6AD311B-CEE2-4A6D-B0A0-B405E624BA1F}" presName="LevelTwoTextNode" presStyleLbl="node3" presStyleIdx="2" presStyleCnt="4" custScaleX="253436">
        <dgm:presLayoutVars>
          <dgm:chPref val="3"/>
        </dgm:presLayoutVars>
      </dgm:prSet>
      <dgm:spPr>
        <a:prstGeom prst="roundRect">
          <a:avLst>
            <a:gd name="adj" fmla="val 10000"/>
          </a:avLst>
        </a:prstGeom>
      </dgm:spPr>
      <dgm:t>
        <a:bodyPr/>
        <a:lstStyle/>
        <a:p>
          <a:endParaRPr lang="zh-CN" altLang="en-US"/>
        </a:p>
      </dgm:t>
    </dgm:pt>
    <dgm:pt modelId="{4119C910-8DB8-4E82-8CBC-0DECFBE72343}" type="pres">
      <dgm:prSet presAssocID="{A6AD311B-CEE2-4A6D-B0A0-B405E624BA1F}" presName="level3hierChild" presStyleCnt="0"/>
      <dgm:spPr/>
    </dgm:pt>
    <dgm:pt modelId="{537D51B2-1559-4C10-BC57-37705F55CC6A}" type="pres">
      <dgm:prSet presAssocID="{223D5162-78F9-4A55-94EB-2C7519DA7291}" presName="conn2-1" presStyleLbl="parChTrans1D2" presStyleIdx="3" presStyleCnt="4"/>
      <dgm:spPr>
        <a:custGeom>
          <a:avLst/>
          <a:gdLst/>
          <a:ahLst/>
          <a:cxnLst/>
          <a:rect l="0" t="0" r="0" b="0"/>
          <a:pathLst>
            <a:path>
              <a:moveTo>
                <a:pt x="0" y="15585"/>
              </a:moveTo>
              <a:lnTo>
                <a:pt x="1137437" y="15585"/>
              </a:lnTo>
            </a:path>
          </a:pathLst>
        </a:custGeom>
      </dgm:spPr>
      <dgm:t>
        <a:bodyPr/>
        <a:lstStyle/>
        <a:p>
          <a:endParaRPr lang="zh-CN" altLang="en-US"/>
        </a:p>
      </dgm:t>
    </dgm:pt>
    <dgm:pt modelId="{9CE73914-8727-4F1B-A515-C76B5D9D5A65}" type="pres">
      <dgm:prSet presAssocID="{223D5162-78F9-4A55-94EB-2C7519DA7291}" presName="connTx" presStyleLbl="parChTrans1D2" presStyleIdx="3" presStyleCnt="4"/>
      <dgm:spPr/>
      <dgm:t>
        <a:bodyPr/>
        <a:lstStyle/>
        <a:p>
          <a:endParaRPr lang="zh-CN" altLang="en-US"/>
        </a:p>
      </dgm:t>
    </dgm:pt>
    <dgm:pt modelId="{9C2F4C37-5FD5-417F-83A8-030836D362CB}" type="pres">
      <dgm:prSet presAssocID="{C3CFC08E-DF38-4B97-A240-6579B6200B29}" presName="root2" presStyleCnt="0"/>
      <dgm:spPr/>
    </dgm:pt>
    <dgm:pt modelId="{4CC677A8-D6B6-47D3-8A31-AC8D1ACC39FB}" type="pres">
      <dgm:prSet presAssocID="{C3CFC08E-DF38-4B97-A240-6579B6200B29}" presName="LevelTwoTextNode" presStyleLbl="node2" presStyleIdx="3" presStyleCnt="4" custScaleX="162877" custLinFactNeighborY="4856">
        <dgm:presLayoutVars>
          <dgm:chPref val="3"/>
        </dgm:presLayoutVars>
      </dgm:prSet>
      <dgm:spPr>
        <a:prstGeom prst="roundRect">
          <a:avLst>
            <a:gd name="adj" fmla="val 10000"/>
          </a:avLst>
        </a:prstGeom>
      </dgm:spPr>
      <dgm:t>
        <a:bodyPr/>
        <a:lstStyle/>
        <a:p>
          <a:endParaRPr lang="zh-CN" altLang="en-US"/>
        </a:p>
      </dgm:t>
    </dgm:pt>
    <dgm:pt modelId="{1627B429-C5F6-430E-B3C4-6E38E001D9A1}" type="pres">
      <dgm:prSet presAssocID="{C3CFC08E-DF38-4B97-A240-6579B6200B29}" presName="level3hierChild" presStyleCnt="0"/>
      <dgm:spPr/>
    </dgm:pt>
    <dgm:pt modelId="{D8D0626B-F73C-4CCE-943E-20E8CEAA05AC}" type="pres">
      <dgm:prSet presAssocID="{09C3F6BF-4F49-416B-A076-831D9159E94E}" presName="conn2-1" presStyleLbl="parChTrans1D3" presStyleIdx="3" presStyleCnt="4"/>
      <dgm:spPr>
        <a:custGeom>
          <a:avLst/>
          <a:gdLst/>
          <a:ahLst/>
          <a:cxnLst/>
          <a:rect l="0" t="0" r="0" b="0"/>
          <a:pathLst>
            <a:path>
              <a:moveTo>
                <a:pt x="0" y="15585"/>
              </a:moveTo>
              <a:lnTo>
                <a:pt x="478548" y="15585"/>
              </a:lnTo>
            </a:path>
          </a:pathLst>
        </a:custGeom>
      </dgm:spPr>
      <dgm:t>
        <a:bodyPr/>
        <a:lstStyle/>
        <a:p>
          <a:endParaRPr lang="zh-CN" altLang="en-US"/>
        </a:p>
      </dgm:t>
    </dgm:pt>
    <dgm:pt modelId="{F46D35F5-F2DB-44C7-8E41-29BCE9F7DE2A}" type="pres">
      <dgm:prSet presAssocID="{09C3F6BF-4F49-416B-A076-831D9159E94E}" presName="connTx" presStyleLbl="parChTrans1D3" presStyleIdx="3" presStyleCnt="4"/>
      <dgm:spPr/>
      <dgm:t>
        <a:bodyPr/>
        <a:lstStyle/>
        <a:p>
          <a:endParaRPr lang="zh-CN" altLang="en-US"/>
        </a:p>
      </dgm:t>
    </dgm:pt>
    <dgm:pt modelId="{3195C338-7226-4F88-AC0A-74D0EAB531E9}" type="pres">
      <dgm:prSet presAssocID="{6AC788FA-C5DD-44D5-8BDB-6396EB5594C3}" presName="root2" presStyleCnt="0"/>
      <dgm:spPr/>
    </dgm:pt>
    <dgm:pt modelId="{9C8902BA-3B98-4504-A8F9-B8F1C506CFFA}" type="pres">
      <dgm:prSet presAssocID="{6AC788FA-C5DD-44D5-8BDB-6396EB5594C3}" presName="LevelTwoTextNode" presStyleLbl="node3" presStyleIdx="3" presStyleCnt="4" custScaleX="253436" custScaleY="127777" custLinFactNeighborX="485" custLinFactNeighborY="4856">
        <dgm:presLayoutVars>
          <dgm:chPref val="3"/>
        </dgm:presLayoutVars>
      </dgm:prSet>
      <dgm:spPr>
        <a:prstGeom prst="roundRect">
          <a:avLst>
            <a:gd name="adj" fmla="val 10000"/>
          </a:avLst>
        </a:prstGeom>
      </dgm:spPr>
      <dgm:t>
        <a:bodyPr/>
        <a:lstStyle/>
        <a:p>
          <a:endParaRPr lang="zh-CN" altLang="en-US"/>
        </a:p>
      </dgm:t>
    </dgm:pt>
    <dgm:pt modelId="{58E6F2F1-29BF-4583-B74B-E3C6389401E1}" type="pres">
      <dgm:prSet presAssocID="{6AC788FA-C5DD-44D5-8BDB-6396EB5594C3}" presName="level3hierChild" presStyleCnt="0"/>
      <dgm:spPr/>
    </dgm:pt>
  </dgm:ptLst>
  <dgm:cxnLst>
    <dgm:cxn modelId="{571C2071-0C24-45EA-A497-0F35E9E81781}" type="presOf" srcId="{4EE3C20C-A87E-48F5-9800-20D13945DB78}" destId="{E616D070-8147-48DA-85EF-1A1EB291100E}" srcOrd="0" destOrd="0" presId="urn:microsoft.com/office/officeart/2005/8/layout/hierarchy2"/>
    <dgm:cxn modelId="{1CB4C97E-35F0-4D02-AB04-C12A99C937BB}" srcId="{530C948D-C5D6-4168-8591-8E27F0E90085}" destId="{05C02BFD-637F-467D-8C71-2BB889350E8F}" srcOrd="0" destOrd="0" parTransId="{66AC3B39-69DA-4A63-825A-AB4F2B4C2416}" sibTransId="{6F366F19-7564-4CA9-93FA-3A58CC712C25}"/>
    <dgm:cxn modelId="{034A9A33-697C-4635-956D-6BA60AEE0341}" type="presOf" srcId="{B18D4EEA-E5C8-4148-9E17-C110EE95EBAF}" destId="{4C4B7FA6-5912-4E5A-B8B4-C240505768C8}" srcOrd="0" destOrd="0" presId="urn:microsoft.com/office/officeart/2005/8/layout/hierarchy2"/>
    <dgm:cxn modelId="{D9332CC7-FC30-48D4-8CB0-4F7A07856C7D}" type="presOf" srcId="{223D5162-78F9-4A55-94EB-2C7519DA7291}" destId="{537D51B2-1559-4C10-BC57-37705F55CC6A}" srcOrd="0" destOrd="0" presId="urn:microsoft.com/office/officeart/2005/8/layout/hierarchy2"/>
    <dgm:cxn modelId="{E0597058-1FB8-494F-81DE-428069795D1F}" type="presOf" srcId="{74798A15-C560-416C-B1D8-372B0B1716A0}" destId="{31932513-9F4B-46D8-929D-9ED78BD3D8CD}" srcOrd="0" destOrd="0" presId="urn:microsoft.com/office/officeart/2005/8/layout/hierarchy2"/>
    <dgm:cxn modelId="{3157FF48-718C-4475-BB01-002C6B1BAF16}" srcId="{05C02BFD-637F-467D-8C71-2BB889350E8F}" destId="{B18D4EEA-E5C8-4148-9E17-C110EE95EBAF}" srcOrd="1" destOrd="0" parTransId="{8C7B48D9-4412-48E0-A532-E6A981DE423B}" sibTransId="{A4A21785-11AB-4735-BA7F-06BA66EE6CCE}"/>
    <dgm:cxn modelId="{4B795C33-82FF-471F-99D8-0DBE2C791AB6}" type="presOf" srcId="{B172CF20-AFAB-4D7F-8CF2-A75EC97A57EB}" destId="{D5292B67-FAE5-438C-B62E-56A550F81A20}" srcOrd="0" destOrd="0" presId="urn:microsoft.com/office/officeart/2005/8/layout/hierarchy2"/>
    <dgm:cxn modelId="{028395FC-B9C0-495B-9FC0-0B392C03986C}" srcId="{05C02BFD-637F-467D-8C71-2BB889350E8F}" destId="{C3CFC08E-DF38-4B97-A240-6579B6200B29}" srcOrd="3" destOrd="0" parTransId="{223D5162-78F9-4A55-94EB-2C7519DA7291}" sibTransId="{1494B7DC-D06F-4669-93CB-46C94F5747AE}"/>
    <dgm:cxn modelId="{188462CB-8F1B-4B49-8542-F08D747529D5}" type="presOf" srcId="{05C02BFD-637F-467D-8C71-2BB889350E8F}" destId="{EB34B728-A35B-4CF2-ADA9-D7B5348545A9}" srcOrd="0" destOrd="0" presId="urn:microsoft.com/office/officeart/2005/8/layout/hierarchy2"/>
    <dgm:cxn modelId="{9104C676-3407-41AC-82AF-EB2C9B9E9434}" type="presOf" srcId="{6AC788FA-C5DD-44D5-8BDB-6396EB5594C3}" destId="{9C8902BA-3B98-4504-A8F9-B8F1C506CFFA}" srcOrd="0" destOrd="0" presId="urn:microsoft.com/office/officeart/2005/8/layout/hierarchy2"/>
    <dgm:cxn modelId="{EA909839-F9E5-418A-B285-089E34A3151A}" srcId="{B18D4EEA-E5C8-4148-9E17-C110EE95EBAF}" destId="{01C97C6E-003B-4789-B762-89ADD84ED235}" srcOrd="0" destOrd="0" parTransId="{8A0770E1-5D41-45BC-B324-439D57DAE5C3}" sibTransId="{8E36766B-058A-4DAB-8D8E-B751500DBA1F}"/>
    <dgm:cxn modelId="{E164F792-91E8-41C7-B02D-A8DDE163FF66}" type="presOf" srcId="{09C3F6BF-4F49-416B-A076-831D9159E94E}" destId="{F46D35F5-F2DB-44C7-8E41-29BCE9F7DE2A}" srcOrd="1" destOrd="0" presId="urn:microsoft.com/office/officeart/2005/8/layout/hierarchy2"/>
    <dgm:cxn modelId="{2DA0BBBF-F90F-43FB-81CA-1A28762A5362}" type="presOf" srcId="{900509FB-12D7-4042-BD52-8D84C53F3CF0}" destId="{6D48EFF9-C632-4B7F-B42A-B39DC965F446}" srcOrd="1" destOrd="0" presId="urn:microsoft.com/office/officeart/2005/8/layout/hierarchy2"/>
    <dgm:cxn modelId="{408D96BB-ED8D-46DD-8A73-90CA47B3F4BF}" type="presOf" srcId="{8C7B48D9-4412-48E0-A532-E6A981DE423B}" destId="{B7B87349-3F5C-4C2A-A723-638C4EF122F2}" srcOrd="0" destOrd="0" presId="urn:microsoft.com/office/officeart/2005/8/layout/hierarchy2"/>
    <dgm:cxn modelId="{9C91EE32-C7E2-4E31-81E9-BFD6110DA076}" type="presOf" srcId="{530C948D-C5D6-4168-8591-8E27F0E90085}" destId="{3846C698-F582-42D4-AC23-D3687F7BB058}" srcOrd="0" destOrd="0" presId="urn:microsoft.com/office/officeart/2005/8/layout/hierarchy2"/>
    <dgm:cxn modelId="{E291F279-AEB2-4F5F-AAAA-30459319C785}" type="presOf" srcId="{223D5162-78F9-4A55-94EB-2C7519DA7291}" destId="{9CE73914-8727-4F1B-A515-C76B5D9D5A65}" srcOrd="1" destOrd="0" presId="urn:microsoft.com/office/officeart/2005/8/layout/hierarchy2"/>
    <dgm:cxn modelId="{9EF69A3B-9331-4DAF-B603-E03B46FE83B4}" type="presOf" srcId="{B172CF20-AFAB-4D7F-8CF2-A75EC97A57EB}" destId="{71C5D477-C83D-479F-89B3-E6732DC97FC9}" srcOrd="1" destOrd="0" presId="urn:microsoft.com/office/officeart/2005/8/layout/hierarchy2"/>
    <dgm:cxn modelId="{78695268-1BC0-4C30-8AD5-319DB0D596BA}" type="presOf" srcId="{8A0770E1-5D41-45BC-B324-439D57DAE5C3}" destId="{DFF20C1B-346C-4C79-B26E-255B4FFE504D}" srcOrd="0" destOrd="0" presId="urn:microsoft.com/office/officeart/2005/8/layout/hierarchy2"/>
    <dgm:cxn modelId="{BFFAF161-5CEE-40BA-8D71-D0635D8E68F3}" type="presOf" srcId="{A6AD311B-CEE2-4A6D-B0A0-B405E624BA1F}" destId="{14DD8E31-34EB-418F-A3A0-6905A938BD7B}" srcOrd="0" destOrd="0" presId="urn:microsoft.com/office/officeart/2005/8/layout/hierarchy2"/>
    <dgm:cxn modelId="{A3B3E5B0-4B65-41DB-9CB9-14D592BDA213}" srcId="{C3CFC08E-DF38-4B97-A240-6579B6200B29}" destId="{6AC788FA-C5DD-44D5-8BDB-6396EB5594C3}" srcOrd="0" destOrd="0" parTransId="{09C3F6BF-4F49-416B-A076-831D9159E94E}" sibTransId="{C2326618-819D-4750-9C12-FA57257851DD}"/>
    <dgm:cxn modelId="{42FF3837-47E3-4EFF-BD8C-20821EC08E47}" srcId="{05C02BFD-637F-467D-8C71-2BB889350E8F}" destId="{95747FED-1101-4479-81C6-FAD711D76082}" srcOrd="0" destOrd="0" parTransId="{4AA6F439-A3FF-4C59-86CE-E7A9757C5CC1}" sibTransId="{2A1DE94D-24DD-41A2-A64C-BE1D6C800958}"/>
    <dgm:cxn modelId="{E6C9EBDE-650D-4FFD-ABF5-17A0728AC4BD}" type="presOf" srcId="{4AA6F439-A3FF-4C59-86CE-E7A9757C5CC1}" destId="{B6C02E9C-86FC-40F6-A7D6-82AE1E1AB87D}" srcOrd="1" destOrd="0" presId="urn:microsoft.com/office/officeart/2005/8/layout/hierarchy2"/>
    <dgm:cxn modelId="{D38AEFD2-6960-487D-9AD9-A1FF35CF0EBD}" type="presOf" srcId="{8C7B48D9-4412-48E0-A532-E6A981DE423B}" destId="{531FD5C1-3058-4A7F-AB50-7208A9C5374A}" srcOrd="1" destOrd="0" presId="urn:microsoft.com/office/officeart/2005/8/layout/hierarchy2"/>
    <dgm:cxn modelId="{C1062196-AE6B-430C-B1BB-6ECD894EBD52}" type="presOf" srcId="{AEA0FFDB-8FB4-437B-B294-8910A5319BFF}" destId="{05E8D4DA-2045-474A-AE24-2CC793C9F369}" srcOrd="0" destOrd="0" presId="urn:microsoft.com/office/officeart/2005/8/layout/hierarchy2"/>
    <dgm:cxn modelId="{0AEE76A5-61CD-47FA-BDF1-532BDC409B98}" type="presOf" srcId="{C3CFC08E-DF38-4B97-A240-6579B6200B29}" destId="{4CC677A8-D6B6-47D3-8A31-AC8D1ACC39FB}" srcOrd="0" destOrd="0" presId="urn:microsoft.com/office/officeart/2005/8/layout/hierarchy2"/>
    <dgm:cxn modelId="{D47939F5-B251-4304-96FF-A9B367F4176A}" type="presOf" srcId="{4AA6F439-A3FF-4C59-86CE-E7A9757C5CC1}" destId="{C7761735-DACD-4968-97AB-326A721BAF4F}" srcOrd="0" destOrd="0" presId="urn:microsoft.com/office/officeart/2005/8/layout/hierarchy2"/>
    <dgm:cxn modelId="{F74E7733-EE51-45C8-BEE8-404B61414B31}" srcId="{05C02BFD-637F-467D-8C71-2BB889350E8F}" destId="{4EE3C20C-A87E-48F5-9800-20D13945DB78}" srcOrd="2" destOrd="0" parTransId="{900509FB-12D7-4042-BD52-8D84C53F3CF0}" sibTransId="{ED1A085B-5587-4813-AB42-84EECCD20A45}"/>
    <dgm:cxn modelId="{7886268C-F972-42B7-A647-682B3E03E4F9}" type="presOf" srcId="{900509FB-12D7-4042-BD52-8D84C53F3CF0}" destId="{14BE7AAB-15D5-45A6-BE96-8A2F0E27187C}" srcOrd="0" destOrd="0" presId="urn:microsoft.com/office/officeart/2005/8/layout/hierarchy2"/>
    <dgm:cxn modelId="{244E8059-048D-4F99-AFA6-7D04C350A0F4}" type="presOf" srcId="{95747FED-1101-4479-81C6-FAD711D76082}" destId="{47EFA952-7B2E-4D91-94E8-3B23379F542E}" srcOrd="0" destOrd="0" presId="urn:microsoft.com/office/officeart/2005/8/layout/hierarchy2"/>
    <dgm:cxn modelId="{4EA62B12-581B-4930-8E1D-422D009ED2DA}" type="presOf" srcId="{AEA0FFDB-8FB4-437B-B294-8910A5319BFF}" destId="{8AE80AB1-4A5B-4963-AC03-3C20200E629C}" srcOrd="1" destOrd="0" presId="urn:microsoft.com/office/officeart/2005/8/layout/hierarchy2"/>
    <dgm:cxn modelId="{A00C36D4-614C-43B2-A226-3EA07177E12C}" srcId="{4EE3C20C-A87E-48F5-9800-20D13945DB78}" destId="{A6AD311B-CEE2-4A6D-B0A0-B405E624BA1F}" srcOrd="0" destOrd="0" parTransId="{AEA0FFDB-8FB4-437B-B294-8910A5319BFF}" sibTransId="{48EE6631-E4D7-4112-8326-EF27AB2AC4DE}"/>
    <dgm:cxn modelId="{E6817BF2-056B-4B9A-A521-9BECC92C5BFF}" type="presOf" srcId="{09C3F6BF-4F49-416B-A076-831D9159E94E}" destId="{D8D0626B-F73C-4CCE-943E-20E8CEAA05AC}" srcOrd="0" destOrd="0" presId="urn:microsoft.com/office/officeart/2005/8/layout/hierarchy2"/>
    <dgm:cxn modelId="{115A10C4-9CBF-488C-A227-478A13A53A56}" type="presOf" srcId="{01C97C6E-003B-4789-B762-89ADD84ED235}" destId="{8C8655BB-CF81-449A-BB25-FE3F1EB6EA89}" srcOrd="0" destOrd="0" presId="urn:microsoft.com/office/officeart/2005/8/layout/hierarchy2"/>
    <dgm:cxn modelId="{A31961AE-2D10-476B-A3EA-94714AC41BCD}" srcId="{95747FED-1101-4479-81C6-FAD711D76082}" destId="{74798A15-C560-416C-B1D8-372B0B1716A0}" srcOrd="0" destOrd="0" parTransId="{B172CF20-AFAB-4D7F-8CF2-A75EC97A57EB}" sibTransId="{FA6C8792-3B58-472E-8EAA-6014A5ED4849}"/>
    <dgm:cxn modelId="{DD0C0EBB-48C1-4AC1-B917-735C2C46ECA2}" type="presOf" srcId="{8A0770E1-5D41-45BC-B324-439D57DAE5C3}" destId="{EBFD7979-CD09-4B82-93D9-257BD9E59FEE}" srcOrd="1" destOrd="0" presId="urn:microsoft.com/office/officeart/2005/8/layout/hierarchy2"/>
    <dgm:cxn modelId="{5B5AE1B0-1718-43C4-A062-62CFBB96694E}" type="presParOf" srcId="{3846C698-F582-42D4-AC23-D3687F7BB058}" destId="{6B6DFB84-4A4B-45C5-8D9C-BAB55858D4F2}" srcOrd="0" destOrd="0" presId="urn:microsoft.com/office/officeart/2005/8/layout/hierarchy2"/>
    <dgm:cxn modelId="{38FBDCC8-3ACB-4902-B8DB-1DE5118EA9D1}" type="presParOf" srcId="{6B6DFB84-4A4B-45C5-8D9C-BAB55858D4F2}" destId="{EB34B728-A35B-4CF2-ADA9-D7B5348545A9}" srcOrd="0" destOrd="0" presId="urn:microsoft.com/office/officeart/2005/8/layout/hierarchy2"/>
    <dgm:cxn modelId="{7CD1A2B7-66C4-4043-82DF-CA679BFF5FFA}" type="presParOf" srcId="{6B6DFB84-4A4B-45C5-8D9C-BAB55858D4F2}" destId="{8345AEAA-047E-4A64-A7EA-919011C5D024}" srcOrd="1" destOrd="0" presId="urn:microsoft.com/office/officeart/2005/8/layout/hierarchy2"/>
    <dgm:cxn modelId="{1756DBD5-FA0C-4691-AAA1-0340EFCB7D14}" type="presParOf" srcId="{8345AEAA-047E-4A64-A7EA-919011C5D024}" destId="{C7761735-DACD-4968-97AB-326A721BAF4F}" srcOrd="0" destOrd="0" presId="urn:microsoft.com/office/officeart/2005/8/layout/hierarchy2"/>
    <dgm:cxn modelId="{E9437DDA-D32D-4810-9863-3C5A75D27BF7}" type="presParOf" srcId="{C7761735-DACD-4968-97AB-326A721BAF4F}" destId="{B6C02E9C-86FC-40F6-A7D6-82AE1E1AB87D}" srcOrd="0" destOrd="0" presId="urn:microsoft.com/office/officeart/2005/8/layout/hierarchy2"/>
    <dgm:cxn modelId="{14342F03-87FC-47BA-A141-CB950774ED8A}" type="presParOf" srcId="{8345AEAA-047E-4A64-A7EA-919011C5D024}" destId="{7CDB281E-8158-4161-A864-CA29631F0038}" srcOrd="1" destOrd="0" presId="urn:microsoft.com/office/officeart/2005/8/layout/hierarchy2"/>
    <dgm:cxn modelId="{89AB93E3-B42F-4A1F-86C2-4234C0EE8E55}" type="presParOf" srcId="{7CDB281E-8158-4161-A864-CA29631F0038}" destId="{47EFA952-7B2E-4D91-94E8-3B23379F542E}" srcOrd="0" destOrd="0" presId="urn:microsoft.com/office/officeart/2005/8/layout/hierarchy2"/>
    <dgm:cxn modelId="{AF19E132-E1E8-4950-A785-AE0E19CCBD29}" type="presParOf" srcId="{7CDB281E-8158-4161-A864-CA29631F0038}" destId="{EE1EB4FB-EFE5-43F5-A217-90FE8CB489F4}" srcOrd="1" destOrd="0" presId="urn:microsoft.com/office/officeart/2005/8/layout/hierarchy2"/>
    <dgm:cxn modelId="{4CB0F0C9-A63E-4CB8-88B6-B36291D66814}" type="presParOf" srcId="{EE1EB4FB-EFE5-43F5-A217-90FE8CB489F4}" destId="{D5292B67-FAE5-438C-B62E-56A550F81A20}" srcOrd="0" destOrd="0" presId="urn:microsoft.com/office/officeart/2005/8/layout/hierarchy2"/>
    <dgm:cxn modelId="{62ACBC8D-B736-4AC2-A3D0-B9D1D390464D}" type="presParOf" srcId="{D5292B67-FAE5-438C-B62E-56A550F81A20}" destId="{71C5D477-C83D-479F-89B3-E6732DC97FC9}" srcOrd="0" destOrd="0" presId="urn:microsoft.com/office/officeart/2005/8/layout/hierarchy2"/>
    <dgm:cxn modelId="{9D20B827-03B4-4A35-A0FE-80CC1812B699}" type="presParOf" srcId="{EE1EB4FB-EFE5-43F5-A217-90FE8CB489F4}" destId="{FD0B6169-2D59-489F-8B8D-7E68F8366A23}" srcOrd="1" destOrd="0" presId="urn:microsoft.com/office/officeart/2005/8/layout/hierarchy2"/>
    <dgm:cxn modelId="{BFE2B2BA-C722-4B69-9FBB-9E94FB8C2642}" type="presParOf" srcId="{FD0B6169-2D59-489F-8B8D-7E68F8366A23}" destId="{31932513-9F4B-46D8-929D-9ED78BD3D8CD}" srcOrd="0" destOrd="0" presId="urn:microsoft.com/office/officeart/2005/8/layout/hierarchy2"/>
    <dgm:cxn modelId="{6E135041-2819-46B9-B890-C08895032883}" type="presParOf" srcId="{FD0B6169-2D59-489F-8B8D-7E68F8366A23}" destId="{48A54A30-5F33-4B7B-A0E9-3B24B63D9216}" srcOrd="1" destOrd="0" presId="urn:microsoft.com/office/officeart/2005/8/layout/hierarchy2"/>
    <dgm:cxn modelId="{DCB3F590-7A41-4E42-9DDB-98B3504A5349}" type="presParOf" srcId="{8345AEAA-047E-4A64-A7EA-919011C5D024}" destId="{B7B87349-3F5C-4C2A-A723-638C4EF122F2}" srcOrd="2" destOrd="0" presId="urn:microsoft.com/office/officeart/2005/8/layout/hierarchy2"/>
    <dgm:cxn modelId="{23030FFF-6B85-4925-BB47-2B4EDBDB3E63}" type="presParOf" srcId="{B7B87349-3F5C-4C2A-A723-638C4EF122F2}" destId="{531FD5C1-3058-4A7F-AB50-7208A9C5374A}" srcOrd="0" destOrd="0" presId="urn:microsoft.com/office/officeart/2005/8/layout/hierarchy2"/>
    <dgm:cxn modelId="{EDA6ABEE-F83A-4E41-B11B-33998D3A15D1}" type="presParOf" srcId="{8345AEAA-047E-4A64-A7EA-919011C5D024}" destId="{F4866CF1-233C-4620-9727-10C68E395C71}" srcOrd="3" destOrd="0" presId="urn:microsoft.com/office/officeart/2005/8/layout/hierarchy2"/>
    <dgm:cxn modelId="{08C2585E-B0BD-4463-A3EA-40FC3702F8B6}" type="presParOf" srcId="{F4866CF1-233C-4620-9727-10C68E395C71}" destId="{4C4B7FA6-5912-4E5A-B8B4-C240505768C8}" srcOrd="0" destOrd="0" presId="urn:microsoft.com/office/officeart/2005/8/layout/hierarchy2"/>
    <dgm:cxn modelId="{3053FDCD-E9C9-4BBB-9D29-71D5EA9EF28C}" type="presParOf" srcId="{F4866CF1-233C-4620-9727-10C68E395C71}" destId="{426B2DC8-4692-4ACD-ABAE-F4F8D38D3182}" srcOrd="1" destOrd="0" presId="urn:microsoft.com/office/officeart/2005/8/layout/hierarchy2"/>
    <dgm:cxn modelId="{6E02AA06-B425-4F61-99A4-586D06F5B888}" type="presParOf" srcId="{426B2DC8-4692-4ACD-ABAE-F4F8D38D3182}" destId="{DFF20C1B-346C-4C79-B26E-255B4FFE504D}" srcOrd="0" destOrd="0" presId="urn:microsoft.com/office/officeart/2005/8/layout/hierarchy2"/>
    <dgm:cxn modelId="{7EA1E813-5C3D-4251-9C7A-035B29EDE035}" type="presParOf" srcId="{DFF20C1B-346C-4C79-B26E-255B4FFE504D}" destId="{EBFD7979-CD09-4B82-93D9-257BD9E59FEE}" srcOrd="0" destOrd="0" presId="urn:microsoft.com/office/officeart/2005/8/layout/hierarchy2"/>
    <dgm:cxn modelId="{79415887-B2B8-4D08-A74F-519C2B7DE620}" type="presParOf" srcId="{426B2DC8-4692-4ACD-ABAE-F4F8D38D3182}" destId="{CF540039-FEE4-4278-8217-849D914886AF}" srcOrd="1" destOrd="0" presId="urn:microsoft.com/office/officeart/2005/8/layout/hierarchy2"/>
    <dgm:cxn modelId="{8420EF5E-9866-4431-8F80-B3A25C48B320}" type="presParOf" srcId="{CF540039-FEE4-4278-8217-849D914886AF}" destId="{8C8655BB-CF81-449A-BB25-FE3F1EB6EA89}" srcOrd="0" destOrd="0" presId="urn:microsoft.com/office/officeart/2005/8/layout/hierarchy2"/>
    <dgm:cxn modelId="{C9554F9F-B998-4E31-A319-2858ADB283C9}" type="presParOf" srcId="{CF540039-FEE4-4278-8217-849D914886AF}" destId="{7CC05779-09CF-4323-9692-6C6A556E25BA}" srcOrd="1" destOrd="0" presId="urn:microsoft.com/office/officeart/2005/8/layout/hierarchy2"/>
    <dgm:cxn modelId="{F2B97815-6911-4F78-BB7F-B3CCE8532A4D}" type="presParOf" srcId="{8345AEAA-047E-4A64-A7EA-919011C5D024}" destId="{14BE7AAB-15D5-45A6-BE96-8A2F0E27187C}" srcOrd="4" destOrd="0" presId="urn:microsoft.com/office/officeart/2005/8/layout/hierarchy2"/>
    <dgm:cxn modelId="{F7B3442E-463C-431F-8B9A-05D2DD63ADE0}" type="presParOf" srcId="{14BE7AAB-15D5-45A6-BE96-8A2F0E27187C}" destId="{6D48EFF9-C632-4B7F-B42A-B39DC965F446}" srcOrd="0" destOrd="0" presId="urn:microsoft.com/office/officeart/2005/8/layout/hierarchy2"/>
    <dgm:cxn modelId="{87279A8A-E274-46C1-8BA0-25512272A231}" type="presParOf" srcId="{8345AEAA-047E-4A64-A7EA-919011C5D024}" destId="{DA390CBA-A984-44A1-881F-26B1D7D4E51F}" srcOrd="5" destOrd="0" presId="urn:microsoft.com/office/officeart/2005/8/layout/hierarchy2"/>
    <dgm:cxn modelId="{1D6B6E8E-130C-4F55-9DD4-7CA262511398}" type="presParOf" srcId="{DA390CBA-A984-44A1-881F-26B1D7D4E51F}" destId="{E616D070-8147-48DA-85EF-1A1EB291100E}" srcOrd="0" destOrd="0" presId="urn:microsoft.com/office/officeart/2005/8/layout/hierarchy2"/>
    <dgm:cxn modelId="{AC946FFE-AD0D-4799-9A56-EA846A0D71F0}" type="presParOf" srcId="{DA390CBA-A984-44A1-881F-26B1D7D4E51F}" destId="{61175D83-6BBB-4585-9506-BEB541D31EF1}" srcOrd="1" destOrd="0" presId="urn:microsoft.com/office/officeart/2005/8/layout/hierarchy2"/>
    <dgm:cxn modelId="{F23CDCDE-58F2-4F94-A871-7E54EBCA9341}" type="presParOf" srcId="{61175D83-6BBB-4585-9506-BEB541D31EF1}" destId="{05E8D4DA-2045-474A-AE24-2CC793C9F369}" srcOrd="0" destOrd="0" presId="urn:microsoft.com/office/officeart/2005/8/layout/hierarchy2"/>
    <dgm:cxn modelId="{24102C53-D724-4E52-992B-62374C1D2B1E}" type="presParOf" srcId="{05E8D4DA-2045-474A-AE24-2CC793C9F369}" destId="{8AE80AB1-4A5B-4963-AC03-3C20200E629C}" srcOrd="0" destOrd="0" presId="urn:microsoft.com/office/officeart/2005/8/layout/hierarchy2"/>
    <dgm:cxn modelId="{5434590C-2455-4470-94EE-B730EA10CE27}" type="presParOf" srcId="{61175D83-6BBB-4585-9506-BEB541D31EF1}" destId="{9CC98C24-8A53-448E-9E6B-A3E1E2795745}" srcOrd="1" destOrd="0" presId="urn:microsoft.com/office/officeart/2005/8/layout/hierarchy2"/>
    <dgm:cxn modelId="{817DF192-DEEA-49DD-9A56-8D572F9C19A5}" type="presParOf" srcId="{9CC98C24-8A53-448E-9E6B-A3E1E2795745}" destId="{14DD8E31-34EB-418F-A3A0-6905A938BD7B}" srcOrd="0" destOrd="0" presId="urn:microsoft.com/office/officeart/2005/8/layout/hierarchy2"/>
    <dgm:cxn modelId="{1EC69025-4A8B-45DA-8107-8182CA2D2B3D}" type="presParOf" srcId="{9CC98C24-8A53-448E-9E6B-A3E1E2795745}" destId="{4119C910-8DB8-4E82-8CBC-0DECFBE72343}" srcOrd="1" destOrd="0" presId="urn:microsoft.com/office/officeart/2005/8/layout/hierarchy2"/>
    <dgm:cxn modelId="{EB76C679-5AED-4358-94AE-1CDC9033FD52}" type="presParOf" srcId="{8345AEAA-047E-4A64-A7EA-919011C5D024}" destId="{537D51B2-1559-4C10-BC57-37705F55CC6A}" srcOrd="6" destOrd="0" presId="urn:microsoft.com/office/officeart/2005/8/layout/hierarchy2"/>
    <dgm:cxn modelId="{1BCD3FA5-9703-4AEE-A271-9197FBA29476}" type="presParOf" srcId="{537D51B2-1559-4C10-BC57-37705F55CC6A}" destId="{9CE73914-8727-4F1B-A515-C76B5D9D5A65}" srcOrd="0" destOrd="0" presId="urn:microsoft.com/office/officeart/2005/8/layout/hierarchy2"/>
    <dgm:cxn modelId="{D807CB63-BB73-4680-8182-1A5D5A5A360C}" type="presParOf" srcId="{8345AEAA-047E-4A64-A7EA-919011C5D024}" destId="{9C2F4C37-5FD5-417F-83A8-030836D362CB}" srcOrd="7" destOrd="0" presId="urn:microsoft.com/office/officeart/2005/8/layout/hierarchy2"/>
    <dgm:cxn modelId="{377C2BFB-3026-49C3-AF32-D184B4BF5DFF}" type="presParOf" srcId="{9C2F4C37-5FD5-417F-83A8-030836D362CB}" destId="{4CC677A8-D6B6-47D3-8A31-AC8D1ACC39FB}" srcOrd="0" destOrd="0" presId="urn:microsoft.com/office/officeart/2005/8/layout/hierarchy2"/>
    <dgm:cxn modelId="{1263EE37-242B-4185-949E-CC078E7C98EC}" type="presParOf" srcId="{9C2F4C37-5FD5-417F-83A8-030836D362CB}" destId="{1627B429-C5F6-430E-B3C4-6E38E001D9A1}" srcOrd="1" destOrd="0" presId="urn:microsoft.com/office/officeart/2005/8/layout/hierarchy2"/>
    <dgm:cxn modelId="{B5945E99-B09C-4610-8FEF-70895F889292}" type="presParOf" srcId="{1627B429-C5F6-430E-B3C4-6E38E001D9A1}" destId="{D8D0626B-F73C-4CCE-943E-20E8CEAA05AC}" srcOrd="0" destOrd="0" presId="urn:microsoft.com/office/officeart/2005/8/layout/hierarchy2"/>
    <dgm:cxn modelId="{872A0C12-B238-4173-89B9-555B4B3491E8}" type="presParOf" srcId="{D8D0626B-F73C-4CCE-943E-20E8CEAA05AC}" destId="{F46D35F5-F2DB-44C7-8E41-29BCE9F7DE2A}" srcOrd="0" destOrd="0" presId="urn:microsoft.com/office/officeart/2005/8/layout/hierarchy2"/>
    <dgm:cxn modelId="{96B221F3-85CE-4646-AD18-633461041014}" type="presParOf" srcId="{1627B429-C5F6-430E-B3C4-6E38E001D9A1}" destId="{3195C338-7226-4F88-AC0A-74D0EAB531E9}" srcOrd="1" destOrd="0" presId="urn:microsoft.com/office/officeart/2005/8/layout/hierarchy2"/>
    <dgm:cxn modelId="{EF23D22D-9A7A-4956-9229-0D13E9EA267A}" type="presParOf" srcId="{3195C338-7226-4F88-AC0A-74D0EAB531E9}" destId="{9C8902BA-3B98-4504-A8F9-B8F1C506CFFA}" srcOrd="0" destOrd="0" presId="urn:microsoft.com/office/officeart/2005/8/layout/hierarchy2"/>
    <dgm:cxn modelId="{E4BBF524-C66F-4BB4-9576-091028E4572D}" type="presParOf" srcId="{3195C338-7226-4F88-AC0A-74D0EAB531E9}" destId="{58E6F2F1-29BF-4583-B74B-E3C6389401E1}" srcOrd="1" destOrd="0"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0C948D-C5D6-4168-8591-8E27F0E90085}"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zh-CN" altLang="en-US"/>
        </a:p>
      </dgm:t>
    </dgm:pt>
    <dgm:pt modelId="{05C02BFD-637F-467D-8C71-2BB889350E8F}">
      <dgm:prSet phldrT="[文本]" custT="1"/>
      <dgm:spPr>
        <a:xfrm>
          <a:off x="854987" y="1508732"/>
          <a:ext cx="873698"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起重机械</a:t>
          </a:r>
          <a:endParaRPr lang="zh-CN" altLang="en-US" sz="1200" dirty="0">
            <a:solidFill>
              <a:sysClr val="windowText" lastClr="000000"/>
            </a:solidFill>
            <a:latin typeface="Lucida Sans Unicode" panose="020B0602030504020204"/>
            <a:ea typeface="黑体" panose="02010609060101010101" pitchFamily="49" charset="-122"/>
            <a:cs typeface="+mn-cs"/>
          </a:endParaRPr>
        </a:p>
      </dgm:t>
    </dgm:pt>
    <dgm:pt modelId="{66AC3B39-69DA-4A63-825A-AB4F2B4C2416}" cxnId="{1CB4C97E-35F0-4D02-AB04-C12A99C937BB}" type="parTrans">
      <dgm:prSet/>
      <dgm:spPr/>
      <dgm:t>
        <a:bodyPr/>
        <a:lstStyle/>
        <a:p>
          <a:endParaRPr lang="zh-CN" altLang="en-US" sz="1200"/>
        </a:p>
      </dgm:t>
    </dgm:pt>
    <dgm:pt modelId="{6F366F19-7564-4CA9-93FA-3A58CC712C25}" cxnId="{1CB4C97E-35F0-4D02-AB04-C12A99C937BB}" type="sibTrans">
      <dgm:prSet/>
      <dgm:spPr/>
      <dgm:t>
        <a:bodyPr/>
        <a:lstStyle/>
        <a:p>
          <a:endParaRPr lang="zh-CN" altLang="en-US" sz="1200"/>
        </a:p>
      </dgm:t>
    </dgm:pt>
    <dgm:pt modelId="{4EE3C20C-A87E-48F5-9800-20D13945DB78}">
      <dgm:prSet phldrT="[文本]" custT="1"/>
      <dgm:spPr>
        <a:xfrm>
          <a:off x="2078165" y="1006355"/>
          <a:ext cx="1423054"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塔式起重机</a:t>
          </a:r>
          <a:endParaRPr lang="en-US" altLang="zh-CN" sz="1200" dirty="0" smtClean="0">
            <a:solidFill>
              <a:sysClr val="windowText" lastClr="000000"/>
            </a:solidFill>
            <a:latin typeface="Lucida Sans Unicode" panose="020B0602030504020204"/>
            <a:ea typeface="黑体" panose="02010609060101010101" pitchFamily="49" charset="-122"/>
            <a:cs typeface="+mn-cs"/>
          </a:endParaRPr>
        </a:p>
      </dgm:t>
    </dgm:pt>
    <dgm:pt modelId="{900509FB-12D7-4042-BD52-8D84C53F3CF0}" cxnId="{F74E7733-EE51-45C8-BEE8-404B61414B31}" type="parTrans">
      <dgm:prSet custT="1"/>
      <dgm:spPr>
        <a:xfrm rot="18289469">
          <a:off x="1597436" y="1464586"/>
          <a:ext cx="611978" cy="22763"/>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ED1A085B-5587-4813-AB42-84EECCD20A45}" cxnId="{F74E7733-EE51-45C8-BEE8-404B61414B31}" type="sibTrans">
      <dgm:prSet/>
      <dgm:spPr/>
      <dgm:t>
        <a:bodyPr/>
        <a:lstStyle/>
        <a:p>
          <a:endParaRPr lang="zh-CN" altLang="en-US" sz="1200"/>
        </a:p>
      </dgm:t>
    </dgm:pt>
    <dgm:pt modelId="{C3CFC08E-DF38-4B97-A240-6579B6200B29}">
      <dgm:prSet phldrT="[文本]" custT="1"/>
      <dgm:spPr>
        <a:xfrm>
          <a:off x="2078165" y="1508732"/>
          <a:ext cx="1423054"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流动式起重机</a:t>
          </a:r>
          <a:endParaRPr lang="en-US" altLang="zh-CN" sz="1200" dirty="0" smtClean="0">
            <a:solidFill>
              <a:sysClr val="windowText" lastClr="000000"/>
            </a:solidFill>
            <a:latin typeface="Lucida Sans Unicode" panose="020B0602030504020204"/>
            <a:ea typeface="黑体" panose="02010609060101010101" pitchFamily="49" charset="-122"/>
            <a:cs typeface="+mn-cs"/>
          </a:endParaRPr>
        </a:p>
      </dgm:t>
    </dgm:pt>
    <dgm:pt modelId="{223D5162-78F9-4A55-94EB-2C7519DA7291}" cxnId="{028395FC-B9C0-495B-9FC0-0B392C03986C}" type="parTrans">
      <dgm:prSet custT="1"/>
      <dgm:spPr>
        <a:xfrm>
          <a:off x="1728686" y="1715775"/>
          <a:ext cx="349479" cy="22763"/>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1494B7DC-D06F-4669-93CB-46C94F5747AE}" cxnId="{028395FC-B9C0-495B-9FC0-0B392C03986C}" type="sibTrans">
      <dgm:prSet/>
      <dgm:spPr/>
      <dgm:t>
        <a:bodyPr/>
        <a:lstStyle/>
        <a:p>
          <a:endParaRPr lang="zh-CN" altLang="en-US" sz="1200"/>
        </a:p>
      </dgm:t>
    </dgm:pt>
    <dgm:pt modelId="{95747FED-1101-4479-81C6-FAD711D76082}">
      <dgm:prSet phldrT="[文本]" custT="1"/>
      <dgm:spPr>
        <a:xfrm>
          <a:off x="2078165" y="1602"/>
          <a:ext cx="1423054"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桥式起重机</a:t>
          </a:r>
          <a:endParaRPr lang="en-US" altLang="zh-CN" sz="1200" dirty="0" smtClean="0">
            <a:solidFill>
              <a:sysClr val="windowText" lastClr="000000"/>
            </a:solidFill>
            <a:latin typeface="Lucida Sans Unicode" panose="020B0602030504020204"/>
            <a:ea typeface="黑体" panose="02010609060101010101" pitchFamily="49" charset="-122"/>
            <a:cs typeface="+mn-cs"/>
          </a:endParaRPr>
        </a:p>
      </dgm:t>
    </dgm:pt>
    <dgm:pt modelId="{4AA6F439-A3FF-4C59-86CE-E7A9757C5CC1}" cxnId="{42FF3837-47E3-4EFF-BD8C-20821EC08E47}" type="parTrans">
      <dgm:prSet custT="1"/>
      <dgm:spPr>
        <a:xfrm rot="16983315">
          <a:off x="1129866" y="962210"/>
          <a:ext cx="1547118" cy="22763"/>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2A1DE94D-24DD-41A2-A64C-BE1D6C800958}" cxnId="{42FF3837-47E3-4EFF-BD8C-20821EC08E47}" type="sibTrans">
      <dgm:prSet/>
      <dgm:spPr/>
      <dgm:t>
        <a:bodyPr/>
        <a:lstStyle/>
        <a:p>
          <a:endParaRPr lang="zh-CN" altLang="en-US" sz="1200"/>
        </a:p>
      </dgm:t>
    </dgm:pt>
    <dgm:pt modelId="{B18D4EEA-E5C8-4148-9E17-C110EE95EBAF}">
      <dgm:prSet phldrT="[文本]" custT="1"/>
      <dgm:spPr>
        <a:xfrm>
          <a:off x="2078165" y="503979"/>
          <a:ext cx="1423054"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门式起重机</a:t>
          </a:r>
          <a:endParaRPr lang="en-US" altLang="zh-CN" sz="1200" dirty="0" smtClean="0">
            <a:solidFill>
              <a:sysClr val="windowText" lastClr="000000"/>
            </a:solidFill>
            <a:latin typeface="Lucida Sans Unicode" panose="020B0602030504020204"/>
            <a:ea typeface="黑体" panose="02010609060101010101" pitchFamily="49" charset="-122"/>
            <a:cs typeface="+mn-cs"/>
          </a:endParaRPr>
        </a:p>
      </dgm:t>
    </dgm:pt>
    <dgm:pt modelId="{8C7B48D9-4412-48E0-A532-E6A981DE423B}" cxnId="{3157FF48-718C-4475-BB01-002C6B1BAF16}" type="parTrans">
      <dgm:prSet custT="1"/>
      <dgm:spPr>
        <a:xfrm rot="17350740">
          <a:off x="1371527" y="1213398"/>
          <a:ext cx="1063797" cy="22763"/>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A4A21785-11AB-4735-BA7F-06BA66EE6CCE}" cxnId="{3157FF48-718C-4475-BB01-002C6B1BAF16}" type="sibTrans">
      <dgm:prSet/>
      <dgm:spPr/>
      <dgm:t>
        <a:bodyPr/>
        <a:lstStyle/>
        <a:p>
          <a:endParaRPr lang="zh-CN" altLang="en-US" sz="1200"/>
        </a:p>
      </dgm:t>
    </dgm:pt>
    <dgm:pt modelId="{74798A15-C560-416C-B1D8-372B0B1716A0}">
      <dgm:prSet custT="1"/>
      <dgm:spPr>
        <a:xfrm>
          <a:off x="3850699" y="1602"/>
          <a:ext cx="1638901"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通用桥式起重机等</a:t>
          </a:r>
          <a:endParaRPr lang="zh-CN" altLang="en-US" sz="1200" dirty="0">
            <a:solidFill>
              <a:sysClr val="windowText" lastClr="000000"/>
            </a:solidFill>
            <a:latin typeface="Lucida Sans Unicode" panose="020B0602030504020204"/>
            <a:ea typeface="黑体" panose="02010609060101010101" pitchFamily="49" charset="-122"/>
            <a:cs typeface="+mn-cs"/>
          </a:endParaRPr>
        </a:p>
      </dgm:t>
    </dgm:pt>
    <dgm:pt modelId="{B172CF20-AFAB-4D7F-8CF2-A75EC97A57EB}" cxnId="{A31961AE-2D10-476B-A3EA-94714AC41BCD}" type="parTrans">
      <dgm:prSet custT="1"/>
      <dgm:spPr>
        <a:xfrm>
          <a:off x="3501219" y="208645"/>
          <a:ext cx="349479" cy="22763"/>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FA6C8792-3B58-472E-8EAA-6014A5ED4849}" cxnId="{A31961AE-2D10-476B-A3EA-94714AC41BCD}" type="sibTrans">
      <dgm:prSet/>
      <dgm:spPr/>
      <dgm:t>
        <a:bodyPr/>
        <a:lstStyle/>
        <a:p>
          <a:endParaRPr lang="zh-CN" altLang="en-US" sz="1200"/>
        </a:p>
      </dgm:t>
    </dgm:pt>
    <dgm:pt modelId="{01C97C6E-003B-4789-B762-89ADD84ED235}">
      <dgm:prSet custT="1"/>
      <dgm:spPr>
        <a:xfrm>
          <a:off x="3850699" y="503979"/>
          <a:ext cx="1638901"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通用门式起重机等</a:t>
          </a:r>
          <a:endParaRPr lang="zh-CN" altLang="en-US" sz="1200" dirty="0">
            <a:solidFill>
              <a:sysClr val="windowText" lastClr="000000"/>
            </a:solidFill>
            <a:latin typeface="Lucida Sans Unicode" panose="020B0602030504020204"/>
            <a:ea typeface="黑体" panose="02010609060101010101" pitchFamily="49" charset="-122"/>
            <a:cs typeface="+mn-cs"/>
          </a:endParaRPr>
        </a:p>
      </dgm:t>
    </dgm:pt>
    <dgm:pt modelId="{8A0770E1-5D41-45BC-B324-439D57DAE5C3}" cxnId="{EA909839-F9E5-418A-B285-089E34A3151A}" type="parTrans">
      <dgm:prSet custT="1"/>
      <dgm:spPr>
        <a:xfrm>
          <a:off x="3501219" y="711021"/>
          <a:ext cx="349479" cy="22763"/>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8E36766B-058A-4DAB-8D8E-B751500DBA1F}" cxnId="{EA909839-F9E5-418A-B285-089E34A3151A}" type="sibTrans">
      <dgm:prSet/>
      <dgm:spPr/>
      <dgm:t>
        <a:bodyPr/>
        <a:lstStyle/>
        <a:p>
          <a:endParaRPr lang="zh-CN" altLang="en-US" sz="1200"/>
        </a:p>
      </dgm:t>
    </dgm:pt>
    <dgm:pt modelId="{A6AD311B-CEE2-4A6D-B0A0-B405E624BA1F}">
      <dgm:prSet custT="1"/>
      <dgm:spPr>
        <a:xfrm>
          <a:off x="3850699" y="1006355"/>
          <a:ext cx="1638901"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普通塔式起重机等</a:t>
          </a:r>
          <a:endParaRPr lang="zh-CN" altLang="en-US" sz="1200" dirty="0">
            <a:solidFill>
              <a:sysClr val="windowText" lastClr="000000"/>
            </a:solidFill>
            <a:latin typeface="Lucida Sans Unicode" panose="020B0602030504020204"/>
            <a:ea typeface="黑体" panose="02010609060101010101" pitchFamily="49" charset="-122"/>
            <a:cs typeface="+mn-cs"/>
          </a:endParaRPr>
        </a:p>
      </dgm:t>
    </dgm:pt>
    <dgm:pt modelId="{AEA0FFDB-8FB4-437B-B294-8910A5319BFF}" cxnId="{A00C36D4-614C-43B2-A226-3EA07177E12C}" type="parTrans">
      <dgm:prSet custT="1"/>
      <dgm:spPr>
        <a:xfrm>
          <a:off x="3501219" y="1213398"/>
          <a:ext cx="349479" cy="22763"/>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48EE6631-E4D7-4112-8326-EF27AB2AC4DE}" cxnId="{A00C36D4-614C-43B2-A226-3EA07177E12C}" type="sibTrans">
      <dgm:prSet/>
      <dgm:spPr/>
      <dgm:t>
        <a:bodyPr/>
        <a:lstStyle/>
        <a:p>
          <a:endParaRPr lang="zh-CN" altLang="en-US" sz="1200"/>
        </a:p>
      </dgm:t>
    </dgm:pt>
    <dgm:pt modelId="{6AC788FA-C5DD-44D5-8BDB-6396EB5594C3}">
      <dgm:prSet custT="1"/>
      <dgm:spPr>
        <a:xfrm>
          <a:off x="3850699" y="1508732"/>
          <a:ext cx="1638901"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200" dirty="0" smtClean="0">
              <a:solidFill>
                <a:sysClr val="windowText" lastClr="000000"/>
              </a:solidFill>
              <a:latin typeface="Lucida Sans Unicode" panose="020B0602030504020204"/>
              <a:ea typeface="黑体" panose="02010609060101010101" pitchFamily="49" charset="-122"/>
              <a:cs typeface="+mn-cs"/>
            </a:rPr>
            <a:t>轮胎式起重机等</a:t>
          </a:r>
          <a:endParaRPr lang="zh-CN" altLang="en-US" sz="1200" dirty="0">
            <a:solidFill>
              <a:sysClr val="windowText" lastClr="000000"/>
            </a:solidFill>
            <a:latin typeface="Lucida Sans Unicode" panose="020B0602030504020204"/>
            <a:ea typeface="黑体" panose="02010609060101010101" pitchFamily="49" charset="-122"/>
            <a:cs typeface="+mn-cs"/>
          </a:endParaRPr>
        </a:p>
      </dgm:t>
    </dgm:pt>
    <dgm:pt modelId="{09C3F6BF-4F49-416B-A076-831D9159E94E}" cxnId="{A3B3E5B0-4B65-41DB-9CB9-14D592BDA213}" type="parTrans">
      <dgm:prSet custT="1"/>
      <dgm:spPr>
        <a:xfrm>
          <a:off x="3501219" y="1715775"/>
          <a:ext cx="349479" cy="22763"/>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C2326618-819D-4750-9C12-FA57257851DD}" cxnId="{A3B3E5B0-4B65-41DB-9CB9-14D592BDA213}" type="sibTrans">
      <dgm:prSet/>
      <dgm:spPr/>
      <dgm:t>
        <a:bodyPr/>
        <a:lstStyle/>
        <a:p>
          <a:endParaRPr lang="zh-CN" altLang="en-US" sz="1200"/>
        </a:p>
      </dgm:t>
    </dgm:pt>
    <dgm:pt modelId="{E8844744-0713-46DC-ACC6-2C15C76FAB29}">
      <dgm:prSet phldrT="[文本]"/>
      <dgm:spPr>
        <a:xfrm>
          <a:off x="2078165" y="2011109"/>
          <a:ext cx="1423054"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门座式起重机</a:t>
          </a:r>
          <a:endParaRPr lang="en-US" altLang="zh-CN" dirty="0" smtClean="0">
            <a:solidFill>
              <a:sysClr val="windowText" lastClr="000000"/>
            </a:solidFill>
            <a:latin typeface="Lucida Sans Unicode" panose="020B0602030504020204"/>
            <a:ea typeface="黑体" panose="02010609060101010101" pitchFamily="49" charset="-122"/>
            <a:cs typeface="+mn-cs"/>
          </a:endParaRPr>
        </a:p>
      </dgm:t>
    </dgm:pt>
    <dgm:pt modelId="{350632FC-A38D-4389-87FE-F2DFACF1984E}" cxnId="{5366403B-6C92-4AFD-B9BB-5BB9A793934F}" type="parTrans">
      <dgm:prSet/>
      <dgm:spPr>
        <a:xfrm rot="3310531">
          <a:off x="1597436" y="1966963"/>
          <a:ext cx="611978" cy="22763"/>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9B3F3CBF-DAD8-4C5E-B93E-E2FD315781F3}" cxnId="{5366403B-6C92-4AFD-B9BB-5BB9A793934F}" type="sibTrans">
      <dgm:prSet/>
      <dgm:spPr/>
      <dgm:t>
        <a:bodyPr/>
        <a:lstStyle/>
        <a:p>
          <a:endParaRPr lang="zh-CN" altLang="en-US"/>
        </a:p>
      </dgm:t>
    </dgm:pt>
    <dgm:pt modelId="{487FB4F6-36F6-44ED-99A4-4AD4262ADFEF}">
      <dgm:prSet phldrT="[文本]"/>
      <dgm:spPr>
        <a:xfrm>
          <a:off x="2078165" y="2513485"/>
          <a:ext cx="1423054"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升降机</a:t>
          </a:r>
          <a:endParaRPr lang="en-US" altLang="zh-CN" dirty="0" smtClean="0">
            <a:solidFill>
              <a:sysClr val="windowText" lastClr="000000"/>
            </a:solidFill>
            <a:latin typeface="Lucida Sans Unicode" panose="020B0602030504020204"/>
            <a:ea typeface="黑体" panose="02010609060101010101" pitchFamily="49" charset="-122"/>
            <a:cs typeface="+mn-cs"/>
          </a:endParaRPr>
        </a:p>
      </dgm:t>
    </dgm:pt>
    <dgm:pt modelId="{4A479590-3B90-4B9A-B802-67BFF89675E4}" cxnId="{8F9120E2-560A-4162-AD5F-AE800E1EA250}" type="parTrans">
      <dgm:prSet/>
      <dgm:spPr>
        <a:xfrm rot="4249260">
          <a:off x="1371527" y="2218151"/>
          <a:ext cx="1063797" cy="22763"/>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E95A123B-8074-4C4B-B60B-F4D7A415C8C6}" cxnId="{8F9120E2-560A-4162-AD5F-AE800E1EA250}" type="sibTrans">
      <dgm:prSet/>
      <dgm:spPr/>
      <dgm:t>
        <a:bodyPr/>
        <a:lstStyle/>
        <a:p>
          <a:endParaRPr lang="zh-CN" altLang="en-US"/>
        </a:p>
      </dgm:t>
    </dgm:pt>
    <dgm:pt modelId="{DEECFB44-BCE9-4CC8-BA70-881B94C577D4}">
      <dgm:prSet phldrT="[文本]"/>
      <dgm:spPr>
        <a:xfrm>
          <a:off x="2078165" y="3015862"/>
          <a:ext cx="3424828"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缆索式起重机、桅杆式起重机、机械式停车设备</a:t>
          </a:r>
          <a:endParaRPr lang="en-US" altLang="zh-CN" dirty="0" smtClean="0">
            <a:solidFill>
              <a:sysClr val="windowText" lastClr="000000"/>
            </a:solidFill>
            <a:latin typeface="Lucida Sans Unicode" panose="020B0602030504020204"/>
            <a:ea typeface="黑体" panose="02010609060101010101" pitchFamily="49" charset="-122"/>
            <a:cs typeface="+mn-cs"/>
          </a:endParaRPr>
        </a:p>
      </dgm:t>
    </dgm:pt>
    <dgm:pt modelId="{EADCF5BE-2EE4-4107-9835-4C31766A51B6}" cxnId="{FEEE7035-3B34-4878-A66D-51E1CE71C1F3}" type="parTrans">
      <dgm:prSet/>
      <dgm:spPr>
        <a:xfrm rot="4616685">
          <a:off x="1129866" y="2469340"/>
          <a:ext cx="1547118" cy="22763"/>
        </a:xfrm>
        <a:noFill/>
        <a:ln w="55000" cap="flat" cmpd="thickThin" algn="ctr">
          <a:solidFill>
            <a:srgbClr val="2DA2BF">
              <a:shade val="6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C872B258-D910-483A-90D9-5B8E9AD25137}" cxnId="{FEEE7035-3B34-4878-A66D-51E1CE71C1F3}" type="sibTrans">
      <dgm:prSet/>
      <dgm:spPr/>
      <dgm:t>
        <a:bodyPr/>
        <a:lstStyle/>
        <a:p>
          <a:endParaRPr lang="zh-CN" altLang="en-US"/>
        </a:p>
      </dgm:t>
    </dgm:pt>
    <dgm:pt modelId="{20468CE1-9FE3-40E3-96F2-0413573CEE6C}">
      <dgm:prSet/>
      <dgm:spPr>
        <a:xfrm>
          <a:off x="3850699" y="2011109"/>
          <a:ext cx="1638901"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门座起重机、固定式起重机</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2C862782-D650-4638-BBD8-65B1D47C701B}" cxnId="{02744B82-6E9F-43BF-AED7-D5B7D979C445}" type="parTrans">
      <dgm:prSet/>
      <dgm:spPr>
        <a:xfrm>
          <a:off x="3501219" y="2218151"/>
          <a:ext cx="349479" cy="22763"/>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C59DBEB4-418B-4417-BA07-933B787AA589}" cxnId="{02744B82-6E9F-43BF-AED7-D5B7D979C445}" type="sibTrans">
      <dgm:prSet/>
      <dgm:spPr/>
      <dgm:t>
        <a:bodyPr/>
        <a:lstStyle/>
        <a:p>
          <a:endParaRPr lang="zh-CN" altLang="en-US"/>
        </a:p>
      </dgm:t>
    </dgm:pt>
    <dgm:pt modelId="{C68A85A1-71F2-4FEE-8AA9-8F226848AFE1}">
      <dgm:prSet/>
      <dgm:spPr>
        <a:xfrm>
          <a:off x="3850699" y="2513485"/>
          <a:ext cx="1638901" cy="43684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dirty="0" smtClean="0">
              <a:solidFill>
                <a:sysClr val="windowText" lastClr="000000"/>
              </a:solidFill>
              <a:latin typeface="Lucida Sans Unicode" panose="020B0602030504020204"/>
              <a:ea typeface="黑体" panose="02010609060101010101" pitchFamily="49" charset="-122"/>
              <a:cs typeface="+mn-cs"/>
            </a:rPr>
            <a:t>施工升降机、简易升降机</a:t>
          </a:r>
          <a:endParaRPr lang="zh-CN" altLang="en-US" dirty="0">
            <a:solidFill>
              <a:sysClr val="windowText" lastClr="000000"/>
            </a:solidFill>
            <a:latin typeface="Lucida Sans Unicode" panose="020B0602030504020204"/>
            <a:ea typeface="黑体" panose="02010609060101010101" pitchFamily="49" charset="-122"/>
            <a:cs typeface="+mn-cs"/>
          </a:endParaRPr>
        </a:p>
      </dgm:t>
    </dgm:pt>
    <dgm:pt modelId="{3A966F75-FFF4-45C4-9679-3177CB1C95AE}" cxnId="{C5E3CBB4-569B-4697-BADF-A9D6E30F7642}" type="parTrans">
      <dgm:prSet/>
      <dgm:spPr>
        <a:xfrm>
          <a:off x="3501219" y="2720528"/>
          <a:ext cx="349479" cy="22763"/>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6CBFCE1F-8126-4015-8234-B46B2076961D}" cxnId="{C5E3CBB4-569B-4697-BADF-A9D6E30F7642}" type="sibTrans">
      <dgm:prSet/>
      <dgm:spPr/>
      <dgm:t>
        <a:bodyPr/>
        <a:lstStyle/>
        <a:p>
          <a:endParaRPr lang="zh-CN" altLang="en-US"/>
        </a:p>
      </dgm:t>
    </dgm:pt>
    <dgm:pt modelId="{3846C698-F582-42D4-AC23-D3687F7BB058}" type="pres">
      <dgm:prSet presAssocID="{530C948D-C5D6-4168-8591-8E27F0E90085}" presName="diagram" presStyleCnt="0">
        <dgm:presLayoutVars>
          <dgm:chPref val="1"/>
          <dgm:dir/>
          <dgm:animOne val="branch"/>
          <dgm:animLvl val="lvl"/>
          <dgm:resizeHandles val="exact"/>
        </dgm:presLayoutVars>
      </dgm:prSet>
      <dgm:spPr/>
      <dgm:t>
        <a:bodyPr/>
        <a:lstStyle/>
        <a:p>
          <a:endParaRPr lang="zh-CN" altLang="en-US"/>
        </a:p>
      </dgm:t>
    </dgm:pt>
    <dgm:pt modelId="{6B6DFB84-4A4B-45C5-8D9C-BAB55858D4F2}" type="pres">
      <dgm:prSet presAssocID="{05C02BFD-637F-467D-8C71-2BB889350E8F}" presName="root1" presStyleCnt="0"/>
      <dgm:spPr/>
    </dgm:pt>
    <dgm:pt modelId="{EB34B728-A35B-4CF2-ADA9-D7B5348545A9}" type="pres">
      <dgm:prSet presAssocID="{05C02BFD-637F-467D-8C71-2BB889350E8F}" presName="LevelOneTextNode" presStyleLbl="node0" presStyleIdx="0" presStyleCnt="1">
        <dgm:presLayoutVars>
          <dgm:chPref val="3"/>
        </dgm:presLayoutVars>
      </dgm:prSet>
      <dgm:spPr>
        <a:prstGeom prst="roundRect">
          <a:avLst>
            <a:gd name="adj" fmla="val 10000"/>
          </a:avLst>
        </a:prstGeom>
      </dgm:spPr>
      <dgm:t>
        <a:bodyPr/>
        <a:lstStyle/>
        <a:p>
          <a:endParaRPr lang="zh-CN" altLang="en-US"/>
        </a:p>
      </dgm:t>
    </dgm:pt>
    <dgm:pt modelId="{8345AEAA-047E-4A64-A7EA-919011C5D024}" type="pres">
      <dgm:prSet presAssocID="{05C02BFD-637F-467D-8C71-2BB889350E8F}" presName="level2hierChild" presStyleCnt="0"/>
      <dgm:spPr/>
    </dgm:pt>
    <dgm:pt modelId="{C7761735-DACD-4968-97AB-326A721BAF4F}" type="pres">
      <dgm:prSet presAssocID="{4AA6F439-A3FF-4C59-86CE-E7A9757C5CC1}" presName="conn2-1" presStyleLbl="parChTrans1D2" presStyleIdx="0" presStyleCnt="7"/>
      <dgm:spPr>
        <a:custGeom>
          <a:avLst/>
          <a:gdLst/>
          <a:ahLst/>
          <a:cxnLst/>
          <a:rect l="0" t="0" r="0" b="0"/>
          <a:pathLst>
            <a:path>
              <a:moveTo>
                <a:pt x="0" y="11381"/>
              </a:moveTo>
              <a:lnTo>
                <a:pt x="1547118" y="11381"/>
              </a:lnTo>
            </a:path>
          </a:pathLst>
        </a:custGeom>
      </dgm:spPr>
      <dgm:t>
        <a:bodyPr/>
        <a:lstStyle/>
        <a:p>
          <a:endParaRPr lang="zh-CN" altLang="en-US"/>
        </a:p>
      </dgm:t>
    </dgm:pt>
    <dgm:pt modelId="{B6C02E9C-86FC-40F6-A7D6-82AE1E1AB87D}" type="pres">
      <dgm:prSet presAssocID="{4AA6F439-A3FF-4C59-86CE-E7A9757C5CC1}" presName="connTx" presStyleLbl="parChTrans1D2" presStyleIdx="0" presStyleCnt="7"/>
      <dgm:spPr/>
      <dgm:t>
        <a:bodyPr/>
        <a:lstStyle/>
        <a:p>
          <a:endParaRPr lang="zh-CN" altLang="en-US"/>
        </a:p>
      </dgm:t>
    </dgm:pt>
    <dgm:pt modelId="{7CDB281E-8158-4161-A864-CA29631F0038}" type="pres">
      <dgm:prSet presAssocID="{95747FED-1101-4479-81C6-FAD711D76082}" presName="root2" presStyleCnt="0"/>
      <dgm:spPr/>
    </dgm:pt>
    <dgm:pt modelId="{47EFA952-7B2E-4D91-94E8-3B23379F542E}" type="pres">
      <dgm:prSet presAssocID="{95747FED-1101-4479-81C6-FAD711D76082}" presName="LevelTwoTextNode" presStyleLbl="node2" presStyleIdx="0" presStyleCnt="7" custScaleX="162877">
        <dgm:presLayoutVars>
          <dgm:chPref val="3"/>
        </dgm:presLayoutVars>
      </dgm:prSet>
      <dgm:spPr>
        <a:prstGeom prst="roundRect">
          <a:avLst>
            <a:gd name="adj" fmla="val 10000"/>
          </a:avLst>
        </a:prstGeom>
      </dgm:spPr>
      <dgm:t>
        <a:bodyPr/>
        <a:lstStyle/>
        <a:p>
          <a:endParaRPr lang="zh-CN" altLang="en-US"/>
        </a:p>
      </dgm:t>
    </dgm:pt>
    <dgm:pt modelId="{EE1EB4FB-EFE5-43F5-A217-90FE8CB489F4}" type="pres">
      <dgm:prSet presAssocID="{95747FED-1101-4479-81C6-FAD711D76082}" presName="level3hierChild" presStyleCnt="0"/>
      <dgm:spPr/>
    </dgm:pt>
    <dgm:pt modelId="{D5292B67-FAE5-438C-B62E-56A550F81A20}" type="pres">
      <dgm:prSet presAssocID="{B172CF20-AFAB-4D7F-8CF2-A75EC97A57EB}" presName="conn2-1" presStyleLbl="parChTrans1D3" presStyleIdx="0" presStyleCnt="6"/>
      <dgm:spPr>
        <a:custGeom>
          <a:avLst/>
          <a:gdLst/>
          <a:ahLst/>
          <a:cxnLst/>
          <a:rect l="0" t="0" r="0" b="0"/>
          <a:pathLst>
            <a:path>
              <a:moveTo>
                <a:pt x="0" y="11381"/>
              </a:moveTo>
              <a:lnTo>
                <a:pt x="349479" y="11381"/>
              </a:lnTo>
            </a:path>
          </a:pathLst>
        </a:custGeom>
      </dgm:spPr>
      <dgm:t>
        <a:bodyPr/>
        <a:lstStyle/>
        <a:p>
          <a:endParaRPr lang="zh-CN" altLang="en-US"/>
        </a:p>
      </dgm:t>
    </dgm:pt>
    <dgm:pt modelId="{71C5D477-C83D-479F-89B3-E6732DC97FC9}" type="pres">
      <dgm:prSet presAssocID="{B172CF20-AFAB-4D7F-8CF2-A75EC97A57EB}" presName="connTx" presStyleLbl="parChTrans1D3" presStyleIdx="0" presStyleCnt="6"/>
      <dgm:spPr/>
      <dgm:t>
        <a:bodyPr/>
        <a:lstStyle/>
        <a:p>
          <a:endParaRPr lang="zh-CN" altLang="en-US"/>
        </a:p>
      </dgm:t>
    </dgm:pt>
    <dgm:pt modelId="{FD0B6169-2D59-489F-8B8D-7E68F8366A23}" type="pres">
      <dgm:prSet presAssocID="{74798A15-C560-416C-B1D8-372B0B1716A0}" presName="root2" presStyleCnt="0"/>
      <dgm:spPr/>
    </dgm:pt>
    <dgm:pt modelId="{31932513-9F4B-46D8-929D-9ED78BD3D8CD}" type="pres">
      <dgm:prSet presAssocID="{74798A15-C560-416C-B1D8-372B0B1716A0}" presName="LevelTwoTextNode" presStyleLbl="node3" presStyleIdx="0" presStyleCnt="6" custScaleX="187582">
        <dgm:presLayoutVars>
          <dgm:chPref val="3"/>
        </dgm:presLayoutVars>
      </dgm:prSet>
      <dgm:spPr>
        <a:prstGeom prst="roundRect">
          <a:avLst>
            <a:gd name="adj" fmla="val 10000"/>
          </a:avLst>
        </a:prstGeom>
      </dgm:spPr>
      <dgm:t>
        <a:bodyPr/>
        <a:lstStyle/>
        <a:p>
          <a:endParaRPr lang="zh-CN" altLang="en-US"/>
        </a:p>
      </dgm:t>
    </dgm:pt>
    <dgm:pt modelId="{48A54A30-5F33-4B7B-A0E9-3B24B63D9216}" type="pres">
      <dgm:prSet presAssocID="{74798A15-C560-416C-B1D8-372B0B1716A0}" presName="level3hierChild" presStyleCnt="0"/>
      <dgm:spPr/>
    </dgm:pt>
    <dgm:pt modelId="{B7B87349-3F5C-4C2A-A723-638C4EF122F2}" type="pres">
      <dgm:prSet presAssocID="{8C7B48D9-4412-48E0-A532-E6A981DE423B}" presName="conn2-1" presStyleLbl="parChTrans1D2" presStyleIdx="1" presStyleCnt="7"/>
      <dgm:spPr>
        <a:custGeom>
          <a:avLst/>
          <a:gdLst/>
          <a:ahLst/>
          <a:cxnLst/>
          <a:rect l="0" t="0" r="0" b="0"/>
          <a:pathLst>
            <a:path>
              <a:moveTo>
                <a:pt x="0" y="11381"/>
              </a:moveTo>
              <a:lnTo>
                <a:pt x="1063797" y="11381"/>
              </a:lnTo>
            </a:path>
          </a:pathLst>
        </a:custGeom>
      </dgm:spPr>
      <dgm:t>
        <a:bodyPr/>
        <a:lstStyle/>
        <a:p>
          <a:endParaRPr lang="zh-CN" altLang="en-US"/>
        </a:p>
      </dgm:t>
    </dgm:pt>
    <dgm:pt modelId="{531FD5C1-3058-4A7F-AB50-7208A9C5374A}" type="pres">
      <dgm:prSet presAssocID="{8C7B48D9-4412-48E0-A532-E6A981DE423B}" presName="connTx" presStyleLbl="parChTrans1D2" presStyleIdx="1" presStyleCnt="7"/>
      <dgm:spPr/>
      <dgm:t>
        <a:bodyPr/>
        <a:lstStyle/>
        <a:p>
          <a:endParaRPr lang="zh-CN" altLang="en-US"/>
        </a:p>
      </dgm:t>
    </dgm:pt>
    <dgm:pt modelId="{F4866CF1-233C-4620-9727-10C68E395C71}" type="pres">
      <dgm:prSet presAssocID="{B18D4EEA-E5C8-4148-9E17-C110EE95EBAF}" presName="root2" presStyleCnt="0"/>
      <dgm:spPr/>
    </dgm:pt>
    <dgm:pt modelId="{4C4B7FA6-5912-4E5A-B8B4-C240505768C8}" type="pres">
      <dgm:prSet presAssocID="{B18D4EEA-E5C8-4148-9E17-C110EE95EBAF}" presName="LevelTwoTextNode" presStyleLbl="node2" presStyleIdx="1" presStyleCnt="7" custScaleX="162877">
        <dgm:presLayoutVars>
          <dgm:chPref val="3"/>
        </dgm:presLayoutVars>
      </dgm:prSet>
      <dgm:spPr>
        <a:prstGeom prst="roundRect">
          <a:avLst>
            <a:gd name="adj" fmla="val 10000"/>
          </a:avLst>
        </a:prstGeom>
      </dgm:spPr>
      <dgm:t>
        <a:bodyPr/>
        <a:lstStyle/>
        <a:p>
          <a:endParaRPr lang="zh-CN" altLang="en-US"/>
        </a:p>
      </dgm:t>
    </dgm:pt>
    <dgm:pt modelId="{426B2DC8-4692-4ACD-ABAE-F4F8D38D3182}" type="pres">
      <dgm:prSet presAssocID="{B18D4EEA-E5C8-4148-9E17-C110EE95EBAF}" presName="level3hierChild" presStyleCnt="0"/>
      <dgm:spPr/>
    </dgm:pt>
    <dgm:pt modelId="{DFF20C1B-346C-4C79-B26E-255B4FFE504D}" type="pres">
      <dgm:prSet presAssocID="{8A0770E1-5D41-45BC-B324-439D57DAE5C3}" presName="conn2-1" presStyleLbl="parChTrans1D3" presStyleIdx="1" presStyleCnt="6"/>
      <dgm:spPr>
        <a:custGeom>
          <a:avLst/>
          <a:gdLst/>
          <a:ahLst/>
          <a:cxnLst/>
          <a:rect l="0" t="0" r="0" b="0"/>
          <a:pathLst>
            <a:path>
              <a:moveTo>
                <a:pt x="0" y="11381"/>
              </a:moveTo>
              <a:lnTo>
                <a:pt x="349479" y="11381"/>
              </a:lnTo>
            </a:path>
          </a:pathLst>
        </a:custGeom>
      </dgm:spPr>
      <dgm:t>
        <a:bodyPr/>
        <a:lstStyle/>
        <a:p>
          <a:endParaRPr lang="zh-CN" altLang="en-US"/>
        </a:p>
      </dgm:t>
    </dgm:pt>
    <dgm:pt modelId="{EBFD7979-CD09-4B82-93D9-257BD9E59FEE}" type="pres">
      <dgm:prSet presAssocID="{8A0770E1-5D41-45BC-B324-439D57DAE5C3}" presName="connTx" presStyleLbl="parChTrans1D3" presStyleIdx="1" presStyleCnt="6"/>
      <dgm:spPr/>
      <dgm:t>
        <a:bodyPr/>
        <a:lstStyle/>
        <a:p>
          <a:endParaRPr lang="zh-CN" altLang="en-US"/>
        </a:p>
      </dgm:t>
    </dgm:pt>
    <dgm:pt modelId="{CF540039-FEE4-4278-8217-849D914886AF}" type="pres">
      <dgm:prSet presAssocID="{01C97C6E-003B-4789-B762-89ADD84ED235}" presName="root2" presStyleCnt="0"/>
      <dgm:spPr/>
    </dgm:pt>
    <dgm:pt modelId="{8C8655BB-CF81-449A-BB25-FE3F1EB6EA89}" type="pres">
      <dgm:prSet presAssocID="{01C97C6E-003B-4789-B762-89ADD84ED235}" presName="LevelTwoTextNode" presStyleLbl="node3" presStyleIdx="1" presStyleCnt="6" custScaleX="187582">
        <dgm:presLayoutVars>
          <dgm:chPref val="3"/>
        </dgm:presLayoutVars>
      </dgm:prSet>
      <dgm:spPr>
        <a:prstGeom prst="roundRect">
          <a:avLst>
            <a:gd name="adj" fmla="val 10000"/>
          </a:avLst>
        </a:prstGeom>
      </dgm:spPr>
      <dgm:t>
        <a:bodyPr/>
        <a:lstStyle/>
        <a:p>
          <a:endParaRPr lang="zh-CN" altLang="en-US"/>
        </a:p>
      </dgm:t>
    </dgm:pt>
    <dgm:pt modelId="{7CC05779-09CF-4323-9692-6C6A556E25BA}" type="pres">
      <dgm:prSet presAssocID="{01C97C6E-003B-4789-B762-89ADD84ED235}" presName="level3hierChild" presStyleCnt="0"/>
      <dgm:spPr/>
    </dgm:pt>
    <dgm:pt modelId="{14BE7AAB-15D5-45A6-BE96-8A2F0E27187C}" type="pres">
      <dgm:prSet presAssocID="{900509FB-12D7-4042-BD52-8D84C53F3CF0}" presName="conn2-1" presStyleLbl="parChTrans1D2" presStyleIdx="2" presStyleCnt="7"/>
      <dgm:spPr>
        <a:custGeom>
          <a:avLst/>
          <a:gdLst/>
          <a:ahLst/>
          <a:cxnLst/>
          <a:rect l="0" t="0" r="0" b="0"/>
          <a:pathLst>
            <a:path>
              <a:moveTo>
                <a:pt x="0" y="11381"/>
              </a:moveTo>
              <a:lnTo>
                <a:pt x="611978" y="11381"/>
              </a:lnTo>
            </a:path>
          </a:pathLst>
        </a:custGeom>
      </dgm:spPr>
      <dgm:t>
        <a:bodyPr/>
        <a:lstStyle/>
        <a:p>
          <a:endParaRPr lang="zh-CN" altLang="en-US"/>
        </a:p>
      </dgm:t>
    </dgm:pt>
    <dgm:pt modelId="{6D48EFF9-C632-4B7F-B42A-B39DC965F446}" type="pres">
      <dgm:prSet presAssocID="{900509FB-12D7-4042-BD52-8D84C53F3CF0}" presName="connTx" presStyleLbl="parChTrans1D2" presStyleIdx="2" presStyleCnt="7"/>
      <dgm:spPr/>
      <dgm:t>
        <a:bodyPr/>
        <a:lstStyle/>
        <a:p>
          <a:endParaRPr lang="zh-CN" altLang="en-US"/>
        </a:p>
      </dgm:t>
    </dgm:pt>
    <dgm:pt modelId="{DA390CBA-A984-44A1-881F-26B1D7D4E51F}" type="pres">
      <dgm:prSet presAssocID="{4EE3C20C-A87E-48F5-9800-20D13945DB78}" presName="root2" presStyleCnt="0"/>
      <dgm:spPr/>
    </dgm:pt>
    <dgm:pt modelId="{E616D070-8147-48DA-85EF-1A1EB291100E}" type="pres">
      <dgm:prSet presAssocID="{4EE3C20C-A87E-48F5-9800-20D13945DB78}" presName="LevelTwoTextNode" presStyleLbl="node2" presStyleIdx="2" presStyleCnt="7" custScaleX="162877">
        <dgm:presLayoutVars>
          <dgm:chPref val="3"/>
        </dgm:presLayoutVars>
      </dgm:prSet>
      <dgm:spPr>
        <a:prstGeom prst="roundRect">
          <a:avLst>
            <a:gd name="adj" fmla="val 10000"/>
          </a:avLst>
        </a:prstGeom>
      </dgm:spPr>
      <dgm:t>
        <a:bodyPr/>
        <a:lstStyle/>
        <a:p>
          <a:endParaRPr lang="zh-CN" altLang="en-US"/>
        </a:p>
      </dgm:t>
    </dgm:pt>
    <dgm:pt modelId="{61175D83-6BBB-4585-9506-BEB541D31EF1}" type="pres">
      <dgm:prSet presAssocID="{4EE3C20C-A87E-48F5-9800-20D13945DB78}" presName="level3hierChild" presStyleCnt="0"/>
      <dgm:spPr/>
    </dgm:pt>
    <dgm:pt modelId="{05E8D4DA-2045-474A-AE24-2CC793C9F369}" type="pres">
      <dgm:prSet presAssocID="{AEA0FFDB-8FB4-437B-B294-8910A5319BFF}" presName="conn2-1" presStyleLbl="parChTrans1D3" presStyleIdx="2" presStyleCnt="6"/>
      <dgm:spPr>
        <a:custGeom>
          <a:avLst/>
          <a:gdLst/>
          <a:ahLst/>
          <a:cxnLst/>
          <a:rect l="0" t="0" r="0" b="0"/>
          <a:pathLst>
            <a:path>
              <a:moveTo>
                <a:pt x="0" y="11381"/>
              </a:moveTo>
              <a:lnTo>
                <a:pt x="349479" y="11381"/>
              </a:lnTo>
            </a:path>
          </a:pathLst>
        </a:custGeom>
      </dgm:spPr>
      <dgm:t>
        <a:bodyPr/>
        <a:lstStyle/>
        <a:p>
          <a:endParaRPr lang="zh-CN" altLang="en-US"/>
        </a:p>
      </dgm:t>
    </dgm:pt>
    <dgm:pt modelId="{8AE80AB1-4A5B-4963-AC03-3C20200E629C}" type="pres">
      <dgm:prSet presAssocID="{AEA0FFDB-8FB4-437B-B294-8910A5319BFF}" presName="connTx" presStyleLbl="parChTrans1D3" presStyleIdx="2" presStyleCnt="6"/>
      <dgm:spPr/>
      <dgm:t>
        <a:bodyPr/>
        <a:lstStyle/>
        <a:p>
          <a:endParaRPr lang="zh-CN" altLang="en-US"/>
        </a:p>
      </dgm:t>
    </dgm:pt>
    <dgm:pt modelId="{9CC98C24-8A53-448E-9E6B-A3E1E2795745}" type="pres">
      <dgm:prSet presAssocID="{A6AD311B-CEE2-4A6D-B0A0-B405E624BA1F}" presName="root2" presStyleCnt="0"/>
      <dgm:spPr/>
    </dgm:pt>
    <dgm:pt modelId="{14DD8E31-34EB-418F-A3A0-6905A938BD7B}" type="pres">
      <dgm:prSet presAssocID="{A6AD311B-CEE2-4A6D-B0A0-B405E624BA1F}" presName="LevelTwoTextNode" presStyleLbl="node3" presStyleIdx="2" presStyleCnt="6" custScaleX="187582">
        <dgm:presLayoutVars>
          <dgm:chPref val="3"/>
        </dgm:presLayoutVars>
      </dgm:prSet>
      <dgm:spPr>
        <a:prstGeom prst="roundRect">
          <a:avLst>
            <a:gd name="adj" fmla="val 10000"/>
          </a:avLst>
        </a:prstGeom>
      </dgm:spPr>
      <dgm:t>
        <a:bodyPr/>
        <a:lstStyle/>
        <a:p>
          <a:endParaRPr lang="zh-CN" altLang="en-US"/>
        </a:p>
      </dgm:t>
    </dgm:pt>
    <dgm:pt modelId="{4119C910-8DB8-4E82-8CBC-0DECFBE72343}" type="pres">
      <dgm:prSet presAssocID="{A6AD311B-CEE2-4A6D-B0A0-B405E624BA1F}" presName="level3hierChild" presStyleCnt="0"/>
      <dgm:spPr/>
    </dgm:pt>
    <dgm:pt modelId="{537D51B2-1559-4C10-BC57-37705F55CC6A}" type="pres">
      <dgm:prSet presAssocID="{223D5162-78F9-4A55-94EB-2C7519DA7291}" presName="conn2-1" presStyleLbl="parChTrans1D2" presStyleIdx="3" presStyleCnt="7"/>
      <dgm:spPr>
        <a:custGeom>
          <a:avLst/>
          <a:gdLst/>
          <a:ahLst/>
          <a:cxnLst/>
          <a:rect l="0" t="0" r="0" b="0"/>
          <a:pathLst>
            <a:path>
              <a:moveTo>
                <a:pt x="0" y="11381"/>
              </a:moveTo>
              <a:lnTo>
                <a:pt x="349479" y="11381"/>
              </a:lnTo>
            </a:path>
          </a:pathLst>
        </a:custGeom>
      </dgm:spPr>
      <dgm:t>
        <a:bodyPr/>
        <a:lstStyle/>
        <a:p>
          <a:endParaRPr lang="zh-CN" altLang="en-US"/>
        </a:p>
      </dgm:t>
    </dgm:pt>
    <dgm:pt modelId="{9CE73914-8727-4F1B-A515-C76B5D9D5A65}" type="pres">
      <dgm:prSet presAssocID="{223D5162-78F9-4A55-94EB-2C7519DA7291}" presName="connTx" presStyleLbl="parChTrans1D2" presStyleIdx="3" presStyleCnt="7"/>
      <dgm:spPr/>
      <dgm:t>
        <a:bodyPr/>
        <a:lstStyle/>
        <a:p>
          <a:endParaRPr lang="zh-CN" altLang="en-US"/>
        </a:p>
      </dgm:t>
    </dgm:pt>
    <dgm:pt modelId="{9C2F4C37-5FD5-417F-83A8-030836D362CB}" type="pres">
      <dgm:prSet presAssocID="{C3CFC08E-DF38-4B97-A240-6579B6200B29}" presName="root2" presStyleCnt="0"/>
      <dgm:spPr/>
    </dgm:pt>
    <dgm:pt modelId="{4CC677A8-D6B6-47D3-8A31-AC8D1ACC39FB}" type="pres">
      <dgm:prSet presAssocID="{C3CFC08E-DF38-4B97-A240-6579B6200B29}" presName="LevelTwoTextNode" presStyleLbl="node2" presStyleIdx="3" presStyleCnt="7" custScaleX="162877">
        <dgm:presLayoutVars>
          <dgm:chPref val="3"/>
        </dgm:presLayoutVars>
      </dgm:prSet>
      <dgm:spPr>
        <a:prstGeom prst="roundRect">
          <a:avLst>
            <a:gd name="adj" fmla="val 10000"/>
          </a:avLst>
        </a:prstGeom>
      </dgm:spPr>
      <dgm:t>
        <a:bodyPr/>
        <a:lstStyle/>
        <a:p>
          <a:endParaRPr lang="zh-CN" altLang="en-US"/>
        </a:p>
      </dgm:t>
    </dgm:pt>
    <dgm:pt modelId="{1627B429-C5F6-430E-B3C4-6E38E001D9A1}" type="pres">
      <dgm:prSet presAssocID="{C3CFC08E-DF38-4B97-A240-6579B6200B29}" presName="level3hierChild" presStyleCnt="0"/>
      <dgm:spPr/>
    </dgm:pt>
    <dgm:pt modelId="{D8D0626B-F73C-4CCE-943E-20E8CEAA05AC}" type="pres">
      <dgm:prSet presAssocID="{09C3F6BF-4F49-416B-A076-831D9159E94E}" presName="conn2-1" presStyleLbl="parChTrans1D3" presStyleIdx="3" presStyleCnt="6"/>
      <dgm:spPr>
        <a:custGeom>
          <a:avLst/>
          <a:gdLst/>
          <a:ahLst/>
          <a:cxnLst/>
          <a:rect l="0" t="0" r="0" b="0"/>
          <a:pathLst>
            <a:path>
              <a:moveTo>
                <a:pt x="0" y="11381"/>
              </a:moveTo>
              <a:lnTo>
                <a:pt x="349479" y="11381"/>
              </a:lnTo>
            </a:path>
          </a:pathLst>
        </a:custGeom>
      </dgm:spPr>
      <dgm:t>
        <a:bodyPr/>
        <a:lstStyle/>
        <a:p>
          <a:endParaRPr lang="zh-CN" altLang="en-US"/>
        </a:p>
      </dgm:t>
    </dgm:pt>
    <dgm:pt modelId="{F46D35F5-F2DB-44C7-8E41-29BCE9F7DE2A}" type="pres">
      <dgm:prSet presAssocID="{09C3F6BF-4F49-416B-A076-831D9159E94E}" presName="connTx" presStyleLbl="parChTrans1D3" presStyleIdx="3" presStyleCnt="6"/>
      <dgm:spPr/>
      <dgm:t>
        <a:bodyPr/>
        <a:lstStyle/>
        <a:p>
          <a:endParaRPr lang="zh-CN" altLang="en-US"/>
        </a:p>
      </dgm:t>
    </dgm:pt>
    <dgm:pt modelId="{3195C338-7226-4F88-AC0A-74D0EAB531E9}" type="pres">
      <dgm:prSet presAssocID="{6AC788FA-C5DD-44D5-8BDB-6396EB5594C3}" presName="root2" presStyleCnt="0"/>
      <dgm:spPr/>
    </dgm:pt>
    <dgm:pt modelId="{9C8902BA-3B98-4504-A8F9-B8F1C506CFFA}" type="pres">
      <dgm:prSet presAssocID="{6AC788FA-C5DD-44D5-8BDB-6396EB5594C3}" presName="LevelTwoTextNode" presStyleLbl="node3" presStyleIdx="3" presStyleCnt="6" custScaleX="187582">
        <dgm:presLayoutVars>
          <dgm:chPref val="3"/>
        </dgm:presLayoutVars>
      </dgm:prSet>
      <dgm:spPr>
        <a:prstGeom prst="roundRect">
          <a:avLst>
            <a:gd name="adj" fmla="val 10000"/>
          </a:avLst>
        </a:prstGeom>
      </dgm:spPr>
      <dgm:t>
        <a:bodyPr/>
        <a:lstStyle/>
        <a:p>
          <a:endParaRPr lang="zh-CN" altLang="en-US"/>
        </a:p>
      </dgm:t>
    </dgm:pt>
    <dgm:pt modelId="{58E6F2F1-29BF-4583-B74B-E3C6389401E1}" type="pres">
      <dgm:prSet presAssocID="{6AC788FA-C5DD-44D5-8BDB-6396EB5594C3}" presName="level3hierChild" presStyleCnt="0"/>
      <dgm:spPr/>
    </dgm:pt>
    <dgm:pt modelId="{362DBE12-4BFB-41BD-9BEE-22C0ABBA602D}" type="pres">
      <dgm:prSet presAssocID="{350632FC-A38D-4389-87FE-F2DFACF1984E}" presName="conn2-1" presStyleLbl="parChTrans1D2" presStyleIdx="4" presStyleCnt="7"/>
      <dgm:spPr>
        <a:custGeom>
          <a:avLst/>
          <a:gdLst/>
          <a:ahLst/>
          <a:cxnLst/>
          <a:rect l="0" t="0" r="0" b="0"/>
          <a:pathLst>
            <a:path>
              <a:moveTo>
                <a:pt x="0" y="11381"/>
              </a:moveTo>
              <a:lnTo>
                <a:pt x="611978" y="11381"/>
              </a:lnTo>
            </a:path>
          </a:pathLst>
        </a:custGeom>
      </dgm:spPr>
      <dgm:t>
        <a:bodyPr/>
        <a:lstStyle/>
        <a:p>
          <a:endParaRPr lang="zh-CN" altLang="en-US"/>
        </a:p>
      </dgm:t>
    </dgm:pt>
    <dgm:pt modelId="{84CB0795-53B9-4A17-B7E0-1BFB9FA273E2}" type="pres">
      <dgm:prSet presAssocID="{350632FC-A38D-4389-87FE-F2DFACF1984E}" presName="connTx" presStyleLbl="parChTrans1D2" presStyleIdx="4" presStyleCnt="7"/>
      <dgm:spPr/>
      <dgm:t>
        <a:bodyPr/>
        <a:lstStyle/>
        <a:p>
          <a:endParaRPr lang="zh-CN" altLang="en-US"/>
        </a:p>
      </dgm:t>
    </dgm:pt>
    <dgm:pt modelId="{32A2612E-9BCC-40A3-A372-0CEF910B88A4}" type="pres">
      <dgm:prSet presAssocID="{E8844744-0713-46DC-ACC6-2C15C76FAB29}" presName="root2" presStyleCnt="0"/>
      <dgm:spPr/>
    </dgm:pt>
    <dgm:pt modelId="{79FA4A25-590E-4490-B05E-F8E0543D0DA9}" type="pres">
      <dgm:prSet presAssocID="{E8844744-0713-46DC-ACC6-2C15C76FAB29}" presName="LevelTwoTextNode" presStyleLbl="node2" presStyleIdx="4" presStyleCnt="7" custScaleX="162877">
        <dgm:presLayoutVars>
          <dgm:chPref val="3"/>
        </dgm:presLayoutVars>
      </dgm:prSet>
      <dgm:spPr>
        <a:prstGeom prst="roundRect">
          <a:avLst>
            <a:gd name="adj" fmla="val 10000"/>
          </a:avLst>
        </a:prstGeom>
      </dgm:spPr>
      <dgm:t>
        <a:bodyPr/>
        <a:lstStyle/>
        <a:p>
          <a:endParaRPr lang="zh-CN" altLang="en-US"/>
        </a:p>
      </dgm:t>
    </dgm:pt>
    <dgm:pt modelId="{AB574FD1-98A1-4445-8891-A6BA7EA22668}" type="pres">
      <dgm:prSet presAssocID="{E8844744-0713-46DC-ACC6-2C15C76FAB29}" presName="level3hierChild" presStyleCnt="0"/>
      <dgm:spPr/>
    </dgm:pt>
    <dgm:pt modelId="{B3A1761B-2E2F-49FF-BDC2-BAF382377C16}" type="pres">
      <dgm:prSet presAssocID="{2C862782-D650-4638-BBD8-65B1D47C701B}" presName="conn2-1" presStyleLbl="parChTrans1D3" presStyleIdx="4" presStyleCnt="6"/>
      <dgm:spPr>
        <a:custGeom>
          <a:avLst/>
          <a:gdLst/>
          <a:ahLst/>
          <a:cxnLst/>
          <a:rect l="0" t="0" r="0" b="0"/>
          <a:pathLst>
            <a:path>
              <a:moveTo>
                <a:pt x="0" y="11381"/>
              </a:moveTo>
              <a:lnTo>
                <a:pt x="349479" y="11381"/>
              </a:lnTo>
            </a:path>
          </a:pathLst>
        </a:custGeom>
      </dgm:spPr>
      <dgm:t>
        <a:bodyPr/>
        <a:lstStyle/>
        <a:p>
          <a:endParaRPr lang="zh-CN" altLang="en-US"/>
        </a:p>
      </dgm:t>
    </dgm:pt>
    <dgm:pt modelId="{E2844570-382E-4A5B-9D32-D341769C2FF4}" type="pres">
      <dgm:prSet presAssocID="{2C862782-D650-4638-BBD8-65B1D47C701B}" presName="connTx" presStyleLbl="parChTrans1D3" presStyleIdx="4" presStyleCnt="6"/>
      <dgm:spPr/>
      <dgm:t>
        <a:bodyPr/>
        <a:lstStyle/>
        <a:p>
          <a:endParaRPr lang="zh-CN" altLang="en-US"/>
        </a:p>
      </dgm:t>
    </dgm:pt>
    <dgm:pt modelId="{3530AE6F-2D99-4BAD-89CF-29329030E967}" type="pres">
      <dgm:prSet presAssocID="{20468CE1-9FE3-40E3-96F2-0413573CEE6C}" presName="root2" presStyleCnt="0"/>
      <dgm:spPr/>
    </dgm:pt>
    <dgm:pt modelId="{78A8F8A3-394A-4157-9A91-F0D1A4828809}" type="pres">
      <dgm:prSet presAssocID="{20468CE1-9FE3-40E3-96F2-0413573CEE6C}" presName="LevelTwoTextNode" presStyleLbl="node3" presStyleIdx="4" presStyleCnt="6" custScaleX="187582">
        <dgm:presLayoutVars>
          <dgm:chPref val="3"/>
        </dgm:presLayoutVars>
      </dgm:prSet>
      <dgm:spPr>
        <a:prstGeom prst="roundRect">
          <a:avLst>
            <a:gd name="adj" fmla="val 10000"/>
          </a:avLst>
        </a:prstGeom>
      </dgm:spPr>
      <dgm:t>
        <a:bodyPr/>
        <a:lstStyle/>
        <a:p>
          <a:endParaRPr lang="zh-CN" altLang="en-US"/>
        </a:p>
      </dgm:t>
    </dgm:pt>
    <dgm:pt modelId="{8FF2B8F3-3720-42B9-A2B3-A6DCF6E2F6C3}" type="pres">
      <dgm:prSet presAssocID="{20468CE1-9FE3-40E3-96F2-0413573CEE6C}" presName="level3hierChild" presStyleCnt="0"/>
      <dgm:spPr/>
    </dgm:pt>
    <dgm:pt modelId="{DEC15BC3-B23B-41A5-B054-C1B38D26A359}" type="pres">
      <dgm:prSet presAssocID="{4A479590-3B90-4B9A-B802-67BFF89675E4}" presName="conn2-1" presStyleLbl="parChTrans1D2" presStyleIdx="5" presStyleCnt="7"/>
      <dgm:spPr>
        <a:custGeom>
          <a:avLst/>
          <a:gdLst/>
          <a:ahLst/>
          <a:cxnLst/>
          <a:rect l="0" t="0" r="0" b="0"/>
          <a:pathLst>
            <a:path>
              <a:moveTo>
                <a:pt x="0" y="11381"/>
              </a:moveTo>
              <a:lnTo>
                <a:pt x="1063797" y="11381"/>
              </a:lnTo>
            </a:path>
          </a:pathLst>
        </a:custGeom>
      </dgm:spPr>
      <dgm:t>
        <a:bodyPr/>
        <a:lstStyle/>
        <a:p>
          <a:endParaRPr lang="zh-CN" altLang="en-US"/>
        </a:p>
      </dgm:t>
    </dgm:pt>
    <dgm:pt modelId="{7A82B9C6-CFC6-4F47-94B4-241131E9E47C}" type="pres">
      <dgm:prSet presAssocID="{4A479590-3B90-4B9A-B802-67BFF89675E4}" presName="connTx" presStyleLbl="parChTrans1D2" presStyleIdx="5" presStyleCnt="7"/>
      <dgm:spPr/>
      <dgm:t>
        <a:bodyPr/>
        <a:lstStyle/>
        <a:p>
          <a:endParaRPr lang="zh-CN" altLang="en-US"/>
        </a:p>
      </dgm:t>
    </dgm:pt>
    <dgm:pt modelId="{ECE44FC3-1A5B-40F0-B77C-1F0FB5362863}" type="pres">
      <dgm:prSet presAssocID="{487FB4F6-36F6-44ED-99A4-4AD4262ADFEF}" presName="root2" presStyleCnt="0"/>
      <dgm:spPr/>
    </dgm:pt>
    <dgm:pt modelId="{16C5906F-88AA-4688-9EE6-A868D8AE4AAA}" type="pres">
      <dgm:prSet presAssocID="{487FB4F6-36F6-44ED-99A4-4AD4262ADFEF}" presName="LevelTwoTextNode" presStyleLbl="node2" presStyleIdx="5" presStyleCnt="7" custScaleX="162877">
        <dgm:presLayoutVars>
          <dgm:chPref val="3"/>
        </dgm:presLayoutVars>
      </dgm:prSet>
      <dgm:spPr>
        <a:prstGeom prst="roundRect">
          <a:avLst>
            <a:gd name="adj" fmla="val 10000"/>
          </a:avLst>
        </a:prstGeom>
      </dgm:spPr>
      <dgm:t>
        <a:bodyPr/>
        <a:lstStyle/>
        <a:p>
          <a:endParaRPr lang="zh-CN" altLang="en-US"/>
        </a:p>
      </dgm:t>
    </dgm:pt>
    <dgm:pt modelId="{76505F3E-2F90-40ED-87E7-80B634DCB046}" type="pres">
      <dgm:prSet presAssocID="{487FB4F6-36F6-44ED-99A4-4AD4262ADFEF}" presName="level3hierChild" presStyleCnt="0"/>
      <dgm:spPr/>
    </dgm:pt>
    <dgm:pt modelId="{8756065D-A75E-4D1B-B74B-F97E239D4893}" type="pres">
      <dgm:prSet presAssocID="{3A966F75-FFF4-45C4-9679-3177CB1C95AE}" presName="conn2-1" presStyleLbl="parChTrans1D3" presStyleIdx="5" presStyleCnt="6"/>
      <dgm:spPr>
        <a:custGeom>
          <a:avLst/>
          <a:gdLst/>
          <a:ahLst/>
          <a:cxnLst/>
          <a:rect l="0" t="0" r="0" b="0"/>
          <a:pathLst>
            <a:path>
              <a:moveTo>
                <a:pt x="0" y="11381"/>
              </a:moveTo>
              <a:lnTo>
                <a:pt x="349479" y="11381"/>
              </a:lnTo>
            </a:path>
          </a:pathLst>
        </a:custGeom>
      </dgm:spPr>
      <dgm:t>
        <a:bodyPr/>
        <a:lstStyle/>
        <a:p>
          <a:endParaRPr lang="zh-CN" altLang="en-US"/>
        </a:p>
      </dgm:t>
    </dgm:pt>
    <dgm:pt modelId="{7BBA60F7-FE84-45C9-B885-4079D1EECDD9}" type="pres">
      <dgm:prSet presAssocID="{3A966F75-FFF4-45C4-9679-3177CB1C95AE}" presName="connTx" presStyleLbl="parChTrans1D3" presStyleIdx="5" presStyleCnt="6"/>
      <dgm:spPr/>
      <dgm:t>
        <a:bodyPr/>
        <a:lstStyle/>
        <a:p>
          <a:endParaRPr lang="zh-CN" altLang="en-US"/>
        </a:p>
      </dgm:t>
    </dgm:pt>
    <dgm:pt modelId="{F72F2432-3C26-4529-89B1-CEA158166FD4}" type="pres">
      <dgm:prSet presAssocID="{C68A85A1-71F2-4FEE-8AA9-8F226848AFE1}" presName="root2" presStyleCnt="0"/>
      <dgm:spPr/>
    </dgm:pt>
    <dgm:pt modelId="{125EBE08-B18E-4B25-BC70-D2CFBF2F7F81}" type="pres">
      <dgm:prSet presAssocID="{C68A85A1-71F2-4FEE-8AA9-8F226848AFE1}" presName="LevelTwoTextNode" presStyleLbl="node3" presStyleIdx="5" presStyleCnt="6" custScaleX="187582">
        <dgm:presLayoutVars>
          <dgm:chPref val="3"/>
        </dgm:presLayoutVars>
      </dgm:prSet>
      <dgm:spPr>
        <a:prstGeom prst="roundRect">
          <a:avLst>
            <a:gd name="adj" fmla="val 10000"/>
          </a:avLst>
        </a:prstGeom>
      </dgm:spPr>
      <dgm:t>
        <a:bodyPr/>
        <a:lstStyle/>
        <a:p>
          <a:endParaRPr lang="zh-CN" altLang="en-US"/>
        </a:p>
      </dgm:t>
    </dgm:pt>
    <dgm:pt modelId="{879D2FA7-D723-4ECA-A45D-1B26CCA0ADD0}" type="pres">
      <dgm:prSet presAssocID="{C68A85A1-71F2-4FEE-8AA9-8F226848AFE1}" presName="level3hierChild" presStyleCnt="0"/>
      <dgm:spPr/>
    </dgm:pt>
    <dgm:pt modelId="{781B4FB9-5750-4585-9FF6-97D99CF4314E}" type="pres">
      <dgm:prSet presAssocID="{EADCF5BE-2EE4-4107-9835-4C31766A51B6}" presName="conn2-1" presStyleLbl="parChTrans1D2" presStyleIdx="6" presStyleCnt="7"/>
      <dgm:spPr>
        <a:custGeom>
          <a:avLst/>
          <a:gdLst/>
          <a:ahLst/>
          <a:cxnLst/>
          <a:rect l="0" t="0" r="0" b="0"/>
          <a:pathLst>
            <a:path>
              <a:moveTo>
                <a:pt x="0" y="11381"/>
              </a:moveTo>
              <a:lnTo>
                <a:pt x="1547118" y="11381"/>
              </a:lnTo>
            </a:path>
          </a:pathLst>
        </a:custGeom>
      </dgm:spPr>
      <dgm:t>
        <a:bodyPr/>
        <a:lstStyle/>
        <a:p>
          <a:endParaRPr lang="zh-CN" altLang="en-US"/>
        </a:p>
      </dgm:t>
    </dgm:pt>
    <dgm:pt modelId="{02EFFF68-7863-410B-BC87-8022BBCEF3E3}" type="pres">
      <dgm:prSet presAssocID="{EADCF5BE-2EE4-4107-9835-4C31766A51B6}" presName="connTx" presStyleLbl="parChTrans1D2" presStyleIdx="6" presStyleCnt="7"/>
      <dgm:spPr/>
      <dgm:t>
        <a:bodyPr/>
        <a:lstStyle/>
        <a:p>
          <a:endParaRPr lang="zh-CN" altLang="en-US"/>
        </a:p>
      </dgm:t>
    </dgm:pt>
    <dgm:pt modelId="{01FE60FC-C2DD-4430-A230-C9FA20EEFE07}" type="pres">
      <dgm:prSet presAssocID="{DEECFB44-BCE9-4CC8-BA70-881B94C577D4}" presName="root2" presStyleCnt="0"/>
      <dgm:spPr/>
    </dgm:pt>
    <dgm:pt modelId="{BC8C767F-C4ED-4797-B344-01C74C034392}" type="pres">
      <dgm:prSet presAssocID="{DEECFB44-BCE9-4CC8-BA70-881B94C577D4}" presName="LevelTwoTextNode" presStyleLbl="node2" presStyleIdx="6" presStyleCnt="7" custScaleX="391992">
        <dgm:presLayoutVars>
          <dgm:chPref val="3"/>
        </dgm:presLayoutVars>
      </dgm:prSet>
      <dgm:spPr>
        <a:prstGeom prst="roundRect">
          <a:avLst>
            <a:gd name="adj" fmla="val 10000"/>
          </a:avLst>
        </a:prstGeom>
      </dgm:spPr>
      <dgm:t>
        <a:bodyPr/>
        <a:lstStyle/>
        <a:p>
          <a:endParaRPr lang="zh-CN" altLang="en-US"/>
        </a:p>
      </dgm:t>
    </dgm:pt>
    <dgm:pt modelId="{EAFBC26D-E937-43AD-B9F9-2FB3E17C59C2}" type="pres">
      <dgm:prSet presAssocID="{DEECFB44-BCE9-4CC8-BA70-881B94C577D4}" presName="level3hierChild" presStyleCnt="0"/>
      <dgm:spPr/>
    </dgm:pt>
  </dgm:ptLst>
  <dgm:cxnLst>
    <dgm:cxn modelId="{E0592395-6E1A-42BC-BC33-CB0D9384E5A5}" type="presOf" srcId="{223D5162-78F9-4A55-94EB-2C7519DA7291}" destId="{537D51B2-1559-4C10-BC57-37705F55CC6A}" srcOrd="0" destOrd="0" presId="urn:microsoft.com/office/officeart/2005/8/layout/hierarchy2"/>
    <dgm:cxn modelId="{B50845BF-C275-4942-AFEA-DF09436D9F3F}" type="presOf" srcId="{223D5162-78F9-4A55-94EB-2C7519DA7291}" destId="{9CE73914-8727-4F1B-A515-C76B5D9D5A65}" srcOrd="1" destOrd="0" presId="urn:microsoft.com/office/officeart/2005/8/layout/hierarchy2"/>
    <dgm:cxn modelId="{BD5B14A9-F8AC-48E0-B97C-DF8BDF13D6FD}" type="presOf" srcId="{B172CF20-AFAB-4D7F-8CF2-A75EC97A57EB}" destId="{71C5D477-C83D-479F-89B3-E6732DC97FC9}" srcOrd="1" destOrd="0" presId="urn:microsoft.com/office/officeart/2005/8/layout/hierarchy2"/>
    <dgm:cxn modelId="{3157FF48-718C-4475-BB01-002C6B1BAF16}" srcId="{05C02BFD-637F-467D-8C71-2BB889350E8F}" destId="{B18D4EEA-E5C8-4148-9E17-C110EE95EBAF}" srcOrd="1" destOrd="0" parTransId="{8C7B48D9-4412-48E0-A532-E6A981DE423B}" sibTransId="{A4A21785-11AB-4735-BA7F-06BA66EE6CCE}"/>
    <dgm:cxn modelId="{2A204493-AE34-458A-978E-22CCF7A38038}" type="presOf" srcId="{8C7B48D9-4412-48E0-A532-E6A981DE423B}" destId="{B7B87349-3F5C-4C2A-A723-638C4EF122F2}" srcOrd="0" destOrd="0" presId="urn:microsoft.com/office/officeart/2005/8/layout/hierarchy2"/>
    <dgm:cxn modelId="{FB02966F-1E7E-4369-BD79-6F8934AE8A76}" type="presOf" srcId="{8A0770E1-5D41-45BC-B324-439D57DAE5C3}" destId="{DFF20C1B-346C-4C79-B26E-255B4FFE504D}" srcOrd="0" destOrd="0" presId="urn:microsoft.com/office/officeart/2005/8/layout/hierarchy2"/>
    <dgm:cxn modelId="{28D4DECB-AF64-40ED-B559-6347A9AA3FA2}" type="presOf" srcId="{09C3F6BF-4F49-416B-A076-831D9159E94E}" destId="{D8D0626B-F73C-4CCE-943E-20E8CEAA05AC}" srcOrd="0" destOrd="0" presId="urn:microsoft.com/office/officeart/2005/8/layout/hierarchy2"/>
    <dgm:cxn modelId="{6B6502F7-DE60-4C84-BCCF-0F67F71B14DE}" type="presOf" srcId="{487FB4F6-36F6-44ED-99A4-4AD4262ADFEF}" destId="{16C5906F-88AA-4688-9EE6-A868D8AE4AAA}" srcOrd="0" destOrd="0" presId="urn:microsoft.com/office/officeart/2005/8/layout/hierarchy2"/>
    <dgm:cxn modelId="{514C9331-E0F7-49FC-A7C1-F514A645F01C}" type="presOf" srcId="{350632FC-A38D-4389-87FE-F2DFACF1984E}" destId="{362DBE12-4BFB-41BD-9BEE-22C0ABBA602D}" srcOrd="0" destOrd="0" presId="urn:microsoft.com/office/officeart/2005/8/layout/hierarchy2"/>
    <dgm:cxn modelId="{B43D11BF-C8E4-4B31-9B50-EE28BF6865D0}" type="presOf" srcId="{AEA0FFDB-8FB4-437B-B294-8910A5319BFF}" destId="{05E8D4DA-2045-474A-AE24-2CC793C9F369}" srcOrd="0" destOrd="0" presId="urn:microsoft.com/office/officeart/2005/8/layout/hierarchy2"/>
    <dgm:cxn modelId="{0D111B19-2EB8-40C1-9116-E4E330D5EA26}" type="presOf" srcId="{3A966F75-FFF4-45C4-9679-3177CB1C95AE}" destId="{8756065D-A75E-4D1B-B74B-F97E239D4893}" srcOrd="0" destOrd="0" presId="urn:microsoft.com/office/officeart/2005/8/layout/hierarchy2"/>
    <dgm:cxn modelId="{C64B672A-6E13-45DF-B917-375EAEB59DB2}" type="presOf" srcId="{74798A15-C560-416C-B1D8-372B0B1716A0}" destId="{31932513-9F4B-46D8-929D-9ED78BD3D8CD}" srcOrd="0" destOrd="0" presId="urn:microsoft.com/office/officeart/2005/8/layout/hierarchy2"/>
    <dgm:cxn modelId="{DD632165-8C80-40E1-8889-C52FD53B6ABC}" type="presOf" srcId="{E8844744-0713-46DC-ACC6-2C15C76FAB29}" destId="{79FA4A25-590E-4490-B05E-F8E0543D0DA9}" srcOrd="0" destOrd="0" presId="urn:microsoft.com/office/officeart/2005/8/layout/hierarchy2"/>
    <dgm:cxn modelId="{C00511D6-E811-4DA3-9EFB-D2FB78595F0F}" type="presOf" srcId="{4AA6F439-A3FF-4C59-86CE-E7A9757C5CC1}" destId="{B6C02E9C-86FC-40F6-A7D6-82AE1E1AB87D}" srcOrd="1" destOrd="0" presId="urn:microsoft.com/office/officeart/2005/8/layout/hierarchy2"/>
    <dgm:cxn modelId="{C5E3CBB4-569B-4697-BADF-A9D6E30F7642}" srcId="{487FB4F6-36F6-44ED-99A4-4AD4262ADFEF}" destId="{C68A85A1-71F2-4FEE-8AA9-8F226848AFE1}" srcOrd="0" destOrd="0" parTransId="{3A966F75-FFF4-45C4-9679-3177CB1C95AE}" sibTransId="{6CBFCE1F-8126-4015-8234-B46B2076961D}"/>
    <dgm:cxn modelId="{02744B82-6E9F-43BF-AED7-D5B7D979C445}" srcId="{E8844744-0713-46DC-ACC6-2C15C76FAB29}" destId="{20468CE1-9FE3-40E3-96F2-0413573CEE6C}" srcOrd="0" destOrd="0" parTransId="{2C862782-D650-4638-BBD8-65B1D47C701B}" sibTransId="{C59DBEB4-418B-4417-BA07-933B787AA589}"/>
    <dgm:cxn modelId="{50E97D12-321F-4802-82D5-67CC3B95A355}" type="presOf" srcId="{2C862782-D650-4638-BBD8-65B1D47C701B}" destId="{E2844570-382E-4A5B-9D32-D341769C2FF4}" srcOrd="1" destOrd="0" presId="urn:microsoft.com/office/officeart/2005/8/layout/hierarchy2"/>
    <dgm:cxn modelId="{FC116E21-260F-4D3C-A2C4-68478AC131B0}" type="presOf" srcId="{350632FC-A38D-4389-87FE-F2DFACF1984E}" destId="{84CB0795-53B9-4A17-B7E0-1BFB9FA273E2}" srcOrd="1" destOrd="0" presId="urn:microsoft.com/office/officeart/2005/8/layout/hierarchy2"/>
    <dgm:cxn modelId="{EA909839-F9E5-418A-B285-089E34A3151A}" srcId="{B18D4EEA-E5C8-4148-9E17-C110EE95EBAF}" destId="{01C97C6E-003B-4789-B762-89ADD84ED235}" srcOrd="0" destOrd="0" parTransId="{8A0770E1-5D41-45BC-B324-439D57DAE5C3}" sibTransId="{8E36766B-058A-4DAB-8D8E-B751500DBA1F}"/>
    <dgm:cxn modelId="{006401D3-BE96-4630-AFEB-DBA007D4EF9F}" type="presOf" srcId="{4A479590-3B90-4B9A-B802-67BFF89675E4}" destId="{7A82B9C6-CFC6-4F47-94B4-241131E9E47C}" srcOrd="1" destOrd="0" presId="urn:microsoft.com/office/officeart/2005/8/layout/hierarchy2"/>
    <dgm:cxn modelId="{603C43EB-84F9-4203-AD31-82FC24B9C5F7}" type="presOf" srcId="{05C02BFD-637F-467D-8C71-2BB889350E8F}" destId="{EB34B728-A35B-4CF2-ADA9-D7B5348545A9}" srcOrd="0" destOrd="0" presId="urn:microsoft.com/office/officeart/2005/8/layout/hierarchy2"/>
    <dgm:cxn modelId="{540565CA-79BE-4639-8354-B89958CE3A80}" type="presOf" srcId="{2C862782-D650-4638-BBD8-65B1D47C701B}" destId="{B3A1761B-2E2F-49FF-BDC2-BAF382377C16}" srcOrd="0" destOrd="0" presId="urn:microsoft.com/office/officeart/2005/8/layout/hierarchy2"/>
    <dgm:cxn modelId="{97A12FF9-3A27-42A8-84EE-96EC6CEEBDB5}" type="presOf" srcId="{AEA0FFDB-8FB4-437B-B294-8910A5319BFF}" destId="{8AE80AB1-4A5B-4963-AC03-3C20200E629C}" srcOrd="1" destOrd="0" presId="urn:microsoft.com/office/officeart/2005/8/layout/hierarchy2"/>
    <dgm:cxn modelId="{A3B3E5B0-4B65-41DB-9CB9-14D592BDA213}" srcId="{C3CFC08E-DF38-4B97-A240-6579B6200B29}" destId="{6AC788FA-C5DD-44D5-8BDB-6396EB5594C3}" srcOrd="0" destOrd="0" parTransId="{09C3F6BF-4F49-416B-A076-831D9159E94E}" sibTransId="{C2326618-819D-4750-9C12-FA57257851DD}"/>
    <dgm:cxn modelId="{42FF3837-47E3-4EFF-BD8C-20821EC08E47}" srcId="{05C02BFD-637F-467D-8C71-2BB889350E8F}" destId="{95747FED-1101-4479-81C6-FAD711D76082}" srcOrd="0" destOrd="0" parTransId="{4AA6F439-A3FF-4C59-86CE-E7A9757C5CC1}" sibTransId="{2A1DE94D-24DD-41A2-A64C-BE1D6C800958}"/>
    <dgm:cxn modelId="{2E3F4EDA-4ECA-4A55-8D59-8A95D1440F5E}" type="presOf" srcId="{A6AD311B-CEE2-4A6D-B0A0-B405E624BA1F}" destId="{14DD8E31-34EB-418F-A3A0-6905A938BD7B}" srcOrd="0" destOrd="0" presId="urn:microsoft.com/office/officeart/2005/8/layout/hierarchy2"/>
    <dgm:cxn modelId="{9A36005D-D66B-4E0E-B1AC-D2BEC9F2F3A1}" type="presOf" srcId="{4EE3C20C-A87E-48F5-9800-20D13945DB78}" destId="{E616D070-8147-48DA-85EF-1A1EB291100E}" srcOrd="0" destOrd="0" presId="urn:microsoft.com/office/officeart/2005/8/layout/hierarchy2"/>
    <dgm:cxn modelId="{8F9120E2-560A-4162-AD5F-AE800E1EA250}" srcId="{05C02BFD-637F-467D-8C71-2BB889350E8F}" destId="{487FB4F6-36F6-44ED-99A4-4AD4262ADFEF}" srcOrd="5" destOrd="0" parTransId="{4A479590-3B90-4B9A-B802-67BFF89675E4}" sibTransId="{E95A123B-8074-4C4B-B60B-F4D7A415C8C6}"/>
    <dgm:cxn modelId="{D803F44B-B8FE-40E4-923B-28B33FDE92BD}" type="presOf" srcId="{4AA6F439-A3FF-4C59-86CE-E7A9757C5CC1}" destId="{C7761735-DACD-4968-97AB-326A721BAF4F}" srcOrd="0" destOrd="0" presId="urn:microsoft.com/office/officeart/2005/8/layout/hierarchy2"/>
    <dgm:cxn modelId="{AFD6D5C1-76E2-4F2D-8D3B-06AA6780F5A5}" type="presOf" srcId="{900509FB-12D7-4042-BD52-8D84C53F3CF0}" destId="{14BE7AAB-15D5-45A6-BE96-8A2F0E27187C}" srcOrd="0" destOrd="0" presId="urn:microsoft.com/office/officeart/2005/8/layout/hierarchy2"/>
    <dgm:cxn modelId="{A31961AE-2D10-476B-A3EA-94714AC41BCD}" srcId="{95747FED-1101-4479-81C6-FAD711D76082}" destId="{74798A15-C560-416C-B1D8-372B0B1716A0}" srcOrd="0" destOrd="0" parTransId="{B172CF20-AFAB-4D7F-8CF2-A75EC97A57EB}" sibTransId="{FA6C8792-3B58-472E-8EAA-6014A5ED4849}"/>
    <dgm:cxn modelId="{FEEE7035-3B34-4878-A66D-51E1CE71C1F3}" srcId="{05C02BFD-637F-467D-8C71-2BB889350E8F}" destId="{DEECFB44-BCE9-4CC8-BA70-881B94C577D4}" srcOrd="6" destOrd="0" parTransId="{EADCF5BE-2EE4-4107-9835-4C31766A51B6}" sibTransId="{C872B258-D910-483A-90D9-5B8E9AD25137}"/>
    <dgm:cxn modelId="{A00C36D4-614C-43B2-A226-3EA07177E12C}" srcId="{4EE3C20C-A87E-48F5-9800-20D13945DB78}" destId="{A6AD311B-CEE2-4A6D-B0A0-B405E624BA1F}" srcOrd="0" destOrd="0" parTransId="{AEA0FFDB-8FB4-437B-B294-8910A5319BFF}" sibTransId="{48EE6631-E4D7-4112-8326-EF27AB2AC4DE}"/>
    <dgm:cxn modelId="{F74E7733-EE51-45C8-BEE8-404B61414B31}" srcId="{05C02BFD-637F-467D-8C71-2BB889350E8F}" destId="{4EE3C20C-A87E-48F5-9800-20D13945DB78}" srcOrd="2" destOrd="0" parTransId="{900509FB-12D7-4042-BD52-8D84C53F3CF0}" sibTransId="{ED1A085B-5587-4813-AB42-84EECCD20A45}"/>
    <dgm:cxn modelId="{6119FC20-8361-440E-8C88-A8EEE71C8063}" type="presOf" srcId="{09C3F6BF-4F49-416B-A076-831D9159E94E}" destId="{F46D35F5-F2DB-44C7-8E41-29BCE9F7DE2A}" srcOrd="1" destOrd="0" presId="urn:microsoft.com/office/officeart/2005/8/layout/hierarchy2"/>
    <dgm:cxn modelId="{461D6730-2C13-4D98-8C62-0C48D504CC90}" type="presOf" srcId="{530C948D-C5D6-4168-8591-8E27F0E90085}" destId="{3846C698-F582-42D4-AC23-D3687F7BB058}" srcOrd="0" destOrd="0" presId="urn:microsoft.com/office/officeart/2005/8/layout/hierarchy2"/>
    <dgm:cxn modelId="{5366403B-6C92-4AFD-B9BB-5BB9A793934F}" srcId="{05C02BFD-637F-467D-8C71-2BB889350E8F}" destId="{E8844744-0713-46DC-ACC6-2C15C76FAB29}" srcOrd="4" destOrd="0" parTransId="{350632FC-A38D-4389-87FE-F2DFACF1984E}" sibTransId="{9B3F3CBF-DAD8-4C5E-B93E-E2FD315781F3}"/>
    <dgm:cxn modelId="{DD9E1015-A36D-4DB4-B074-00154F187869}" type="presOf" srcId="{4A479590-3B90-4B9A-B802-67BFF89675E4}" destId="{DEC15BC3-B23B-41A5-B054-C1B38D26A359}" srcOrd="0" destOrd="0" presId="urn:microsoft.com/office/officeart/2005/8/layout/hierarchy2"/>
    <dgm:cxn modelId="{BF5C9528-ED9B-455E-BBF4-CE53E68B9DC3}" type="presOf" srcId="{B18D4EEA-E5C8-4148-9E17-C110EE95EBAF}" destId="{4C4B7FA6-5912-4E5A-B8B4-C240505768C8}" srcOrd="0" destOrd="0" presId="urn:microsoft.com/office/officeart/2005/8/layout/hierarchy2"/>
    <dgm:cxn modelId="{E3B0AA49-47D5-43D4-A190-6714CD458709}" type="presOf" srcId="{C3CFC08E-DF38-4B97-A240-6579B6200B29}" destId="{4CC677A8-D6B6-47D3-8A31-AC8D1ACC39FB}" srcOrd="0" destOrd="0" presId="urn:microsoft.com/office/officeart/2005/8/layout/hierarchy2"/>
    <dgm:cxn modelId="{1219651A-2003-4E9B-AF76-2D8852C105C7}" type="presOf" srcId="{900509FB-12D7-4042-BD52-8D84C53F3CF0}" destId="{6D48EFF9-C632-4B7F-B42A-B39DC965F446}" srcOrd="1" destOrd="0" presId="urn:microsoft.com/office/officeart/2005/8/layout/hierarchy2"/>
    <dgm:cxn modelId="{C42BFC3A-8874-4491-B6F3-03F884F1FEA3}" type="presOf" srcId="{EADCF5BE-2EE4-4107-9835-4C31766A51B6}" destId="{781B4FB9-5750-4585-9FF6-97D99CF4314E}" srcOrd="0" destOrd="0" presId="urn:microsoft.com/office/officeart/2005/8/layout/hierarchy2"/>
    <dgm:cxn modelId="{1C717DD5-455D-4914-97F0-899D3C64C82B}" type="presOf" srcId="{95747FED-1101-4479-81C6-FAD711D76082}" destId="{47EFA952-7B2E-4D91-94E8-3B23379F542E}" srcOrd="0" destOrd="0" presId="urn:microsoft.com/office/officeart/2005/8/layout/hierarchy2"/>
    <dgm:cxn modelId="{13FAA78A-06E0-4985-8E28-8BD29B343B37}" type="presOf" srcId="{EADCF5BE-2EE4-4107-9835-4C31766A51B6}" destId="{02EFFF68-7863-410B-BC87-8022BBCEF3E3}" srcOrd="1" destOrd="0" presId="urn:microsoft.com/office/officeart/2005/8/layout/hierarchy2"/>
    <dgm:cxn modelId="{028395FC-B9C0-495B-9FC0-0B392C03986C}" srcId="{05C02BFD-637F-467D-8C71-2BB889350E8F}" destId="{C3CFC08E-DF38-4B97-A240-6579B6200B29}" srcOrd="3" destOrd="0" parTransId="{223D5162-78F9-4A55-94EB-2C7519DA7291}" sibTransId="{1494B7DC-D06F-4669-93CB-46C94F5747AE}"/>
    <dgm:cxn modelId="{3ACBF187-1CE0-4E30-9BAE-C07E897AB70F}" type="presOf" srcId="{20468CE1-9FE3-40E3-96F2-0413573CEE6C}" destId="{78A8F8A3-394A-4157-9A91-F0D1A4828809}" srcOrd="0" destOrd="0" presId="urn:microsoft.com/office/officeart/2005/8/layout/hierarchy2"/>
    <dgm:cxn modelId="{ECEF0886-6ADB-46B5-BA14-71A82071C469}" type="presOf" srcId="{C68A85A1-71F2-4FEE-8AA9-8F226848AFE1}" destId="{125EBE08-B18E-4B25-BC70-D2CFBF2F7F81}" srcOrd="0" destOrd="0" presId="urn:microsoft.com/office/officeart/2005/8/layout/hierarchy2"/>
    <dgm:cxn modelId="{9A211ED0-197A-42CB-82CC-378940D89B61}" type="presOf" srcId="{6AC788FA-C5DD-44D5-8BDB-6396EB5594C3}" destId="{9C8902BA-3B98-4504-A8F9-B8F1C506CFFA}" srcOrd="0" destOrd="0" presId="urn:microsoft.com/office/officeart/2005/8/layout/hierarchy2"/>
    <dgm:cxn modelId="{2FD7A45B-A639-4444-9AAB-01DE169676A9}" type="presOf" srcId="{B172CF20-AFAB-4D7F-8CF2-A75EC97A57EB}" destId="{D5292B67-FAE5-438C-B62E-56A550F81A20}" srcOrd="0" destOrd="0" presId="urn:microsoft.com/office/officeart/2005/8/layout/hierarchy2"/>
    <dgm:cxn modelId="{C99EB82D-21C1-4230-B98C-45AA745D382F}" type="presOf" srcId="{01C97C6E-003B-4789-B762-89ADD84ED235}" destId="{8C8655BB-CF81-449A-BB25-FE3F1EB6EA89}" srcOrd="0" destOrd="0" presId="urn:microsoft.com/office/officeart/2005/8/layout/hierarchy2"/>
    <dgm:cxn modelId="{1CB4C97E-35F0-4D02-AB04-C12A99C937BB}" srcId="{530C948D-C5D6-4168-8591-8E27F0E90085}" destId="{05C02BFD-637F-467D-8C71-2BB889350E8F}" srcOrd="0" destOrd="0" parTransId="{66AC3B39-69DA-4A63-825A-AB4F2B4C2416}" sibTransId="{6F366F19-7564-4CA9-93FA-3A58CC712C25}"/>
    <dgm:cxn modelId="{5A89ADFC-0DF5-48E0-8751-493A14AD9B03}" type="presOf" srcId="{8C7B48D9-4412-48E0-A532-E6A981DE423B}" destId="{531FD5C1-3058-4A7F-AB50-7208A9C5374A}" srcOrd="1" destOrd="0" presId="urn:microsoft.com/office/officeart/2005/8/layout/hierarchy2"/>
    <dgm:cxn modelId="{30D02A27-63A3-4175-8F8A-0C3B68F9FA3C}" type="presOf" srcId="{3A966F75-FFF4-45C4-9679-3177CB1C95AE}" destId="{7BBA60F7-FE84-45C9-B885-4079D1EECDD9}" srcOrd="1" destOrd="0" presId="urn:microsoft.com/office/officeart/2005/8/layout/hierarchy2"/>
    <dgm:cxn modelId="{486DEDF3-8974-415C-A89E-29DCD9BDED28}" type="presOf" srcId="{8A0770E1-5D41-45BC-B324-439D57DAE5C3}" destId="{EBFD7979-CD09-4B82-93D9-257BD9E59FEE}" srcOrd="1" destOrd="0" presId="urn:microsoft.com/office/officeart/2005/8/layout/hierarchy2"/>
    <dgm:cxn modelId="{26E8D627-0E1F-4E6C-BD36-E081DDA92BE5}" type="presOf" srcId="{DEECFB44-BCE9-4CC8-BA70-881B94C577D4}" destId="{BC8C767F-C4ED-4797-B344-01C74C034392}" srcOrd="0" destOrd="0" presId="urn:microsoft.com/office/officeart/2005/8/layout/hierarchy2"/>
    <dgm:cxn modelId="{000C98D5-82C8-4DE2-97B5-F5765B4D6980}" type="presParOf" srcId="{3846C698-F582-42D4-AC23-D3687F7BB058}" destId="{6B6DFB84-4A4B-45C5-8D9C-BAB55858D4F2}" srcOrd="0" destOrd="0" presId="urn:microsoft.com/office/officeart/2005/8/layout/hierarchy2"/>
    <dgm:cxn modelId="{26BFACBB-E4CF-4185-ABEF-3B7F74790918}" type="presParOf" srcId="{6B6DFB84-4A4B-45C5-8D9C-BAB55858D4F2}" destId="{EB34B728-A35B-4CF2-ADA9-D7B5348545A9}" srcOrd="0" destOrd="0" presId="urn:microsoft.com/office/officeart/2005/8/layout/hierarchy2"/>
    <dgm:cxn modelId="{5C2440F1-01B1-4652-B1B6-4F54D745CA70}" type="presParOf" srcId="{6B6DFB84-4A4B-45C5-8D9C-BAB55858D4F2}" destId="{8345AEAA-047E-4A64-A7EA-919011C5D024}" srcOrd="1" destOrd="0" presId="urn:microsoft.com/office/officeart/2005/8/layout/hierarchy2"/>
    <dgm:cxn modelId="{96D9DC83-378A-4727-B71F-5059934BE7C6}" type="presParOf" srcId="{8345AEAA-047E-4A64-A7EA-919011C5D024}" destId="{C7761735-DACD-4968-97AB-326A721BAF4F}" srcOrd="0" destOrd="0" presId="urn:microsoft.com/office/officeart/2005/8/layout/hierarchy2"/>
    <dgm:cxn modelId="{D00D5DD8-27BC-43B2-BC13-B8D69D7E5844}" type="presParOf" srcId="{C7761735-DACD-4968-97AB-326A721BAF4F}" destId="{B6C02E9C-86FC-40F6-A7D6-82AE1E1AB87D}" srcOrd="0" destOrd="0" presId="urn:microsoft.com/office/officeart/2005/8/layout/hierarchy2"/>
    <dgm:cxn modelId="{4167144A-EA99-4706-A9EC-30317C421107}" type="presParOf" srcId="{8345AEAA-047E-4A64-A7EA-919011C5D024}" destId="{7CDB281E-8158-4161-A864-CA29631F0038}" srcOrd="1" destOrd="0" presId="urn:microsoft.com/office/officeart/2005/8/layout/hierarchy2"/>
    <dgm:cxn modelId="{FA3253EF-C64B-4D8C-AEB8-9B736405E182}" type="presParOf" srcId="{7CDB281E-8158-4161-A864-CA29631F0038}" destId="{47EFA952-7B2E-4D91-94E8-3B23379F542E}" srcOrd="0" destOrd="0" presId="urn:microsoft.com/office/officeart/2005/8/layout/hierarchy2"/>
    <dgm:cxn modelId="{DAFDE410-5E6B-4487-ACAB-B7A89D321C1D}" type="presParOf" srcId="{7CDB281E-8158-4161-A864-CA29631F0038}" destId="{EE1EB4FB-EFE5-43F5-A217-90FE8CB489F4}" srcOrd="1" destOrd="0" presId="urn:microsoft.com/office/officeart/2005/8/layout/hierarchy2"/>
    <dgm:cxn modelId="{231B7074-9618-4A36-8F20-9657BC8E867E}" type="presParOf" srcId="{EE1EB4FB-EFE5-43F5-A217-90FE8CB489F4}" destId="{D5292B67-FAE5-438C-B62E-56A550F81A20}" srcOrd="0" destOrd="0" presId="urn:microsoft.com/office/officeart/2005/8/layout/hierarchy2"/>
    <dgm:cxn modelId="{5E1581D3-4F5C-4BDF-BC4B-7773F88AE403}" type="presParOf" srcId="{D5292B67-FAE5-438C-B62E-56A550F81A20}" destId="{71C5D477-C83D-479F-89B3-E6732DC97FC9}" srcOrd="0" destOrd="0" presId="urn:microsoft.com/office/officeart/2005/8/layout/hierarchy2"/>
    <dgm:cxn modelId="{9430C3C5-908F-44EC-8330-E5615DB1194B}" type="presParOf" srcId="{EE1EB4FB-EFE5-43F5-A217-90FE8CB489F4}" destId="{FD0B6169-2D59-489F-8B8D-7E68F8366A23}" srcOrd="1" destOrd="0" presId="urn:microsoft.com/office/officeart/2005/8/layout/hierarchy2"/>
    <dgm:cxn modelId="{DFBF25A8-8BF0-4103-9EC7-C0F3761AEE15}" type="presParOf" srcId="{FD0B6169-2D59-489F-8B8D-7E68F8366A23}" destId="{31932513-9F4B-46D8-929D-9ED78BD3D8CD}" srcOrd="0" destOrd="0" presId="urn:microsoft.com/office/officeart/2005/8/layout/hierarchy2"/>
    <dgm:cxn modelId="{36813D50-056B-4357-94BD-E4FBD59A39E3}" type="presParOf" srcId="{FD0B6169-2D59-489F-8B8D-7E68F8366A23}" destId="{48A54A30-5F33-4B7B-A0E9-3B24B63D9216}" srcOrd="1" destOrd="0" presId="urn:microsoft.com/office/officeart/2005/8/layout/hierarchy2"/>
    <dgm:cxn modelId="{701CAD50-641D-4F53-985F-62D1DB9586C4}" type="presParOf" srcId="{8345AEAA-047E-4A64-A7EA-919011C5D024}" destId="{B7B87349-3F5C-4C2A-A723-638C4EF122F2}" srcOrd="2" destOrd="0" presId="urn:microsoft.com/office/officeart/2005/8/layout/hierarchy2"/>
    <dgm:cxn modelId="{6817F1ED-6C58-4BF7-BD59-EFE52D0351F4}" type="presParOf" srcId="{B7B87349-3F5C-4C2A-A723-638C4EF122F2}" destId="{531FD5C1-3058-4A7F-AB50-7208A9C5374A}" srcOrd="0" destOrd="0" presId="urn:microsoft.com/office/officeart/2005/8/layout/hierarchy2"/>
    <dgm:cxn modelId="{6AB151AE-D961-4800-B9CE-F2F5962E6D40}" type="presParOf" srcId="{8345AEAA-047E-4A64-A7EA-919011C5D024}" destId="{F4866CF1-233C-4620-9727-10C68E395C71}" srcOrd="3" destOrd="0" presId="urn:microsoft.com/office/officeart/2005/8/layout/hierarchy2"/>
    <dgm:cxn modelId="{9B95769B-7E99-465D-86A8-81758CE79BEE}" type="presParOf" srcId="{F4866CF1-233C-4620-9727-10C68E395C71}" destId="{4C4B7FA6-5912-4E5A-B8B4-C240505768C8}" srcOrd="0" destOrd="0" presId="urn:microsoft.com/office/officeart/2005/8/layout/hierarchy2"/>
    <dgm:cxn modelId="{5D7314C6-3035-49EB-ACE0-E8FA70EF2616}" type="presParOf" srcId="{F4866CF1-233C-4620-9727-10C68E395C71}" destId="{426B2DC8-4692-4ACD-ABAE-F4F8D38D3182}" srcOrd="1" destOrd="0" presId="urn:microsoft.com/office/officeart/2005/8/layout/hierarchy2"/>
    <dgm:cxn modelId="{97EFF8E1-320B-44A6-B3DF-A3CBE8E12CA5}" type="presParOf" srcId="{426B2DC8-4692-4ACD-ABAE-F4F8D38D3182}" destId="{DFF20C1B-346C-4C79-B26E-255B4FFE504D}" srcOrd="0" destOrd="0" presId="urn:microsoft.com/office/officeart/2005/8/layout/hierarchy2"/>
    <dgm:cxn modelId="{CA02F999-DDDD-4C47-B4BD-3444A001C899}" type="presParOf" srcId="{DFF20C1B-346C-4C79-B26E-255B4FFE504D}" destId="{EBFD7979-CD09-4B82-93D9-257BD9E59FEE}" srcOrd="0" destOrd="0" presId="urn:microsoft.com/office/officeart/2005/8/layout/hierarchy2"/>
    <dgm:cxn modelId="{3C71CECD-3867-4524-91DF-4A1D40F302D8}" type="presParOf" srcId="{426B2DC8-4692-4ACD-ABAE-F4F8D38D3182}" destId="{CF540039-FEE4-4278-8217-849D914886AF}" srcOrd="1" destOrd="0" presId="urn:microsoft.com/office/officeart/2005/8/layout/hierarchy2"/>
    <dgm:cxn modelId="{75ECE644-4974-4D97-BAAB-1E8AC4409F5D}" type="presParOf" srcId="{CF540039-FEE4-4278-8217-849D914886AF}" destId="{8C8655BB-CF81-449A-BB25-FE3F1EB6EA89}" srcOrd="0" destOrd="0" presId="urn:microsoft.com/office/officeart/2005/8/layout/hierarchy2"/>
    <dgm:cxn modelId="{13BE56EF-967D-455E-9269-7BC3831D4ACE}" type="presParOf" srcId="{CF540039-FEE4-4278-8217-849D914886AF}" destId="{7CC05779-09CF-4323-9692-6C6A556E25BA}" srcOrd="1" destOrd="0" presId="urn:microsoft.com/office/officeart/2005/8/layout/hierarchy2"/>
    <dgm:cxn modelId="{09AD2A1E-A296-454D-AA27-5217DC523831}" type="presParOf" srcId="{8345AEAA-047E-4A64-A7EA-919011C5D024}" destId="{14BE7AAB-15D5-45A6-BE96-8A2F0E27187C}" srcOrd="4" destOrd="0" presId="urn:microsoft.com/office/officeart/2005/8/layout/hierarchy2"/>
    <dgm:cxn modelId="{3974EE2E-C07E-47CF-A9CC-09D2FA087F61}" type="presParOf" srcId="{14BE7AAB-15D5-45A6-BE96-8A2F0E27187C}" destId="{6D48EFF9-C632-4B7F-B42A-B39DC965F446}" srcOrd="0" destOrd="0" presId="urn:microsoft.com/office/officeart/2005/8/layout/hierarchy2"/>
    <dgm:cxn modelId="{1690D793-4304-456F-A5C4-4145EAF1046C}" type="presParOf" srcId="{8345AEAA-047E-4A64-A7EA-919011C5D024}" destId="{DA390CBA-A984-44A1-881F-26B1D7D4E51F}" srcOrd="5" destOrd="0" presId="urn:microsoft.com/office/officeart/2005/8/layout/hierarchy2"/>
    <dgm:cxn modelId="{E31600F4-03E9-4410-AEA5-17D7F4BBBD4E}" type="presParOf" srcId="{DA390CBA-A984-44A1-881F-26B1D7D4E51F}" destId="{E616D070-8147-48DA-85EF-1A1EB291100E}" srcOrd="0" destOrd="0" presId="urn:microsoft.com/office/officeart/2005/8/layout/hierarchy2"/>
    <dgm:cxn modelId="{D775765E-3EFA-4DFF-B419-A83AEE579899}" type="presParOf" srcId="{DA390CBA-A984-44A1-881F-26B1D7D4E51F}" destId="{61175D83-6BBB-4585-9506-BEB541D31EF1}" srcOrd="1" destOrd="0" presId="urn:microsoft.com/office/officeart/2005/8/layout/hierarchy2"/>
    <dgm:cxn modelId="{3887544B-128D-490A-895C-A214820C66A0}" type="presParOf" srcId="{61175D83-6BBB-4585-9506-BEB541D31EF1}" destId="{05E8D4DA-2045-474A-AE24-2CC793C9F369}" srcOrd="0" destOrd="0" presId="urn:microsoft.com/office/officeart/2005/8/layout/hierarchy2"/>
    <dgm:cxn modelId="{243BC9F3-7019-4516-8F0D-DC2921CE3F28}" type="presParOf" srcId="{05E8D4DA-2045-474A-AE24-2CC793C9F369}" destId="{8AE80AB1-4A5B-4963-AC03-3C20200E629C}" srcOrd="0" destOrd="0" presId="urn:microsoft.com/office/officeart/2005/8/layout/hierarchy2"/>
    <dgm:cxn modelId="{555CEE9F-371B-4859-92B4-2E25E79B4347}" type="presParOf" srcId="{61175D83-6BBB-4585-9506-BEB541D31EF1}" destId="{9CC98C24-8A53-448E-9E6B-A3E1E2795745}" srcOrd="1" destOrd="0" presId="urn:microsoft.com/office/officeart/2005/8/layout/hierarchy2"/>
    <dgm:cxn modelId="{E01D3228-5B97-4B0B-AD5D-EFE4F25D8BB4}" type="presParOf" srcId="{9CC98C24-8A53-448E-9E6B-A3E1E2795745}" destId="{14DD8E31-34EB-418F-A3A0-6905A938BD7B}" srcOrd="0" destOrd="0" presId="urn:microsoft.com/office/officeart/2005/8/layout/hierarchy2"/>
    <dgm:cxn modelId="{9D9511E4-7F2F-40ED-B6F9-4B8142BB3E98}" type="presParOf" srcId="{9CC98C24-8A53-448E-9E6B-A3E1E2795745}" destId="{4119C910-8DB8-4E82-8CBC-0DECFBE72343}" srcOrd="1" destOrd="0" presId="urn:microsoft.com/office/officeart/2005/8/layout/hierarchy2"/>
    <dgm:cxn modelId="{24DE758A-DD31-46B0-A139-B47BED326B61}" type="presParOf" srcId="{8345AEAA-047E-4A64-A7EA-919011C5D024}" destId="{537D51B2-1559-4C10-BC57-37705F55CC6A}" srcOrd="6" destOrd="0" presId="urn:microsoft.com/office/officeart/2005/8/layout/hierarchy2"/>
    <dgm:cxn modelId="{81896C8F-EE30-4B69-83D5-FA5B230C0EC2}" type="presParOf" srcId="{537D51B2-1559-4C10-BC57-37705F55CC6A}" destId="{9CE73914-8727-4F1B-A515-C76B5D9D5A65}" srcOrd="0" destOrd="0" presId="urn:microsoft.com/office/officeart/2005/8/layout/hierarchy2"/>
    <dgm:cxn modelId="{2FC523F9-EB9E-4337-8096-99F72884538E}" type="presParOf" srcId="{8345AEAA-047E-4A64-A7EA-919011C5D024}" destId="{9C2F4C37-5FD5-417F-83A8-030836D362CB}" srcOrd="7" destOrd="0" presId="urn:microsoft.com/office/officeart/2005/8/layout/hierarchy2"/>
    <dgm:cxn modelId="{83BE9B09-58E6-429E-A37E-736523816213}" type="presParOf" srcId="{9C2F4C37-5FD5-417F-83A8-030836D362CB}" destId="{4CC677A8-D6B6-47D3-8A31-AC8D1ACC39FB}" srcOrd="0" destOrd="0" presId="urn:microsoft.com/office/officeart/2005/8/layout/hierarchy2"/>
    <dgm:cxn modelId="{9E8A8EC9-E9D2-42BD-9017-74D33C579844}" type="presParOf" srcId="{9C2F4C37-5FD5-417F-83A8-030836D362CB}" destId="{1627B429-C5F6-430E-B3C4-6E38E001D9A1}" srcOrd="1" destOrd="0" presId="urn:microsoft.com/office/officeart/2005/8/layout/hierarchy2"/>
    <dgm:cxn modelId="{EAC5E69D-B0EC-4908-B793-EAFA82572CFC}" type="presParOf" srcId="{1627B429-C5F6-430E-B3C4-6E38E001D9A1}" destId="{D8D0626B-F73C-4CCE-943E-20E8CEAA05AC}" srcOrd="0" destOrd="0" presId="urn:microsoft.com/office/officeart/2005/8/layout/hierarchy2"/>
    <dgm:cxn modelId="{4012B240-67B1-45E2-89A3-A9B708F0BB61}" type="presParOf" srcId="{D8D0626B-F73C-4CCE-943E-20E8CEAA05AC}" destId="{F46D35F5-F2DB-44C7-8E41-29BCE9F7DE2A}" srcOrd="0" destOrd="0" presId="urn:microsoft.com/office/officeart/2005/8/layout/hierarchy2"/>
    <dgm:cxn modelId="{C5F570A4-BFF8-4003-BC14-4ECF8DF10ED8}" type="presParOf" srcId="{1627B429-C5F6-430E-B3C4-6E38E001D9A1}" destId="{3195C338-7226-4F88-AC0A-74D0EAB531E9}" srcOrd="1" destOrd="0" presId="urn:microsoft.com/office/officeart/2005/8/layout/hierarchy2"/>
    <dgm:cxn modelId="{A9F64BF4-F896-4BA0-BE51-CE41E230DF6C}" type="presParOf" srcId="{3195C338-7226-4F88-AC0A-74D0EAB531E9}" destId="{9C8902BA-3B98-4504-A8F9-B8F1C506CFFA}" srcOrd="0" destOrd="0" presId="urn:microsoft.com/office/officeart/2005/8/layout/hierarchy2"/>
    <dgm:cxn modelId="{F04A1FB8-DDD0-48DC-92B6-B4514D1D44EF}" type="presParOf" srcId="{3195C338-7226-4F88-AC0A-74D0EAB531E9}" destId="{58E6F2F1-29BF-4583-B74B-E3C6389401E1}" srcOrd="1" destOrd="0" presId="urn:microsoft.com/office/officeart/2005/8/layout/hierarchy2"/>
    <dgm:cxn modelId="{36B16A50-09ED-4D04-B77D-1CA0A23A8FA8}" type="presParOf" srcId="{8345AEAA-047E-4A64-A7EA-919011C5D024}" destId="{362DBE12-4BFB-41BD-9BEE-22C0ABBA602D}" srcOrd="8" destOrd="0" presId="urn:microsoft.com/office/officeart/2005/8/layout/hierarchy2"/>
    <dgm:cxn modelId="{8873EDF9-40DC-4649-A328-0728C1220AFB}" type="presParOf" srcId="{362DBE12-4BFB-41BD-9BEE-22C0ABBA602D}" destId="{84CB0795-53B9-4A17-B7E0-1BFB9FA273E2}" srcOrd="0" destOrd="0" presId="urn:microsoft.com/office/officeart/2005/8/layout/hierarchy2"/>
    <dgm:cxn modelId="{B7CF265D-0D21-4771-88F2-DD5018C6F204}" type="presParOf" srcId="{8345AEAA-047E-4A64-A7EA-919011C5D024}" destId="{32A2612E-9BCC-40A3-A372-0CEF910B88A4}" srcOrd="9" destOrd="0" presId="urn:microsoft.com/office/officeart/2005/8/layout/hierarchy2"/>
    <dgm:cxn modelId="{7E23A5E8-2CA7-47DD-A563-5C54F9AA78E7}" type="presParOf" srcId="{32A2612E-9BCC-40A3-A372-0CEF910B88A4}" destId="{79FA4A25-590E-4490-B05E-F8E0543D0DA9}" srcOrd="0" destOrd="0" presId="urn:microsoft.com/office/officeart/2005/8/layout/hierarchy2"/>
    <dgm:cxn modelId="{E49B1EED-02FF-41FF-943E-DF6F12C1F06E}" type="presParOf" srcId="{32A2612E-9BCC-40A3-A372-0CEF910B88A4}" destId="{AB574FD1-98A1-4445-8891-A6BA7EA22668}" srcOrd="1" destOrd="0" presId="urn:microsoft.com/office/officeart/2005/8/layout/hierarchy2"/>
    <dgm:cxn modelId="{25CB8387-3B6C-4CBD-942F-45B6ADC2543B}" type="presParOf" srcId="{AB574FD1-98A1-4445-8891-A6BA7EA22668}" destId="{B3A1761B-2E2F-49FF-BDC2-BAF382377C16}" srcOrd="0" destOrd="0" presId="urn:microsoft.com/office/officeart/2005/8/layout/hierarchy2"/>
    <dgm:cxn modelId="{FD319626-C81A-45EF-8C24-529A4542A3EB}" type="presParOf" srcId="{B3A1761B-2E2F-49FF-BDC2-BAF382377C16}" destId="{E2844570-382E-4A5B-9D32-D341769C2FF4}" srcOrd="0" destOrd="0" presId="urn:microsoft.com/office/officeart/2005/8/layout/hierarchy2"/>
    <dgm:cxn modelId="{6BFD0AD9-A969-4B39-BF54-E0936C3D330E}" type="presParOf" srcId="{AB574FD1-98A1-4445-8891-A6BA7EA22668}" destId="{3530AE6F-2D99-4BAD-89CF-29329030E967}" srcOrd="1" destOrd="0" presId="urn:microsoft.com/office/officeart/2005/8/layout/hierarchy2"/>
    <dgm:cxn modelId="{D657003B-FA12-457F-951E-9F1B51C6AD24}" type="presParOf" srcId="{3530AE6F-2D99-4BAD-89CF-29329030E967}" destId="{78A8F8A3-394A-4157-9A91-F0D1A4828809}" srcOrd="0" destOrd="0" presId="urn:microsoft.com/office/officeart/2005/8/layout/hierarchy2"/>
    <dgm:cxn modelId="{388219F9-99BA-40C0-8D6D-E64CEAC22EE0}" type="presParOf" srcId="{3530AE6F-2D99-4BAD-89CF-29329030E967}" destId="{8FF2B8F3-3720-42B9-A2B3-A6DCF6E2F6C3}" srcOrd="1" destOrd="0" presId="urn:microsoft.com/office/officeart/2005/8/layout/hierarchy2"/>
    <dgm:cxn modelId="{4C2A0147-7B23-407B-95FF-14FF36711E69}" type="presParOf" srcId="{8345AEAA-047E-4A64-A7EA-919011C5D024}" destId="{DEC15BC3-B23B-41A5-B054-C1B38D26A359}" srcOrd="10" destOrd="0" presId="urn:microsoft.com/office/officeart/2005/8/layout/hierarchy2"/>
    <dgm:cxn modelId="{310DAF5E-39C3-40FF-88ED-F7FA54668238}" type="presParOf" srcId="{DEC15BC3-B23B-41A5-B054-C1B38D26A359}" destId="{7A82B9C6-CFC6-4F47-94B4-241131E9E47C}" srcOrd="0" destOrd="0" presId="urn:microsoft.com/office/officeart/2005/8/layout/hierarchy2"/>
    <dgm:cxn modelId="{4258553E-F52F-41FF-BDC6-C9FE6D38C1F6}" type="presParOf" srcId="{8345AEAA-047E-4A64-A7EA-919011C5D024}" destId="{ECE44FC3-1A5B-40F0-B77C-1F0FB5362863}" srcOrd="11" destOrd="0" presId="urn:microsoft.com/office/officeart/2005/8/layout/hierarchy2"/>
    <dgm:cxn modelId="{9184BFE4-C78D-48D9-8A4A-78A2E469DDD1}" type="presParOf" srcId="{ECE44FC3-1A5B-40F0-B77C-1F0FB5362863}" destId="{16C5906F-88AA-4688-9EE6-A868D8AE4AAA}" srcOrd="0" destOrd="0" presId="urn:microsoft.com/office/officeart/2005/8/layout/hierarchy2"/>
    <dgm:cxn modelId="{F1394DB7-4D3A-40B0-B473-D0182C4A3DDC}" type="presParOf" srcId="{ECE44FC3-1A5B-40F0-B77C-1F0FB5362863}" destId="{76505F3E-2F90-40ED-87E7-80B634DCB046}" srcOrd="1" destOrd="0" presId="urn:microsoft.com/office/officeart/2005/8/layout/hierarchy2"/>
    <dgm:cxn modelId="{A1D2273C-4DD2-4E3E-AD25-01B264EADDDB}" type="presParOf" srcId="{76505F3E-2F90-40ED-87E7-80B634DCB046}" destId="{8756065D-A75E-4D1B-B74B-F97E239D4893}" srcOrd="0" destOrd="0" presId="urn:microsoft.com/office/officeart/2005/8/layout/hierarchy2"/>
    <dgm:cxn modelId="{95B63475-DDB5-43CF-856C-3F866534C5BE}" type="presParOf" srcId="{8756065D-A75E-4D1B-B74B-F97E239D4893}" destId="{7BBA60F7-FE84-45C9-B885-4079D1EECDD9}" srcOrd="0" destOrd="0" presId="urn:microsoft.com/office/officeart/2005/8/layout/hierarchy2"/>
    <dgm:cxn modelId="{E536B7EA-4F10-4EFF-ABFC-C2490D22C066}" type="presParOf" srcId="{76505F3E-2F90-40ED-87E7-80B634DCB046}" destId="{F72F2432-3C26-4529-89B1-CEA158166FD4}" srcOrd="1" destOrd="0" presId="urn:microsoft.com/office/officeart/2005/8/layout/hierarchy2"/>
    <dgm:cxn modelId="{A20F790A-50D2-4715-B79F-ACEE2703DC00}" type="presParOf" srcId="{F72F2432-3C26-4529-89B1-CEA158166FD4}" destId="{125EBE08-B18E-4B25-BC70-D2CFBF2F7F81}" srcOrd="0" destOrd="0" presId="urn:microsoft.com/office/officeart/2005/8/layout/hierarchy2"/>
    <dgm:cxn modelId="{DC3B8593-2B36-419F-8319-169D0A716D05}" type="presParOf" srcId="{F72F2432-3C26-4529-89B1-CEA158166FD4}" destId="{879D2FA7-D723-4ECA-A45D-1B26CCA0ADD0}" srcOrd="1" destOrd="0" presId="urn:microsoft.com/office/officeart/2005/8/layout/hierarchy2"/>
    <dgm:cxn modelId="{B6B8564F-4FF7-4947-859B-1527A7E3B6FF}" type="presParOf" srcId="{8345AEAA-047E-4A64-A7EA-919011C5D024}" destId="{781B4FB9-5750-4585-9FF6-97D99CF4314E}" srcOrd="12" destOrd="0" presId="urn:microsoft.com/office/officeart/2005/8/layout/hierarchy2"/>
    <dgm:cxn modelId="{60488AD5-6959-4850-8AA4-A5239C813955}" type="presParOf" srcId="{781B4FB9-5750-4585-9FF6-97D99CF4314E}" destId="{02EFFF68-7863-410B-BC87-8022BBCEF3E3}" srcOrd="0" destOrd="0" presId="urn:microsoft.com/office/officeart/2005/8/layout/hierarchy2"/>
    <dgm:cxn modelId="{FC259683-1B87-4294-A49E-05E16D05C6E5}" type="presParOf" srcId="{8345AEAA-047E-4A64-A7EA-919011C5D024}" destId="{01FE60FC-C2DD-4430-A230-C9FA20EEFE07}" srcOrd="13" destOrd="0" presId="urn:microsoft.com/office/officeart/2005/8/layout/hierarchy2"/>
    <dgm:cxn modelId="{E7A69B9C-BD8C-4BA9-B986-635D1A548CDB}" type="presParOf" srcId="{01FE60FC-C2DD-4430-A230-C9FA20EEFE07}" destId="{BC8C767F-C4ED-4797-B344-01C74C034392}" srcOrd="0" destOrd="0" presId="urn:microsoft.com/office/officeart/2005/8/layout/hierarchy2"/>
    <dgm:cxn modelId="{CD1A8732-1C24-488A-9F4C-C2D1C2B72C49}" type="presParOf" srcId="{01FE60FC-C2DD-4430-A230-C9FA20EEFE07}" destId="{EAFBC26D-E937-43AD-B9F9-2FB3E17C59C2}" srcOrd="1" destOrd="0"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0C948D-C5D6-4168-8591-8E27F0E90085}"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zh-CN" altLang="en-US"/>
        </a:p>
      </dgm:t>
    </dgm:pt>
    <dgm:pt modelId="{05C02BFD-637F-467D-8C71-2BB889350E8F}">
      <dgm:prSet phldrT="[文本]" custT="1"/>
      <dgm:spPr>
        <a:xfrm>
          <a:off x="4150" y="1495238"/>
          <a:ext cx="927672" cy="463836"/>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客运索道</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66AC3B39-69DA-4A63-825A-AB4F2B4C2416}" cxnId="{1CB4C97E-35F0-4D02-AB04-C12A99C937BB}" type="parTrans">
      <dgm:prSet/>
      <dgm:spPr/>
      <dgm:t>
        <a:bodyPr/>
        <a:lstStyle/>
        <a:p>
          <a:endParaRPr lang="zh-CN" altLang="en-US" sz="1400"/>
        </a:p>
      </dgm:t>
    </dgm:pt>
    <dgm:pt modelId="{6F366F19-7564-4CA9-93FA-3A58CC712C25}" cxnId="{1CB4C97E-35F0-4D02-AB04-C12A99C937BB}" type="sibTrans">
      <dgm:prSet/>
      <dgm:spPr/>
      <dgm:t>
        <a:bodyPr/>
        <a:lstStyle/>
        <a:p>
          <a:endParaRPr lang="zh-CN" altLang="en-US" sz="1400"/>
        </a:p>
      </dgm:t>
    </dgm:pt>
    <dgm:pt modelId="{4EE3C20C-A87E-48F5-9800-20D13945DB78}">
      <dgm:prSet phldrT="[文本]" custT="1"/>
      <dgm:spPr>
        <a:xfrm>
          <a:off x="1302891" y="2028650"/>
          <a:ext cx="1510964" cy="463836"/>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客运拖牵索道</a:t>
          </a:r>
          <a:endParaRPr lang="en-US" altLang="zh-CN" sz="1400" dirty="0" smtClean="0">
            <a:solidFill>
              <a:sysClr val="windowText" lastClr="000000"/>
            </a:solidFill>
            <a:latin typeface="Lucida Sans Unicode" panose="020B0602030504020204"/>
            <a:ea typeface="黑体" panose="02010609060101010101" pitchFamily="49" charset="-122"/>
            <a:cs typeface="+mn-cs"/>
          </a:endParaRPr>
        </a:p>
      </dgm:t>
    </dgm:pt>
    <dgm:pt modelId="{900509FB-12D7-4042-BD52-8D84C53F3CF0}" cxnId="{F74E7733-EE51-45C8-BEE8-404B61414B31}" type="parTrans">
      <dgm:prSet custT="1"/>
      <dgm:spPr>
        <a:xfrm rot="3310531">
          <a:off x="792464" y="1981777"/>
          <a:ext cx="649784" cy="24169"/>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4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ED1A085B-5587-4813-AB42-84EECCD20A45}" cxnId="{F74E7733-EE51-45C8-BEE8-404B61414B31}" type="sibTrans">
      <dgm:prSet/>
      <dgm:spPr/>
      <dgm:t>
        <a:bodyPr/>
        <a:lstStyle/>
        <a:p>
          <a:endParaRPr lang="zh-CN" altLang="en-US" sz="1400"/>
        </a:p>
      </dgm:t>
    </dgm:pt>
    <dgm:pt modelId="{95747FED-1101-4479-81C6-FAD711D76082}">
      <dgm:prSet phldrT="[文本]" custT="1"/>
      <dgm:spPr>
        <a:xfrm>
          <a:off x="1302891" y="961827"/>
          <a:ext cx="1510964" cy="463836"/>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客运架空索道</a:t>
          </a:r>
          <a:endParaRPr lang="en-US" altLang="zh-CN" sz="1400" dirty="0" smtClean="0">
            <a:solidFill>
              <a:sysClr val="windowText" lastClr="000000"/>
            </a:solidFill>
            <a:latin typeface="Lucida Sans Unicode" panose="020B0602030504020204"/>
            <a:ea typeface="黑体" panose="02010609060101010101" pitchFamily="49" charset="-122"/>
            <a:cs typeface="+mn-cs"/>
          </a:endParaRPr>
        </a:p>
      </dgm:t>
    </dgm:pt>
    <dgm:pt modelId="{4AA6F439-A3FF-4C59-86CE-E7A9757C5CC1}" cxnId="{42FF3837-47E3-4EFF-BD8C-20821EC08E47}" type="parTrans">
      <dgm:prSet custT="1"/>
      <dgm:spPr>
        <a:xfrm rot="18289469">
          <a:off x="792464" y="1448366"/>
          <a:ext cx="649784" cy="24169"/>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4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2A1DE94D-24DD-41A2-A64C-BE1D6C800958}" cxnId="{42FF3837-47E3-4EFF-BD8C-20821EC08E47}" type="sibTrans">
      <dgm:prSet/>
      <dgm:spPr/>
      <dgm:t>
        <a:bodyPr/>
        <a:lstStyle/>
        <a:p>
          <a:endParaRPr lang="zh-CN" altLang="en-US" sz="1400"/>
        </a:p>
      </dgm:t>
    </dgm:pt>
    <dgm:pt modelId="{B18D4EEA-E5C8-4148-9E17-C110EE95EBAF}">
      <dgm:prSet phldrT="[文本]" custT="1"/>
      <dgm:spPr>
        <a:xfrm>
          <a:off x="1302891" y="1495238"/>
          <a:ext cx="1510964" cy="463836"/>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客运缆车</a:t>
          </a:r>
          <a:endParaRPr lang="en-US" altLang="zh-CN" sz="1400" dirty="0" smtClean="0">
            <a:solidFill>
              <a:sysClr val="windowText" lastClr="000000"/>
            </a:solidFill>
            <a:latin typeface="Lucida Sans Unicode" panose="020B0602030504020204"/>
            <a:ea typeface="黑体" panose="02010609060101010101" pitchFamily="49" charset="-122"/>
            <a:cs typeface="+mn-cs"/>
          </a:endParaRPr>
        </a:p>
      </dgm:t>
    </dgm:pt>
    <dgm:pt modelId="{8C7B48D9-4412-48E0-A532-E6A981DE423B}" cxnId="{3157FF48-718C-4475-BB01-002C6B1BAF16}" type="parTrans">
      <dgm:prSet custT="1"/>
      <dgm:spPr>
        <a:xfrm>
          <a:off x="931822" y="1715072"/>
          <a:ext cx="371068" cy="24169"/>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4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A4A21785-11AB-4735-BA7F-06BA66EE6CCE}" cxnId="{3157FF48-718C-4475-BB01-002C6B1BAF16}" type="sibTrans">
      <dgm:prSet/>
      <dgm:spPr/>
      <dgm:t>
        <a:bodyPr/>
        <a:lstStyle/>
        <a:p>
          <a:endParaRPr lang="zh-CN" altLang="en-US" sz="1400"/>
        </a:p>
      </dgm:t>
    </dgm:pt>
    <dgm:pt modelId="{74798A15-C560-416C-B1D8-372B0B1716A0}">
      <dgm:prSet custT="1"/>
      <dgm:spPr>
        <a:xfrm>
          <a:off x="3184925" y="961827"/>
          <a:ext cx="1740146" cy="463836"/>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复式、循环式</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B172CF20-AFAB-4D7F-8CF2-A75EC97A57EB}" cxnId="{A31961AE-2D10-476B-A3EA-94714AC41BCD}" type="parTrans">
      <dgm:prSet custT="1"/>
      <dgm:spPr>
        <a:xfrm>
          <a:off x="2813856" y="1181660"/>
          <a:ext cx="371068" cy="24169"/>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4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FA6C8792-3B58-472E-8EAA-6014A5ED4849}" cxnId="{A31961AE-2D10-476B-A3EA-94714AC41BCD}" type="sibTrans">
      <dgm:prSet/>
      <dgm:spPr/>
      <dgm:t>
        <a:bodyPr/>
        <a:lstStyle/>
        <a:p>
          <a:endParaRPr lang="zh-CN" altLang="en-US" sz="1400"/>
        </a:p>
      </dgm:t>
    </dgm:pt>
    <dgm:pt modelId="{01C97C6E-003B-4789-B762-89ADD84ED235}">
      <dgm:prSet custT="1"/>
      <dgm:spPr>
        <a:xfrm>
          <a:off x="3184925" y="1495238"/>
          <a:ext cx="1740146" cy="463836"/>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往复式、循环式</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8A0770E1-5D41-45BC-B324-439D57DAE5C3}" cxnId="{EA909839-F9E5-418A-B285-089E34A3151A}" type="parTrans">
      <dgm:prSet custT="1"/>
      <dgm:spPr>
        <a:xfrm>
          <a:off x="2813856" y="1715072"/>
          <a:ext cx="371068" cy="24169"/>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4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8E36766B-058A-4DAB-8D8E-B751500DBA1F}" cxnId="{EA909839-F9E5-418A-B285-089E34A3151A}" type="sibTrans">
      <dgm:prSet/>
      <dgm:spPr/>
      <dgm:t>
        <a:bodyPr/>
        <a:lstStyle/>
        <a:p>
          <a:endParaRPr lang="zh-CN" altLang="en-US" sz="1400"/>
        </a:p>
      </dgm:t>
    </dgm:pt>
    <dgm:pt modelId="{A6AD311B-CEE2-4A6D-B0A0-B405E624BA1F}">
      <dgm:prSet custT="1"/>
      <dgm:spPr>
        <a:xfrm>
          <a:off x="3184925" y="2028650"/>
          <a:ext cx="1740146" cy="463836"/>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低位、高位</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AEA0FFDB-8FB4-437B-B294-8910A5319BFF}" cxnId="{A00C36D4-614C-43B2-A226-3EA07177E12C}" type="parTrans">
      <dgm:prSet custT="1"/>
      <dgm:spPr>
        <a:xfrm>
          <a:off x="2813856" y="2248483"/>
          <a:ext cx="371068" cy="24169"/>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4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48EE6631-E4D7-4112-8326-EF27AB2AC4DE}" cxnId="{A00C36D4-614C-43B2-A226-3EA07177E12C}" type="sibTrans">
      <dgm:prSet/>
      <dgm:spPr/>
      <dgm:t>
        <a:bodyPr/>
        <a:lstStyle/>
        <a:p>
          <a:endParaRPr lang="zh-CN" altLang="en-US" sz="1400"/>
        </a:p>
      </dgm:t>
    </dgm:pt>
    <dgm:pt modelId="{3846C698-F582-42D4-AC23-D3687F7BB058}" type="pres">
      <dgm:prSet presAssocID="{530C948D-C5D6-4168-8591-8E27F0E90085}" presName="diagram" presStyleCnt="0">
        <dgm:presLayoutVars>
          <dgm:chPref val="1"/>
          <dgm:dir/>
          <dgm:animOne val="branch"/>
          <dgm:animLvl val="lvl"/>
          <dgm:resizeHandles val="exact"/>
        </dgm:presLayoutVars>
      </dgm:prSet>
      <dgm:spPr/>
      <dgm:t>
        <a:bodyPr/>
        <a:lstStyle/>
        <a:p>
          <a:endParaRPr lang="zh-CN" altLang="en-US"/>
        </a:p>
      </dgm:t>
    </dgm:pt>
    <dgm:pt modelId="{6B6DFB84-4A4B-45C5-8D9C-BAB55858D4F2}" type="pres">
      <dgm:prSet presAssocID="{05C02BFD-637F-467D-8C71-2BB889350E8F}" presName="root1" presStyleCnt="0"/>
      <dgm:spPr/>
    </dgm:pt>
    <dgm:pt modelId="{EB34B728-A35B-4CF2-ADA9-D7B5348545A9}" type="pres">
      <dgm:prSet presAssocID="{05C02BFD-637F-467D-8C71-2BB889350E8F}" presName="LevelOneTextNode" presStyleLbl="node0" presStyleIdx="0" presStyleCnt="1">
        <dgm:presLayoutVars>
          <dgm:chPref val="3"/>
        </dgm:presLayoutVars>
      </dgm:prSet>
      <dgm:spPr>
        <a:prstGeom prst="roundRect">
          <a:avLst>
            <a:gd name="adj" fmla="val 10000"/>
          </a:avLst>
        </a:prstGeom>
      </dgm:spPr>
      <dgm:t>
        <a:bodyPr/>
        <a:lstStyle/>
        <a:p>
          <a:endParaRPr lang="zh-CN" altLang="en-US"/>
        </a:p>
      </dgm:t>
    </dgm:pt>
    <dgm:pt modelId="{8345AEAA-047E-4A64-A7EA-919011C5D024}" type="pres">
      <dgm:prSet presAssocID="{05C02BFD-637F-467D-8C71-2BB889350E8F}" presName="level2hierChild" presStyleCnt="0"/>
      <dgm:spPr/>
    </dgm:pt>
    <dgm:pt modelId="{C7761735-DACD-4968-97AB-326A721BAF4F}" type="pres">
      <dgm:prSet presAssocID="{4AA6F439-A3FF-4C59-86CE-E7A9757C5CC1}" presName="conn2-1" presStyleLbl="parChTrans1D2" presStyleIdx="0" presStyleCnt="3"/>
      <dgm:spPr>
        <a:custGeom>
          <a:avLst/>
          <a:gdLst/>
          <a:ahLst/>
          <a:cxnLst/>
          <a:rect l="0" t="0" r="0" b="0"/>
          <a:pathLst>
            <a:path>
              <a:moveTo>
                <a:pt x="0" y="12084"/>
              </a:moveTo>
              <a:lnTo>
                <a:pt x="649784" y="12084"/>
              </a:lnTo>
            </a:path>
          </a:pathLst>
        </a:custGeom>
      </dgm:spPr>
      <dgm:t>
        <a:bodyPr/>
        <a:lstStyle/>
        <a:p>
          <a:endParaRPr lang="zh-CN" altLang="en-US"/>
        </a:p>
      </dgm:t>
    </dgm:pt>
    <dgm:pt modelId="{B6C02E9C-86FC-40F6-A7D6-82AE1E1AB87D}" type="pres">
      <dgm:prSet presAssocID="{4AA6F439-A3FF-4C59-86CE-E7A9757C5CC1}" presName="connTx" presStyleLbl="parChTrans1D2" presStyleIdx="0" presStyleCnt="3"/>
      <dgm:spPr/>
      <dgm:t>
        <a:bodyPr/>
        <a:lstStyle/>
        <a:p>
          <a:endParaRPr lang="zh-CN" altLang="en-US"/>
        </a:p>
      </dgm:t>
    </dgm:pt>
    <dgm:pt modelId="{7CDB281E-8158-4161-A864-CA29631F0038}" type="pres">
      <dgm:prSet presAssocID="{95747FED-1101-4479-81C6-FAD711D76082}" presName="root2" presStyleCnt="0"/>
      <dgm:spPr/>
    </dgm:pt>
    <dgm:pt modelId="{47EFA952-7B2E-4D91-94E8-3B23379F542E}" type="pres">
      <dgm:prSet presAssocID="{95747FED-1101-4479-81C6-FAD711D76082}" presName="LevelTwoTextNode" presStyleLbl="node2" presStyleIdx="0" presStyleCnt="3" custScaleX="162877">
        <dgm:presLayoutVars>
          <dgm:chPref val="3"/>
        </dgm:presLayoutVars>
      </dgm:prSet>
      <dgm:spPr>
        <a:prstGeom prst="roundRect">
          <a:avLst>
            <a:gd name="adj" fmla="val 10000"/>
          </a:avLst>
        </a:prstGeom>
      </dgm:spPr>
      <dgm:t>
        <a:bodyPr/>
        <a:lstStyle/>
        <a:p>
          <a:endParaRPr lang="zh-CN" altLang="en-US"/>
        </a:p>
      </dgm:t>
    </dgm:pt>
    <dgm:pt modelId="{EE1EB4FB-EFE5-43F5-A217-90FE8CB489F4}" type="pres">
      <dgm:prSet presAssocID="{95747FED-1101-4479-81C6-FAD711D76082}" presName="level3hierChild" presStyleCnt="0"/>
      <dgm:spPr/>
    </dgm:pt>
    <dgm:pt modelId="{D5292B67-FAE5-438C-B62E-56A550F81A20}" type="pres">
      <dgm:prSet presAssocID="{B172CF20-AFAB-4D7F-8CF2-A75EC97A57EB}" presName="conn2-1" presStyleLbl="parChTrans1D3" presStyleIdx="0" presStyleCnt="3"/>
      <dgm:spPr>
        <a:custGeom>
          <a:avLst/>
          <a:gdLst/>
          <a:ahLst/>
          <a:cxnLst/>
          <a:rect l="0" t="0" r="0" b="0"/>
          <a:pathLst>
            <a:path>
              <a:moveTo>
                <a:pt x="0" y="12084"/>
              </a:moveTo>
              <a:lnTo>
                <a:pt x="371068" y="12084"/>
              </a:lnTo>
            </a:path>
          </a:pathLst>
        </a:custGeom>
      </dgm:spPr>
      <dgm:t>
        <a:bodyPr/>
        <a:lstStyle/>
        <a:p>
          <a:endParaRPr lang="zh-CN" altLang="en-US"/>
        </a:p>
      </dgm:t>
    </dgm:pt>
    <dgm:pt modelId="{71C5D477-C83D-479F-89B3-E6732DC97FC9}" type="pres">
      <dgm:prSet presAssocID="{B172CF20-AFAB-4D7F-8CF2-A75EC97A57EB}" presName="connTx" presStyleLbl="parChTrans1D3" presStyleIdx="0" presStyleCnt="3"/>
      <dgm:spPr/>
      <dgm:t>
        <a:bodyPr/>
        <a:lstStyle/>
        <a:p>
          <a:endParaRPr lang="zh-CN" altLang="en-US"/>
        </a:p>
      </dgm:t>
    </dgm:pt>
    <dgm:pt modelId="{FD0B6169-2D59-489F-8B8D-7E68F8366A23}" type="pres">
      <dgm:prSet presAssocID="{74798A15-C560-416C-B1D8-372B0B1716A0}" presName="root2" presStyleCnt="0"/>
      <dgm:spPr/>
    </dgm:pt>
    <dgm:pt modelId="{31932513-9F4B-46D8-929D-9ED78BD3D8CD}" type="pres">
      <dgm:prSet presAssocID="{74798A15-C560-416C-B1D8-372B0B1716A0}" presName="LevelTwoTextNode" presStyleLbl="node3" presStyleIdx="0" presStyleCnt="3" custScaleX="187582">
        <dgm:presLayoutVars>
          <dgm:chPref val="3"/>
        </dgm:presLayoutVars>
      </dgm:prSet>
      <dgm:spPr>
        <a:prstGeom prst="roundRect">
          <a:avLst>
            <a:gd name="adj" fmla="val 10000"/>
          </a:avLst>
        </a:prstGeom>
      </dgm:spPr>
      <dgm:t>
        <a:bodyPr/>
        <a:lstStyle/>
        <a:p>
          <a:endParaRPr lang="zh-CN" altLang="en-US"/>
        </a:p>
      </dgm:t>
    </dgm:pt>
    <dgm:pt modelId="{48A54A30-5F33-4B7B-A0E9-3B24B63D9216}" type="pres">
      <dgm:prSet presAssocID="{74798A15-C560-416C-B1D8-372B0B1716A0}" presName="level3hierChild" presStyleCnt="0"/>
      <dgm:spPr/>
    </dgm:pt>
    <dgm:pt modelId="{B7B87349-3F5C-4C2A-A723-638C4EF122F2}" type="pres">
      <dgm:prSet presAssocID="{8C7B48D9-4412-48E0-A532-E6A981DE423B}" presName="conn2-1" presStyleLbl="parChTrans1D2" presStyleIdx="1" presStyleCnt="3"/>
      <dgm:spPr>
        <a:custGeom>
          <a:avLst/>
          <a:gdLst/>
          <a:ahLst/>
          <a:cxnLst/>
          <a:rect l="0" t="0" r="0" b="0"/>
          <a:pathLst>
            <a:path>
              <a:moveTo>
                <a:pt x="0" y="12084"/>
              </a:moveTo>
              <a:lnTo>
                <a:pt x="371068" y="12084"/>
              </a:lnTo>
            </a:path>
          </a:pathLst>
        </a:custGeom>
      </dgm:spPr>
      <dgm:t>
        <a:bodyPr/>
        <a:lstStyle/>
        <a:p>
          <a:endParaRPr lang="zh-CN" altLang="en-US"/>
        </a:p>
      </dgm:t>
    </dgm:pt>
    <dgm:pt modelId="{531FD5C1-3058-4A7F-AB50-7208A9C5374A}" type="pres">
      <dgm:prSet presAssocID="{8C7B48D9-4412-48E0-A532-E6A981DE423B}" presName="connTx" presStyleLbl="parChTrans1D2" presStyleIdx="1" presStyleCnt="3"/>
      <dgm:spPr/>
      <dgm:t>
        <a:bodyPr/>
        <a:lstStyle/>
        <a:p>
          <a:endParaRPr lang="zh-CN" altLang="en-US"/>
        </a:p>
      </dgm:t>
    </dgm:pt>
    <dgm:pt modelId="{F4866CF1-233C-4620-9727-10C68E395C71}" type="pres">
      <dgm:prSet presAssocID="{B18D4EEA-E5C8-4148-9E17-C110EE95EBAF}" presName="root2" presStyleCnt="0"/>
      <dgm:spPr/>
    </dgm:pt>
    <dgm:pt modelId="{4C4B7FA6-5912-4E5A-B8B4-C240505768C8}" type="pres">
      <dgm:prSet presAssocID="{B18D4EEA-E5C8-4148-9E17-C110EE95EBAF}" presName="LevelTwoTextNode" presStyleLbl="node2" presStyleIdx="1" presStyleCnt="3" custScaleX="162877">
        <dgm:presLayoutVars>
          <dgm:chPref val="3"/>
        </dgm:presLayoutVars>
      </dgm:prSet>
      <dgm:spPr>
        <a:prstGeom prst="roundRect">
          <a:avLst>
            <a:gd name="adj" fmla="val 10000"/>
          </a:avLst>
        </a:prstGeom>
      </dgm:spPr>
      <dgm:t>
        <a:bodyPr/>
        <a:lstStyle/>
        <a:p>
          <a:endParaRPr lang="zh-CN" altLang="en-US"/>
        </a:p>
      </dgm:t>
    </dgm:pt>
    <dgm:pt modelId="{426B2DC8-4692-4ACD-ABAE-F4F8D38D3182}" type="pres">
      <dgm:prSet presAssocID="{B18D4EEA-E5C8-4148-9E17-C110EE95EBAF}" presName="level3hierChild" presStyleCnt="0"/>
      <dgm:spPr/>
    </dgm:pt>
    <dgm:pt modelId="{DFF20C1B-346C-4C79-B26E-255B4FFE504D}" type="pres">
      <dgm:prSet presAssocID="{8A0770E1-5D41-45BC-B324-439D57DAE5C3}" presName="conn2-1" presStyleLbl="parChTrans1D3" presStyleIdx="1" presStyleCnt="3"/>
      <dgm:spPr>
        <a:custGeom>
          <a:avLst/>
          <a:gdLst/>
          <a:ahLst/>
          <a:cxnLst/>
          <a:rect l="0" t="0" r="0" b="0"/>
          <a:pathLst>
            <a:path>
              <a:moveTo>
                <a:pt x="0" y="12084"/>
              </a:moveTo>
              <a:lnTo>
                <a:pt x="371068" y="12084"/>
              </a:lnTo>
            </a:path>
          </a:pathLst>
        </a:custGeom>
      </dgm:spPr>
      <dgm:t>
        <a:bodyPr/>
        <a:lstStyle/>
        <a:p>
          <a:endParaRPr lang="zh-CN" altLang="en-US"/>
        </a:p>
      </dgm:t>
    </dgm:pt>
    <dgm:pt modelId="{EBFD7979-CD09-4B82-93D9-257BD9E59FEE}" type="pres">
      <dgm:prSet presAssocID="{8A0770E1-5D41-45BC-B324-439D57DAE5C3}" presName="connTx" presStyleLbl="parChTrans1D3" presStyleIdx="1" presStyleCnt="3"/>
      <dgm:spPr/>
      <dgm:t>
        <a:bodyPr/>
        <a:lstStyle/>
        <a:p>
          <a:endParaRPr lang="zh-CN" altLang="en-US"/>
        </a:p>
      </dgm:t>
    </dgm:pt>
    <dgm:pt modelId="{CF540039-FEE4-4278-8217-849D914886AF}" type="pres">
      <dgm:prSet presAssocID="{01C97C6E-003B-4789-B762-89ADD84ED235}" presName="root2" presStyleCnt="0"/>
      <dgm:spPr/>
    </dgm:pt>
    <dgm:pt modelId="{8C8655BB-CF81-449A-BB25-FE3F1EB6EA89}" type="pres">
      <dgm:prSet presAssocID="{01C97C6E-003B-4789-B762-89ADD84ED235}" presName="LevelTwoTextNode" presStyleLbl="node3" presStyleIdx="1" presStyleCnt="3" custScaleX="187582">
        <dgm:presLayoutVars>
          <dgm:chPref val="3"/>
        </dgm:presLayoutVars>
      </dgm:prSet>
      <dgm:spPr>
        <a:prstGeom prst="roundRect">
          <a:avLst>
            <a:gd name="adj" fmla="val 10000"/>
          </a:avLst>
        </a:prstGeom>
      </dgm:spPr>
      <dgm:t>
        <a:bodyPr/>
        <a:lstStyle/>
        <a:p>
          <a:endParaRPr lang="zh-CN" altLang="en-US"/>
        </a:p>
      </dgm:t>
    </dgm:pt>
    <dgm:pt modelId="{7CC05779-09CF-4323-9692-6C6A556E25BA}" type="pres">
      <dgm:prSet presAssocID="{01C97C6E-003B-4789-B762-89ADD84ED235}" presName="level3hierChild" presStyleCnt="0"/>
      <dgm:spPr/>
    </dgm:pt>
    <dgm:pt modelId="{14BE7AAB-15D5-45A6-BE96-8A2F0E27187C}" type="pres">
      <dgm:prSet presAssocID="{900509FB-12D7-4042-BD52-8D84C53F3CF0}" presName="conn2-1" presStyleLbl="parChTrans1D2" presStyleIdx="2" presStyleCnt="3"/>
      <dgm:spPr>
        <a:custGeom>
          <a:avLst/>
          <a:gdLst/>
          <a:ahLst/>
          <a:cxnLst/>
          <a:rect l="0" t="0" r="0" b="0"/>
          <a:pathLst>
            <a:path>
              <a:moveTo>
                <a:pt x="0" y="12084"/>
              </a:moveTo>
              <a:lnTo>
                <a:pt x="649784" y="12084"/>
              </a:lnTo>
            </a:path>
          </a:pathLst>
        </a:custGeom>
      </dgm:spPr>
      <dgm:t>
        <a:bodyPr/>
        <a:lstStyle/>
        <a:p>
          <a:endParaRPr lang="zh-CN" altLang="en-US"/>
        </a:p>
      </dgm:t>
    </dgm:pt>
    <dgm:pt modelId="{6D48EFF9-C632-4B7F-B42A-B39DC965F446}" type="pres">
      <dgm:prSet presAssocID="{900509FB-12D7-4042-BD52-8D84C53F3CF0}" presName="connTx" presStyleLbl="parChTrans1D2" presStyleIdx="2" presStyleCnt="3"/>
      <dgm:spPr/>
      <dgm:t>
        <a:bodyPr/>
        <a:lstStyle/>
        <a:p>
          <a:endParaRPr lang="zh-CN" altLang="en-US"/>
        </a:p>
      </dgm:t>
    </dgm:pt>
    <dgm:pt modelId="{DA390CBA-A984-44A1-881F-26B1D7D4E51F}" type="pres">
      <dgm:prSet presAssocID="{4EE3C20C-A87E-48F5-9800-20D13945DB78}" presName="root2" presStyleCnt="0"/>
      <dgm:spPr/>
    </dgm:pt>
    <dgm:pt modelId="{E616D070-8147-48DA-85EF-1A1EB291100E}" type="pres">
      <dgm:prSet presAssocID="{4EE3C20C-A87E-48F5-9800-20D13945DB78}" presName="LevelTwoTextNode" presStyleLbl="node2" presStyleIdx="2" presStyleCnt="3" custScaleX="162877">
        <dgm:presLayoutVars>
          <dgm:chPref val="3"/>
        </dgm:presLayoutVars>
      </dgm:prSet>
      <dgm:spPr>
        <a:prstGeom prst="roundRect">
          <a:avLst>
            <a:gd name="adj" fmla="val 10000"/>
          </a:avLst>
        </a:prstGeom>
      </dgm:spPr>
      <dgm:t>
        <a:bodyPr/>
        <a:lstStyle/>
        <a:p>
          <a:endParaRPr lang="zh-CN" altLang="en-US"/>
        </a:p>
      </dgm:t>
    </dgm:pt>
    <dgm:pt modelId="{61175D83-6BBB-4585-9506-BEB541D31EF1}" type="pres">
      <dgm:prSet presAssocID="{4EE3C20C-A87E-48F5-9800-20D13945DB78}" presName="level3hierChild" presStyleCnt="0"/>
      <dgm:spPr/>
    </dgm:pt>
    <dgm:pt modelId="{05E8D4DA-2045-474A-AE24-2CC793C9F369}" type="pres">
      <dgm:prSet presAssocID="{AEA0FFDB-8FB4-437B-B294-8910A5319BFF}" presName="conn2-1" presStyleLbl="parChTrans1D3" presStyleIdx="2" presStyleCnt="3"/>
      <dgm:spPr>
        <a:custGeom>
          <a:avLst/>
          <a:gdLst/>
          <a:ahLst/>
          <a:cxnLst/>
          <a:rect l="0" t="0" r="0" b="0"/>
          <a:pathLst>
            <a:path>
              <a:moveTo>
                <a:pt x="0" y="12084"/>
              </a:moveTo>
              <a:lnTo>
                <a:pt x="371068" y="12084"/>
              </a:lnTo>
            </a:path>
          </a:pathLst>
        </a:custGeom>
      </dgm:spPr>
      <dgm:t>
        <a:bodyPr/>
        <a:lstStyle/>
        <a:p>
          <a:endParaRPr lang="zh-CN" altLang="en-US"/>
        </a:p>
      </dgm:t>
    </dgm:pt>
    <dgm:pt modelId="{8AE80AB1-4A5B-4963-AC03-3C20200E629C}" type="pres">
      <dgm:prSet presAssocID="{AEA0FFDB-8FB4-437B-B294-8910A5319BFF}" presName="connTx" presStyleLbl="parChTrans1D3" presStyleIdx="2" presStyleCnt="3"/>
      <dgm:spPr/>
      <dgm:t>
        <a:bodyPr/>
        <a:lstStyle/>
        <a:p>
          <a:endParaRPr lang="zh-CN" altLang="en-US"/>
        </a:p>
      </dgm:t>
    </dgm:pt>
    <dgm:pt modelId="{9CC98C24-8A53-448E-9E6B-A3E1E2795745}" type="pres">
      <dgm:prSet presAssocID="{A6AD311B-CEE2-4A6D-B0A0-B405E624BA1F}" presName="root2" presStyleCnt="0"/>
      <dgm:spPr/>
    </dgm:pt>
    <dgm:pt modelId="{14DD8E31-34EB-418F-A3A0-6905A938BD7B}" type="pres">
      <dgm:prSet presAssocID="{A6AD311B-CEE2-4A6D-B0A0-B405E624BA1F}" presName="LevelTwoTextNode" presStyleLbl="node3" presStyleIdx="2" presStyleCnt="3" custScaleX="187582">
        <dgm:presLayoutVars>
          <dgm:chPref val="3"/>
        </dgm:presLayoutVars>
      </dgm:prSet>
      <dgm:spPr>
        <a:prstGeom prst="roundRect">
          <a:avLst>
            <a:gd name="adj" fmla="val 10000"/>
          </a:avLst>
        </a:prstGeom>
      </dgm:spPr>
      <dgm:t>
        <a:bodyPr/>
        <a:lstStyle/>
        <a:p>
          <a:endParaRPr lang="zh-CN" altLang="en-US"/>
        </a:p>
      </dgm:t>
    </dgm:pt>
    <dgm:pt modelId="{4119C910-8DB8-4E82-8CBC-0DECFBE72343}" type="pres">
      <dgm:prSet presAssocID="{A6AD311B-CEE2-4A6D-B0A0-B405E624BA1F}" presName="level3hierChild" presStyleCnt="0"/>
      <dgm:spPr/>
    </dgm:pt>
  </dgm:ptLst>
  <dgm:cxnLst>
    <dgm:cxn modelId="{1CB4C97E-35F0-4D02-AB04-C12A99C937BB}" srcId="{530C948D-C5D6-4168-8591-8E27F0E90085}" destId="{05C02BFD-637F-467D-8C71-2BB889350E8F}" srcOrd="0" destOrd="0" parTransId="{66AC3B39-69DA-4A63-825A-AB4F2B4C2416}" sibTransId="{6F366F19-7564-4CA9-93FA-3A58CC712C25}"/>
    <dgm:cxn modelId="{0FCCDEAE-466C-47F2-A520-4D2FCD630FD4}" type="presOf" srcId="{05C02BFD-637F-467D-8C71-2BB889350E8F}" destId="{EB34B728-A35B-4CF2-ADA9-D7B5348545A9}" srcOrd="0" destOrd="0" presId="urn:microsoft.com/office/officeart/2005/8/layout/hierarchy2"/>
    <dgm:cxn modelId="{F99028D7-40EF-4C72-8055-3A931B322C8B}" type="presOf" srcId="{900509FB-12D7-4042-BD52-8D84C53F3CF0}" destId="{14BE7AAB-15D5-45A6-BE96-8A2F0E27187C}" srcOrd="0" destOrd="0" presId="urn:microsoft.com/office/officeart/2005/8/layout/hierarchy2"/>
    <dgm:cxn modelId="{12F73271-D234-4E8B-886A-27F13E881526}" type="presOf" srcId="{4AA6F439-A3FF-4C59-86CE-E7A9757C5CC1}" destId="{B6C02E9C-86FC-40F6-A7D6-82AE1E1AB87D}" srcOrd="1" destOrd="0" presId="urn:microsoft.com/office/officeart/2005/8/layout/hierarchy2"/>
    <dgm:cxn modelId="{163DE829-B88B-45D0-A0E6-ECADCE437BF0}" type="presOf" srcId="{B172CF20-AFAB-4D7F-8CF2-A75EC97A57EB}" destId="{71C5D477-C83D-479F-89B3-E6732DC97FC9}" srcOrd="1" destOrd="0" presId="urn:microsoft.com/office/officeart/2005/8/layout/hierarchy2"/>
    <dgm:cxn modelId="{9084BA56-64AF-4FCA-B5E0-EBAC9E33E81B}" type="presOf" srcId="{A6AD311B-CEE2-4A6D-B0A0-B405E624BA1F}" destId="{14DD8E31-34EB-418F-A3A0-6905A938BD7B}" srcOrd="0" destOrd="0" presId="urn:microsoft.com/office/officeart/2005/8/layout/hierarchy2"/>
    <dgm:cxn modelId="{C63EEB94-D71E-49D5-A93D-A68776BD973E}" type="presOf" srcId="{4EE3C20C-A87E-48F5-9800-20D13945DB78}" destId="{E616D070-8147-48DA-85EF-1A1EB291100E}" srcOrd="0" destOrd="0" presId="urn:microsoft.com/office/officeart/2005/8/layout/hierarchy2"/>
    <dgm:cxn modelId="{5FFA326B-2EC8-452A-AF8F-58592A56A2E0}" type="presOf" srcId="{AEA0FFDB-8FB4-437B-B294-8910A5319BFF}" destId="{8AE80AB1-4A5B-4963-AC03-3C20200E629C}" srcOrd="1" destOrd="0" presId="urn:microsoft.com/office/officeart/2005/8/layout/hierarchy2"/>
    <dgm:cxn modelId="{3157FF48-718C-4475-BB01-002C6B1BAF16}" srcId="{05C02BFD-637F-467D-8C71-2BB889350E8F}" destId="{B18D4EEA-E5C8-4148-9E17-C110EE95EBAF}" srcOrd="1" destOrd="0" parTransId="{8C7B48D9-4412-48E0-A532-E6A981DE423B}" sibTransId="{A4A21785-11AB-4735-BA7F-06BA66EE6CCE}"/>
    <dgm:cxn modelId="{A4CC22F6-8D1B-4EEC-A60A-FE5015DD8B14}" type="presOf" srcId="{4AA6F439-A3FF-4C59-86CE-E7A9757C5CC1}" destId="{C7761735-DACD-4968-97AB-326A721BAF4F}" srcOrd="0" destOrd="0" presId="urn:microsoft.com/office/officeart/2005/8/layout/hierarchy2"/>
    <dgm:cxn modelId="{A036D401-C411-445F-98DC-98A9F9050797}" type="presOf" srcId="{B172CF20-AFAB-4D7F-8CF2-A75EC97A57EB}" destId="{D5292B67-FAE5-438C-B62E-56A550F81A20}" srcOrd="0" destOrd="0" presId="urn:microsoft.com/office/officeart/2005/8/layout/hierarchy2"/>
    <dgm:cxn modelId="{A8487735-5BEE-4F18-9256-B243CCBE5AF2}" type="presOf" srcId="{8A0770E1-5D41-45BC-B324-439D57DAE5C3}" destId="{DFF20C1B-346C-4C79-B26E-255B4FFE504D}" srcOrd="0" destOrd="0" presId="urn:microsoft.com/office/officeart/2005/8/layout/hierarchy2"/>
    <dgm:cxn modelId="{7158FC0E-06EB-44F5-956B-994296C621C9}" type="presOf" srcId="{95747FED-1101-4479-81C6-FAD711D76082}" destId="{47EFA952-7B2E-4D91-94E8-3B23379F542E}" srcOrd="0" destOrd="0" presId="urn:microsoft.com/office/officeart/2005/8/layout/hierarchy2"/>
    <dgm:cxn modelId="{487B2384-991B-4ADD-9EC1-D8650A3AC6DA}" type="presOf" srcId="{01C97C6E-003B-4789-B762-89ADD84ED235}" destId="{8C8655BB-CF81-449A-BB25-FE3F1EB6EA89}" srcOrd="0" destOrd="0" presId="urn:microsoft.com/office/officeart/2005/8/layout/hierarchy2"/>
    <dgm:cxn modelId="{85E36B92-F1FD-4922-AE56-3BF3BE09E270}" type="presOf" srcId="{B18D4EEA-E5C8-4148-9E17-C110EE95EBAF}" destId="{4C4B7FA6-5912-4E5A-B8B4-C240505768C8}" srcOrd="0" destOrd="0" presId="urn:microsoft.com/office/officeart/2005/8/layout/hierarchy2"/>
    <dgm:cxn modelId="{314BE131-7221-4B50-9068-1EEEE5184006}" type="presOf" srcId="{530C948D-C5D6-4168-8591-8E27F0E90085}" destId="{3846C698-F582-42D4-AC23-D3687F7BB058}" srcOrd="0" destOrd="0" presId="urn:microsoft.com/office/officeart/2005/8/layout/hierarchy2"/>
    <dgm:cxn modelId="{EA909839-F9E5-418A-B285-089E34A3151A}" srcId="{B18D4EEA-E5C8-4148-9E17-C110EE95EBAF}" destId="{01C97C6E-003B-4789-B762-89ADD84ED235}" srcOrd="0" destOrd="0" parTransId="{8A0770E1-5D41-45BC-B324-439D57DAE5C3}" sibTransId="{8E36766B-058A-4DAB-8D8E-B751500DBA1F}"/>
    <dgm:cxn modelId="{84C7B87F-0920-4B37-B3B3-A1D46097DA4C}" type="presOf" srcId="{74798A15-C560-416C-B1D8-372B0B1716A0}" destId="{31932513-9F4B-46D8-929D-9ED78BD3D8CD}" srcOrd="0" destOrd="0" presId="urn:microsoft.com/office/officeart/2005/8/layout/hierarchy2"/>
    <dgm:cxn modelId="{A0099B98-F38B-4DCA-A5CD-162D52B5570F}" type="presOf" srcId="{8A0770E1-5D41-45BC-B324-439D57DAE5C3}" destId="{EBFD7979-CD09-4B82-93D9-257BD9E59FEE}" srcOrd="1" destOrd="0" presId="urn:microsoft.com/office/officeart/2005/8/layout/hierarchy2"/>
    <dgm:cxn modelId="{9A671843-915B-487E-A834-6DB20DF5AD4A}" type="presOf" srcId="{8C7B48D9-4412-48E0-A532-E6A981DE423B}" destId="{531FD5C1-3058-4A7F-AB50-7208A9C5374A}" srcOrd="1" destOrd="0" presId="urn:microsoft.com/office/officeart/2005/8/layout/hierarchy2"/>
    <dgm:cxn modelId="{DEB1F430-5C32-4343-8B83-E335B80F6539}" type="presOf" srcId="{AEA0FFDB-8FB4-437B-B294-8910A5319BFF}" destId="{05E8D4DA-2045-474A-AE24-2CC793C9F369}" srcOrd="0" destOrd="0" presId="urn:microsoft.com/office/officeart/2005/8/layout/hierarchy2"/>
    <dgm:cxn modelId="{42FF3837-47E3-4EFF-BD8C-20821EC08E47}" srcId="{05C02BFD-637F-467D-8C71-2BB889350E8F}" destId="{95747FED-1101-4479-81C6-FAD711D76082}" srcOrd="0" destOrd="0" parTransId="{4AA6F439-A3FF-4C59-86CE-E7A9757C5CC1}" sibTransId="{2A1DE94D-24DD-41A2-A64C-BE1D6C800958}"/>
    <dgm:cxn modelId="{F74E7733-EE51-45C8-BEE8-404B61414B31}" srcId="{05C02BFD-637F-467D-8C71-2BB889350E8F}" destId="{4EE3C20C-A87E-48F5-9800-20D13945DB78}" srcOrd="2" destOrd="0" parTransId="{900509FB-12D7-4042-BD52-8D84C53F3CF0}" sibTransId="{ED1A085B-5587-4813-AB42-84EECCD20A45}"/>
    <dgm:cxn modelId="{A00C36D4-614C-43B2-A226-3EA07177E12C}" srcId="{4EE3C20C-A87E-48F5-9800-20D13945DB78}" destId="{A6AD311B-CEE2-4A6D-B0A0-B405E624BA1F}" srcOrd="0" destOrd="0" parTransId="{AEA0FFDB-8FB4-437B-B294-8910A5319BFF}" sibTransId="{48EE6631-E4D7-4112-8326-EF27AB2AC4DE}"/>
    <dgm:cxn modelId="{A31961AE-2D10-476B-A3EA-94714AC41BCD}" srcId="{95747FED-1101-4479-81C6-FAD711D76082}" destId="{74798A15-C560-416C-B1D8-372B0B1716A0}" srcOrd="0" destOrd="0" parTransId="{B172CF20-AFAB-4D7F-8CF2-A75EC97A57EB}" sibTransId="{FA6C8792-3B58-472E-8EAA-6014A5ED4849}"/>
    <dgm:cxn modelId="{61522398-97DC-4791-A49E-4E0CACE10CBB}" type="presOf" srcId="{900509FB-12D7-4042-BD52-8D84C53F3CF0}" destId="{6D48EFF9-C632-4B7F-B42A-B39DC965F446}" srcOrd="1" destOrd="0" presId="urn:microsoft.com/office/officeart/2005/8/layout/hierarchy2"/>
    <dgm:cxn modelId="{8E4A9C28-4EBF-4D1D-BD56-2D6E44C802FC}" type="presOf" srcId="{8C7B48D9-4412-48E0-A532-E6A981DE423B}" destId="{B7B87349-3F5C-4C2A-A723-638C4EF122F2}" srcOrd="0" destOrd="0" presId="urn:microsoft.com/office/officeart/2005/8/layout/hierarchy2"/>
    <dgm:cxn modelId="{A2E79593-CF37-4156-B7EC-65A91AF825C3}" type="presParOf" srcId="{3846C698-F582-42D4-AC23-D3687F7BB058}" destId="{6B6DFB84-4A4B-45C5-8D9C-BAB55858D4F2}" srcOrd="0" destOrd="0" presId="urn:microsoft.com/office/officeart/2005/8/layout/hierarchy2"/>
    <dgm:cxn modelId="{EA4B3071-2198-477C-A21A-C9186B683557}" type="presParOf" srcId="{6B6DFB84-4A4B-45C5-8D9C-BAB55858D4F2}" destId="{EB34B728-A35B-4CF2-ADA9-D7B5348545A9}" srcOrd="0" destOrd="0" presId="urn:microsoft.com/office/officeart/2005/8/layout/hierarchy2"/>
    <dgm:cxn modelId="{8BF96ED0-2077-4BAA-B93D-7DDA81B810B9}" type="presParOf" srcId="{6B6DFB84-4A4B-45C5-8D9C-BAB55858D4F2}" destId="{8345AEAA-047E-4A64-A7EA-919011C5D024}" srcOrd="1" destOrd="0" presId="urn:microsoft.com/office/officeart/2005/8/layout/hierarchy2"/>
    <dgm:cxn modelId="{E1FB656D-7467-4FA0-A6D6-84C526E84BB4}" type="presParOf" srcId="{8345AEAA-047E-4A64-A7EA-919011C5D024}" destId="{C7761735-DACD-4968-97AB-326A721BAF4F}" srcOrd="0" destOrd="0" presId="urn:microsoft.com/office/officeart/2005/8/layout/hierarchy2"/>
    <dgm:cxn modelId="{5F5EAA0D-CB86-45E8-947E-8A338EA8DE77}" type="presParOf" srcId="{C7761735-DACD-4968-97AB-326A721BAF4F}" destId="{B6C02E9C-86FC-40F6-A7D6-82AE1E1AB87D}" srcOrd="0" destOrd="0" presId="urn:microsoft.com/office/officeart/2005/8/layout/hierarchy2"/>
    <dgm:cxn modelId="{C270558A-297D-45B5-A6FD-509CBE203570}" type="presParOf" srcId="{8345AEAA-047E-4A64-A7EA-919011C5D024}" destId="{7CDB281E-8158-4161-A864-CA29631F0038}" srcOrd="1" destOrd="0" presId="urn:microsoft.com/office/officeart/2005/8/layout/hierarchy2"/>
    <dgm:cxn modelId="{00508E87-5BEE-47C7-839D-D2E0A86DEBC1}" type="presParOf" srcId="{7CDB281E-8158-4161-A864-CA29631F0038}" destId="{47EFA952-7B2E-4D91-94E8-3B23379F542E}" srcOrd="0" destOrd="0" presId="urn:microsoft.com/office/officeart/2005/8/layout/hierarchy2"/>
    <dgm:cxn modelId="{575BC957-056B-4A7A-AB5F-677E81A53938}" type="presParOf" srcId="{7CDB281E-8158-4161-A864-CA29631F0038}" destId="{EE1EB4FB-EFE5-43F5-A217-90FE8CB489F4}" srcOrd="1" destOrd="0" presId="urn:microsoft.com/office/officeart/2005/8/layout/hierarchy2"/>
    <dgm:cxn modelId="{7163C94F-B597-4434-803F-8E771CFE5B38}" type="presParOf" srcId="{EE1EB4FB-EFE5-43F5-A217-90FE8CB489F4}" destId="{D5292B67-FAE5-438C-B62E-56A550F81A20}" srcOrd="0" destOrd="0" presId="urn:microsoft.com/office/officeart/2005/8/layout/hierarchy2"/>
    <dgm:cxn modelId="{20B21F46-24E0-442F-B016-2293A8E52188}" type="presParOf" srcId="{D5292B67-FAE5-438C-B62E-56A550F81A20}" destId="{71C5D477-C83D-479F-89B3-E6732DC97FC9}" srcOrd="0" destOrd="0" presId="urn:microsoft.com/office/officeart/2005/8/layout/hierarchy2"/>
    <dgm:cxn modelId="{6D4F4D4D-1845-482B-A836-623D72BE2F15}" type="presParOf" srcId="{EE1EB4FB-EFE5-43F5-A217-90FE8CB489F4}" destId="{FD0B6169-2D59-489F-8B8D-7E68F8366A23}" srcOrd="1" destOrd="0" presId="urn:microsoft.com/office/officeart/2005/8/layout/hierarchy2"/>
    <dgm:cxn modelId="{D5AB8D35-D3AC-4D2F-80D5-E107371C88D2}" type="presParOf" srcId="{FD0B6169-2D59-489F-8B8D-7E68F8366A23}" destId="{31932513-9F4B-46D8-929D-9ED78BD3D8CD}" srcOrd="0" destOrd="0" presId="urn:microsoft.com/office/officeart/2005/8/layout/hierarchy2"/>
    <dgm:cxn modelId="{8D5290D0-B955-4147-9F4F-6A98B6D1C6D6}" type="presParOf" srcId="{FD0B6169-2D59-489F-8B8D-7E68F8366A23}" destId="{48A54A30-5F33-4B7B-A0E9-3B24B63D9216}" srcOrd="1" destOrd="0" presId="urn:microsoft.com/office/officeart/2005/8/layout/hierarchy2"/>
    <dgm:cxn modelId="{1D5EFDE9-A980-4E21-B8BC-6F22559EE9F0}" type="presParOf" srcId="{8345AEAA-047E-4A64-A7EA-919011C5D024}" destId="{B7B87349-3F5C-4C2A-A723-638C4EF122F2}" srcOrd="2" destOrd="0" presId="urn:microsoft.com/office/officeart/2005/8/layout/hierarchy2"/>
    <dgm:cxn modelId="{EE83C6F2-AF2B-4E8A-AA37-B6F6BA6B9D3F}" type="presParOf" srcId="{B7B87349-3F5C-4C2A-A723-638C4EF122F2}" destId="{531FD5C1-3058-4A7F-AB50-7208A9C5374A}" srcOrd="0" destOrd="0" presId="urn:microsoft.com/office/officeart/2005/8/layout/hierarchy2"/>
    <dgm:cxn modelId="{F41DE3E8-3BF5-41BD-B548-D98796A9F296}" type="presParOf" srcId="{8345AEAA-047E-4A64-A7EA-919011C5D024}" destId="{F4866CF1-233C-4620-9727-10C68E395C71}" srcOrd="3" destOrd="0" presId="urn:microsoft.com/office/officeart/2005/8/layout/hierarchy2"/>
    <dgm:cxn modelId="{5DD9C6A5-49B2-443A-A1DF-C0D85DD4BF80}" type="presParOf" srcId="{F4866CF1-233C-4620-9727-10C68E395C71}" destId="{4C4B7FA6-5912-4E5A-B8B4-C240505768C8}" srcOrd="0" destOrd="0" presId="urn:microsoft.com/office/officeart/2005/8/layout/hierarchy2"/>
    <dgm:cxn modelId="{83B68CFE-42F3-4962-A92A-7D6112D3C109}" type="presParOf" srcId="{F4866CF1-233C-4620-9727-10C68E395C71}" destId="{426B2DC8-4692-4ACD-ABAE-F4F8D38D3182}" srcOrd="1" destOrd="0" presId="urn:microsoft.com/office/officeart/2005/8/layout/hierarchy2"/>
    <dgm:cxn modelId="{39B85124-1C66-435D-9FBF-C5935A9FEE8B}" type="presParOf" srcId="{426B2DC8-4692-4ACD-ABAE-F4F8D38D3182}" destId="{DFF20C1B-346C-4C79-B26E-255B4FFE504D}" srcOrd="0" destOrd="0" presId="urn:microsoft.com/office/officeart/2005/8/layout/hierarchy2"/>
    <dgm:cxn modelId="{8D503185-8268-4D65-AEA9-9D7E0FF3D527}" type="presParOf" srcId="{DFF20C1B-346C-4C79-B26E-255B4FFE504D}" destId="{EBFD7979-CD09-4B82-93D9-257BD9E59FEE}" srcOrd="0" destOrd="0" presId="urn:microsoft.com/office/officeart/2005/8/layout/hierarchy2"/>
    <dgm:cxn modelId="{C6286CA2-BEB1-4B8B-8D86-64A793883BAC}" type="presParOf" srcId="{426B2DC8-4692-4ACD-ABAE-F4F8D38D3182}" destId="{CF540039-FEE4-4278-8217-849D914886AF}" srcOrd="1" destOrd="0" presId="urn:microsoft.com/office/officeart/2005/8/layout/hierarchy2"/>
    <dgm:cxn modelId="{ED3936DD-DED9-4252-B5D9-69FF8D0C5AFB}" type="presParOf" srcId="{CF540039-FEE4-4278-8217-849D914886AF}" destId="{8C8655BB-CF81-449A-BB25-FE3F1EB6EA89}" srcOrd="0" destOrd="0" presId="urn:microsoft.com/office/officeart/2005/8/layout/hierarchy2"/>
    <dgm:cxn modelId="{BAC737E6-D064-43C0-973E-0D712BDDA2BD}" type="presParOf" srcId="{CF540039-FEE4-4278-8217-849D914886AF}" destId="{7CC05779-09CF-4323-9692-6C6A556E25BA}" srcOrd="1" destOrd="0" presId="urn:microsoft.com/office/officeart/2005/8/layout/hierarchy2"/>
    <dgm:cxn modelId="{3E078E8F-FE3B-496E-A078-27300CC8FCE1}" type="presParOf" srcId="{8345AEAA-047E-4A64-A7EA-919011C5D024}" destId="{14BE7AAB-15D5-45A6-BE96-8A2F0E27187C}" srcOrd="4" destOrd="0" presId="urn:microsoft.com/office/officeart/2005/8/layout/hierarchy2"/>
    <dgm:cxn modelId="{A4A69863-CBEB-45F9-ACCA-72072E3F7386}" type="presParOf" srcId="{14BE7AAB-15D5-45A6-BE96-8A2F0E27187C}" destId="{6D48EFF9-C632-4B7F-B42A-B39DC965F446}" srcOrd="0" destOrd="0" presId="urn:microsoft.com/office/officeart/2005/8/layout/hierarchy2"/>
    <dgm:cxn modelId="{D5BAE129-29FB-4FB9-B466-7560BB2F7D83}" type="presParOf" srcId="{8345AEAA-047E-4A64-A7EA-919011C5D024}" destId="{DA390CBA-A984-44A1-881F-26B1D7D4E51F}" srcOrd="5" destOrd="0" presId="urn:microsoft.com/office/officeart/2005/8/layout/hierarchy2"/>
    <dgm:cxn modelId="{46846B59-A5AF-4034-8C18-0F42BC887DDF}" type="presParOf" srcId="{DA390CBA-A984-44A1-881F-26B1D7D4E51F}" destId="{E616D070-8147-48DA-85EF-1A1EB291100E}" srcOrd="0" destOrd="0" presId="urn:microsoft.com/office/officeart/2005/8/layout/hierarchy2"/>
    <dgm:cxn modelId="{80FC6201-AD09-490C-BA3B-39C3092F5EAA}" type="presParOf" srcId="{DA390CBA-A984-44A1-881F-26B1D7D4E51F}" destId="{61175D83-6BBB-4585-9506-BEB541D31EF1}" srcOrd="1" destOrd="0" presId="urn:microsoft.com/office/officeart/2005/8/layout/hierarchy2"/>
    <dgm:cxn modelId="{C8FF4E88-E499-4D24-B584-D222E14AC634}" type="presParOf" srcId="{61175D83-6BBB-4585-9506-BEB541D31EF1}" destId="{05E8D4DA-2045-474A-AE24-2CC793C9F369}" srcOrd="0" destOrd="0" presId="urn:microsoft.com/office/officeart/2005/8/layout/hierarchy2"/>
    <dgm:cxn modelId="{791ED6EC-8BB7-45D6-8A7F-5521B832EF76}" type="presParOf" srcId="{05E8D4DA-2045-474A-AE24-2CC793C9F369}" destId="{8AE80AB1-4A5B-4963-AC03-3C20200E629C}" srcOrd="0" destOrd="0" presId="urn:microsoft.com/office/officeart/2005/8/layout/hierarchy2"/>
    <dgm:cxn modelId="{E807D51A-0DCC-40A9-9B37-3532372BB555}" type="presParOf" srcId="{61175D83-6BBB-4585-9506-BEB541D31EF1}" destId="{9CC98C24-8A53-448E-9E6B-A3E1E2795745}" srcOrd="1" destOrd="0" presId="urn:microsoft.com/office/officeart/2005/8/layout/hierarchy2"/>
    <dgm:cxn modelId="{A2F33151-3F87-4A34-85C8-42AFEC30F566}" type="presParOf" srcId="{9CC98C24-8A53-448E-9E6B-A3E1E2795745}" destId="{14DD8E31-34EB-418F-A3A0-6905A938BD7B}" srcOrd="0" destOrd="0" presId="urn:microsoft.com/office/officeart/2005/8/layout/hierarchy2"/>
    <dgm:cxn modelId="{15FD1EAE-18F3-4269-9A7E-57B14E662F1D}" type="presParOf" srcId="{9CC98C24-8A53-448E-9E6B-A3E1E2795745}" destId="{4119C910-8DB8-4E82-8CBC-0DECFBE72343}" srcOrd="1" destOrd="0"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0C948D-C5D6-4168-8591-8E27F0E90085}"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zh-CN" altLang="en-US"/>
        </a:p>
      </dgm:t>
    </dgm:pt>
    <dgm:pt modelId="{05C02BFD-637F-467D-8C71-2BB889350E8F}">
      <dgm:prSet phldrT="[文本]" custT="1"/>
      <dgm:spPr>
        <a:xfrm>
          <a:off x="6380" y="1478615"/>
          <a:ext cx="994167" cy="497083"/>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大型游乐设施</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66AC3B39-69DA-4A63-825A-AB4F2B4C2416}" cxnId="{1CB4C97E-35F0-4D02-AB04-C12A99C937BB}" type="parTrans">
      <dgm:prSet/>
      <dgm:spPr/>
      <dgm:t>
        <a:bodyPr/>
        <a:lstStyle/>
        <a:p>
          <a:endParaRPr lang="zh-CN" altLang="en-US" sz="1200"/>
        </a:p>
      </dgm:t>
    </dgm:pt>
    <dgm:pt modelId="{6F366F19-7564-4CA9-93FA-3A58CC712C25}" cxnId="{1CB4C97E-35F0-4D02-AB04-C12A99C937BB}" type="sibTrans">
      <dgm:prSet/>
      <dgm:spPr/>
      <dgm:t>
        <a:bodyPr/>
        <a:lstStyle/>
        <a:p>
          <a:endParaRPr lang="zh-CN" altLang="en-US" sz="1200"/>
        </a:p>
      </dgm:t>
    </dgm:pt>
    <dgm:pt modelId="{4EE3C20C-A87E-48F5-9800-20D13945DB78}">
      <dgm:prSet phldrT="[文本]" custT="1"/>
      <dgm:spPr>
        <a:xfrm>
          <a:off x="1398215" y="2621907"/>
          <a:ext cx="1619270" cy="497083"/>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无动力游乐设施</a:t>
          </a:r>
          <a:endParaRPr lang="en-US" altLang="zh-CN" sz="1400" dirty="0" smtClean="0">
            <a:solidFill>
              <a:sysClr val="windowText" lastClr="000000"/>
            </a:solidFill>
            <a:latin typeface="Lucida Sans Unicode" panose="020B0602030504020204"/>
            <a:ea typeface="黑体" panose="02010609060101010101" pitchFamily="49" charset="-122"/>
            <a:cs typeface="+mn-cs"/>
          </a:endParaRPr>
        </a:p>
      </dgm:t>
    </dgm:pt>
    <dgm:pt modelId="{900509FB-12D7-4042-BD52-8D84C53F3CF0}" cxnId="{F74E7733-EE51-45C8-BEE8-404B61414B31}" type="parTrans">
      <dgm:prSet custT="1"/>
      <dgm:spPr>
        <a:xfrm rot="4249260">
          <a:off x="594142" y="2285852"/>
          <a:ext cx="1210477" cy="25902"/>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ED1A085B-5587-4813-AB42-84EECCD20A45}" cxnId="{F74E7733-EE51-45C8-BEE8-404B61414B31}" type="sibTrans">
      <dgm:prSet/>
      <dgm:spPr/>
      <dgm:t>
        <a:bodyPr/>
        <a:lstStyle/>
        <a:p>
          <a:endParaRPr lang="zh-CN" altLang="en-US" sz="1200"/>
        </a:p>
      </dgm:t>
    </dgm:pt>
    <dgm:pt modelId="{95747FED-1101-4479-81C6-FAD711D76082}">
      <dgm:prSet phldrT="[文本]" custT="1"/>
      <dgm:spPr>
        <a:xfrm>
          <a:off x="1398215" y="335322"/>
          <a:ext cx="3400669" cy="497083"/>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观览车类、滑行车类、架空游览车类、陀螺类等</a:t>
          </a:r>
          <a:endParaRPr lang="en-US" altLang="zh-CN" sz="1400" dirty="0" smtClean="0">
            <a:solidFill>
              <a:sysClr val="windowText" lastClr="000000"/>
            </a:solidFill>
            <a:latin typeface="Lucida Sans Unicode" panose="020B0602030504020204"/>
            <a:ea typeface="黑体" panose="02010609060101010101" pitchFamily="49" charset="-122"/>
            <a:cs typeface="+mn-cs"/>
          </a:endParaRPr>
        </a:p>
      </dgm:t>
    </dgm:pt>
    <dgm:pt modelId="{4AA6F439-A3FF-4C59-86CE-E7A9757C5CC1}" cxnId="{42FF3837-47E3-4EFF-BD8C-20821EC08E47}" type="parTrans">
      <dgm:prSet custT="1"/>
      <dgm:spPr>
        <a:xfrm rot="17350740">
          <a:off x="594142" y="1142559"/>
          <a:ext cx="1210477" cy="25902"/>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2A1DE94D-24DD-41A2-A64C-BE1D6C800958}" cxnId="{42FF3837-47E3-4EFF-BD8C-20821EC08E47}" type="sibTrans">
      <dgm:prSet/>
      <dgm:spPr/>
      <dgm:t>
        <a:bodyPr/>
        <a:lstStyle/>
        <a:p>
          <a:endParaRPr lang="zh-CN" altLang="en-US" sz="1200"/>
        </a:p>
      </dgm:t>
    </dgm:pt>
    <dgm:pt modelId="{B18D4EEA-E5C8-4148-9E17-C110EE95EBAF}">
      <dgm:prSet phldrT="[文本]" custT="1"/>
      <dgm:spPr>
        <a:xfrm>
          <a:off x="1398215" y="1478615"/>
          <a:ext cx="1619270" cy="497083"/>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水上游乐设施</a:t>
          </a:r>
          <a:endParaRPr lang="en-US" altLang="zh-CN" sz="1400" dirty="0" smtClean="0">
            <a:solidFill>
              <a:sysClr val="windowText" lastClr="000000"/>
            </a:solidFill>
            <a:latin typeface="Lucida Sans Unicode" panose="020B0602030504020204"/>
            <a:ea typeface="黑体" panose="02010609060101010101" pitchFamily="49" charset="-122"/>
            <a:cs typeface="+mn-cs"/>
          </a:endParaRPr>
        </a:p>
      </dgm:t>
    </dgm:pt>
    <dgm:pt modelId="{8C7B48D9-4412-48E0-A532-E6A981DE423B}" cxnId="{3157FF48-718C-4475-BB01-002C6B1BAF16}" type="parTrans">
      <dgm:prSet custT="1"/>
      <dgm:spPr>
        <a:xfrm>
          <a:off x="1000548" y="1714205"/>
          <a:ext cx="397666" cy="25902"/>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A4A21785-11AB-4735-BA7F-06BA66EE6CCE}" cxnId="{3157FF48-718C-4475-BB01-002C6B1BAF16}" type="sibTrans">
      <dgm:prSet/>
      <dgm:spPr/>
      <dgm:t>
        <a:bodyPr/>
        <a:lstStyle/>
        <a:p>
          <a:endParaRPr lang="zh-CN" altLang="en-US" sz="1200"/>
        </a:p>
      </dgm:t>
    </dgm:pt>
    <dgm:pt modelId="{01C97C6E-003B-4789-B762-89ADD84ED235}">
      <dgm:prSet custT="1"/>
      <dgm:spPr>
        <a:xfrm>
          <a:off x="3415152" y="906968"/>
          <a:ext cx="1864879" cy="497083"/>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峡谷漂流系列</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8A0770E1-5D41-45BC-B324-439D57DAE5C3}" cxnId="{EA909839-F9E5-418A-B285-089E34A3151A}" type="parTrans">
      <dgm:prSet custT="1"/>
      <dgm:spPr>
        <a:xfrm rot="18289469">
          <a:off x="2868138" y="1428382"/>
          <a:ext cx="696360" cy="25902"/>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8E36766B-058A-4DAB-8D8E-B751500DBA1F}" cxnId="{EA909839-F9E5-418A-B285-089E34A3151A}" type="sibTrans">
      <dgm:prSet/>
      <dgm:spPr/>
      <dgm:t>
        <a:bodyPr/>
        <a:lstStyle/>
        <a:p>
          <a:endParaRPr lang="zh-CN" altLang="en-US" sz="1200"/>
        </a:p>
      </dgm:t>
    </dgm:pt>
    <dgm:pt modelId="{A6AD311B-CEE2-4A6D-B0A0-B405E624BA1F}">
      <dgm:prSet custT="1"/>
      <dgm:spPr>
        <a:xfrm>
          <a:off x="3415152" y="2621907"/>
          <a:ext cx="1864879" cy="497083"/>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蹦极系列、滑索系列等</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AEA0FFDB-8FB4-437B-B294-8910A5319BFF}" cxnId="{A00C36D4-614C-43B2-A226-3EA07177E12C}" type="parTrans">
      <dgm:prSet custT="1"/>
      <dgm:spPr>
        <a:xfrm>
          <a:off x="3017485" y="2857498"/>
          <a:ext cx="397666" cy="25902"/>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48EE6631-E4D7-4112-8326-EF27AB2AC4DE}" cxnId="{A00C36D4-614C-43B2-A226-3EA07177E12C}" type="sibTrans">
      <dgm:prSet/>
      <dgm:spPr/>
      <dgm:t>
        <a:bodyPr/>
        <a:lstStyle/>
        <a:p>
          <a:endParaRPr lang="zh-CN" altLang="en-US" sz="1200"/>
        </a:p>
      </dgm:t>
    </dgm:pt>
    <dgm:pt modelId="{2BDB4AD1-A257-4F28-8E81-0DA3F424BD00}">
      <dgm:prSet custT="1"/>
      <dgm:spPr>
        <a:xfrm>
          <a:off x="3415152" y="1478615"/>
          <a:ext cx="1864879" cy="497083"/>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水滑梯系列</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5F60C0BA-4852-4E0D-9A93-79064067540E}" cxnId="{81EB87CC-EA11-4BA2-B275-B585CED794EA}" type="parTrans">
      <dgm:prSet/>
      <dgm:spPr>
        <a:xfrm>
          <a:off x="3017485" y="1714205"/>
          <a:ext cx="397666" cy="25902"/>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BCFEC97D-114D-4674-85DB-39A3B28794D3}" cxnId="{81EB87CC-EA11-4BA2-B275-B585CED794EA}" type="sibTrans">
      <dgm:prSet/>
      <dgm:spPr/>
      <dgm:t>
        <a:bodyPr/>
        <a:lstStyle/>
        <a:p>
          <a:endParaRPr lang="zh-CN" altLang="en-US"/>
        </a:p>
      </dgm:t>
    </dgm:pt>
    <dgm:pt modelId="{ED01B59C-E254-4FB3-AE6C-0A6351A80B68}">
      <dgm:prSet custT="1"/>
      <dgm:spPr>
        <a:xfrm>
          <a:off x="3415152" y="2050261"/>
          <a:ext cx="1864879" cy="497083"/>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400" dirty="0" smtClean="0">
              <a:solidFill>
                <a:sysClr val="windowText" lastClr="000000"/>
              </a:solidFill>
              <a:latin typeface="Lucida Sans Unicode" panose="020B0602030504020204"/>
              <a:ea typeface="黑体" panose="02010609060101010101" pitchFamily="49" charset="-122"/>
              <a:cs typeface="+mn-cs"/>
            </a:rPr>
            <a:t>碰碰船系列</a:t>
          </a:r>
          <a:endParaRPr lang="zh-CN" altLang="en-US" sz="1400" dirty="0">
            <a:solidFill>
              <a:sysClr val="windowText" lastClr="000000"/>
            </a:solidFill>
            <a:latin typeface="Lucida Sans Unicode" panose="020B0602030504020204"/>
            <a:ea typeface="黑体" panose="02010609060101010101" pitchFamily="49" charset="-122"/>
            <a:cs typeface="+mn-cs"/>
          </a:endParaRPr>
        </a:p>
      </dgm:t>
    </dgm:pt>
    <dgm:pt modelId="{F0D2656A-E462-43E7-962A-CC5DF6F0BDC6}" cxnId="{AE7084F1-51DE-4289-82C2-E0FC4D12FE74}" type="parTrans">
      <dgm:prSet/>
      <dgm:spPr>
        <a:xfrm rot="3310531">
          <a:off x="2868138" y="2000028"/>
          <a:ext cx="696360" cy="25902"/>
        </a:xfrm>
        <a:noFill/>
        <a:ln w="55000" cap="flat" cmpd="thickThin" algn="ctr">
          <a:solidFill>
            <a:srgbClr val="2DA2BF">
              <a:shade val="80000"/>
              <a:hueOff val="0"/>
              <a:satOff val="0"/>
              <a:lumOff val="0"/>
              <a:alphaOff val="0"/>
            </a:srgbClr>
          </a:solidFill>
          <a:prstDash val="solid"/>
        </a:ln>
        <a:effectLst/>
      </dgm:spPr>
      <dgm:t>
        <a:bodyPr/>
        <a:lstStyle/>
        <a:p>
          <a:endParaRPr lang="zh-CN" altLang="en-US">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9CADD815-24F0-4D4A-A844-4ADEF9762A8B}" cxnId="{AE7084F1-51DE-4289-82C2-E0FC4D12FE74}" type="sibTrans">
      <dgm:prSet/>
      <dgm:spPr/>
      <dgm:t>
        <a:bodyPr/>
        <a:lstStyle/>
        <a:p>
          <a:endParaRPr lang="zh-CN" altLang="en-US"/>
        </a:p>
      </dgm:t>
    </dgm:pt>
    <dgm:pt modelId="{3846C698-F582-42D4-AC23-D3687F7BB058}" type="pres">
      <dgm:prSet presAssocID="{530C948D-C5D6-4168-8591-8E27F0E90085}" presName="diagram" presStyleCnt="0">
        <dgm:presLayoutVars>
          <dgm:chPref val="1"/>
          <dgm:dir/>
          <dgm:animOne val="branch"/>
          <dgm:animLvl val="lvl"/>
          <dgm:resizeHandles val="exact"/>
        </dgm:presLayoutVars>
      </dgm:prSet>
      <dgm:spPr/>
      <dgm:t>
        <a:bodyPr/>
        <a:lstStyle/>
        <a:p>
          <a:endParaRPr lang="zh-CN" altLang="en-US"/>
        </a:p>
      </dgm:t>
    </dgm:pt>
    <dgm:pt modelId="{6B6DFB84-4A4B-45C5-8D9C-BAB55858D4F2}" type="pres">
      <dgm:prSet presAssocID="{05C02BFD-637F-467D-8C71-2BB889350E8F}" presName="root1" presStyleCnt="0"/>
      <dgm:spPr/>
    </dgm:pt>
    <dgm:pt modelId="{EB34B728-A35B-4CF2-ADA9-D7B5348545A9}" type="pres">
      <dgm:prSet presAssocID="{05C02BFD-637F-467D-8C71-2BB889350E8F}" presName="LevelOneTextNode" presStyleLbl="node0" presStyleIdx="0" presStyleCnt="1">
        <dgm:presLayoutVars>
          <dgm:chPref val="3"/>
        </dgm:presLayoutVars>
      </dgm:prSet>
      <dgm:spPr>
        <a:prstGeom prst="roundRect">
          <a:avLst>
            <a:gd name="adj" fmla="val 10000"/>
          </a:avLst>
        </a:prstGeom>
      </dgm:spPr>
      <dgm:t>
        <a:bodyPr/>
        <a:lstStyle/>
        <a:p>
          <a:endParaRPr lang="zh-CN" altLang="en-US"/>
        </a:p>
      </dgm:t>
    </dgm:pt>
    <dgm:pt modelId="{8345AEAA-047E-4A64-A7EA-919011C5D024}" type="pres">
      <dgm:prSet presAssocID="{05C02BFD-637F-467D-8C71-2BB889350E8F}" presName="level2hierChild" presStyleCnt="0"/>
      <dgm:spPr/>
    </dgm:pt>
    <dgm:pt modelId="{C7761735-DACD-4968-97AB-326A721BAF4F}" type="pres">
      <dgm:prSet presAssocID="{4AA6F439-A3FF-4C59-86CE-E7A9757C5CC1}" presName="conn2-1" presStyleLbl="parChTrans1D2" presStyleIdx="0" presStyleCnt="3"/>
      <dgm:spPr>
        <a:custGeom>
          <a:avLst/>
          <a:gdLst/>
          <a:ahLst/>
          <a:cxnLst/>
          <a:rect l="0" t="0" r="0" b="0"/>
          <a:pathLst>
            <a:path>
              <a:moveTo>
                <a:pt x="0" y="12951"/>
              </a:moveTo>
              <a:lnTo>
                <a:pt x="1210477" y="12951"/>
              </a:lnTo>
            </a:path>
          </a:pathLst>
        </a:custGeom>
      </dgm:spPr>
      <dgm:t>
        <a:bodyPr/>
        <a:lstStyle/>
        <a:p>
          <a:endParaRPr lang="zh-CN" altLang="en-US"/>
        </a:p>
      </dgm:t>
    </dgm:pt>
    <dgm:pt modelId="{B6C02E9C-86FC-40F6-A7D6-82AE1E1AB87D}" type="pres">
      <dgm:prSet presAssocID="{4AA6F439-A3FF-4C59-86CE-E7A9757C5CC1}" presName="connTx" presStyleLbl="parChTrans1D2" presStyleIdx="0" presStyleCnt="3"/>
      <dgm:spPr/>
      <dgm:t>
        <a:bodyPr/>
        <a:lstStyle/>
        <a:p>
          <a:endParaRPr lang="zh-CN" altLang="en-US"/>
        </a:p>
      </dgm:t>
    </dgm:pt>
    <dgm:pt modelId="{7CDB281E-8158-4161-A864-CA29631F0038}" type="pres">
      <dgm:prSet presAssocID="{95747FED-1101-4479-81C6-FAD711D76082}" presName="root2" presStyleCnt="0"/>
      <dgm:spPr/>
    </dgm:pt>
    <dgm:pt modelId="{47EFA952-7B2E-4D91-94E8-3B23379F542E}" type="pres">
      <dgm:prSet presAssocID="{95747FED-1101-4479-81C6-FAD711D76082}" presName="LevelTwoTextNode" presStyleLbl="node2" presStyleIdx="0" presStyleCnt="3" custScaleX="348601">
        <dgm:presLayoutVars>
          <dgm:chPref val="3"/>
        </dgm:presLayoutVars>
      </dgm:prSet>
      <dgm:spPr>
        <a:prstGeom prst="roundRect">
          <a:avLst>
            <a:gd name="adj" fmla="val 10000"/>
          </a:avLst>
        </a:prstGeom>
      </dgm:spPr>
      <dgm:t>
        <a:bodyPr/>
        <a:lstStyle/>
        <a:p>
          <a:endParaRPr lang="zh-CN" altLang="en-US"/>
        </a:p>
      </dgm:t>
    </dgm:pt>
    <dgm:pt modelId="{EE1EB4FB-EFE5-43F5-A217-90FE8CB489F4}" type="pres">
      <dgm:prSet presAssocID="{95747FED-1101-4479-81C6-FAD711D76082}" presName="level3hierChild" presStyleCnt="0"/>
      <dgm:spPr/>
    </dgm:pt>
    <dgm:pt modelId="{B7B87349-3F5C-4C2A-A723-638C4EF122F2}" type="pres">
      <dgm:prSet presAssocID="{8C7B48D9-4412-48E0-A532-E6A981DE423B}" presName="conn2-1" presStyleLbl="parChTrans1D2" presStyleIdx="1" presStyleCnt="3"/>
      <dgm:spPr>
        <a:custGeom>
          <a:avLst/>
          <a:gdLst/>
          <a:ahLst/>
          <a:cxnLst/>
          <a:rect l="0" t="0" r="0" b="0"/>
          <a:pathLst>
            <a:path>
              <a:moveTo>
                <a:pt x="0" y="12951"/>
              </a:moveTo>
              <a:lnTo>
                <a:pt x="397666" y="12951"/>
              </a:lnTo>
            </a:path>
          </a:pathLst>
        </a:custGeom>
      </dgm:spPr>
      <dgm:t>
        <a:bodyPr/>
        <a:lstStyle/>
        <a:p>
          <a:endParaRPr lang="zh-CN" altLang="en-US"/>
        </a:p>
      </dgm:t>
    </dgm:pt>
    <dgm:pt modelId="{531FD5C1-3058-4A7F-AB50-7208A9C5374A}" type="pres">
      <dgm:prSet presAssocID="{8C7B48D9-4412-48E0-A532-E6A981DE423B}" presName="connTx" presStyleLbl="parChTrans1D2" presStyleIdx="1" presStyleCnt="3"/>
      <dgm:spPr/>
      <dgm:t>
        <a:bodyPr/>
        <a:lstStyle/>
        <a:p>
          <a:endParaRPr lang="zh-CN" altLang="en-US"/>
        </a:p>
      </dgm:t>
    </dgm:pt>
    <dgm:pt modelId="{F4866CF1-233C-4620-9727-10C68E395C71}" type="pres">
      <dgm:prSet presAssocID="{B18D4EEA-E5C8-4148-9E17-C110EE95EBAF}" presName="root2" presStyleCnt="0"/>
      <dgm:spPr/>
    </dgm:pt>
    <dgm:pt modelId="{4C4B7FA6-5912-4E5A-B8B4-C240505768C8}" type="pres">
      <dgm:prSet presAssocID="{B18D4EEA-E5C8-4148-9E17-C110EE95EBAF}" presName="LevelTwoTextNode" presStyleLbl="node2" presStyleIdx="1" presStyleCnt="3" custScaleX="162877">
        <dgm:presLayoutVars>
          <dgm:chPref val="3"/>
        </dgm:presLayoutVars>
      </dgm:prSet>
      <dgm:spPr>
        <a:prstGeom prst="roundRect">
          <a:avLst>
            <a:gd name="adj" fmla="val 10000"/>
          </a:avLst>
        </a:prstGeom>
      </dgm:spPr>
      <dgm:t>
        <a:bodyPr/>
        <a:lstStyle/>
        <a:p>
          <a:endParaRPr lang="zh-CN" altLang="en-US"/>
        </a:p>
      </dgm:t>
    </dgm:pt>
    <dgm:pt modelId="{426B2DC8-4692-4ACD-ABAE-F4F8D38D3182}" type="pres">
      <dgm:prSet presAssocID="{B18D4EEA-E5C8-4148-9E17-C110EE95EBAF}" presName="level3hierChild" presStyleCnt="0"/>
      <dgm:spPr/>
    </dgm:pt>
    <dgm:pt modelId="{DFF20C1B-346C-4C79-B26E-255B4FFE504D}" type="pres">
      <dgm:prSet presAssocID="{8A0770E1-5D41-45BC-B324-439D57DAE5C3}" presName="conn2-1" presStyleLbl="parChTrans1D3" presStyleIdx="0" presStyleCnt="4"/>
      <dgm:spPr>
        <a:custGeom>
          <a:avLst/>
          <a:gdLst/>
          <a:ahLst/>
          <a:cxnLst/>
          <a:rect l="0" t="0" r="0" b="0"/>
          <a:pathLst>
            <a:path>
              <a:moveTo>
                <a:pt x="0" y="12951"/>
              </a:moveTo>
              <a:lnTo>
                <a:pt x="696360" y="12951"/>
              </a:lnTo>
            </a:path>
          </a:pathLst>
        </a:custGeom>
      </dgm:spPr>
      <dgm:t>
        <a:bodyPr/>
        <a:lstStyle/>
        <a:p>
          <a:endParaRPr lang="zh-CN" altLang="en-US"/>
        </a:p>
      </dgm:t>
    </dgm:pt>
    <dgm:pt modelId="{EBFD7979-CD09-4B82-93D9-257BD9E59FEE}" type="pres">
      <dgm:prSet presAssocID="{8A0770E1-5D41-45BC-B324-439D57DAE5C3}" presName="connTx" presStyleLbl="parChTrans1D3" presStyleIdx="0" presStyleCnt="4"/>
      <dgm:spPr/>
      <dgm:t>
        <a:bodyPr/>
        <a:lstStyle/>
        <a:p>
          <a:endParaRPr lang="zh-CN" altLang="en-US"/>
        </a:p>
      </dgm:t>
    </dgm:pt>
    <dgm:pt modelId="{CF540039-FEE4-4278-8217-849D914886AF}" type="pres">
      <dgm:prSet presAssocID="{01C97C6E-003B-4789-B762-89ADD84ED235}" presName="root2" presStyleCnt="0"/>
      <dgm:spPr/>
    </dgm:pt>
    <dgm:pt modelId="{8C8655BB-CF81-449A-BB25-FE3F1EB6EA89}" type="pres">
      <dgm:prSet presAssocID="{01C97C6E-003B-4789-B762-89ADD84ED235}" presName="LevelTwoTextNode" presStyleLbl="node3" presStyleIdx="0" presStyleCnt="4" custScaleX="148670">
        <dgm:presLayoutVars>
          <dgm:chPref val="3"/>
        </dgm:presLayoutVars>
      </dgm:prSet>
      <dgm:spPr>
        <a:prstGeom prst="roundRect">
          <a:avLst>
            <a:gd name="adj" fmla="val 10000"/>
          </a:avLst>
        </a:prstGeom>
      </dgm:spPr>
      <dgm:t>
        <a:bodyPr/>
        <a:lstStyle/>
        <a:p>
          <a:endParaRPr lang="zh-CN" altLang="en-US"/>
        </a:p>
      </dgm:t>
    </dgm:pt>
    <dgm:pt modelId="{7CC05779-09CF-4323-9692-6C6A556E25BA}" type="pres">
      <dgm:prSet presAssocID="{01C97C6E-003B-4789-B762-89ADD84ED235}" presName="level3hierChild" presStyleCnt="0"/>
      <dgm:spPr/>
    </dgm:pt>
    <dgm:pt modelId="{7A2DD1FD-254C-4315-A6B2-E972BD961EC6}" type="pres">
      <dgm:prSet presAssocID="{5F60C0BA-4852-4E0D-9A93-79064067540E}" presName="conn2-1" presStyleLbl="parChTrans1D3" presStyleIdx="1" presStyleCnt="4"/>
      <dgm:spPr>
        <a:custGeom>
          <a:avLst/>
          <a:gdLst/>
          <a:ahLst/>
          <a:cxnLst/>
          <a:rect l="0" t="0" r="0" b="0"/>
          <a:pathLst>
            <a:path>
              <a:moveTo>
                <a:pt x="0" y="12951"/>
              </a:moveTo>
              <a:lnTo>
                <a:pt x="397666" y="12951"/>
              </a:lnTo>
            </a:path>
          </a:pathLst>
        </a:custGeom>
      </dgm:spPr>
      <dgm:t>
        <a:bodyPr/>
        <a:lstStyle/>
        <a:p>
          <a:endParaRPr lang="zh-CN" altLang="en-US"/>
        </a:p>
      </dgm:t>
    </dgm:pt>
    <dgm:pt modelId="{C046D81C-AD63-4BC3-9210-1A623BF11877}" type="pres">
      <dgm:prSet presAssocID="{5F60C0BA-4852-4E0D-9A93-79064067540E}" presName="connTx" presStyleLbl="parChTrans1D3" presStyleIdx="1" presStyleCnt="4"/>
      <dgm:spPr/>
      <dgm:t>
        <a:bodyPr/>
        <a:lstStyle/>
        <a:p>
          <a:endParaRPr lang="zh-CN" altLang="en-US"/>
        </a:p>
      </dgm:t>
    </dgm:pt>
    <dgm:pt modelId="{CA9ADC88-E04A-4976-BABD-AC94356DB96B}" type="pres">
      <dgm:prSet presAssocID="{2BDB4AD1-A257-4F28-8E81-0DA3F424BD00}" presName="root2" presStyleCnt="0"/>
      <dgm:spPr/>
    </dgm:pt>
    <dgm:pt modelId="{2C0FB8C4-0149-401C-BBDE-D4015C51503C}" type="pres">
      <dgm:prSet presAssocID="{2BDB4AD1-A257-4F28-8E81-0DA3F424BD00}" presName="LevelTwoTextNode" presStyleLbl="node3" presStyleIdx="1" presStyleCnt="4" custScaleX="148821">
        <dgm:presLayoutVars>
          <dgm:chPref val="3"/>
        </dgm:presLayoutVars>
      </dgm:prSet>
      <dgm:spPr>
        <a:prstGeom prst="roundRect">
          <a:avLst>
            <a:gd name="adj" fmla="val 10000"/>
          </a:avLst>
        </a:prstGeom>
      </dgm:spPr>
      <dgm:t>
        <a:bodyPr/>
        <a:lstStyle/>
        <a:p>
          <a:endParaRPr lang="zh-CN" altLang="en-US"/>
        </a:p>
      </dgm:t>
    </dgm:pt>
    <dgm:pt modelId="{0CB14486-00AB-4A06-8349-03E0A47540DE}" type="pres">
      <dgm:prSet presAssocID="{2BDB4AD1-A257-4F28-8E81-0DA3F424BD00}" presName="level3hierChild" presStyleCnt="0"/>
      <dgm:spPr/>
    </dgm:pt>
    <dgm:pt modelId="{96EE50C2-F108-45E0-BD2A-303B5AA8BA51}" type="pres">
      <dgm:prSet presAssocID="{F0D2656A-E462-43E7-962A-CC5DF6F0BDC6}" presName="conn2-1" presStyleLbl="parChTrans1D3" presStyleIdx="2" presStyleCnt="4"/>
      <dgm:spPr>
        <a:custGeom>
          <a:avLst/>
          <a:gdLst/>
          <a:ahLst/>
          <a:cxnLst/>
          <a:rect l="0" t="0" r="0" b="0"/>
          <a:pathLst>
            <a:path>
              <a:moveTo>
                <a:pt x="0" y="12951"/>
              </a:moveTo>
              <a:lnTo>
                <a:pt x="696360" y="12951"/>
              </a:lnTo>
            </a:path>
          </a:pathLst>
        </a:custGeom>
      </dgm:spPr>
      <dgm:t>
        <a:bodyPr/>
        <a:lstStyle/>
        <a:p>
          <a:endParaRPr lang="zh-CN" altLang="en-US"/>
        </a:p>
      </dgm:t>
    </dgm:pt>
    <dgm:pt modelId="{23E35FF8-62D3-45DD-9C06-683342EC0F0D}" type="pres">
      <dgm:prSet presAssocID="{F0D2656A-E462-43E7-962A-CC5DF6F0BDC6}" presName="connTx" presStyleLbl="parChTrans1D3" presStyleIdx="2" presStyleCnt="4"/>
      <dgm:spPr/>
      <dgm:t>
        <a:bodyPr/>
        <a:lstStyle/>
        <a:p>
          <a:endParaRPr lang="zh-CN" altLang="en-US"/>
        </a:p>
      </dgm:t>
    </dgm:pt>
    <dgm:pt modelId="{4F5A609F-222D-4417-B5A3-C4CE24BE4D79}" type="pres">
      <dgm:prSet presAssocID="{ED01B59C-E254-4FB3-AE6C-0A6351A80B68}" presName="root2" presStyleCnt="0"/>
      <dgm:spPr/>
    </dgm:pt>
    <dgm:pt modelId="{9ACAD627-7066-455D-9C59-0EC8797DCF1F}" type="pres">
      <dgm:prSet presAssocID="{ED01B59C-E254-4FB3-AE6C-0A6351A80B68}" presName="LevelTwoTextNode" presStyleLbl="node3" presStyleIdx="2" presStyleCnt="4" custScaleX="148821">
        <dgm:presLayoutVars>
          <dgm:chPref val="3"/>
        </dgm:presLayoutVars>
      </dgm:prSet>
      <dgm:spPr>
        <a:prstGeom prst="roundRect">
          <a:avLst>
            <a:gd name="adj" fmla="val 10000"/>
          </a:avLst>
        </a:prstGeom>
      </dgm:spPr>
      <dgm:t>
        <a:bodyPr/>
        <a:lstStyle/>
        <a:p>
          <a:endParaRPr lang="zh-CN" altLang="en-US"/>
        </a:p>
      </dgm:t>
    </dgm:pt>
    <dgm:pt modelId="{68AAB557-8572-43A4-A2D8-C22089E5B0CA}" type="pres">
      <dgm:prSet presAssocID="{ED01B59C-E254-4FB3-AE6C-0A6351A80B68}" presName="level3hierChild" presStyleCnt="0"/>
      <dgm:spPr/>
    </dgm:pt>
    <dgm:pt modelId="{14BE7AAB-15D5-45A6-BE96-8A2F0E27187C}" type="pres">
      <dgm:prSet presAssocID="{900509FB-12D7-4042-BD52-8D84C53F3CF0}" presName="conn2-1" presStyleLbl="parChTrans1D2" presStyleIdx="2" presStyleCnt="3"/>
      <dgm:spPr>
        <a:custGeom>
          <a:avLst/>
          <a:gdLst/>
          <a:ahLst/>
          <a:cxnLst/>
          <a:rect l="0" t="0" r="0" b="0"/>
          <a:pathLst>
            <a:path>
              <a:moveTo>
                <a:pt x="0" y="12951"/>
              </a:moveTo>
              <a:lnTo>
                <a:pt x="1210477" y="12951"/>
              </a:lnTo>
            </a:path>
          </a:pathLst>
        </a:custGeom>
      </dgm:spPr>
      <dgm:t>
        <a:bodyPr/>
        <a:lstStyle/>
        <a:p>
          <a:endParaRPr lang="zh-CN" altLang="en-US"/>
        </a:p>
      </dgm:t>
    </dgm:pt>
    <dgm:pt modelId="{6D48EFF9-C632-4B7F-B42A-B39DC965F446}" type="pres">
      <dgm:prSet presAssocID="{900509FB-12D7-4042-BD52-8D84C53F3CF0}" presName="connTx" presStyleLbl="parChTrans1D2" presStyleIdx="2" presStyleCnt="3"/>
      <dgm:spPr/>
      <dgm:t>
        <a:bodyPr/>
        <a:lstStyle/>
        <a:p>
          <a:endParaRPr lang="zh-CN" altLang="en-US"/>
        </a:p>
      </dgm:t>
    </dgm:pt>
    <dgm:pt modelId="{DA390CBA-A984-44A1-881F-26B1D7D4E51F}" type="pres">
      <dgm:prSet presAssocID="{4EE3C20C-A87E-48F5-9800-20D13945DB78}" presName="root2" presStyleCnt="0"/>
      <dgm:spPr/>
    </dgm:pt>
    <dgm:pt modelId="{E616D070-8147-48DA-85EF-1A1EB291100E}" type="pres">
      <dgm:prSet presAssocID="{4EE3C20C-A87E-48F5-9800-20D13945DB78}" presName="LevelTwoTextNode" presStyleLbl="node2" presStyleIdx="2" presStyleCnt="3" custScaleX="162877">
        <dgm:presLayoutVars>
          <dgm:chPref val="3"/>
        </dgm:presLayoutVars>
      </dgm:prSet>
      <dgm:spPr>
        <a:prstGeom prst="roundRect">
          <a:avLst>
            <a:gd name="adj" fmla="val 10000"/>
          </a:avLst>
        </a:prstGeom>
      </dgm:spPr>
      <dgm:t>
        <a:bodyPr/>
        <a:lstStyle/>
        <a:p>
          <a:endParaRPr lang="zh-CN" altLang="en-US"/>
        </a:p>
      </dgm:t>
    </dgm:pt>
    <dgm:pt modelId="{61175D83-6BBB-4585-9506-BEB541D31EF1}" type="pres">
      <dgm:prSet presAssocID="{4EE3C20C-A87E-48F5-9800-20D13945DB78}" presName="level3hierChild" presStyleCnt="0"/>
      <dgm:spPr/>
    </dgm:pt>
    <dgm:pt modelId="{05E8D4DA-2045-474A-AE24-2CC793C9F369}" type="pres">
      <dgm:prSet presAssocID="{AEA0FFDB-8FB4-437B-B294-8910A5319BFF}" presName="conn2-1" presStyleLbl="parChTrans1D3" presStyleIdx="3" presStyleCnt="4"/>
      <dgm:spPr>
        <a:custGeom>
          <a:avLst/>
          <a:gdLst/>
          <a:ahLst/>
          <a:cxnLst/>
          <a:rect l="0" t="0" r="0" b="0"/>
          <a:pathLst>
            <a:path>
              <a:moveTo>
                <a:pt x="0" y="12951"/>
              </a:moveTo>
              <a:lnTo>
                <a:pt x="397666" y="12951"/>
              </a:lnTo>
            </a:path>
          </a:pathLst>
        </a:custGeom>
      </dgm:spPr>
      <dgm:t>
        <a:bodyPr/>
        <a:lstStyle/>
        <a:p>
          <a:endParaRPr lang="zh-CN" altLang="en-US"/>
        </a:p>
      </dgm:t>
    </dgm:pt>
    <dgm:pt modelId="{8AE80AB1-4A5B-4963-AC03-3C20200E629C}" type="pres">
      <dgm:prSet presAssocID="{AEA0FFDB-8FB4-437B-B294-8910A5319BFF}" presName="connTx" presStyleLbl="parChTrans1D3" presStyleIdx="3" presStyleCnt="4"/>
      <dgm:spPr/>
      <dgm:t>
        <a:bodyPr/>
        <a:lstStyle/>
        <a:p>
          <a:endParaRPr lang="zh-CN" altLang="en-US"/>
        </a:p>
      </dgm:t>
    </dgm:pt>
    <dgm:pt modelId="{9CC98C24-8A53-448E-9E6B-A3E1E2795745}" type="pres">
      <dgm:prSet presAssocID="{A6AD311B-CEE2-4A6D-B0A0-B405E624BA1F}" presName="root2" presStyleCnt="0"/>
      <dgm:spPr/>
    </dgm:pt>
    <dgm:pt modelId="{14DD8E31-34EB-418F-A3A0-6905A938BD7B}" type="pres">
      <dgm:prSet presAssocID="{A6AD311B-CEE2-4A6D-B0A0-B405E624BA1F}" presName="LevelTwoTextNode" presStyleLbl="node3" presStyleIdx="3" presStyleCnt="4" custScaleX="148756">
        <dgm:presLayoutVars>
          <dgm:chPref val="3"/>
        </dgm:presLayoutVars>
      </dgm:prSet>
      <dgm:spPr>
        <a:prstGeom prst="roundRect">
          <a:avLst>
            <a:gd name="adj" fmla="val 10000"/>
          </a:avLst>
        </a:prstGeom>
      </dgm:spPr>
      <dgm:t>
        <a:bodyPr/>
        <a:lstStyle/>
        <a:p>
          <a:endParaRPr lang="zh-CN" altLang="en-US"/>
        </a:p>
      </dgm:t>
    </dgm:pt>
    <dgm:pt modelId="{4119C910-8DB8-4E82-8CBC-0DECFBE72343}" type="pres">
      <dgm:prSet presAssocID="{A6AD311B-CEE2-4A6D-B0A0-B405E624BA1F}" presName="level3hierChild" presStyleCnt="0"/>
      <dgm:spPr/>
    </dgm:pt>
  </dgm:ptLst>
  <dgm:cxnLst>
    <dgm:cxn modelId="{389A11AE-5FBF-479F-8AC5-C64C55E99EC6}" type="presOf" srcId="{900509FB-12D7-4042-BD52-8D84C53F3CF0}" destId="{14BE7AAB-15D5-45A6-BE96-8A2F0E27187C}" srcOrd="0" destOrd="0" presId="urn:microsoft.com/office/officeart/2005/8/layout/hierarchy2"/>
    <dgm:cxn modelId="{7406FEE1-1FBA-4115-ABB7-DC1E77856FFF}" type="presOf" srcId="{ED01B59C-E254-4FB3-AE6C-0A6351A80B68}" destId="{9ACAD627-7066-455D-9C59-0EC8797DCF1F}" srcOrd="0" destOrd="0" presId="urn:microsoft.com/office/officeart/2005/8/layout/hierarchy2"/>
    <dgm:cxn modelId="{EA909839-F9E5-418A-B285-089E34A3151A}" srcId="{B18D4EEA-E5C8-4148-9E17-C110EE95EBAF}" destId="{01C97C6E-003B-4789-B762-89ADD84ED235}" srcOrd="0" destOrd="0" parTransId="{8A0770E1-5D41-45BC-B324-439D57DAE5C3}" sibTransId="{8E36766B-058A-4DAB-8D8E-B751500DBA1F}"/>
    <dgm:cxn modelId="{B34956C1-B731-489A-BB4B-1EDD3DBA9CDA}" type="presOf" srcId="{900509FB-12D7-4042-BD52-8D84C53F3CF0}" destId="{6D48EFF9-C632-4B7F-B42A-B39DC965F446}" srcOrd="1" destOrd="0" presId="urn:microsoft.com/office/officeart/2005/8/layout/hierarchy2"/>
    <dgm:cxn modelId="{9062872A-1362-4426-909A-5295E514108C}" type="presOf" srcId="{AEA0FFDB-8FB4-437B-B294-8910A5319BFF}" destId="{8AE80AB1-4A5B-4963-AC03-3C20200E629C}" srcOrd="1" destOrd="0" presId="urn:microsoft.com/office/officeart/2005/8/layout/hierarchy2"/>
    <dgm:cxn modelId="{D96C8C6C-0058-46FA-A197-C7639A39DF45}" type="presOf" srcId="{05C02BFD-637F-467D-8C71-2BB889350E8F}" destId="{EB34B728-A35B-4CF2-ADA9-D7B5348545A9}" srcOrd="0" destOrd="0" presId="urn:microsoft.com/office/officeart/2005/8/layout/hierarchy2"/>
    <dgm:cxn modelId="{E0B0302F-6FF6-4D9C-BFA4-4E130885BE59}" type="presOf" srcId="{2BDB4AD1-A257-4F28-8E81-0DA3F424BD00}" destId="{2C0FB8C4-0149-401C-BBDE-D4015C51503C}" srcOrd="0" destOrd="0" presId="urn:microsoft.com/office/officeart/2005/8/layout/hierarchy2"/>
    <dgm:cxn modelId="{3157FF48-718C-4475-BB01-002C6B1BAF16}" srcId="{05C02BFD-637F-467D-8C71-2BB889350E8F}" destId="{B18D4EEA-E5C8-4148-9E17-C110EE95EBAF}" srcOrd="1" destOrd="0" parTransId="{8C7B48D9-4412-48E0-A532-E6A981DE423B}" sibTransId="{A4A21785-11AB-4735-BA7F-06BA66EE6CCE}"/>
    <dgm:cxn modelId="{D43D7644-C938-4B80-A9CD-4E3DE7CA3002}" type="presOf" srcId="{F0D2656A-E462-43E7-962A-CC5DF6F0BDC6}" destId="{96EE50C2-F108-45E0-BD2A-303B5AA8BA51}" srcOrd="0" destOrd="0" presId="urn:microsoft.com/office/officeart/2005/8/layout/hierarchy2"/>
    <dgm:cxn modelId="{AE7084F1-51DE-4289-82C2-E0FC4D12FE74}" srcId="{B18D4EEA-E5C8-4148-9E17-C110EE95EBAF}" destId="{ED01B59C-E254-4FB3-AE6C-0A6351A80B68}" srcOrd="2" destOrd="0" parTransId="{F0D2656A-E462-43E7-962A-CC5DF6F0BDC6}" sibTransId="{9CADD815-24F0-4D4A-A844-4ADEF9762A8B}"/>
    <dgm:cxn modelId="{03FF2649-8F6F-4FE3-95A7-C2A64E3B4B75}" type="presOf" srcId="{530C948D-C5D6-4168-8591-8E27F0E90085}" destId="{3846C698-F582-42D4-AC23-D3687F7BB058}" srcOrd="0" destOrd="0" presId="urn:microsoft.com/office/officeart/2005/8/layout/hierarchy2"/>
    <dgm:cxn modelId="{F6B569DD-1EC7-4CB3-A995-89B8E012FD7E}" type="presOf" srcId="{4AA6F439-A3FF-4C59-86CE-E7A9757C5CC1}" destId="{B6C02E9C-86FC-40F6-A7D6-82AE1E1AB87D}" srcOrd="1" destOrd="0" presId="urn:microsoft.com/office/officeart/2005/8/layout/hierarchy2"/>
    <dgm:cxn modelId="{42FF3837-47E3-4EFF-BD8C-20821EC08E47}" srcId="{05C02BFD-637F-467D-8C71-2BB889350E8F}" destId="{95747FED-1101-4479-81C6-FAD711D76082}" srcOrd="0" destOrd="0" parTransId="{4AA6F439-A3FF-4C59-86CE-E7A9757C5CC1}" sibTransId="{2A1DE94D-24DD-41A2-A64C-BE1D6C800958}"/>
    <dgm:cxn modelId="{D0F2BE9B-21D4-4958-9A9D-8F5BE7F61223}" type="presOf" srcId="{8A0770E1-5D41-45BC-B324-439D57DAE5C3}" destId="{EBFD7979-CD09-4B82-93D9-257BD9E59FEE}" srcOrd="1" destOrd="0" presId="urn:microsoft.com/office/officeart/2005/8/layout/hierarchy2"/>
    <dgm:cxn modelId="{20D9814F-1331-4ED6-812D-AB71D86EDDD8}" type="presOf" srcId="{01C97C6E-003B-4789-B762-89ADD84ED235}" destId="{8C8655BB-CF81-449A-BB25-FE3F1EB6EA89}" srcOrd="0" destOrd="0" presId="urn:microsoft.com/office/officeart/2005/8/layout/hierarchy2"/>
    <dgm:cxn modelId="{66A7A206-3AC8-447E-812C-107E20942DE9}" type="presOf" srcId="{8A0770E1-5D41-45BC-B324-439D57DAE5C3}" destId="{DFF20C1B-346C-4C79-B26E-255B4FFE504D}" srcOrd="0" destOrd="0" presId="urn:microsoft.com/office/officeart/2005/8/layout/hierarchy2"/>
    <dgm:cxn modelId="{86FA9C08-3D6F-41FB-A51D-6782B35D297C}" type="presOf" srcId="{5F60C0BA-4852-4E0D-9A93-79064067540E}" destId="{C046D81C-AD63-4BC3-9210-1A623BF11877}" srcOrd="1" destOrd="0" presId="urn:microsoft.com/office/officeart/2005/8/layout/hierarchy2"/>
    <dgm:cxn modelId="{73F06F1A-9967-4144-9D9A-7FBA27EC2898}" type="presOf" srcId="{4AA6F439-A3FF-4C59-86CE-E7A9757C5CC1}" destId="{C7761735-DACD-4968-97AB-326A721BAF4F}" srcOrd="0" destOrd="0" presId="urn:microsoft.com/office/officeart/2005/8/layout/hierarchy2"/>
    <dgm:cxn modelId="{5C91FD53-8B76-4F0E-926F-A9258D9EF78B}" type="presOf" srcId="{B18D4EEA-E5C8-4148-9E17-C110EE95EBAF}" destId="{4C4B7FA6-5912-4E5A-B8B4-C240505768C8}" srcOrd="0" destOrd="0" presId="urn:microsoft.com/office/officeart/2005/8/layout/hierarchy2"/>
    <dgm:cxn modelId="{0B0387C9-A6B7-4D66-827E-80ACF1548C2B}" type="presOf" srcId="{95747FED-1101-4479-81C6-FAD711D76082}" destId="{47EFA952-7B2E-4D91-94E8-3B23379F542E}" srcOrd="0" destOrd="0" presId="urn:microsoft.com/office/officeart/2005/8/layout/hierarchy2"/>
    <dgm:cxn modelId="{5AEB3861-04A8-49DF-AC10-7D83809E0D21}" type="presOf" srcId="{4EE3C20C-A87E-48F5-9800-20D13945DB78}" destId="{E616D070-8147-48DA-85EF-1A1EB291100E}" srcOrd="0" destOrd="0" presId="urn:microsoft.com/office/officeart/2005/8/layout/hierarchy2"/>
    <dgm:cxn modelId="{5F154E92-A8BC-4431-B4C9-D40D08310319}" type="presOf" srcId="{AEA0FFDB-8FB4-437B-B294-8910A5319BFF}" destId="{05E8D4DA-2045-474A-AE24-2CC793C9F369}" srcOrd="0" destOrd="0" presId="urn:microsoft.com/office/officeart/2005/8/layout/hierarchy2"/>
    <dgm:cxn modelId="{71DF9B56-D6CA-447A-A8E5-55CBA6097BBB}" type="presOf" srcId="{5F60C0BA-4852-4E0D-9A93-79064067540E}" destId="{7A2DD1FD-254C-4315-A6B2-E972BD961EC6}" srcOrd="0" destOrd="0" presId="urn:microsoft.com/office/officeart/2005/8/layout/hierarchy2"/>
    <dgm:cxn modelId="{F74E7733-EE51-45C8-BEE8-404B61414B31}" srcId="{05C02BFD-637F-467D-8C71-2BB889350E8F}" destId="{4EE3C20C-A87E-48F5-9800-20D13945DB78}" srcOrd="2" destOrd="0" parTransId="{900509FB-12D7-4042-BD52-8D84C53F3CF0}" sibTransId="{ED1A085B-5587-4813-AB42-84EECCD20A45}"/>
    <dgm:cxn modelId="{D14758CB-0396-4573-A260-032BE5BC7F81}" type="presOf" srcId="{F0D2656A-E462-43E7-962A-CC5DF6F0BDC6}" destId="{23E35FF8-62D3-45DD-9C06-683342EC0F0D}" srcOrd="1" destOrd="0" presId="urn:microsoft.com/office/officeart/2005/8/layout/hierarchy2"/>
    <dgm:cxn modelId="{A00C36D4-614C-43B2-A226-3EA07177E12C}" srcId="{4EE3C20C-A87E-48F5-9800-20D13945DB78}" destId="{A6AD311B-CEE2-4A6D-B0A0-B405E624BA1F}" srcOrd="0" destOrd="0" parTransId="{AEA0FFDB-8FB4-437B-B294-8910A5319BFF}" sibTransId="{48EE6631-E4D7-4112-8326-EF27AB2AC4DE}"/>
    <dgm:cxn modelId="{807D32C6-F115-43D4-8508-BF1D98073806}" type="presOf" srcId="{8C7B48D9-4412-48E0-A532-E6A981DE423B}" destId="{B7B87349-3F5C-4C2A-A723-638C4EF122F2}" srcOrd="0" destOrd="0" presId="urn:microsoft.com/office/officeart/2005/8/layout/hierarchy2"/>
    <dgm:cxn modelId="{1B2A2195-EF45-4A98-8F1A-9B6612C08596}" type="presOf" srcId="{8C7B48D9-4412-48E0-A532-E6A981DE423B}" destId="{531FD5C1-3058-4A7F-AB50-7208A9C5374A}" srcOrd="1" destOrd="0" presId="urn:microsoft.com/office/officeart/2005/8/layout/hierarchy2"/>
    <dgm:cxn modelId="{81EB87CC-EA11-4BA2-B275-B585CED794EA}" srcId="{B18D4EEA-E5C8-4148-9E17-C110EE95EBAF}" destId="{2BDB4AD1-A257-4F28-8E81-0DA3F424BD00}" srcOrd="1" destOrd="0" parTransId="{5F60C0BA-4852-4E0D-9A93-79064067540E}" sibTransId="{BCFEC97D-114D-4674-85DB-39A3B28794D3}"/>
    <dgm:cxn modelId="{1CB4C97E-35F0-4D02-AB04-C12A99C937BB}" srcId="{530C948D-C5D6-4168-8591-8E27F0E90085}" destId="{05C02BFD-637F-467D-8C71-2BB889350E8F}" srcOrd="0" destOrd="0" parTransId="{66AC3B39-69DA-4A63-825A-AB4F2B4C2416}" sibTransId="{6F366F19-7564-4CA9-93FA-3A58CC712C25}"/>
    <dgm:cxn modelId="{E889F794-0752-47E1-A966-A9AEFD51305F}" type="presOf" srcId="{A6AD311B-CEE2-4A6D-B0A0-B405E624BA1F}" destId="{14DD8E31-34EB-418F-A3A0-6905A938BD7B}" srcOrd="0" destOrd="0" presId="urn:microsoft.com/office/officeart/2005/8/layout/hierarchy2"/>
    <dgm:cxn modelId="{0DCD6A83-4B8E-4C76-87AA-3525F1B07B63}" type="presParOf" srcId="{3846C698-F582-42D4-AC23-D3687F7BB058}" destId="{6B6DFB84-4A4B-45C5-8D9C-BAB55858D4F2}" srcOrd="0" destOrd="0" presId="urn:microsoft.com/office/officeart/2005/8/layout/hierarchy2"/>
    <dgm:cxn modelId="{09E46C1D-464C-4A65-89E4-35554CE9EE6A}" type="presParOf" srcId="{6B6DFB84-4A4B-45C5-8D9C-BAB55858D4F2}" destId="{EB34B728-A35B-4CF2-ADA9-D7B5348545A9}" srcOrd="0" destOrd="0" presId="urn:microsoft.com/office/officeart/2005/8/layout/hierarchy2"/>
    <dgm:cxn modelId="{4B1D38F0-720E-4BC0-BC18-398D86F1E421}" type="presParOf" srcId="{6B6DFB84-4A4B-45C5-8D9C-BAB55858D4F2}" destId="{8345AEAA-047E-4A64-A7EA-919011C5D024}" srcOrd="1" destOrd="0" presId="urn:microsoft.com/office/officeart/2005/8/layout/hierarchy2"/>
    <dgm:cxn modelId="{6F60CE4F-3486-4877-A2BC-B18EDFAB7A9B}" type="presParOf" srcId="{8345AEAA-047E-4A64-A7EA-919011C5D024}" destId="{C7761735-DACD-4968-97AB-326A721BAF4F}" srcOrd="0" destOrd="0" presId="urn:microsoft.com/office/officeart/2005/8/layout/hierarchy2"/>
    <dgm:cxn modelId="{3CB7BDAE-A960-4D5F-B6ED-0980697123D1}" type="presParOf" srcId="{C7761735-DACD-4968-97AB-326A721BAF4F}" destId="{B6C02E9C-86FC-40F6-A7D6-82AE1E1AB87D}" srcOrd="0" destOrd="0" presId="urn:microsoft.com/office/officeart/2005/8/layout/hierarchy2"/>
    <dgm:cxn modelId="{EB0E3C15-A0CF-46EE-8558-D4A7D3F5063E}" type="presParOf" srcId="{8345AEAA-047E-4A64-A7EA-919011C5D024}" destId="{7CDB281E-8158-4161-A864-CA29631F0038}" srcOrd="1" destOrd="0" presId="urn:microsoft.com/office/officeart/2005/8/layout/hierarchy2"/>
    <dgm:cxn modelId="{AC3D85B4-5733-452D-A30F-8C7E13C6129C}" type="presParOf" srcId="{7CDB281E-8158-4161-A864-CA29631F0038}" destId="{47EFA952-7B2E-4D91-94E8-3B23379F542E}" srcOrd="0" destOrd="0" presId="urn:microsoft.com/office/officeart/2005/8/layout/hierarchy2"/>
    <dgm:cxn modelId="{48A557D5-96AA-4F0D-AF34-5FED00382DA6}" type="presParOf" srcId="{7CDB281E-8158-4161-A864-CA29631F0038}" destId="{EE1EB4FB-EFE5-43F5-A217-90FE8CB489F4}" srcOrd="1" destOrd="0" presId="urn:microsoft.com/office/officeart/2005/8/layout/hierarchy2"/>
    <dgm:cxn modelId="{44BD5D3D-20A5-44E0-A940-B512D52A232F}" type="presParOf" srcId="{8345AEAA-047E-4A64-A7EA-919011C5D024}" destId="{B7B87349-3F5C-4C2A-A723-638C4EF122F2}" srcOrd="2" destOrd="0" presId="urn:microsoft.com/office/officeart/2005/8/layout/hierarchy2"/>
    <dgm:cxn modelId="{D552F8F0-4FCC-4100-938A-CFA10E6DE099}" type="presParOf" srcId="{B7B87349-3F5C-4C2A-A723-638C4EF122F2}" destId="{531FD5C1-3058-4A7F-AB50-7208A9C5374A}" srcOrd="0" destOrd="0" presId="urn:microsoft.com/office/officeart/2005/8/layout/hierarchy2"/>
    <dgm:cxn modelId="{BF9A8272-E22B-4A8A-8EAC-8E84EB1B5B80}" type="presParOf" srcId="{8345AEAA-047E-4A64-A7EA-919011C5D024}" destId="{F4866CF1-233C-4620-9727-10C68E395C71}" srcOrd="3" destOrd="0" presId="urn:microsoft.com/office/officeart/2005/8/layout/hierarchy2"/>
    <dgm:cxn modelId="{EB1D1805-834F-421F-AB97-FB2BFF234B48}" type="presParOf" srcId="{F4866CF1-233C-4620-9727-10C68E395C71}" destId="{4C4B7FA6-5912-4E5A-B8B4-C240505768C8}" srcOrd="0" destOrd="0" presId="urn:microsoft.com/office/officeart/2005/8/layout/hierarchy2"/>
    <dgm:cxn modelId="{9449B351-1D90-46F7-9FED-A6A70F264664}" type="presParOf" srcId="{F4866CF1-233C-4620-9727-10C68E395C71}" destId="{426B2DC8-4692-4ACD-ABAE-F4F8D38D3182}" srcOrd="1" destOrd="0" presId="urn:microsoft.com/office/officeart/2005/8/layout/hierarchy2"/>
    <dgm:cxn modelId="{4C20E6B6-9F66-4150-83CB-D4976CA749B2}" type="presParOf" srcId="{426B2DC8-4692-4ACD-ABAE-F4F8D38D3182}" destId="{DFF20C1B-346C-4C79-B26E-255B4FFE504D}" srcOrd="0" destOrd="0" presId="urn:microsoft.com/office/officeart/2005/8/layout/hierarchy2"/>
    <dgm:cxn modelId="{FC0AA4FA-94E9-40B8-AB5E-8E22809130DA}" type="presParOf" srcId="{DFF20C1B-346C-4C79-B26E-255B4FFE504D}" destId="{EBFD7979-CD09-4B82-93D9-257BD9E59FEE}" srcOrd="0" destOrd="0" presId="urn:microsoft.com/office/officeart/2005/8/layout/hierarchy2"/>
    <dgm:cxn modelId="{F4FD0491-805A-4DF2-B390-24B8618FF2DE}" type="presParOf" srcId="{426B2DC8-4692-4ACD-ABAE-F4F8D38D3182}" destId="{CF540039-FEE4-4278-8217-849D914886AF}" srcOrd="1" destOrd="0" presId="urn:microsoft.com/office/officeart/2005/8/layout/hierarchy2"/>
    <dgm:cxn modelId="{765009B9-58C0-4F05-B4F0-D6CFA0B9DF6F}" type="presParOf" srcId="{CF540039-FEE4-4278-8217-849D914886AF}" destId="{8C8655BB-CF81-449A-BB25-FE3F1EB6EA89}" srcOrd="0" destOrd="0" presId="urn:microsoft.com/office/officeart/2005/8/layout/hierarchy2"/>
    <dgm:cxn modelId="{19778127-318B-4F89-A531-2697D8B07436}" type="presParOf" srcId="{CF540039-FEE4-4278-8217-849D914886AF}" destId="{7CC05779-09CF-4323-9692-6C6A556E25BA}" srcOrd="1" destOrd="0" presId="urn:microsoft.com/office/officeart/2005/8/layout/hierarchy2"/>
    <dgm:cxn modelId="{02BFBBF8-63C7-4587-A03F-5AA47183A898}" type="presParOf" srcId="{426B2DC8-4692-4ACD-ABAE-F4F8D38D3182}" destId="{7A2DD1FD-254C-4315-A6B2-E972BD961EC6}" srcOrd="2" destOrd="0" presId="urn:microsoft.com/office/officeart/2005/8/layout/hierarchy2"/>
    <dgm:cxn modelId="{CA32F0DB-44D1-4387-ADF5-A0990DBF340C}" type="presParOf" srcId="{7A2DD1FD-254C-4315-A6B2-E972BD961EC6}" destId="{C046D81C-AD63-4BC3-9210-1A623BF11877}" srcOrd="0" destOrd="0" presId="urn:microsoft.com/office/officeart/2005/8/layout/hierarchy2"/>
    <dgm:cxn modelId="{C71A94D0-1C12-409C-A867-E5604664B6F6}" type="presParOf" srcId="{426B2DC8-4692-4ACD-ABAE-F4F8D38D3182}" destId="{CA9ADC88-E04A-4976-BABD-AC94356DB96B}" srcOrd="3" destOrd="0" presId="urn:microsoft.com/office/officeart/2005/8/layout/hierarchy2"/>
    <dgm:cxn modelId="{C92C47A2-D0FF-483A-84F6-36B385750E31}" type="presParOf" srcId="{CA9ADC88-E04A-4976-BABD-AC94356DB96B}" destId="{2C0FB8C4-0149-401C-BBDE-D4015C51503C}" srcOrd="0" destOrd="0" presId="urn:microsoft.com/office/officeart/2005/8/layout/hierarchy2"/>
    <dgm:cxn modelId="{7D7AE6EA-7AFB-428E-A945-721170EA2546}" type="presParOf" srcId="{CA9ADC88-E04A-4976-BABD-AC94356DB96B}" destId="{0CB14486-00AB-4A06-8349-03E0A47540DE}" srcOrd="1" destOrd="0" presId="urn:microsoft.com/office/officeart/2005/8/layout/hierarchy2"/>
    <dgm:cxn modelId="{7F1309DC-63A6-498C-8433-0B80B14AE57C}" type="presParOf" srcId="{426B2DC8-4692-4ACD-ABAE-F4F8D38D3182}" destId="{96EE50C2-F108-45E0-BD2A-303B5AA8BA51}" srcOrd="4" destOrd="0" presId="urn:microsoft.com/office/officeart/2005/8/layout/hierarchy2"/>
    <dgm:cxn modelId="{40CCBCE3-BE28-47F8-BEFA-4E89675BCC3B}" type="presParOf" srcId="{96EE50C2-F108-45E0-BD2A-303B5AA8BA51}" destId="{23E35FF8-62D3-45DD-9C06-683342EC0F0D}" srcOrd="0" destOrd="0" presId="urn:microsoft.com/office/officeart/2005/8/layout/hierarchy2"/>
    <dgm:cxn modelId="{F86DAB7D-89B3-473C-AD63-85759FDFE71E}" type="presParOf" srcId="{426B2DC8-4692-4ACD-ABAE-F4F8D38D3182}" destId="{4F5A609F-222D-4417-B5A3-C4CE24BE4D79}" srcOrd="5" destOrd="0" presId="urn:microsoft.com/office/officeart/2005/8/layout/hierarchy2"/>
    <dgm:cxn modelId="{43E2EFD5-917E-40A8-9A00-F9224AE7EE9A}" type="presParOf" srcId="{4F5A609F-222D-4417-B5A3-C4CE24BE4D79}" destId="{9ACAD627-7066-455D-9C59-0EC8797DCF1F}" srcOrd="0" destOrd="0" presId="urn:microsoft.com/office/officeart/2005/8/layout/hierarchy2"/>
    <dgm:cxn modelId="{952607E4-7121-4BEB-B45C-3C3D1A9104CE}" type="presParOf" srcId="{4F5A609F-222D-4417-B5A3-C4CE24BE4D79}" destId="{68AAB557-8572-43A4-A2D8-C22089E5B0CA}" srcOrd="1" destOrd="0" presId="urn:microsoft.com/office/officeart/2005/8/layout/hierarchy2"/>
    <dgm:cxn modelId="{8C4E32B8-E811-4A82-8314-314F5F31502D}" type="presParOf" srcId="{8345AEAA-047E-4A64-A7EA-919011C5D024}" destId="{14BE7AAB-15D5-45A6-BE96-8A2F0E27187C}" srcOrd="4" destOrd="0" presId="urn:microsoft.com/office/officeart/2005/8/layout/hierarchy2"/>
    <dgm:cxn modelId="{3FBDEF39-8FC4-41E8-B522-721F19052D15}" type="presParOf" srcId="{14BE7AAB-15D5-45A6-BE96-8A2F0E27187C}" destId="{6D48EFF9-C632-4B7F-B42A-B39DC965F446}" srcOrd="0" destOrd="0" presId="urn:microsoft.com/office/officeart/2005/8/layout/hierarchy2"/>
    <dgm:cxn modelId="{5E1B4B7D-639F-4601-BFC9-6C4C101B7AED}" type="presParOf" srcId="{8345AEAA-047E-4A64-A7EA-919011C5D024}" destId="{DA390CBA-A984-44A1-881F-26B1D7D4E51F}" srcOrd="5" destOrd="0" presId="urn:microsoft.com/office/officeart/2005/8/layout/hierarchy2"/>
    <dgm:cxn modelId="{91C06E5B-5C1A-4A39-A840-B5E3301F9A05}" type="presParOf" srcId="{DA390CBA-A984-44A1-881F-26B1D7D4E51F}" destId="{E616D070-8147-48DA-85EF-1A1EB291100E}" srcOrd="0" destOrd="0" presId="urn:microsoft.com/office/officeart/2005/8/layout/hierarchy2"/>
    <dgm:cxn modelId="{A3A6EF67-ECE7-4EE1-A980-4782B1DF7C73}" type="presParOf" srcId="{DA390CBA-A984-44A1-881F-26B1D7D4E51F}" destId="{61175D83-6BBB-4585-9506-BEB541D31EF1}" srcOrd="1" destOrd="0" presId="urn:microsoft.com/office/officeart/2005/8/layout/hierarchy2"/>
    <dgm:cxn modelId="{85A47C4D-FBA4-418F-823F-47A55B6A1211}" type="presParOf" srcId="{61175D83-6BBB-4585-9506-BEB541D31EF1}" destId="{05E8D4DA-2045-474A-AE24-2CC793C9F369}" srcOrd="0" destOrd="0" presId="urn:microsoft.com/office/officeart/2005/8/layout/hierarchy2"/>
    <dgm:cxn modelId="{FE21514E-13C0-403C-B34A-A2702F9A3E56}" type="presParOf" srcId="{05E8D4DA-2045-474A-AE24-2CC793C9F369}" destId="{8AE80AB1-4A5B-4963-AC03-3C20200E629C}" srcOrd="0" destOrd="0" presId="urn:microsoft.com/office/officeart/2005/8/layout/hierarchy2"/>
    <dgm:cxn modelId="{9C060A76-D096-436A-802D-7605531DB3E5}" type="presParOf" srcId="{61175D83-6BBB-4585-9506-BEB541D31EF1}" destId="{9CC98C24-8A53-448E-9E6B-A3E1E2795745}" srcOrd="1" destOrd="0" presId="urn:microsoft.com/office/officeart/2005/8/layout/hierarchy2"/>
    <dgm:cxn modelId="{85BB0301-A71A-4646-81DC-05046A55E690}" type="presParOf" srcId="{9CC98C24-8A53-448E-9E6B-A3E1E2795745}" destId="{14DD8E31-34EB-418F-A3A0-6905A938BD7B}" srcOrd="0" destOrd="0" presId="urn:microsoft.com/office/officeart/2005/8/layout/hierarchy2"/>
    <dgm:cxn modelId="{E65789FC-227B-435B-9B1C-7A73FAC0707D}" type="presParOf" srcId="{9CC98C24-8A53-448E-9E6B-A3E1E2795745}" destId="{4119C910-8DB8-4E82-8CBC-0DECFBE72343}" srcOrd="1" destOrd="0"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30C948D-C5D6-4168-8591-8E27F0E90085}"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zh-CN" altLang="en-US"/>
        </a:p>
      </dgm:t>
    </dgm:pt>
    <dgm:pt modelId="{05C02BFD-637F-467D-8C71-2BB889350E8F}">
      <dgm:prSet phldrT="[文本]" custT="1"/>
      <dgm:spPr>
        <a:xfrm>
          <a:off x="3803" y="1478372"/>
          <a:ext cx="995139" cy="49756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800" dirty="0" smtClean="0">
              <a:solidFill>
                <a:sysClr val="windowText" lastClr="000000"/>
              </a:solidFill>
              <a:latin typeface="Lucida Sans Unicode" panose="020B0602030504020204"/>
              <a:ea typeface="黑体" panose="02010609060101010101" pitchFamily="49" charset="-122"/>
              <a:cs typeface="+mn-cs"/>
            </a:rPr>
            <a:t>场（厂）内专用机动车辆</a:t>
          </a:r>
          <a:endParaRPr lang="zh-CN" altLang="en-US" sz="1800" dirty="0">
            <a:solidFill>
              <a:sysClr val="windowText" lastClr="000000"/>
            </a:solidFill>
            <a:latin typeface="Lucida Sans Unicode" panose="020B0602030504020204"/>
            <a:ea typeface="黑体" panose="02010609060101010101" pitchFamily="49" charset="-122"/>
            <a:cs typeface="+mn-cs"/>
          </a:endParaRPr>
        </a:p>
      </dgm:t>
    </dgm:pt>
    <dgm:pt modelId="{66AC3B39-69DA-4A63-825A-AB4F2B4C2416}" cxnId="{1CB4C97E-35F0-4D02-AB04-C12A99C937BB}" type="parTrans">
      <dgm:prSet/>
      <dgm:spPr/>
      <dgm:t>
        <a:bodyPr/>
        <a:lstStyle/>
        <a:p>
          <a:endParaRPr lang="zh-CN" altLang="en-US" sz="1200"/>
        </a:p>
      </dgm:t>
    </dgm:pt>
    <dgm:pt modelId="{6F366F19-7564-4CA9-93FA-3A58CC712C25}" cxnId="{1CB4C97E-35F0-4D02-AB04-C12A99C937BB}" type="sibTrans">
      <dgm:prSet/>
      <dgm:spPr/>
      <dgm:t>
        <a:bodyPr/>
        <a:lstStyle/>
        <a:p>
          <a:endParaRPr lang="zh-CN" altLang="en-US" sz="1200"/>
        </a:p>
      </dgm:t>
    </dgm:pt>
    <dgm:pt modelId="{95747FED-1101-4479-81C6-FAD711D76082}">
      <dgm:prSet phldrT="[文本]" custT="1"/>
      <dgm:spPr>
        <a:xfrm>
          <a:off x="1396998" y="1192269"/>
          <a:ext cx="1620853" cy="49756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800" dirty="0" smtClean="0">
              <a:solidFill>
                <a:sysClr val="windowText" lastClr="000000"/>
              </a:solidFill>
              <a:latin typeface="Lucida Sans Unicode" panose="020B0602030504020204"/>
              <a:ea typeface="黑体" panose="02010609060101010101" pitchFamily="49" charset="-122"/>
              <a:cs typeface="+mn-cs"/>
            </a:rPr>
            <a:t>机动工业车辆</a:t>
          </a:r>
          <a:endParaRPr lang="en-US" altLang="zh-CN" sz="1800" dirty="0" smtClean="0">
            <a:solidFill>
              <a:sysClr val="windowText" lastClr="000000"/>
            </a:solidFill>
            <a:latin typeface="Lucida Sans Unicode" panose="020B0602030504020204"/>
            <a:ea typeface="黑体" panose="02010609060101010101" pitchFamily="49" charset="-122"/>
            <a:cs typeface="+mn-cs"/>
          </a:endParaRPr>
        </a:p>
      </dgm:t>
    </dgm:pt>
    <dgm:pt modelId="{4AA6F439-A3FF-4C59-86CE-E7A9757C5CC1}" cxnId="{42FF3837-47E3-4EFF-BD8C-20821EC08E47}" type="parTrans">
      <dgm:prSet custT="1"/>
      <dgm:spPr>
        <a:xfrm rot="19457599">
          <a:off x="952866" y="1571141"/>
          <a:ext cx="490207" cy="25927"/>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2A1DE94D-24DD-41A2-A64C-BE1D6C800958}" cxnId="{42FF3837-47E3-4EFF-BD8C-20821EC08E47}" type="sibTrans">
      <dgm:prSet/>
      <dgm:spPr/>
      <dgm:t>
        <a:bodyPr/>
        <a:lstStyle/>
        <a:p>
          <a:endParaRPr lang="zh-CN" altLang="en-US" sz="1200"/>
        </a:p>
      </dgm:t>
    </dgm:pt>
    <dgm:pt modelId="{B18D4EEA-E5C8-4148-9E17-C110EE95EBAF}">
      <dgm:prSet phldrT="[文本]" custT="1"/>
      <dgm:spPr>
        <a:xfrm>
          <a:off x="1396998" y="1764474"/>
          <a:ext cx="1620853" cy="49756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800" dirty="0" smtClean="0">
              <a:solidFill>
                <a:sysClr val="windowText" lastClr="000000"/>
              </a:solidFill>
              <a:latin typeface="Lucida Sans Unicode" panose="020B0602030504020204"/>
              <a:ea typeface="黑体" panose="02010609060101010101" pitchFamily="49" charset="-122"/>
              <a:cs typeface="+mn-cs"/>
            </a:rPr>
            <a:t>非公路用旅游观光车辆</a:t>
          </a:r>
          <a:endParaRPr lang="en-US" altLang="zh-CN" sz="1800" dirty="0" smtClean="0">
            <a:solidFill>
              <a:sysClr val="windowText" lastClr="000000"/>
            </a:solidFill>
            <a:latin typeface="Lucida Sans Unicode" panose="020B0602030504020204"/>
            <a:ea typeface="黑体" panose="02010609060101010101" pitchFamily="49" charset="-122"/>
            <a:cs typeface="+mn-cs"/>
          </a:endParaRPr>
        </a:p>
      </dgm:t>
    </dgm:pt>
    <dgm:pt modelId="{8C7B48D9-4412-48E0-A532-E6A981DE423B}" cxnId="{3157FF48-718C-4475-BB01-002C6B1BAF16}" type="parTrans">
      <dgm:prSet custT="1"/>
      <dgm:spPr>
        <a:xfrm rot="2142401">
          <a:off x="952866" y="1857244"/>
          <a:ext cx="490207" cy="25927"/>
        </a:xfrm>
        <a:noFill/>
        <a:ln w="55000" cap="flat" cmpd="thickThin" algn="ctr">
          <a:solidFill>
            <a:srgbClr val="2DA2BF">
              <a:shade val="6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A4A21785-11AB-4735-BA7F-06BA66EE6CCE}" cxnId="{3157FF48-718C-4475-BB01-002C6B1BAF16}" type="sibTrans">
      <dgm:prSet/>
      <dgm:spPr/>
      <dgm:t>
        <a:bodyPr/>
        <a:lstStyle/>
        <a:p>
          <a:endParaRPr lang="zh-CN" altLang="en-US" sz="1200"/>
        </a:p>
      </dgm:t>
    </dgm:pt>
    <dgm:pt modelId="{74798A15-C560-416C-B1D8-372B0B1716A0}">
      <dgm:prSet custT="1"/>
      <dgm:spPr>
        <a:xfrm>
          <a:off x="3415906" y="1192269"/>
          <a:ext cx="1866702" cy="497569"/>
        </a:xfr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gm:spPr>
      <dgm:t>
        <a:bodyPr/>
        <a:lstStyle/>
        <a:p>
          <a:r>
            <a:rPr lang="zh-CN" altLang="en-US" sz="1800" dirty="0" smtClean="0">
              <a:solidFill>
                <a:sysClr val="windowText" lastClr="000000"/>
              </a:solidFill>
              <a:latin typeface="Lucida Sans Unicode" panose="020B0602030504020204"/>
              <a:ea typeface="黑体" panose="02010609060101010101" pitchFamily="49" charset="-122"/>
              <a:cs typeface="+mn-cs"/>
            </a:rPr>
            <a:t>叉车</a:t>
          </a:r>
          <a:endParaRPr lang="zh-CN" altLang="en-US" sz="1800" dirty="0">
            <a:solidFill>
              <a:sysClr val="windowText" lastClr="000000"/>
            </a:solidFill>
            <a:latin typeface="Lucida Sans Unicode" panose="020B0602030504020204"/>
            <a:ea typeface="黑体" panose="02010609060101010101" pitchFamily="49" charset="-122"/>
            <a:cs typeface="+mn-cs"/>
          </a:endParaRPr>
        </a:p>
      </dgm:t>
    </dgm:pt>
    <dgm:pt modelId="{B172CF20-AFAB-4D7F-8CF2-A75EC97A57EB}" cxnId="{A31961AE-2D10-476B-A3EA-94714AC41BCD}" type="parTrans">
      <dgm:prSet custT="1"/>
      <dgm:spPr>
        <a:xfrm>
          <a:off x="3017851" y="1428090"/>
          <a:ext cx="398055" cy="25927"/>
        </a:xfrm>
        <a:noFill/>
        <a:ln w="55000" cap="flat" cmpd="thickThin" algn="ctr">
          <a:solidFill>
            <a:srgbClr val="2DA2BF">
              <a:shade val="80000"/>
              <a:hueOff val="0"/>
              <a:satOff val="0"/>
              <a:lumOff val="0"/>
              <a:alphaOff val="0"/>
            </a:srgbClr>
          </a:solidFill>
          <a:prstDash val="solid"/>
        </a:ln>
        <a:effectLst/>
      </dgm:spPr>
      <dgm:t>
        <a:bodyPr/>
        <a:lstStyle/>
        <a:p>
          <a:endParaRPr lang="zh-CN" altLang="en-US" sz="1200">
            <a:solidFill>
              <a:sysClr val="windowText" lastClr="000000">
                <a:hueOff val="0"/>
                <a:satOff val="0"/>
                <a:lumOff val="0"/>
                <a:alphaOff val="0"/>
              </a:sysClr>
            </a:solidFill>
            <a:latin typeface="Lucida Sans Unicode" panose="020B0602030504020204"/>
            <a:ea typeface="黑体" panose="02010609060101010101" pitchFamily="49" charset="-122"/>
            <a:cs typeface="+mn-cs"/>
          </a:endParaRPr>
        </a:p>
      </dgm:t>
    </dgm:pt>
    <dgm:pt modelId="{FA6C8792-3B58-472E-8EAA-6014A5ED4849}" cxnId="{A31961AE-2D10-476B-A3EA-94714AC41BCD}" type="sibTrans">
      <dgm:prSet/>
      <dgm:spPr/>
      <dgm:t>
        <a:bodyPr/>
        <a:lstStyle/>
        <a:p>
          <a:endParaRPr lang="zh-CN" altLang="en-US" sz="1200"/>
        </a:p>
      </dgm:t>
    </dgm:pt>
    <dgm:pt modelId="{3846C698-F582-42D4-AC23-D3687F7BB058}" type="pres">
      <dgm:prSet presAssocID="{530C948D-C5D6-4168-8591-8E27F0E90085}" presName="diagram" presStyleCnt="0">
        <dgm:presLayoutVars>
          <dgm:chPref val="1"/>
          <dgm:dir/>
          <dgm:animOne val="branch"/>
          <dgm:animLvl val="lvl"/>
          <dgm:resizeHandles val="exact"/>
        </dgm:presLayoutVars>
      </dgm:prSet>
      <dgm:spPr/>
      <dgm:t>
        <a:bodyPr/>
        <a:lstStyle/>
        <a:p>
          <a:endParaRPr lang="zh-CN" altLang="en-US"/>
        </a:p>
      </dgm:t>
    </dgm:pt>
    <dgm:pt modelId="{6B6DFB84-4A4B-45C5-8D9C-BAB55858D4F2}" type="pres">
      <dgm:prSet presAssocID="{05C02BFD-637F-467D-8C71-2BB889350E8F}" presName="root1" presStyleCnt="0"/>
      <dgm:spPr/>
    </dgm:pt>
    <dgm:pt modelId="{EB34B728-A35B-4CF2-ADA9-D7B5348545A9}" type="pres">
      <dgm:prSet presAssocID="{05C02BFD-637F-467D-8C71-2BB889350E8F}" presName="LevelOneTextNode" presStyleLbl="node0" presStyleIdx="0" presStyleCnt="1" custScaleX="212559" custScaleY="229439">
        <dgm:presLayoutVars>
          <dgm:chPref val="3"/>
        </dgm:presLayoutVars>
      </dgm:prSet>
      <dgm:spPr>
        <a:prstGeom prst="roundRect">
          <a:avLst>
            <a:gd name="adj" fmla="val 10000"/>
          </a:avLst>
        </a:prstGeom>
      </dgm:spPr>
      <dgm:t>
        <a:bodyPr/>
        <a:lstStyle/>
        <a:p>
          <a:endParaRPr lang="zh-CN" altLang="en-US"/>
        </a:p>
      </dgm:t>
    </dgm:pt>
    <dgm:pt modelId="{8345AEAA-047E-4A64-A7EA-919011C5D024}" type="pres">
      <dgm:prSet presAssocID="{05C02BFD-637F-467D-8C71-2BB889350E8F}" presName="level2hierChild" presStyleCnt="0"/>
      <dgm:spPr/>
    </dgm:pt>
    <dgm:pt modelId="{C7761735-DACD-4968-97AB-326A721BAF4F}" type="pres">
      <dgm:prSet presAssocID="{4AA6F439-A3FF-4C59-86CE-E7A9757C5CC1}" presName="conn2-1" presStyleLbl="parChTrans1D2" presStyleIdx="0" presStyleCnt="2"/>
      <dgm:spPr>
        <a:custGeom>
          <a:avLst/>
          <a:gdLst/>
          <a:ahLst/>
          <a:cxnLst/>
          <a:rect l="0" t="0" r="0" b="0"/>
          <a:pathLst>
            <a:path>
              <a:moveTo>
                <a:pt x="0" y="12963"/>
              </a:moveTo>
              <a:lnTo>
                <a:pt x="490207" y="12963"/>
              </a:lnTo>
            </a:path>
          </a:pathLst>
        </a:custGeom>
      </dgm:spPr>
      <dgm:t>
        <a:bodyPr/>
        <a:lstStyle/>
        <a:p>
          <a:endParaRPr lang="zh-CN" altLang="en-US"/>
        </a:p>
      </dgm:t>
    </dgm:pt>
    <dgm:pt modelId="{B6C02E9C-86FC-40F6-A7D6-82AE1E1AB87D}" type="pres">
      <dgm:prSet presAssocID="{4AA6F439-A3FF-4C59-86CE-E7A9757C5CC1}" presName="connTx" presStyleLbl="parChTrans1D2" presStyleIdx="0" presStyleCnt="2"/>
      <dgm:spPr/>
      <dgm:t>
        <a:bodyPr/>
        <a:lstStyle/>
        <a:p>
          <a:endParaRPr lang="zh-CN" altLang="en-US"/>
        </a:p>
      </dgm:t>
    </dgm:pt>
    <dgm:pt modelId="{7CDB281E-8158-4161-A864-CA29631F0038}" type="pres">
      <dgm:prSet presAssocID="{95747FED-1101-4479-81C6-FAD711D76082}" presName="root2" presStyleCnt="0"/>
      <dgm:spPr/>
    </dgm:pt>
    <dgm:pt modelId="{47EFA952-7B2E-4D91-94E8-3B23379F542E}" type="pres">
      <dgm:prSet presAssocID="{95747FED-1101-4479-81C6-FAD711D76082}" presName="LevelTwoTextNode" presStyleLbl="node2" presStyleIdx="0" presStyleCnt="2" custScaleX="209679" custScaleY="183679" custLinFactNeighborY="-77725">
        <dgm:presLayoutVars>
          <dgm:chPref val="3"/>
        </dgm:presLayoutVars>
      </dgm:prSet>
      <dgm:spPr>
        <a:prstGeom prst="roundRect">
          <a:avLst>
            <a:gd name="adj" fmla="val 10000"/>
          </a:avLst>
        </a:prstGeom>
      </dgm:spPr>
      <dgm:t>
        <a:bodyPr/>
        <a:lstStyle/>
        <a:p>
          <a:endParaRPr lang="zh-CN" altLang="en-US"/>
        </a:p>
      </dgm:t>
    </dgm:pt>
    <dgm:pt modelId="{EE1EB4FB-EFE5-43F5-A217-90FE8CB489F4}" type="pres">
      <dgm:prSet presAssocID="{95747FED-1101-4479-81C6-FAD711D76082}" presName="level3hierChild" presStyleCnt="0"/>
      <dgm:spPr/>
    </dgm:pt>
    <dgm:pt modelId="{D5292B67-FAE5-438C-B62E-56A550F81A20}" type="pres">
      <dgm:prSet presAssocID="{B172CF20-AFAB-4D7F-8CF2-A75EC97A57EB}" presName="conn2-1" presStyleLbl="parChTrans1D3" presStyleIdx="0" presStyleCnt="1"/>
      <dgm:spPr>
        <a:custGeom>
          <a:avLst/>
          <a:gdLst/>
          <a:ahLst/>
          <a:cxnLst/>
          <a:rect l="0" t="0" r="0" b="0"/>
          <a:pathLst>
            <a:path>
              <a:moveTo>
                <a:pt x="0" y="12963"/>
              </a:moveTo>
              <a:lnTo>
                <a:pt x="398055" y="12963"/>
              </a:lnTo>
            </a:path>
          </a:pathLst>
        </a:custGeom>
      </dgm:spPr>
      <dgm:t>
        <a:bodyPr/>
        <a:lstStyle/>
        <a:p>
          <a:endParaRPr lang="zh-CN" altLang="en-US"/>
        </a:p>
      </dgm:t>
    </dgm:pt>
    <dgm:pt modelId="{71C5D477-C83D-479F-89B3-E6732DC97FC9}" type="pres">
      <dgm:prSet presAssocID="{B172CF20-AFAB-4D7F-8CF2-A75EC97A57EB}" presName="connTx" presStyleLbl="parChTrans1D3" presStyleIdx="0" presStyleCnt="1"/>
      <dgm:spPr/>
      <dgm:t>
        <a:bodyPr/>
        <a:lstStyle/>
        <a:p>
          <a:endParaRPr lang="zh-CN" altLang="en-US"/>
        </a:p>
      </dgm:t>
    </dgm:pt>
    <dgm:pt modelId="{FD0B6169-2D59-489F-8B8D-7E68F8366A23}" type="pres">
      <dgm:prSet presAssocID="{74798A15-C560-416C-B1D8-372B0B1716A0}" presName="root2" presStyleCnt="0"/>
      <dgm:spPr/>
    </dgm:pt>
    <dgm:pt modelId="{31932513-9F4B-46D8-929D-9ED78BD3D8CD}" type="pres">
      <dgm:prSet presAssocID="{74798A15-C560-416C-B1D8-372B0B1716A0}" presName="LevelTwoTextNode" presStyleLbl="node3" presStyleIdx="0" presStyleCnt="1" custScaleX="187582" custScaleY="185573" custLinFactNeighborX="710" custLinFactNeighborY="-82480">
        <dgm:presLayoutVars>
          <dgm:chPref val="3"/>
        </dgm:presLayoutVars>
      </dgm:prSet>
      <dgm:spPr>
        <a:prstGeom prst="roundRect">
          <a:avLst>
            <a:gd name="adj" fmla="val 10000"/>
          </a:avLst>
        </a:prstGeom>
      </dgm:spPr>
      <dgm:t>
        <a:bodyPr/>
        <a:lstStyle/>
        <a:p>
          <a:endParaRPr lang="zh-CN" altLang="en-US"/>
        </a:p>
      </dgm:t>
    </dgm:pt>
    <dgm:pt modelId="{48A54A30-5F33-4B7B-A0E9-3B24B63D9216}" type="pres">
      <dgm:prSet presAssocID="{74798A15-C560-416C-B1D8-372B0B1716A0}" presName="level3hierChild" presStyleCnt="0"/>
      <dgm:spPr/>
    </dgm:pt>
    <dgm:pt modelId="{B7B87349-3F5C-4C2A-A723-638C4EF122F2}" type="pres">
      <dgm:prSet presAssocID="{8C7B48D9-4412-48E0-A532-E6A981DE423B}" presName="conn2-1" presStyleLbl="parChTrans1D2" presStyleIdx="1" presStyleCnt="2"/>
      <dgm:spPr>
        <a:custGeom>
          <a:avLst/>
          <a:gdLst/>
          <a:ahLst/>
          <a:cxnLst/>
          <a:rect l="0" t="0" r="0" b="0"/>
          <a:pathLst>
            <a:path>
              <a:moveTo>
                <a:pt x="0" y="12963"/>
              </a:moveTo>
              <a:lnTo>
                <a:pt x="490207" y="12963"/>
              </a:lnTo>
            </a:path>
          </a:pathLst>
        </a:custGeom>
      </dgm:spPr>
      <dgm:t>
        <a:bodyPr/>
        <a:lstStyle/>
        <a:p>
          <a:endParaRPr lang="zh-CN" altLang="en-US"/>
        </a:p>
      </dgm:t>
    </dgm:pt>
    <dgm:pt modelId="{531FD5C1-3058-4A7F-AB50-7208A9C5374A}" type="pres">
      <dgm:prSet presAssocID="{8C7B48D9-4412-48E0-A532-E6A981DE423B}" presName="connTx" presStyleLbl="parChTrans1D2" presStyleIdx="1" presStyleCnt="2"/>
      <dgm:spPr/>
      <dgm:t>
        <a:bodyPr/>
        <a:lstStyle/>
        <a:p>
          <a:endParaRPr lang="zh-CN" altLang="en-US"/>
        </a:p>
      </dgm:t>
    </dgm:pt>
    <dgm:pt modelId="{F4866CF1-233C-4620-9727-10C68E395C71}" type="pres">
      <dgm:prSet presAssocID="{B18D4EEA-E5C8-4148-9E17-C110EE95EBAF}" presName="root2" presStyleCnt="0"/>
      <dgm:spPr/>
    </dgm:pt>
    <dgm:pt modelId="{4C4B7FA6-5912-4E5A-B8B4-C240505768C8}" type="pres">
      <dgm:prSet presAssocID="{B18D4EEA-E5C8-4148-9E17-C110EE95EBAF}" presName="LevelTwoTextNode" presStyleLbl="node2" presStyleIdx="1" presStyleCnt="2" custScaleX="327885" custScaleY="183671">
        <dgm:presLayoutVars>
          <dgm:chPref val="3"/>
        </dgm:presLayoutVars>
      </dgm:prSet>
      <dgm:spPr>
        <a:prstGeom prst="roundRect">
          <a:avLst>
            <a:gd name="adj" fmla="val 10000"/>
          </a:avLst>
        </a:prstGeom>
      </dgm:spPr>
      <dgm:t>
        <a:bodyPr/>
        <a:lstStyle/>
        <a:p>
          <a:endParaRPr lang="zh-CN" altLang="en-US"/>
        </a:p>
      </dgm:t>
    </dgm:pt>
    <dgm:pt modelId="{426B2DC8-4692-4ACD-ABAE-F4F8D38D3182}" type="pres">
      <dgm:prSet presAssocID="{B18D4EEA-E5C8-4148-9E17-C110EE95EBAF}" presName="level3hierChild" presStyleCnt="0"/>
      <dgm:spPr/>
    </dgm:pt>
  </dgm:ptLst>
  <dgm:cxnLst>
    <dgm:cxn modelId="{1CB4C97E-35F0-4D02-AB04-C12A99C937BB}" srcId="{530C948D-C5D6-4168-8591-8E27F0E90085}" destId="{05C02BFD-637F-467D-8C71-2BB889350E8F}" srcOrd="0" destOrd="0" parTransId="{66AC3B39-69DA-4A63-825A-AB4F2B4C2416}" sibTransId="{6F366F19-7564-4CA9-93FA-3A58CC712C25}"/>
    <dgm:cxn modelId="{42FF3837-47E3-4EFF-BD8C-20821EC08E47}" srcId="{05C02BFD-637F-467D-8C71-2BB889350E8F}" destId="{95747FED-1101-4479-81C6-FAD711D76082}" srcOrd="0" destOrd="0" parTransId="{4AA6F439-A3FF-4C59-86CE-E7A9757C5CC1}" sibTransId="{2A1DE94D-24DD-41A2-A64C-BE1D6C800958}"/>
    <dgm:cxn modelId="{72BBBE23-7D97-4B0C-AFEA-CCD0DF060EF4}" type="presOf" srcId="{74798A15-C560-416C-B1D8-372B0B1716A0}" destId="{31932513-9F4B-46D8-929D-9ED78BD3D8CD}" srcOrd="0" destOrd="0" presId="urn:microsoft.com/office/officeart/2005/8/layout/hierarchy2"/>
    <dgm:cxn modelId="{88A8F99F-AEF0-4A66-B21A-B9F7B874DF78}" type="presOf" srcId="{530C948D-C5D6-4168-8591-8E27F0E90085}" destId="{3846C698-F582-42D4-AC23-D3687F7BB058}" srcOrd="0" destOrd="0" presId="urn:microsoft.com/office/officeart/2005/8/layout/hierarchy2"/>
    <dgm:cxn modelId="{C3B8A38B-F881-4BB5-8C4C-77DCF4297AD2}" type="presOf" srcId="{8C7B48D9-4412-48E0-A532-E6A981DE423B}" destId="{B7B87349-3F5C-4C2A-A723-638C4EF122F2}" srcOrd="0" destOrd="0" presId="urn:microsoft.com/office/officeart/2005/8/layout/hierarchy2"/>
    <dgm:cxn modelId="{A31961AE-2D10-476B-A3EA-94714AC41BCD}" srcId="{95747FED-1101-4479-81C6-FAD711D76082}" destId="{74798A15-C560-416C-B1D8-372B0B1716A0}" srcOrd="0" destOrd="0" parTransId="{B172CF20-AFAB-4D7F-8CF2-A75EC97A57EB}" sibTransId="{FA6C8792-3B58-472E-8EAA-6014A5ED4849}"/>
    <dgm:cxn modelId="{50633D04-644F-436C-A1CC-AB0FA878FA25}" type="presOf" srcId="{05C02BFD-637F-467D-8C71-2BB889350E8F}" destId="{EB34B728-A35B-4CF2-ADA9-D7B5348545A9}" srcOrd="0" destOrd="0" presId="urn:microsoft.com/office/officeart/2005/8/layout/hierarchy2"/>
    <dgm:cxn modelId="{750608B8-9B19-49CF-9FB6-6022F05203EE}" type="presOf" srcId="{4AA6F439-A3FF-4C59-86CE-E7A9757C5CC1}" destId="{B6C02E9C-86FC-40F6-A7D6-82AE1E1AB87D}" srcOrd="1" destOrd="0" presId="urn:microsoft.com/office/officeart/2005/8/layout/hierarchy2"/>
    <dgm:cxn modelId="{D258854D-7ED2-440F-8D49-0FF5CD9F3324}" type="presOf" srcId="{B172CF20-AFAB-4D7F-8CF2-A75EC97A57EB}" destId="{71C5D477-C83D-479F-89B3-E6732DC97FC9}" srcOrd="1" destOrd="0" presId="urn:microsoft.com/office/officeart/2005/8/layout/hierarchy2"/>
    <dgm:cxn modelId="{5084C7F1-3492-408A-936A-58408F13B7A9}" type="presOf" srcId="{8C7B48D9-4412-48E0-A532-E6A981DE423B}" destId="{531FD5C1-3058-4A7F-AB50-7208A9C5374A}" srcOrd="1" destOrd="0" presId="urn:microsoft.com/office/officeart/2005/8/layout/hierarchy2"/>
    <dgm:cxn modelId="{21BBC51D-20FD-48BF-95AB-63C6F43645D2}" type="presOf" srcId="{B172CF20-AFAB-4D7F-8CF2-A75EC97A57EB}" destId="{D5292B67-FAE5-438C-B62E-56A550F81A20}" srcOrd="0" destOrd="0" presId="urn:microsoft.com/office/officeart/2005/8/layout/hierarchy2"/>
    <dgm:cxn modelId="{3157FF48-718C-4475-BB01-002C6B1BAF16}" srcId="{05C02BFD-637F-467D-8C71-2BB889350E8F}" destId="{B18D4EEA-E5C8-4148-9E17-C110EE95EBAF}" srcOrd="1" destOrd="0" parTransId="{8C7B48D9-4412-48E0-A532-E6A981DE423B}" sibTransId="{A4A21785-11AB-4735-BA7F-06BA66EE6CCE}"/>
    <dgm:cxn modelId="{9EA8C829-F82A-4CF8-A8A8-6842D8673786}" type="presOf" srcId="{4AA6F439-A3FF-4C59-86CE-E7A9757C5CC1}" destId="{C7761735-DACD-4968-97AB-326A721BAF4F}" srcOrd="0" destOrd="0" presId="urn:microsoft.com/office/officeart/2005/8/layout/hierarchy2"/>
    <dgm:cxn modelId="{AA37CE82-3E1E-4FF5-A1C6-77DF6B6959BF}" type="presOf" srcId="{95747FED-1101-4479-81C6-FAD711D76082}" destId="{47EFA952-7B2E-4D91-94E8-3B23379F542E}" srcOrd="0" destOrd="0" presId="urn:microsoft.com/office/officeart/2005/8/layout/hierarchy2"/>
    <dgm:cxn modelId="{58820514-B080-4807-9557-C00879F9F512}" type="presOf" srcId="{B18D4EEA-E5C8-4148-9E17-C110EE95EBAF}" destId="{4C4B7FA6-5912-4E5A-B8B4-C240505768C8}" srcOrd="0" destOrd="0" presId="urn:microsoft.com/office/officeart/2005/8/layout/hierarchy2"/>
    <dgm:cxn modelId="{15FB04BB-7F8B-4536-BA7C-F55986D6985F}" type="presParOf" srcId="{3846C698-F582-42D4-AC23-D3687F7BB058}" destId="{6B6DFB84-4A4B-45C5-8D9C-BAB55858D4F2}" srcOrd="0" destOrd="0" presId="urn:microsoft.com/office/officeart/2005/8/layout/hierarchy2"/>
    <dgm:cxn modelId="{6DD9BC17-F9D2-411A-A3C0-CEB2518EF662}" type="presParOf" srcId="{6B6DFB84-4A4B-45C5-8D9C-BAB55858D4F2}" destId="{EB34B728-A35B-4CF2-ADA9-D7B5348545A9}" srcOrd="0" destOrd="0" presId="urn:microsoft.com/office/officeart/2005/8/layout/hierarchy2"/>
    <dgm:cxn modelId="{687EF076-4802-4FF7-A804-5B95BDB1B5AE}" type="presParOf" srcId="{6B6DFB84-4A4B-45C5-8D9C-BAB55858D4F2}" destId="{8345AEAA-047E-4A64-A7EA-919011C5D024}" srcOrd="1" destOrd="0" presId="urn:microsoft.com/office/officeart/2005/8/layout/hierarchy2"/>
    <dgm:cxn modelId="{0F9A36B7-BB3E-44CF-9146-043E00CC57E1}" type="presParOf" srcId="{8345AEAA-047E-4A64-A7EA-919011C5D024}" destId="{C7761735-DACD-4968-97AB-326A721BAF4F}" srcOrd="0" destOrd="0" presId="urn:microsoft.com/office/officeart/2005/8/layout/hierarchy2"/>
    <dgm:cxn modelId="{CE9E32C7-C1A5-41CE-AF09-2CB40FA7C367}" type="presParOf" srcId="{C7761735-DACD-4968-97AB-326A721BAF4F}" destId="{B6C02E9C-86FC-40F6-A7D6-82AE1E1AB87D}" srcOrd="0" destOrd="0" presId="urn:microsoft.com/office/officeart/2005/8/layout/hierarchy2"/>
    <dgm:cxn modelId="{97F12EF5-EDB4-438F-9388-85D972B34684}" type="presParOf" srcId="{8345AEAA-047E-4A64-A7EA-919011C5D024}" destId="{7CDB281E-8158-4161-A864-CA29631F0038}" srcOrd="1" destOrd="0" presId="urn:microsoft.com/office/officeart/2005/8/layout/hierarchy2"/>
    <dgm:cxn modelId="{86EDD605-585E-4ED4-A51F-5607A63C9E9A}" type="presParOf" srcId="{7CDB281E-8158-4161-A864-CA29631F0038}" destId="{47EFA952-7B2E-4D91-94E8-3B23379F542E}" srcOrd="0" destOrd="0" presId="urn:microsoft.com/office/officeart/2005/8/layout/hierarchy2"/>
    <dgm:cxn modelId="{FD41F4FA-629A-4937-B167-8C4598F95A7E}" type="presParOf" srcId="{7CDB281E-8158-4161-A864-CA29631F0038}" destId="{EE1EB4FB-EFE5-43F5-A217-90FE8CB489F4}" srcOrd="1" destOrd="0" presId="urn:microsoft.com/office/officeart/2005/8/layout/hierarchy2"/>
    <dgm:cxn modelId="{AFFD0CD5-C19F-4B93-9608-5EF5AFD7751E}" type="presParOf" srcId="{EE1EB4FB-EFE5-43F5-A217-90FE8CB489F4}" destId="{D5292B67-FAE5-438C-B62E-56A550F81A20}" srcOrd="0" destOrd="0" presId="urn:microsoft.com/office/officeart/2005/8/layout/hierarchy2"/>
    <dgm:cxn modelId="{5C407CC0-6A4D-4E2E-92BB-609DE33FB2A6}" type="presParOf" srcId="{D5292B67-FAE5-438C-B62E-56A550F81A20}" destId="{71C5D477-C83D-479F-89B3-E6732DC97FC9}" srcOrd="0" destOrd="0" presId="urn:microsoft.com/office/officeart/2005/8/layout/hierarchy2"/>
    <dgm:cxn modelId="{964F57FA-9B8C-4E92-A00F-E9F1C1DF8A3C}" type="presParOf" srcId="{EE1EB4FB-EFE5-43F5-A217-90FE8CB489F4}" destId="{FD0B6169-2D59-489F-8B8D-7E68F8366A23}" srcOrd="1" destOrd="0" presId="urn:microsoft.com/office/officeart/2005/8/layout/hierarchy2"/>
    <dgm:cxn modelId="{C60B98A5-71DF-4DE8-B6BD-6D4B77D8255F}" type="presParOf" srcId="{FD0B6169-2D59-489F-8B8D-7E68F8366A23}" destId="{31932513-9F4B-46D8-929D-9ED78BD3D8CD}" srcOrd="0" destOrd="0" presId="urn:microsoft.com/office/officeart/2005/8/layout/hierarchy2"/>
    <dgm:cxn modelId="{F122DC9B-3CF9-4128-B604-CB2AB9743A1A}" type="presParOf" srcId="{FD0B6169-2D59-489F-8B8D-7E68F8366A23}" destId="{48A54A30-5F33-4B7B-A0E9-3B24B63D9216}" srcOrd="1" destOrd="0" presId="urn:microsoft.com/office/officeart/2005/8/layout/hierarchy2"/>
    <dgm:cxn modelId="{B2F2A111-FC20-46BC-91B0-E4FDDD60171C}" type="presParOf" srcId="{8345AEAA-047E-4A64-A7EA-919011C5D024}" destId="{B7B87349-3F5C-4C2A-A723-638C4EF122F2}" srcOrd="2" destOrd="0" presId="urn:microsoft.com/office/officeart/2005/8/layout/hierarchy2"/>
    <dgm:cxn modelId="{288C5B83-1B6B-4EB3-AF10-E2A5ADC3F7C6}" type="presParOf" srcId="{B7B87349-3F5C-4C2A-A723-638C4EF122F2}" destId="{531FD5C1-3058-4A7F-AB50-7208A9C5374A}" srcOrd="0" destOrd="0" presId="urn:microsoft.com/office/officeart/2005/8/layout/hierarchy2"/>
    <dgm:cxn modelId="{75BBAC25-6CF6-409F-B57B-796D5643E651}" type="presParOf" srcId="{8345AEAA-047E-4A64-A7EA-919011C5D024}" destId="{F4866CF1-233C-4620-9727-10C68E395C71}" srcOrd="3" destOrd="0" presId="urn:microsoft.com/office/officeart/2005/8/layout/hierarchy2"/>
    <dgm:cxn modelId="{F2919B4E-1EF8-4916-B690-0B5BF746DFC3}" type="presParOf" srcId="{F4866CF1-233C-4620-9727-10C68E395C71}" destId="{4C4B7FA6-5912-4E5A-B8B4-C240505768C8}" srcOrd="0" destOrd="0" presId="urn:microsoft.com/office/officeart/2005/8/layout/hierarchy2"/>
    <dgm:cxn modelId="{778C2A01-34A0-40DC-8FF4-0492F31F4C9F}" type="presParOf" srcId="{F4866CF1-233C-4620-9727-10C68E395C71}" destId="{426B2DC8-4692-4ACD-ABAE-F4F8D38D3182}" srcOrd="1" destOrd="0"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8D7CF-17EE-4C13-8206-4E7B71A44D83}">
      <dsp:nvSpPr>
        <dsp:cNvPr id="0" name=""/>
        <dsp:cNvSpPr/>
      </dsp:nvSpPr>
      <dsp:spPr>
        <a:xfrm rot="10800000">
          <a:off x="1507820" y="1237"/>
          <a:ext cx="5168586" cy="82383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3288" tIns="106680" rIns="199136" bIns="106680" numCol="1" spcCol="1270" anchor="ctr" anchorCtr="0">
          <a:noAutofit/>
        </a:bodyPr>
        <a:lstStyle/>
        <a:p>
          <a:pPr lvl="0" algn="l" defTabSz="1244600">
            <a:lnSpc>
              <a:spcPct val="100000"/>
            </a:lnSpc>
            <a:spcBef>
              <a:spcPct val="0"/>
            </a:spcBef>
            <a:spcAft>
              <a:spcPct val="35000"/>
            </a:spcAft>
            <a:buFont typeface="+mj-lt"/>
          </a:pPr>
          <a:r>
            <a:rPr lang="zh-CN" altLang="en-US" sz="2800" b="1" kern="1200" dirty="0" smtClean="0">
              <a:latin typeface="微软雅黑" panose="020B0503020204020204" pitchFamily="34" charset="-122"/>
              <a:ea typeface="微软雅黑" panose="020B0503020204020204" pitchFamily="34" charset="-122"/>
            </a:rPr>
            <a:t>特种设备范围及分类</a:t>
          </a:r>
          <a:endParaRPr lang="zh-CN" altLang="en-US" sz="2800" b="1" kern="1200" dirty="0">
            <a:solidFill>
              <a:schemeClr val="bg1"/>
            </a:solidFill>
            <a:latin typeface="微软雅黑" panose="020B0503020204020204" pitchFamily="34" charset="-122"/>
            <a:ea typeface="微软雅黑" panose="020B0503020204020204" pitchFamily="34" charset="-122"/>
          </a:endParaRPr>
        </a:p>
      </dsp:txBody>
      <dsp:txXfrm rot="10800000">
        <a:off x="1713778" y="1237"/>
        <a:ext cx="4962628" cy="823834"/>
      </dsp:txXfrm>
    </dsp:sp>
    <dsp:sp modelId="{C321BD86-C260-4345-BCE3-4EB0A2CA788D}">
      <dsp:nvSpPr>
        <dsp:cNvPr id="0" name=""/>
        <dsp:cNvSpPr/>
      </dsp:nvSpPr>
      <dsp:spPr>
        <a:xfrm>
          <a:off x="1095903" y="1237"/>
          <a:ext cx="823834" cy="823834"/>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dsp:style>
    </dsp:sp>
    <dsp:sp modelId="{E5AE0D30-DDDD-4B53-9DAE-B960BC47AFDF}">
      <dsp:nvSpPr>
        <dsp:cNvPr id="0" name=""/>
        <dsp:cNvSpPr/>
      </dsp:nvSpPr>
      <dsp:spPr>
        <a:xfrm rot="10800000">
          <a:off x="1507820" y="1070992"/>
          <a:ext cx="5168586" cy="82383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3288" tIns="106680" rIns="199136" bIns="106680" numCol="1" spcCol="1270" anchor="ctr" anchorCtr="0">
          <a:noAutofit/>
        </a:bodyPr>
        <a:lstStyle/>
        <a:p>
          <a:pPr lvl="0" algn="l" defTabSz="1244600">
            <a:lnSpc>
              <a:spcPct val="100000"/>
            </a:lnSpc>
            <a:spcBef>
              <a:spcPct val="0"/>
            </a:spcBef>
            <a:spcAft>
              <a:spcPct val="35000"/>
            </a:spcAft>
            <a:buFont typeface="+mj-lt"/>
          </a:pPr>
          <a:r>
            <a:rPr lang="zh-CN" altLang="en-US" sz="2800" b="1" kern="1200" dirty="0" smtClean="0">
              <a:latin typeface="微软雅黑" panose="020B0503020204020204" pitchFamily="34" charset="-122"/>
              <a:ea typeface="微软雅黑" panose="020B0503020204020204" pitchFamily="34" charset="-122"/>
            </a:rPr>
            <a:t>主要特种设备介绍</a:t>
          </a:r>
          <a:endParaRPr lang="zh-CN" altLang="en-US" sz="2800" b="1" kern="1200" dirty="0">
            <a:solidFill>
              <a:schemeClr val="bg1"/>
            </a:solidFill>
            <a:latin typeface="微软雅黑" panose="020B0503020204020204" pitchFamily="34" charset="-122"/>
            <a:ea typeface="微软雅黑" panose="020B0503020204020204" pitchFamily="34" charset="-122"/>
          </a:endParaRPr>
        </a:p>
      </dsp:txBody>
      <dsp:txXfrm rot="10800000">
        <a:off x="1713778" y="1070992"/>
        <a:ext cx="4962628" cy="823834"/>
      </dsp:txXfrm>
    </dsp:sp>
    <dsp:sp modelId="{FAF3A9C2-B3BD-4F45-9663-C998B98FBCD1}">
      <dsp:nvSpPr>
        <dsp:cNvPr id="0" name=""/>
        <dsp:cNvSpPr/>
      </dsp:nvSpPr>
      <dsp:spPr>
        <a:xfrm>
          <a:off x="1095903" y="1070992"/>
          <a:ext cx="823834" cy="823834"/>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dsp:style>
    </dsp:sp>
    <dsp:sp modelId="{F6AED9DF-0157-40FE-A1CD-CCFA78D4AA0B}">
      <dsp:nvSpPr>
        <dsp:cNvPr id="0" name=""/>
        <dsp:cNvSpPr/>
      </dsp:nvSpPr>
      <dsp:spPr>
        <a:xfrm rot="10800000">
          <a:off x="1507820" y="2133547"/>
          <a:ext cx="5168586" cy="82383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3288" tIns="106680" rIns="199136" bIns="106680" numCol="1" spcCol="1270" anchor="ctr" anchorCtr="0">
          <a:noAutofit/>
        </a:bodyPr>
        <a:lstStyle/>
        <a:p>
          <a:pPr lvl="0" algn="l" defTabSz="1244600">
            <a:lnSpc>
              <a:spcPct val="100000"/>
            </a:lnSpc>
            <a:spcBef>
              <a:spcPct val="0"/>
            </a:spcBef>
            <a:spcAft>
              <a:spcPct val="35000"/>
            </a:spcAft>
            <a:buFont typeface="+mj-lt"/>
          </a:pPr>
          <a:r>
            <a:rPr lang="en-US" altLang="zh-CN" sz="2800" b="1" kern="1200" dirty="0" smtClean="0">
              <a:latin typeface="微软雅黑" panose="020B0503020204020204" pitchFamily="34" charset="-122"/>
              <a:ea typeface="微软雅黑" panose="020B0503020204020204" pitchFamily="34" charset="-122"/>
            </a:rPr>
            <a:t>《</a:t>
          </a:r>
          <a:r>
            <a:rPr lang="zh-CN" altLang="en-US" sz="2800" b="1" kern="1200" dirty="0" smtClean="0">
              <a:latin typeface="微软雅黑" panose="020B0503020204020204" pitchFamily="34" charset="-122"/>
              <a:ea typeface="微软雅黑" panose="020B0503020204020204" pitchFamily="34" charset="-122"/>
            </a:rPr>
            <a:t>特种设备安全法</a:t>
          </a:r>
          <a:r>
            <a:rPr lang="en-US" altLang="zh-CN" sz="2800" b="1" kern="1200" dirty="0" smtClean="0">
              <a:latin typeface="微软雅黑" panose="020B0503020204020204" pitchFamily="34" charset="-122"/>
              <a:ea typeface="微软雅黑" panose="020B0503020204020204" pitchFamily="34" charset="-122"/>
            </a:rPr>
            <a:t>》</a:t>
          </a:r>
          <a:r>
            <a:rPr lang="zh-CN" altLang="en-US" sz="2800" b="1" kern="1200" dirty="0" smtClean="0">
              <a:latin typeface="微软雅黑" panose="020B0503020204020204" pitchFamily="34" charset="-122"/>
              <a:ea typeface="微软雅黑" panose="020B0503020204020204" pitchFamily="34" charset="-122"/>
            </a:rPr>
            <a:t>解读</a:t>
          </a:r>
          <a:endParaRPr lang="zh-CN" altLang="en-US" sz="2800" b="1" kern="1200" dirty="0">
            <a:solidFill>
              <a:schemeClr val="bg1"/>
            </a:solidFill>
            <a:latin typeface="微软雅黑" panose="020B0503020204020204" pitchFamily="34" charset="-122"/>
            <a:ea typeface="微软雅黑" panose="020B0503020204020204" pitchFamily="34" charset="-122"/>
          </a:endParaRPr>
        </a:p>
      </dsp:txBody>
      <dsp:txXfrm rot="10800000">
        <a:off x="1713778" y="2133547"/>
        <a:ext cx="4962628" cy="823834"/>
      </dsp:txXfrm>
    </dsp:sp>
    <dsp:sp modelId="{152A43EA-A5F3-4C38-87C1-38F6E7768C56}">
      <dsp:nvSpPr>
        <dsp:cNvPr id="0" name=""/>
        <dsp:cNvSpPr/>
      </dsp:nvSpPr>
      <dsp:spPr>
        <a:xfrm>
          <a:off x="1095903" y="2140747"/>
          <a:ext cx="823834" cy="823834"/>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dsp:style>
    </dsp:sp>
    <dsp:sp modelId="{72C35382-9049-4B14-92FC-2BEA1D60BC79}">
      <dsp:nvSpPr>
        <dsp:cNvPr id="0" name=""/>
        <dsp:cNvSpPr/>
      </dsp:nvSpPr>
      <dsp:spPr>
        <a:xfrm rot="10800000">
          <a:off x="1507820" y="3210502"/>
          <a:ext cx="5168586" cy="82383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3288" tIns="106680" rIns="199136" bIns="106680" numCol="1" spcCol="1270" anchor="ctr" anchorCtr="0">
          <a:noAutofit/>
        </a:bodyPr>
        <a:lstStyle/>
        <a:p>
          <a:pPr lvl="0" algn="l" defTabSz="1244600">
            <a:lnSpc>
              <a:spcPct val="100000"/>
            </a:lnSpc>
            <a:spcBef>
              <a:spcPct val="0"/>
            </a:spcBef>
            <a:spcAft>
              <a:spcPct val="35000"/>
            </a:spcAft>
            <a:buFont typeface="+mj-lt"/>
          </a:pPr>
          <a:r>
            <a:rPr lang="zh-CN" altLang="en-US" sz="2800" b="1" kern="1200" dirty="0" smtClean="0">
              <a:latin typeface="微软雅黑" panose="020B0503020204020204" pitchFamily="34" charset="-122"/>
              <a:ea typeface="微软雅黑" panose="020B0503020204020204" pitchFamily="34" charset="-122"/>
            </a:rPr>
            <a:t>特种设备使用安全管理</a:t>
          </a:r>
          <a:endParaRPr lang="zh-CN" altLang="en-US" sz="2800" b="1" kern="1200" dirty="0">
            <a:solidFill>
              <a:schemeClr val="bg1"/>
            </a:solidFill>
            <a:latin typeface="微软雅黑" panose="020B0503020204020204" pitchFamily="34" charset="-122"/>
            <a:ea typeface="微软雅黑" panose="020B0503020204020204" pitchFamily="34" charset="-122"/>
          </a:endParaRPr>
        </a:p>
      </dsp:txBody>
      <dsp:txXfrm rot="10800000">
        <a:off x="1713778" y="3210502"/>
        <a:ext cx="4962628" cy="823834"/>
      </dsp:txXfrm>
    </dsp:sp>
    <dsp:sp modelId="{2AE25DA4-B982-4AD1-A2DF-E18F98F4871A}">
      <dsp:nvSpPr>
        <dsp:cNvPr id="0" name=""/>
        <dsp:cNvSpPr/>
      </dsp:nvSpPr>
      <dsp:spPr>
        <a:xfrm>
          <a:off x="1095903" y="3210502"/>
          <a:ext cx="823834" cy="823834"/>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dsp:style>
    </dsp:sp>
    <dsp:sp modelId="{53B4BF0C-B159-4DB2-A616-5C58614F1ECB}">
      <dsp:nvSpPr>
        <dsp:cNvPr id="0" name=""/>
        <dsp:cNvSpPr/>
      </dsp:nvSpPr>
      <dsp:spPr>
        <a:xfrm rot="10800000">
          <a:off x="1507820" y="4280258"/>
          <a:ext cx="5168586" cy="82383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3288" tIns="106680" rIns="199136" bIns="106680" numCol="1" spcCol="1270" anchor="ctr" anchorCtr="0">
          <a:noAutofit/>
        </a:bodyPr>
        <a:lstStyle/>
        <a:p>
          <a:pPr lvl="0" algn="l" defTabSz="1244600">
            <a:lnSpc>
              <a:spcPct val="100000"/>
            </a:lnSpc>
            <a:spcBef>
              <a:spcPct val="0"/>
            </a:spcBef>
            <a:spcAft>
              <a:spcPct val="35000"/>
            </a:spcAft>
            <a:buFont typeface="+mj-lt"/>
          </a:pPr>
          <a:r>
            <a:rPr lang="zh-CN" altLang="en-US" sz="2800" b="1" kern="1200" dirty="0" smtClean="0">
              <a:latin typeface="微软雅黑" panose="020B0503020204020204" pitchFamily="34" charset="-122"/>
              <a:ea typeface="微软雅黑" panose="020B0503020204020204" pitchFamily="34" charset="-122"/>
            </a:rPr>
            <a:t>其他</a:t>
          </a:r>
          <a:endParaRPr lang="zh-CN" altLang="en-US" sz="2800" b="1" kern="1200" dirty="0">
            <a:solidFill>
              <a:schemeClr val="bg1"/>
            </a:solidFill>
            <a:latin typeface="微软雅黑" panose="020B0503020204020204" pitchFamily="34" charset="-122"/>
            <a:ea typeface="微软雅黑" panose="020B0503020204020204" pitchFamily="34" charset="-122"/>
          </a:endParaRPr>
        </a:p>
      </dsp:txBody>
      <dsp:txXfrm rot="10800000">
        <a:off x="1713778" y="4280258"/>
        <a:ext cx="4962628" cy="823834"/>
      </dsp:txXfrm>
    </dsp:sp>
    <dsp:sp modelId="{45596AA6-3D87-4C32-9422-AE629C911849}">
      <dsp:nvSpPr>
        <dsp:cNvPr id="0" name=""/>
        <dsp:cNvSpPr/>
      </dsp:nvSpPr>
      <dsp:spPr>
        <a:xfrm>
          <a:off x="1095903" y="4280258"/>
          <a:ext cx="823834" cy="823834"/>
        </a:xfrm>
        <a:prstGeom prst="ellipse">
          <a:avLst/>
        </a:prstGeom>
        <a:solidFill>
          <a:srgbClr val="5B9BD5">
            <a:tint val="50000"/>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4B728-A35B-4CF2-ADA9-D7B5348545A9}">
      <dsp:nvSpPr>
        <dsp:cNvPr id="0" name=""/>
        <dsp:cNvSpPr/>
      </dsp:nvSpPr>
      <dsp:spPr>
        <a:xfrm>
          <a:off x="2501" y="914376"/>
          <a:ext cx="1219168" cy="60958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zh-CN" altLang="en-US" sz="1300" kern="1200" dirty="0" smtClean="0">
              <a:solidFill>
                <a:sysClr val="windowText" lastClr="000000"/>
              </a:solidFill>
              <a:latin typeface="Lucida Sans Unicode"/>
              <a:ea typeface="黑体"/>
              <a:cs typeface="+mn-cs"/>
            </a:rPr>
            <a:t>锅炉</a:t>
          </a:r>
          <a:endParaRPr lang="zh-CN" altLang="en-US" sz="1300" kern="1200" dirty="0">
            <a:solidFill>
              <a:sysClr val="windowText" lastClr="000000"/>
            </a:solidFill>
            <a:latin typeface="Lucida Sans Unicode"/>
            <a:ea typeface="黑体"/>
            <a:cs typeface="+mn-cs"/>
          </a:endParaRPr>
        </a:p>
      </dsp:txBody>
      <dsp:txXfrm>
        <a:off x="20355" y="932230"/>
        <a:ext cx="1183460" cy="573876"/>
      </dsp:txXfrm>
    </dsp:sp>
    <dsp:sp modelId="{95DA21FA-9544-4297-A2CF-D5BC319B6555}">
      <dsp:nvSpPr>
        <dsp:cNvPr id="0" name=""/>
        <dsp:cNvSpPr/>
      </dsp:nvSpPr>
      <dsp:spPr>
        <a:xfrm rot="18289469">
          <a:off x="1038522" y="846157"/>
          <a:ext cx="853961" cy="45000"/>
        </a:xfrm>
        <a:custGeom>
          <a:avLst/>
          <a:gdLst/>
          <a:ahLst/>
          <a:cxnLst/>
          <a:rect l="0" t="0" r="0" b="0"/>
          <a:pathLst>
            <a:path>
              <a:moveTo>
                <a:pt x="0" y="17863"/>
              </a:moveTo>
              <a:lnTo>
                <a:pt x="1013059" y="17863"/>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444154" y="847308"/>
        <a:ext cx="42698" cy="42698"/>
      </dsp:txXfrm>
    </dsp:sp>
    <dsp:sp modelId="{0A3DAD4F-D6EA-4A81-AB3E-33D1D6DCDF07}">
      <dsp:nvSpPr>
        <dsp:cNvPr id="0" name=""/>
        <dsp:cNvSpPr/>
      </dsp:nvSpPr>
      <dsp:spPr>
        <a:xfrm>
          <a:off x="1709337" y="213354"/>
          <a:ext cx="1219168" cy="60958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zh-CN" altLang="en-US" sz="1300" kern="1200" dirty="0" smtClean="0">
              <a:solidFill>
                <a:sysClr val="windowText" lastClr="000000"/>
              </a:solidFill>
              <a:latin typeface="Lucida Sans Unicode"/>
              <a:ea typeface="黑体"/>
              <a:cs typeface="+mn-cs"/>
            </a:rPr>
            <a:t>承压蒸汽</a:t>
          </a:r>
          <a:endParaRPr lang="en-US" altLang="zh-CN" sz="1300" kern="1200" dirty="0" smtClean="0">
            <a:solidFill>
              <a:sysClr val="windowText" lastClr="000000"/>
            </a:solidFill>
            <a:latin typeface="Lucida Sans Unicode"/>
            <a:ea typeface="黑体"/>
            <a:cs typeface="+mn-cs"/>
          </a:endParaRPr>
        </a:p>
        <a:p>
          <a:pPr lvl="0" algn="ctr" defTabSz="577850">
            <a:lnSpc>
              <a:spcPct val="90000"/>
            </a:lnSpc>
            <a:spcBef>
              <a:spcPct val="0"/>
            </a:spcBef>
            <a:spcAft>
              <a:spcPct val="35000"/>
            </a:spcAft>
          </a:pPr>
          <a:r>
            <a:rPr lang="zh-CN" altLang="en-US" sz="1300" kern="1200" dirty="0" smtClean="0">
              <a:solidFill>
                <a:sysClr val="windowText" lastClr="000000"/>
              </a:solidFill>
              <a:latin typeface="Lucida Sans Unicode"/>
              <a:ea typeface="黑体"/>
              <a:cs typeface="+mn-cs"/>
            </a:rPr>
            <a:t>锅炉</a:t>
          </a:r>
          <a:endParaRPr lang="zh-CN" altLang="en-US" sz="1300" kern="1200" dirty="0">
            <a:solidFill>
              <a:sysClr val="windowText" lastClr="000000"/>
            </a:solidFill>
            <a:latin typeface="Lucida Sans Unicode"/>
            <a:ea typeface="黑体"/>
            <a:cs typeface="+mn-cs"/>
          </a:endParaRPr>
        </a:p>
      </dsp:txBody>
      <dsp:txXfrm>
        <a:off x="1727191" y="231208"/>
        <a:ext cx="1183460" cy="573876"/>
      </dsp:txXfrm>
    </dsp:sp>
    <dsp:sp modelId="{D8D5BFE7-D045-42A5-BBEB-E53CE6722E30}">
      <dsp:nvSpPr>
        <dsp:cNvPr id="0" name=""/>
        <dsp:cNvSpPr/>
      </dsp:nvSpPr>
      <dsp:spPr>
        <a:xfrm>
          <a:off x="1221669" y="1196668"/>
          <a:ext cx="487667" cy="45000"/>
        </a:xfrm>
        <a:custGeom>
          <a:avLst/>
          <a:gdLst/>
          <a:ahLst/>
          <a:cxnLst/>
          <a:rect l="0" t="0" r="0" b="0"/>
          <a:pathLst>
            <a:path>
              <a:moveTo>
                <a:pt x="0" y="17863"/>
              </a:moveTo>
              <a:lnTo>
                <a:pt x="578522" y="17863"/>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453311" y="1206976"/>
        <a:ext cx="24383" cy="24383"/>
      </dsp:txXfrm>
    </dsp:sp>
    <dsp:sp modelId="{353576CA-AB09-43C8-B902-BF3477A746F1}">
      <dsp:nvSpPr>
        <dsp:cNvPr id="0" name=""/>
        <dsp:cNvSpPr/>
      </dsp:nvSpPr>
      <dsp:spPr>
        <a:xfrm>
          <a:off x="1709337" y="914376"/>
          <a:ext cx="1219168" cy="60958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zh-CN" altLang="en-US" sz="1300" kern="1200" dirty="0" smtClean="0">
              <a:solidFill>
                <a:sysClr val="windowText" lastClr="000000"/>
              </a:solidFill>
              <a:latin typeface="Lucida Sans Unicode"/>
              <a:ea typeface="黑体"/>
              <a:cs typeface="+mn-cs"/>
            </a:rPr>
            <a:t>有机热载体</a:t>
          </a:r>
          <a:endParaRPr lang="en-US" altLang="zh-CN" sz="1300" kern="1200" dirty="0" smtClean="0">
            <a:solidFill>
              <a:sysClr val="windowText" lastClr="000000"/>
            </a:solidFill>
            <a:latin typeface="Lucida Sans Unicode"/>
            <a:ea typeface="黑体"/>
            <a:cs typeface="+mn-cs"/>
          </a:endParaRPr>
        </a:p>
        <a:p>
          <a:pPr lvl="0" algn="ctr" defTabSz="577850">
            <a:lnSpc>
              <a:spcPct val="90000"/>
            </a:lnSpc>
            <a:spcBef>
              <a:spcPct val="0"/>
            </a:spcBef>
            <a:spcAft>
              <a:spcPct val="35000"/>
            </a:spcAft>
          </a:pPr>
          <a:r>
            <a:rPr lang="zh-CN" altLang="en-US" sz="1300" kern="1200" dirty="0" smtClean="0">
              <a:solidFill>
                <a:sysClr val="windowText" lastClr="000000"/>
              </a:solidFill>
              <a:latin typeface="Lucida Sans Unicode"/>
              <a:ea typeface="黑体"/>
              <a:cs typeface="+mn-cs"/>
            </a:rPr>
            <a:t>锅炉</a:t>
          </a:r>
          <a:endParaRPr lang="zh-CN" altLang="en-US" sz="1300" kern="1200" dirty="0">
            <a:solidFill>
              <a:sysClr val="windowText" lastClr="000000"/>
            </a:solidFill>
            <a:latin typeface="Lucida Sans Unicode"/>
            <a:ea typeface="黑体"/>
            <a:cs typeface="+mn-cs"/>
          </a:endParaRPr>
        </a:p>
      </dsp:txBody>
      <dsp:txXfrm>
        <a:off x="1727191" y="932230"/>
        <a:ext cx="1183460" cy="573876"/>
      </dsp:txXfrm>
    </dsp:sp>
    <dsp:sp modelId="{1ABE8F00-6E33-4B90-B706-EBBA43E24912}">
      <dsp:nvSpPr>
        <dsp:cNvPr id="0" name=""/>
        <dsp:cNvSpPr/>
      </dsp:nvSpPr>
      <dsp:spPr>
        <a:xfrm rot="19457599">
          <a:off x="2872056" y="1021412"/>
          <a:ext cx="600564" cy="45000"/>
        </a:xfrm>
        <a:custGeom>
          <a:avLst/>
          <a:gdLst/>
          <a:ahLst/>
          <a:cxnLst/>
          <a:rect l="0" t="0" r="0" b="0"/>
          <a:pathLst>
            <a:path>
              <a:moveTo>
                <a:pt x="0" y="17863"/>
              </a:moveTo>
              <a:lnTo>
                <a:pt x="712452" y="17863"/>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157324" y="1028898"/>
        <a:ext cx="30028" cy="30028"/>
      </dsp:txXfrm>
    </dsp:sp>
    <dsp:sp modelId="{C5AB6295-00BC-4134-ACE5-2A099257C32D}">
      <dsp:nvSpPr>
        <dsp:cNvPr id="0" name=""/>
        <dsp:cNvSpPr/>
      </dsp:nvSpPr>
      <dsp:spPr>
        <a:xfrm>
          <a:off x="3416172" y="563865"/>
          <a:ext cx="1219168" cy="60958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zh-CN" altLang="en-US" sz="1300" kern="1200" dirty="0" smtClean="0">
              <a:solidFill>
                <a:sysClr val="windowText" lastClr="000000"/>
              </a:solidFill>
              <a:latin typeface="Lucida Sans Unicode"/>
              <a:ea typeface="黑体"/>
              <a:cs typeface="+mn-cs"/>
            </a:rPr>
            <a:t>有机热载体气相炉</a:t>
          </a:r>
          <a:endParaRPr lang="zh-CN" altLang="en-US" sz="1300" kern="1200" dirty="0">
            <a:solidFill>
              <a:sysClr val="windowText" lastClr="000000"/>
            </a:solidFill>
            <a:latin typeface="Lucida Sans Unicode"/>
            <a:ea typeface="黑体"/>
            <a:cs typeface="+mn-cs"/>
          </a:endParaRPr>
        </a:p>
      </dsp:txBody>
      <dsp:txXfrm>
        <a:off x="3434026" y="581719"/>
        <a:ext cx="1183460" cy="573876"/>
      </dsp:txXfrm>
    </dsp:sp>
    <dsp:sp modelId="{11C9D559-D34B-4E50-B948-D89C53F33CFF}">
      <dsp:nvSpPr>
        <dsp:cNvPr id="0" name=""/>
        <dsp:cNvSpPr/>
      </dsp:nvSpPr>
      <dsp:spPr>
        <a:xfrm rot="2142401">
          <a:off x="2872056" y="1371923"/>
          <a:ext cx="600564" cy="45000"/>
        </a:xfrm>
        <a:custGeom>
          <a:avLst/>
          <a:gdLst/>
          <a:ahLst/>
          <a:cxnLst/>
          <a:rect l="0" t="0" r="0" b="0"/>
          <a:pathLst>
            <a:path>
              <a:moveTo>
                <a:pt x="0" y="17863"/>
              </a:moveTo>
              <a:lnTo>
                <a:pt x="712452" y="17863"/>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157324" y="1379409"/>
        <a:ext cx="30028" cy="30028"/>
      </dsp:txXfrm>
    </dsp:sp>
    <dsp:sp modelId="{FB0347C4-B98E-4120-8A61-719A6F111A4F}">
      <dsp:nvSpPr>
        <dsp:cNvPr id="0" name=""/>
        <dsp:cNvSpPr/>
      </dsp:nvSpPr>
      <dsp:spPr>
        <a:xfrm>
          <a:off x="3416172" y="1264886"/>
          <a:ext cx="1219168" cy="60958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zh-CN" altLang="en-US" sz="1300" kern="1200" dirty="0" smtClean="0">
              <a:solidFill>
                <a:sysClr val="windowText" lastClr="000000"/>
              </a:solidFill>
              <a:latin typeface="Lucida Sans Unicode"/>
              <a:ea typeface="黑体"/>
              <a:cs typeface="+mn-cs"/>
            </a:rPr>
            <a:t>有机热载体液相炉</a:t>
          </a:r>
          <a:endParaRPr lang="zh-CN" altLang="en-US" sz="1300" kern="1200" dirty="0">
            <a:solidFill>
              <a:sysClr val="windowText" lastClr="000000"/>
            </a:solidFill>
            <a:latin typeface="Lucida Sans Unicode"/>
            <a:ea typeface="黑体"/>
            <a:cs typeface="+mn-cs"/>
          </a:endParaRPr>
        </a:p>
      </dsp:txBody>
      <dsp:txXfrm>
        <a:off x="3434026" y="1282740"/>
        <a:ext cx="1183460" cy="573876"/>
      </dsp:txXfrm>
    </dsp:sp>
    <dsp:sp modelId="{67E97954-305D-451F-900F-38D7C0358157}">
      <dsp:nvSpPr>
        <dsp:cNvPr id="0" name=""/>
        <dsp:cNvSpPr/>
      </dsp:nvSpPr>
      <dsp:spPr>
        <a:xfrm rot="3310531">
          <a:off x="1038522" y="1547178"/>
          <a:ext cx="853961" cy="45000"/>
        </a:xfrm>
        <a:custGeom>
          <a:avLst/>
          <a:gdLst/>
          <a:ahLst/>
          <a:cxnLst/>
          <a:rect l="0" t="0" r="0" b="0"/>
          <a:pathLst>
            <a:path>
              <a:moveTo>
                <a:pt x="0" y="17863"/>
              </a:moveTo>
              <a:lnTo>
                <a:pt x="1013059" y="17863"/>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444154" y="1548329"/>
        <a:ext cx="42698" cy="42698"/>
      </dsp:txXfrm>
    </dsp:sp>
    <dsp:sp modelId="{EB697EEC-0E6E-411A-9E98-137B56D4E680}">
      <dsp:nvSpPr>
        <dsp:cNvPr id="0" name=""/>
        <dsp:cNvSpPr/>
      </dsp:nvSpPr>
      <dsp:spPr>
        <a:xfrm>
          <a:off x="1709337" y="1615397"/>
          <a:ext cx="1219168" cy="60958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zh-CN" altLang="en-US" sz="1300" kern="1200" dirty="0" smtClean="0">
              <a:solidFill>
                <a:sysClr val="windowText" lastClr="000000"/>
              </a:solidFill>
              <a:latin typeface="Lucida Sans Unicode"/>
              <a:ea typeface="黑体"/>
              <a:cs typeface="+mn-cs"/>
            </a:rPr>
            <a:t>承压热水锅炉</a:t>
          </a:r>
          <a:endParaRPr lang="en-US" altLang="zh-CN" sz="1300" kern="1200" dirty="0" smtClean="0">
            <a:solidFill>
              <a:sysClr val="windowText" lastClr="000000"/>
            </a:solidFill>
            <a:latin typeface="Lucida Sans Unicode"/>
            <a:ea typeface="黑体"/>
            <a:cs typeface="+mn-cs"/>
          </a:endParaRPr>
        </a:p>
      </dsp:txBody>
      <dsp:txXfrm>
        <a:off x="1727191" y="1633251"/>
        <a:ext cx="1183460" cy="5738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4B728-A35B-4CF2-ADA9-D7B5348545A9}">
      <dsp:nvSpPr>
        <dsp:cNvPr id="0" name=""/>
        <dsp:cNvSpPr/>
      </dsp:nvSpPr>
      <dsp:spPr>
        <a:xfrm>
          <a:off x="317973" y="1122615"/>
          <a:ext cx="1300764"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压力容器</a:t>
          </a:r>
          <a:endParaRPr lang="zh-CN" altLang="en-US" sz="1200" kern="1200" dirty="0">
            <a:solidFill>
              <a:sysClr val="windowText" lastClr="000000"/>
            </a:solidFill>
            <a:latin typeface="Lucida Sans Unicode"/>
            <a:ea typeface="黑体"/>
            <a:cs typeface="+mn-cs"/>
          </a:endParaRPr>
        </a:p>
      </dsp:txBody>
      <dsp:txXfrm>
        <a:off x="337022" y="1141664"/>
        <a:ext cx="1262666" cy="612284"/>
      </dsp:txXfrm>
    </dsp:sp>
    <dsp:sp modelId="{95DA21FA-9544-4297-A2CF-D5BC319B6555}">
      <dsp:nvSpPr>
        <dsp:cNvPr id="0" name=""/>
        <dsp:cNvSpPr/>
      </dsp:nvSpPr>
      <dsp:spPr>
        <a:xfrm rot="17692822">
          <a:off x="1260546" y="866637"/>
          <a:ext cx="1236688" cy="40429"/>
        </a:xfrm>
        <a:custGeom>
          <a:avLst/>
          <a:gdLst/>
          <a:ahLst/>
          <a:cxnLst/>
          <a:rect l="0" t="0" r="0" b="0"/>
          <a:pathLst>
            <a:path>
              <a:moveTo>
                <a:pt x="0" y="19775"/>
              </a:moveTo>
              <a:lnTo>
                <a:pt x="1343123" y="19775"/>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847973" y="855935"/>
        <a:ext cx="61834" cy="61834"/>
      </dsp:txXfrm>
    </dsp:sp>
    <dsp:sp modelId="{0A3DAD4F-D6EA-4A81-AB3E-33D1D6DCDF07}">
      <dsp:nvSpPr>
        <dsp:cNvPr id="0" name=""/>
        <dsp:cNvSpPr/>
      </dsp:nvSpPr>
      <dsp:spPr>
        <a:xfrm>
          <a:off x="2139043" y="706"/>
          <a:ext cx="1300764"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固定式压力容器</a:t>
          </a:r>
          <a:endParaRPr lang="en-US" altLang="zh-CN" sz="1200" kern="1200" dirty="0" smtClean="0">
            <a:solidFill>
              <a:sysClr val="windowText" lastClr="000000"/>
            </a:solidFill>
            <a:latin typeface="Lucida Sans Unicode"/>
            <a:ea typeface="黑体"/>
            <a:cs typeface="+mn-cs"/>
          </a:endParaRPr>
        </a:p>
      </dsp:txBody>
      <dsp:txXfrm>
        <a:off x="2158092" y="19755"/>
        <a:ext cx="1262666" cy="612284"/>
      </dsp:txXfrm>
    </dsp:sp>
    <dsp:sp modelId="{249E8DED-DD29-443D-8344-B32D58CCA0AB}">
      <dsp:nvSpPr>
        <dsp:cNvPr id="0" name=""/>
        <dsp:cNvSpPr/>
      </dsp:nvSpPr>
      <dsp:spPr>
        <a:xfrm>
          <a:off x="3439807" y="305683"/>
          <a:ext cx="520305" cy="40429"/>
        </a:xfrm>
        <a:custGeom>
          <a:avLst/>
          <a:gdLst/>
          <a:ahLst/>
          <a:cxnLst/>
          <a:rect l="0" t="0" r="0" b="0"/>
          <a:pathLst>
            <a:path>
              <a:moveTo>
                <a:pt x="0" y="19775"/>
              </a:moveTo>
              <a:lnTo>
                <a:pt x="565085" y="19775"/>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686952" y="312890"/>
        <a:ext cx="26015" cy="26015"/>
      </dsp:txXfrm>
    </dsp:sp>
    <dsp:sp modelId="{1DCED43B-8F8A-4157-90CB-2F4859FB2B19}">
      <dsp:nvSpPr>
        <dsp:cNvPr id="0" name=""/>
        <dsp:cNvSpPr/>
      </dsp:nvSpPr>
      <dsp:spPr>
        <a:xfrm>
          <a:off x="3960113" y="706"/>
          <a:ext cx="1420759"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超高压容器、第三类、第二类和第一类压力容器、</a:t>
          </a:r>
          <a:endParaRPr lang="zh-CN" altLang="en-US" sz="1200" kern="1200" dirty="0">
            <a:solidFill>
              <a:sysClr val="windowText" lastClr="000000"/>
            </a:solidFill>
            <a:latin typeface="Lucida Sans Unicode"/>
            <a:ea typeface="黑体"/>
            <a:cs typeface="+mn-cs"/>
          </a:endParaRPr>
        </a:p>
      </dsp:txBody>
      <dsp:txXfrm>
        <a:off x="3979162" y="19755"/>
        <a:ext cx="1382661" cy="612284"/>
      </dsp:txXfrm>
    </dsp:sp>
    <dsp:sp modelId="{68297941-8636-45FB-887D-BB712E3AC317}">
      <dsp:nvSpPr>
        <dsp:cNvPr id="0" name=""/>
        <dsp:cNvSpPr/>
      </dsp:nvSpPr>
      <dsp:spPr>
        <a:xfrm rot="19457599">
          <a:off x="1558511" y="1240607"/>
          <a:ext cx="640758" cy="40429"/>
        </a:xfrm>
        <a:custGeom>
          <a:avLst/>
          <a:gdLst/>
          <a:ahLst/>
          <a:cxnLst/>
          <a:rect l="0" t="0" r="0" b="0"/>
          <a:pathLst>
            <a:path>
              <a:moveTo>
                <a:pt x="0" y="19775"/>
              </a:moveTo>
              <a:lnTo>
                <a:pt x="695905" y="19775"/>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862871" y="1244803"/>
        <a:ext cx="32037" cy="32037"/>
      </dsp:txXfrm>
    </dsp:sp>
    <dsp:sp modelId="{A61942DC-B047-49FA-B0E4-441B732E8B78}">
      <dsp:nvSpPr>
        <dsp:cNvPr id="0" name=""/>
        <dsp:cNvSpPr/>
      </dsp:nvSpPr>
      <dsp:spPr>
        <a:xfrm>
          <a:off x="2139043" y="748646"/>
          <a:ext cx="1300764"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移动式压力容器</a:t>
          </a:r>
          <a:endParaRPr lang="en-US" altLang="zh-CN" sz="1200" kern="1200" dirty="0" smtClean="0">
            <a:solidFill>
              <a:sysClr val="windowText" lastClr="000000"/>
            </a:solidFill>
            <a:latin typeface="Lucida Sans Unicode"/>
            <a:ea typeface="黑体"/>
            <a:cs typeface="+mn-cs"/>
          </a:endParaRPr>
        </a:p>
      </dsp:txBody>
      <dsp:txXfrm>
        <a:off x="2158092" y="767695"/>
        <a:ext cx="1262666" cy="612284"/>
      </dsp:txXfrm>
    </dsp:sp>
    <dsp:sp modelId="{CBBF46EA-DAD8-461F-BFA1-8E94CDEC7123}">
      <dsp:nvSpPr>
        <dsp:cNvPr id="0" name=""/>
        <dsp:cNvSpPr/>
      </dsp:nvSpPr>
      <dsp:spPr>
        <a:xfrm>
          <a:off x="3439807" y="1053622"/>
          <a:ext cx="520305" cy="40429"/>
        </a:xfrm>
        <a:custGeom>
          <a:avLst/>
          <a:gdLst/>
          <a:ahLst/>
          <a:cxnLst/>
          <a:rect l="0" t="0" r="0" b="0"/>
          <a:pathLst>
            <a:path>
              <a:moveTo>
                <a:pt x="0" y="19775"/>
              </a:moveTo>
              <a:lnTo>
                <a:pt x="565085" y="19775"/>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686952" y="1060829"/>
        <a:ext cx="26015" cy="26015"/>
      </dsp:txXfrm>
    </dsp:sp>
    <dsp:sp modelId="{D3BCF759-2038-4EB4-8D0F-AC17359B269D}">
      <dsp:nvSpPr>
        <dsp:cNvPr id="0" name=""/>
        <dsp:cNvSpPr/>
      </dsp:nvSpPr>
      <dsp:spPr>
        <a:xfrm>
          <a:off x="3960113" y="748646"/>
          <a:ext cx="1300764"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铁路罐车、长管拖车、罐式集装箱、管束式集装箱</a:t>
          </a:r>
          <a:endParaRPr lang="zh-CN" altLang="en-US" sz="1200" kern="1200" dirty="0">
            <a:solidFill>
              <a:sysClr val="windowText" lastClr="000000"/>
            </a:solidFill>
            <a:latin typeface="Lucida Sans Unicode"/>
            <a:ea typeface="黑体"/>
            <a:cs typeface="+mn-cs"/>
          </a:endParaRPr>
        </a:p>
      </dsp:txBody>
      <dsp:txXfrm>
        <a:off x="3979162" y="767695"/>
        <a:ext cx="1262666" cy="612284"/>
      </dsp:txXfrm>
    </dsp:sp>
    <dsp:sp modelId="{D8D5BFE7-D045-42A5-BBEB-E53CE6722E30}">
      <dsp:nvSpPr>
        <dsp:cNvPr id="0" name=""/>
        <dsp:cNvSpPr/>
      </dsp:nvSpPr>
      <dsp:spPr>
        <a:xfrm rot="2170162">
          <a:off x="1557677" y="1614576"/>
          <a:ext cx="633659" cy="40429"/>
        </a:xfrm>
        <a:custGeom>
          <a:avLst/>
          <a:gdLst/>
          <a:ahLst/>
          <a:cxnLst/>
          <a:rect l="0" t="0" r="0" b="0"/>
          <a:pathLst>
            <a:path>
              <a:moveTo>
                <a:pt x="0" y="19775"/>
              </a:moveTo>
              <a:lnTo>
                <a:pt x="695905" y="19775"/>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858665" y="1618950"/>
        <a:ext cx="31682" cy="31682"/>
      </dsp:txXfrm>
    </dsp:sp>
    <dsp:sp modelId="{353576CA-AB09-43C8-B902-BF3477A746F1}">
      <dsp:nvSpPr>
        <dsp:cNvPr id="0" name=""/>
        <dsp:cNvSpPr/>
      </dsp:nvSpPr>
      <dsp:spPr>
        <a:xfrm>
          <a:off x="2130276" y="1496585"/>
          <a:ext cx="1300764"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气瓶</a:t>
          </a:r>
          <a:endParaRPr lang="en-US" altLang="zh-CN" sz="1200" kern="1200" dirty="0" smtClean="0">
            <a:solidFill>
              <a:sysClr val="windowText" lastClr="000000"/>
            </a:solidFill>
            <a:latin typeface="Lucida Sans Unicode"/>
            <a:ea typeface="黑体"/>
            <a:cs typeface="+mn-cs"/>
          </a:endParaRPr>
        </a:p>
      </dsp:txBody>
      <dsp:txXfrm>
        <a:off x="2149325" y="1515634"/>
        <a:ext cx="1262666" cy="612284"/>
      </dsp:txXfrm>
    </dsp:sp>
    <dsp:sp modelId="{11C9D559-D34B-4E50-B948-D89C53F33CFF}">
      <dsp:nvSpPr>
        <dsp:cNvPr id="0" name=""/>
        <dsp:cNvSpPr/>
      </dsp:nvSpPr>
      <dsp:spPr>
        <a:xfrm>
          <a:off x="3431040" y="1801561"/>
          <a:ext cx="529072" cy="40429"/>
        </a:xfrm>
        <a:custGeom>
          <a:avLst/>
          <a:gdLst/>
          <a:ahLst/>
          <a:cxnLst/>
          <a:rect l="0" t="0" r="0" b="0"/>
          <a:pathLst>
            <a:path>
              <a:moveTo>
                <a:pt x="0" y="19775"/>
              </a:moveTo>
              <a:lnTo>
                <a:pt x="565085" y="19775"/>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682350" y="1808549"/>
        <a:ext cx="26453" cy="26453"/>
      </dsp:txXfrm>
    </dsp:sp>
    <dsp:sp modelId="{FB0347C4-B98E-4120-8A61-719A6F111A4F}">
      <dsp:nvSpPr>
        <dsp:cNvPr id="0" name=""/>
        <dsp:cNvSpPr/>
      </dsp:nvSpPr>
      <dsp:spPr>
        <a:xfrm>
          <a:off x="3960113" y="1496585"/>
          <a:ext cx="1300764"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无缝气瓶、焊接气瓶、特种气瓶</a:t>
          </a:r>
          <a:endParaRPr lang="zh-CN" altLang="en-US" sz="1200" kern="1200" dirty="0">
            <a:solidFill>
              <a:sysClr val="windowText" lastClr="000000"/>
            </a:solidFill>
            <a:latin typeface="Lucida Sans Unicode"/>
            <a:ea typeface="黑体"/>
            <a:cs typeface="+mn-cs"/>
          </a:endParaRPr>
        </a:p>
      </dsp:txBody>
      <dsp:txXfrm>
        <a:off x="3979162" y="1515634"/>
        <a:ext cx="1262666" cy="612284"/>
      </dsp:txXfrm>
    </dsp:sp>
    <dsp:sp modelId="{E3EA93CB-D31B-4AAD-BA24-E0F88E0500C5}">
      <dsp:nvSpPr>
        <dsp:cNvPr id="0" name=""/>
        <dsp:cNvSpPr/>
      </dsp:nvSpPr>
      <dsp:spPr>
        <a:xfrm rot="3907178">
          <a:off x="1260546" y="1988546"/>
          <a:ext cx="1236688" cy="40429"/>
        </a:xfrm>
        <a:custGeom>
          <a:avLst/>
          <a:gdLst/>
          <a:ahLst/>
          <a:cxnLst/>
          <a:rect l="0" t="0" r="0" b="0"/>
          <a:pathLst>
            <a:path>
              <a:moveTo>
                <a:pt x="0" y="19775"/>
              </a:moveTo>
              <a:lnTo>
                <a:pt x="1343123" y="19775"/>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847973" y="1977844"/>
        <a:ext cx="61834" cy="61834"/>
      </dsp:txXfrm>
    </dsp:sp>
    <dsp:sp modelId="{2E9CAECF-F61F-4513-98D3-E73CAC453379}">
      <dsp:nvSpPr>
        <dsp:cNvPr id="0" name=""/>
        <dsp:cNvSpPr/>
      </dsp:nvSpPr>
      <dsp:spPr>
        <a:xfrm>
          <a:off x="2139043" y="2244525"/>
          <a:ext cx="1300764"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氧舱</a:t>
          </a:r>
          <a:endParaRPr lang="zh-CN" altLang="en-US" sz="1200" kern="1200" dirty="0">
            <a:solidFill>
              <a:sysClr val="windowText" lastClr="000000"/>
            </a:solidFill>
            <a:latin typeface="Lucida Sans Unicode"/>
            <a:ea typeface="黑体"/>
            <a:cs typeface="+mn-cs"/>
          </a:endParaRPr>
        </a:p>
      </dsp:txBody>
      <dsp:txXfrm>
        <a:off x="2158092" y="2263574"/>
        <a:ext cx="1262666" cy="612284"/>
      </dsp:txXfrm>
    </dsp:sp>
    <dsp:sp modelId="{DA37BCD6-DE8B-4640-BAE8-CFDD09A3F7DA}">
      <dsp:nvSpPr>
        <dsp:cNvPr id="0" name=""/>
        <dsp:cNvSpPr/>
      </dsp:nvSpPr>
      <dsp:spPr>
        <a:xfrm>
          <a:off x="3439807" y="2549501"/>
          <a:ext cx="520305" cy="40429"/>
        </a:xfrm>
        <a:custGeom>
          <a:avLst/>
          <a:gdLst/>
          <a:ahLst/>
          <a:cxnLst/>
          <a:rect l="0" t="0" r="0" b="0"/>
          <a:pathLst>
            <a:path>
              <a:moveTo>
                <a:pt x="0" y="19775"/>
              </a:moveTo>
              <a:lnTo>
                <a:pt x="565085" y="19775"/>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686952" y="2556708"/>
        <a:ext cx="26015" cy="26015"/>
      </dsp:txXfrm>
    </dsp:sp>
    <dsp:sp modelId="{B67BE43B-AECA-43BF-82AC-55EC121EF97A}">
      <dsp:nvSpPr>
        <dsp:cNvPr id="0" name=""/>
        <dsp:cNvSpPr/>
      </dsp:nvSpPr>
      <dsp:spPr>
        <a:xfrm>
          <a:off x="3960113" y="2244525"/>
          <a:ext cx="1300764" cy="65038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医用氧舱</a:t>
          </a:r>
          <a:endParaRPr lang="en-US" altLang="zh-CN" sz="1200" kern="1200" dirty="0" smtClean="0">
            <a:solidFill>
              <a:sysClr val="windowText" lastClr="000000"/>
            </a:solidFill>
            <a:latin typeface="Lucida Sans Unicode"/>
            <a:ea typeface="黑体"/>
            <a:cs typeface="+mn-cs"/>
          </a:endParaRPr>
        </a:p>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高气压舱</a:t>
          </a:r>
          <a:endParaRPr lang="zh-CN" altLang="en-US" sz="1200" kern="1200" dirty="0">
            <a:solidFill>
              <a:sysClr val="windowText" lastClr="000000"/>
            </a:solidFill>
            <a:latin typeface="Lucida Sans Unicode"/>
            <a:ea typeface="黑体"/>
            <a:cs typeface="+mn-cs"/>
          </a:endParaRPr>
        </a:p>
      </dsp:txBody>
      <dsp:txXfrm>
        <a:off x="3979162" y="2263574"/>
        <a:ext cx="1262666" cy="6122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4B728-A35B-4CF2-ADA9-D7B5348545A9}">
      <dsp:nvSpPr>
        <dsp:cNvPr id="0" name=""/>
        <dsp:cNvSpPr/>
      </dsp:nvSpPr>
      <dsp:spPr>
        <a:xfrm>
          <a:off x="4197" y="1613177"/>
          <a:ext cx="1036949" cy="51847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ysClr val="windowText" lastClr="000000"/>
              </a:solidFill>
              <a:latin typeface="Lucida Sans Unicode"/>
              <a:ea typeface="黑体"/>
              <a:cs typeface="+mn-cs"/>
            </a:rPr>
            <a:t>电梯</a:t>
          </a:r>
          <a:endParaRPr lang="zh-CN" altLang="en-US" sz="1600" kern="1200" dirty="0">
            <a:solidFill>
              <a:sysClr val="windowText" lastClr="000000"/>
            </a:solidFill>
            <a:latin typeface="Lucida Sans Unicode"/>
            <a:ea typeface="黑体"/>
            <a:cs typeface="+mn-cs"/>
          </a:endParaRPr>
        </a:p>
      </dsp:txBody>
      <dsp:txXfrm>
        <a:off x="19383" y="1628363"/>
        <a:ext cx="1006577" cy="488102"/>
      </dsp:txXfrm>
    </dsp:sp>
    <dsp:sp modelId="{C7761735-DACD-4968-97AB-326A721BAF4F}">
      <dsp:nvSpPr>
        <dsp:cNvPr id="0" name=""/>
        <dsp:cNvSpPr/>
      </dsp:nvSpPr>
      <dsp:spPr>
        <a:xfrm rot="17641414">
          <a:off x="739119" y="1394898"/>
          <a:ext cx="1018833" cy="24453"/>
        </a:xfrm>
        <a:custGeom>
          <a:avLst/>
          <a:gdLst/>
          <a:ahLst/>
          <a:cxnLst/>
          <a:rect l="0" t="0" r="0" b="0"/>
          <a:pathLst>
            <a:path>
              <a:moveTo>
                <a:pt x="0" y="15585"/>
              </a:moveTo>
              <a:lnTo>
                <a:pt x="1137437" y="15585"/>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223065" y="1381654"/>
        <a:ext cx="50941" cy="50941"/>
      </dsp:txXfrm>
    </dsp:sp>
    <dsp:sp modelId="{47EFA952-7B2E-4D91-94E8-3B23379F542E}">
      <dsp:nvSpPr>
        <dsp:cNvPr id="0" name=""/>
        <dsp:cNvSpPr/>
      </dsp:nvSpPr>
      <dsp:spPr>
        <a:xfrm>
          <a:off x="1455926" y="587234"/>
          <a:ext cx="1688951" cy="709200"/>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ysClr val="windowText" lastClr="000000"/>
              </a:solidFill>
              <a:latin typeface="Lucida Sans Unicode"/>
              <a:ea typeface="黑体"/>
              <a:cs typeface="+mn-cs"/>
            </a:rPr>
            <a:t>曳引与强制驱动电梯</a:t>
          </a:r>
          <a:endParaRPr lang="en-US" altLang="zh-CN" sz="1600" kern="1200" dirty="0" smtClean="0">
            <a:solidFill>
              <a:sysClr val="windowText" lastClr="000000"/>
            </a:solidFill>
            <a:latin typeface="Lucida Sans Unicode"/>
            <a:ea typeface="黑体"/>
            <a:cs typeface="+mn-cs"/>
          </a:endParaRPr>
        </a:p>
      </dsp:txBody>
      <dsp:txXfrm>
        <a:off x="1476698" y="608006"/>
        <a:ext cx="1647407" cy="667656"/>
      </dsp:txXfrm>
    </dsp:sp>
    <dsp:sp modelId="{D5292B67-FAE5-438C-B62E-56A550F81A20}">
      <dsp:nvSpPr>
        <dsp:cNvPr id="0" name=""/>
        <dsp:cNvSpPr/>
      </dsp:nvSpPr>
      <dsp:spPr>
        <a:xfrm>
          <a:off x="3144878" y="929608"/>
          <a:ext cx="414779" cy="24453"/>
        </a:xfrm>
        <a:custGeom>
          <a:avLst/>
          <a:gdLst/>
          <a:ahLst/>
          <a:cxnLst/>
          <a:rect l="0" t="0" r="0" b="0"/>
          <a:pathLst>
            <a:path>
              <a:moveTo>
                <a:pt x="0" y="15585"/>
              </a:moveTo>
              <a:lnTo>
                <a:pt x="478548" y="15585"/>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41898" y="931465"/>
        <a:ext cx="20738" cy="20738"/>
      </dsp:txXfrm>
    </dsp:sp>
    <dsp:sp modelId="{31932513-9F4B-46D8-929D-9ED78BD3D8CD}">
      <dsp:nvSpPr>
        <dsp:cNvPr id="0" name=""/>
        <dsp:cNvSpPr/>
      </dsp:nvSpPr>
      <dsp:spPr>
        <a:xfrm>
          <a:off x="3559658" y="586819"/>
          <a:ext cx="2628832" cy="710030"/>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曳引驱动乘客电梯、曳引驱动载货电梯、强制驱动载货电梯</a:t>
          </a:r>
          <a:endParaRPr lang="zh-CN" altLang="en-US" sz="1400" kern="1200" dirty="0">
            <a:solidFill>
              <a:sysClr val="windowText" lastClr="000000"/>
            </a:solidFill>
            <a:latin typeface="Lucida Sans Unicode"/>
            <a:ea typeface="黑体"/>
            <a:cs typeface="+mn-cs"/>
          </a:endParaRPr>
        </a:p>
      </dsp:txBody>
      <dsp:txXfrm>
        <a:off x="3580454" y="607615"/>
        <a:ext cx="2587240" cy="668438"/>
      </dsp:txXfrm>
    </dsp:sp>
    <dsp:sp modelId="{B7B87349-3F5C-4C2A-A723-638C4EF122F2}">
      <dsp:nvSpPr>
        <dsp:cNvPr id="0" name=""/>
        <dsp:cNvSpPr/>
      </dsp:nvSpPr>
      <dsp:spPr>
        <a:xfrm rot="19805703">
          <a:off x="1009292" y="1740910"/>
          <a:ext cx="478488" cy="24453"/>
        </a:xfrm>
        <a:custGeom>
          <a:avLst/>
          <a:gdLst/>
          <a:ahLst/>
          <a:cxnLst/>
          <a:rect l="0" t="0" r="0" b="0"/>
          <a:pathLst>
            <a:path>
              <a:moveTo>
                <a:pt x="0" y="15585"/>
              </a:moveTo>
              <a:lnTo>
                <a:pt x="589334" y="15585"/>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236574" y="1741174"/>
        <a:ext cx="23924" cy="23924"/>
      </dsp:txXfrm>
    </dsp:sp>
    <dsp:sp modelId="{4C4B7FA6-5912-4E5A-B8B4-C240505768C8}">
      <dsp:nvSpPr>
        <dsp:cNvPr id="0" name=""/>
        <dsp:cNvSpPr/>
      </dsp:nvSpPr>
      <dsp:spPr>
        <a:xfrm>
          <a:off x="1455926" y="1374621"/>
          <a:ext cx="1688951" cy="51847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ysClr val="windowText" lastClr="000000"/>
              </a:solidFill>
              <a:latin typeface="Lucida Sans Unicode"/>
              <a:ea typeface="黑体"/>
              <a:cs typeface="+mn-cs"/>
            </a:rPr>
            <a:t>液压驱动电梯</a:t>
          </a:r>
          <a:endParaRPr lang="en-US" altLang="zh-CN" sz="1600" kern="1200" dirty="0" smtClean="0">
            <a:solidFill>
              <a:sysClr val="windowText" lastClr="000000"/>
            </a:solidFill>
            <a:latin typeface="Lucida Sans Unicode"/>
            <a:ea typeface="黑体"/>
            <a:cs typeface="+mn-cs"/>
          </a:endParaRPr>
        </a:p>
      </dsp:txBody>
      <dsp:txXfrm>
        <a:off x="1471112" y="1389807"/>
        <a:ext cx="1658579" cy="488102"/>
      </dsp:txXfrm>
    </dsp:sp>
    <dsp:sp modelId="{DFF20C1B-346C-4C79-B26E-255B4FFE504D}">
      <dsp:nvSpPr>
        <dsp:cNvPr id="0" name=""/>
        <dsp:cNvSpPr/>
      </dsp:nvSpPr>
      <dsp:spPr>
        <a:xfrm>
          <a:off x="3144878" y="1621631"/>
          <a:ext cx="414779" cy="24453"/>
        </a:xfrm>
        <a:custGeom>
          <a:avLst/>
          <a:gdLst/>
          <a:ahLst/>
          <a:cxnLst/>
          <a:rect l="0" t="0" r="0" b="0"/>
          <a:pathLst>
            <a:path>
              <a:moveTo>
                <a:pt x="0" y="15585"/>
              </a:moveTo>
              <a:lnTo>
                <a:pt x="478548" y="15585"/>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41898" y="1623489"/>
        <a:ext cx="20738" cy="20738"/>
      </dsp:txXfrm>
    </dsp:sp>
    <dsp:sp modelId="{8C8655BB-CF81-449A-BB25-FE3F1EB6EA89}">
      <dsp:nvSpPr>
        <dsp:cNvPr id="0" name=""/>
        <dsp:cNvSpPr/>
      </dsp:nvSpPr>
      <dsp:spPr>
        <a:xfrm>
          <a:off x="3559658" y="1374621"/>
          <a:ext cx="2628002" cy="51847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液压乘客电梯、液压载货电梯</a:t>
          </a:r>
          <a:endParaRPr lang="zh-CN" altLang="en-US" sz="1400" kern="1200" dirty="0">
            <a:solidFill>
              <a:sysClr val="windowText" lastClr="000000"/>
            </a:solidFill>
            <a:latin typeface="Lucida Sans Unicode"/>
            <a:ea typeface="黑体"/>
            <a:cs typeface="+mn-cs"/>
          </a:endParaRPr>
        </a:p>
      </dsp:txBody>
      <dsp:txXfrm>
        <a:off x="3574844" y="1389807"/>
        <a:ext cx="2597630" cy="488102"/>
      </dsp:txXfrm>
    </dsp:sp>
    <dsp:sp modelId="{14BE7AAB-15D5-45A6-BE96-8A2F0E27187C}">
      <dsp:nvSpPr>
        <dsp:cNvPr id="0" name=""/>
        <dsp:cNvSpPr/>
      </dsp:nvSpPr>
      <dsp:spPr>
        <a:xfrm rot="2446389">
          <a:off x="974682" y="2039032"/>
          <a:ext cx="547707" cy="24453"/>
        </a:xfrm>
        <a:custGeom>
          <a:avLst/>
          <a:gdLst/>
          <a:ahLst/>
          <a:cxnLst/>
          <a:rect l="0" t="0" r="0" b="0"/>
          <a:pathLst>
            <a:path>
              <a:moveTo>
                <a:pt x="0" y="15585"/>
              </a:moveTo>
              <a:lnTo>
                <a:pt x="589334" y="15585"/>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234843" y="2037567"/>
        <a:ext cx="27385" cy="27385"/>
      </dsp:txXfrm>
    </dsp:sp>
    <dsp:sp modelId="{E616D070-8147-48DA-85EF-1A1EB291100E}">
      <dsp:nvSpPr>
        <dsp:cNvPr id="0" name=""/>
        <dsp:cNvSpPr/>
      </dsp:nvSpPr>
      <dsp:spPr>
        <a:xfrm>
          <a:off x="1455926" y="1970867"/>
          <a:ext cx="1688951" cy="51847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ysClr val="windowText" lastClr="000000"/>
              </a:solidFill>
              <a:latin typeface="Lucida Sans Unicode"/>
              <a:ea typeface="黑体"/>
              <a:cs typeface="+mn-cs"/>
            </a:rPr>
            <a:t>自动扶梯与自动人行道</a:t>
          </a:r>
          <a:endParaRPr lang="en-US" altLang="zh-CN" sz="1600" kern="1200" dirty="0" smtClean="0">
            <a:solidFill>
              <a:sysClr val="windowText" lastClr="000000"/>
            </a:solidFill>
            <a:latin typeface="Lucida Sans Unicode"/>
            <a:ea typeface="黑体"/>
            <a:cs typeface="+mn-cs"/>
          </a:endParaRPr>
        </a:p>
      </dsp:txBody>
      <dsp:txXfrm>
        <a:off x="1471112" y="1986053"/>
        <a:ext cx="1658579" cy="488102"/>
      </dsp:txXfrm>
    </dsp:sp>
    <dsp:sp modelId="{05E8D4DA-2045-474A-AE24-2CC793C9F369}">
      <dsp:nvSpPr>
        <dsp:cNvPr id="0" name=""/>
        <dsp:cNvSpPr/>
      </dsp:nvSpPr>
      <dsp:spPr>
        <a:xfrm>
          <a:off x="3144878" y="2217877"/>
          <a:ext cx="414779" cy="24453"/>
        </a:xfrm>
        <a:custGeom>
          <a:avLst/>
          <a:gdLst/>
          <a:ahLst/>
          <a:cxnLst/>
          <a:rect l="0" t="0" r="0" b="0"/>
          <a:pathLst>
            <a:path>
              <a:moveTo>
                <a:pt x="0" y="15585"/>
              </a:moveTo>
              <a:lnTo>
                <a:pt x="478548" y="15585"/>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41898" y="2219734"/>
        <a:ext cx="20738" cy="20738"/>
      </dsp:txXfrm>
    </dsp:sp>
    <dsp:sp modelId="{14DD8E31-34EB-418F-A3A0-6905A938BD7B}">
      <dsp:nvSpPr>
        <dsp:cNvPr id="0" name=""/>
        <dsp:cNvSpPr/>
      </dsp:nvSpPr>
      <dsp:spPr>
        <a:xfrm>
          <a:off x="3559658" y="1970867"/>
          <a:ext cx="2628002" cy="51847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自动扶梯、自动人行道</a:t>
          </a:r>
          <a:endParaRPr lang="zh-CN" altLang="en-US" sz="1400" kern="1200" dirty="0">
            <a:solidFill>
              <a:sysClr val="windowText" lastClr="000000"/>
            </a:solidFill>
            <a:latin typeface="Lucida Sans Unicode"/>
            <a:ea typeface="黑体"/>
            <a:cs typeface="+mn-cs"/>
          </a:endParaRPr>
        </a:p>
      </dsp:txBody>
      <dsp:txXfrm>
        <a:off x="3574844" y="1986053"/>
        <a:ext cx="2597630" cy="488102"/>
      </dsp:txXfrm>
    </dsp:sp>
    <dsp:sp modelId="{537D51B2-1559-4C10-BC57-37705F55CC6A}">
      <dsp:nvSpPr>
        <dsp:cNvPr id="0" name=""/>
        <dsp:cNvSpPr/>
      </dsp:nvSpPr>
      <dsp:spPr>
        <a:xfrm rot="4107927">
          <a:off x="683537" y="2385748"/>
          <a:ext cx="1129998" cy="24453"/>
        </a:xfrm>
        <a:custGeom>
          <a:avLst/>
          <a:gdLst/>
          <a:ahLst/>
          <a:cxnLst/>
          <a:rect l="0" t="0" r="0" b="0"/>
          <a:pathLst>
            <a:path>
              <a:moveTo>
                <a:pt x="0" y="15585"/>
              </a:moveTo>
              <a:lnTo>
                <a:pt x="1137437" y="15585"/>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220286" y="2369725"/>
        <a:ext cx="56499" cy="56499"/>
      </dsp:txXfrm>
    </dsp:sp>
    <dsp:sp modelId="{4CC677A8-D6B6-47D3-8A31-AC8D1ACC39FB}">
      <dsp:nvSpPr>
        <dsp:cNvPr id="0" name=""/>
        <dsp:cNvSpPr/>
      </dsp:nvSpPr>
      <dsp:spPr>
        <a:xfrm>
          <a:off x="1455926" y="2664298"/>
          <a:ext cx="1688951" cy="518474"/>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ysClr val="windowText" lastClr="000000"/>
              </a:solidFill>
              <a:latin typeface="Lucida Sans Unicode"/>
              <a:ea typeface="黑体"/>
              <a:cs typeface="+mn-cs"/>
            </a:rPr>
            <a:t>其他类型电梯</a:t>
          </a:r>
          <a:endParaRPr lang="en-US" altLang="zh-CN" sz="1600" kern="1200" dirty="0" smtClean="0">
            <a:solidFill>
              <a:sysClr val="windowText" lastClr="000000"/>
            </a:solidFill>
            <a:latin typeface="Lucida Sans Unicode"/>
            <a:ea typeface="黑体"/>
            <a:cs typeface="+mn-cs"/>
          </a:endParaRPr>
        </a:p>
      </dsp:txBody>
      <dsp:txXfrm>
        <a:off x="1471112" y="2679484"/>
        <a:ext cx="1658579" cy="488102"/>
      </dsp:txXfrm>
    </dsp:sp>
    <dsp:sp modelId="{D8D0626B-F73C-4CCE-943E-20E8CEAA05AC}">
      <dsp:nvSpPr>
        <dsp:cNvPr id="0" name=""/>
        <dsp:cNvSpPr/>
      </dsp:nvSpPr>
      <dsp:spPr>
        <a:xfrm>
          <a:off x="3144878" y="2911308"/>
          <a:ext cx="419806" cy="24453"/>
        </a:xfrm>
        <a:custGeom>
          <a:avLst/>
          <a:gdLst/>
          <a:ahLst/>
          <a:cxnLst/>
          <a:rect l="0" t="0" r="0" b="0"/>
          <a:pathLst>
            <a:path>
              <a:moveTo>
                <a:pt x="0" y="15585"/>
              </a:moveTo>
              <a:lnTo>
                <a:pt x="478548" y="15585"/>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44286" y="2913040"/>
        <a:ext cx="20990" cy="20990"/>
      </dsp:txXfrm>
    </dsp:sp>
    <dsp:sp modelId="{9C8902BA-3B98-4504-A8F9-B8F1C506CFFA}">
      <dsp:nvSpPr>
        <dsp:cNvPr id="0" name=""/>
        <dsp:cNvSpPr/>
      </dsp:nvSpPr>
      <dsp:spPr>
        <a:xfrm>
          <a:off x="3564685" y="2592290"/>
          <a:ext cx="2628002" cy="66249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防爆电梯、消防员电梯、</a:t>
          </a:r>
          <a:endParaRPr lang="en-US" altLang="zh-CN" sz="1400" kern="1200" dirty="0" smtClean="0">
            <a:solidFill>
              <a:sysClr val="windowText" lastClr="000000"/>
            </a:solidFill>
            <a:latin typeface="Lucida Sans Unicode"/>
            <a:ea typeface="黑体"/>
            <a:cs typeface="+mn-cs"/>
          </a:endParaRPr>
        </a:p>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杂物电梯</a:t>
          </a:r>
          <a:endParaRPr lang="zh-CN" altLang="en-US" sz="1400" kern="1200" dirty="0">
            <a:solidFill>
              <a:sysClr val="windowText" lastClr="000000"/>
            </a:solidFill>
            <a:latin typeface="Lucida Sans Unicode"/>
            <a:ea typeface="黑体"/>
            <a:cs typeface="+mn-cs"/>
          </a:endParaRPr>
        </a:p>
      </dsp:txBody>
      <dsp:txXfrm>
        <a:off x="3584089" y="2611694"/>
        <a:ext cx="2589194" cy="6236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4B728-A35B-4CF2-ADA9-D7B5348545A9}">
      <dsp:nvSpPr>
        <dsp:cNvPr id="0" name=""/>
        <dsp:cNvSpPr/>
      </dsp:nvSpPr>
      <dsp:spPr>
        <a:xfrm>
          <a:off x="852684" y="1331420"/>
          <a:ext cx="770156"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起重机械</a:t>
          </a:r>
          <a:endParaRPr lang="zh-CN" altLang="en-US" sz="1200" kern="1200" dirty="0">
            <a:solidFill>
              <a:sysClr val="windowText" lastClr="000000"/>
            </a:solidFill>
            <a:latin typeface="Lucida Sans Unicode"/>
            <a:ea typeface="黑体"/>
            <a:cs typeface="+mn-cs"/>
          </a:endParaRPr>
        </a:p>
      </dsp:txBody>
      <dsp:txXfrm>
        <a:off x="863963" y="1342699"/>
        <a:ext cx="747598" cy="362520"/>
      </dsp:txXfrm>
    </dsp:sp>
    <dsp:sp modelId="{C7761735-DACD-4968-97AB-326A721BAF4F}">
      <dsp:nvSpPr>
        <dsp:cNvPr id="0" name=""/>
        <dsp:cNvSpPr/>
      </dsp:nvSpPr>
      <dsp:spPr>
        <a:xfrm rot="16983315">
          <a:off x="1094987" y="848329"/>
          <a:ext cx="1363769" cy="22741"/>
        </a:xfrm>
        <a:custGeom>
          <a:avLst/>
          <a:gdLst/>
          <a:ahLst/>
          <a:cxnLst/>
          <a:rect l="0" t="0" r="0" b="0"/>
          <a:pathLst>
            <a:path>
              <a:moveTo>
                <a:pt x="0" y="11381"/>
              </a:moveTo>
              <a:lnTo>
                <a:pt x="1547118" y="1138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742777" y="825605"/>
        <a:ext cx="68188" cy="68188"/>
      </dsp:txXfrm>
    </dsp:sp>
    <dsp:sp modelId="{47EFA952-7B2E-4D91-94E8-3B23379F542E}">
      <dsp:nvSpPr>
        <dsp:cNvPr id="0" name=""/>
        <dsp:cNvSpPr/>
      </dsp:nvSpPr>
      <dsp:spPr>
        <a:xfrm>
          <a:off x="1930903" y="2900"/>
          <a:ext cx="1254407"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桥式起重机</a:t>
          </a:r>
          <a:endParaRPr lang="en-US" altLang="zh-CN" sz="1200" kern="1200" dirty="0" smtClean="0">
            <a:solidFill>
              <a:sysClr val="windowText" lastClr="000000"/>
            </a:solidFill>
            <a:latin typeface="Lucida Sans Unicode"/>
            <a:ea typeface="黑体"/>
            <a:cs typeface="+mn-cs"/>
          </a:endParaRPr>
        </a:p>
      </dsp:txBody>
      <dsp:txXfrm>
        <a:off x="1942182" y="14179"/>
        <a:ext cx="1231849" cy="362520"/>
      </dsp:txXfrm>
    </dsp:sp>
    <dsp:sp modelId="{D5292B67-FAE5-438C-B62E-56A550F81A20}">
      <dsp:nvSpPr>
        <dsp:cNvPr id="0" name=""/>
        <dsp:cNvSpPr/>
      </dsp:nvSpPr>
      <dsp:spPr>
        <a:xfrm>
          <a:off x="3185311" y="184069"/>
          <a:ext cx="308062" cy="22741"/>
        </a:xfrm>
        <a:custGeom>
          <a:avLst/>
          <a:gdLst/>
          <a:ahLst/>
          <a:cxnLst/>
          <a:rect l="0" t="0" r="0" b="0"/>
          <a:pathLst>
            <a:path>
              <a:moveTo>
                <a:pt x="0" y="11381"/>
              </a:moveTo>
              <a:lnTo>
                <a:pt x="349479" y="1138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31641" y="187738"/>
        <a:ext cx="15403" cy="15403"/>
      </dsp:txXfrm>
    </dsp:sp>
    <dsp:sp modelId="{31932513-9F4B-46D8-929D-9ED78BD3D8CD}">
      <dsp:nvSpPr>
        <dsp:cNvPr id="0" name=""/>
        <dsp:cNvSpPr/>
      </dsp:nvSpPr>
      <dsp:spPr>
        <a:xfrm>
          <a:off x="3493374" y="2900"/>
          <a:ext cx="1444675"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通用桥式起重机等</a:t>
          </a:r>
          <a:endParaRPr lang="zh-CN" altLang="en-US" sz="1200" kern="1200" dirty="0">
            <a:solidFill>
              <a:sysClr val="windowText" lastClr="000000"/>
            </a:solidFill>
            <a:latin typeface="Lucida Sans Unicode"/>
            <a:ea typeface="黑体"/>
            <a:cs typeface="+mn-cs"/>
          </a:endParaRPr>
        </a:p>
      </dsp:txBody>
      <dsp:txXfrm>
        <a:off x="3504653" y="14179"/>
        <a:ext cx="1422117" cy="362520"/>
      </dsp:txXfrm>
    </dsp:sp>
    <dsp:sp modelId="{B7B87349-3F5C-4C2A-A723-638C4EF122F2}">
      <dsp:nvSpPr>
        <dsp:cNvPr id="0" name=""/>
        <dsp:cNvSpPr/>
      </dsp:nvSpPr>
      <dsp:spPr>
        <a:xfrm rot="17350740">
          <a:off x="1308008" y="1069749"/>
          <a:ext cx="937726" cy="22741"/>
        </a:xfrm>
        <a:custGeom>
          <a:avLst/>
          <a:gdLst/>
          <a:ahLst/>
          <a:cxnLst/>
          <a:rect l="0" t="0" r="0" b="0"/>
          <a:pathLst>
            <a:path>
              <a:moveTo>
                <a:pt x="0" y="11381"/>
              </a:moveTo>
              <a:lnTo>
                <a:pt x="1063797" y="1138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753428" y="1057676"/>
        <a:ext cx="46886" cy="46886"/>
      </dsp:txXfrm>
    </dsp:sp>
    <dsp:sp modelId="{4C4B7FA6-5912-4E5A-B8B4-C240505768C8}">
      <dsp:nvSpPr>
        <dsp:cNvPr id="0" name=""/>
        <dsp:cNvSpPr/>
      </dsp:nvSpPr>
      <dsp:spPr>
        <a:xfrm>
          <a:off x="1930903" y="445740"/>
          <a:ext cx="1254407"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门式起重机</a:t>
          </a:r>
          <a:endParaRPr lang="en-US" altLang="zh-CN" sz="1200" kern="1200" dirty="0" smtClean="0">
            <a:solidFill>
              <a:sysClr val="windowText" lastClr="000000"/>
            </a:solidFill>
            <a:latin typeface="Lucida Sans Unicode"/>
            <a:ea typeface="黑体"/>
            <a:cs typeface="+mn-cs"/>
          </a:endParaRPr>
        </a:p>
      </dsp:txBody>
      <dsp:txXfrm>
        <a:off x="1942182" y="457019"/>
        <a:ext cx="1231849" cy="362520"/>
      </dsp:txXfrm>
    </dsp:sp>
    <dsp:sp modelId="{DFF20C1B-346C-4C79-B26E-255B4FFE504D}">
      <dsp:nvSpPr>
        <dsp:cNvPr id="0" name=""/>
        <dsp:cNvSpPr/>
      </dsp:nvSpPr>
      <dsp:spPr>
        <a:xfrm>
          <a:off x="3185311" y="626909"/>
          <a:ext cx="308062" cy="22741"/>
        </a:xfrm>
        <a:custGeom>
          <a:avLst/>
          <a:gdLst/>
          <a:ahLst/>
          <a:cxnLst/>
          <a:rect l="0" t="0" r="0" b="0"/>
          <a:pathLst>
            <a:path>
              <a:moveTo>
                <a:pt x="0" y="11381"/>
              </a:moveTo>
              <a:lnTo>
                <a:pt x="349479" y="1138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31641" y="630578"/>
        <a:ext cx="15403" cy="15403"/>
      </dsp:txXfrm>
    </dsp:sp>
    <dsp:sp modelId="{8C8655BB-CF81-449A-BB25-FE3F1EB6EA89}">
      <dsp:nvSpPr>
        <dsp:cNvPr id="0" name=""/>
        <dsp:cNvSpPr/>
      </dsp:nvSpPr>
      <dsp:spPr>
        <a:xfrm>
          <a:off x="3493374" y="445740"/>
          <a:ext cx="1444675"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通用门式起重机等</a:t>
          </a:r>
          <a:endParaRPr lang="zh-CN" altLang="en-US" sz="1200" kern="1200" dirty="0">
            <a:solidFill>
              <a:sysClr val="windowText" lastClr="000000"/>
            </a:solidFill>
            <a:latin typeface="Lucida Sans Unicode"/>
            <a:ea typeface="黑体"/>
            <a:cs typeface="+mn-cs"/>
          </a:endParaRPr>
        </a:p>
      </dsp:txBody>
      <dsp:txXfrm>
        <a:off x="3504653" y="457019"/>
        <a:ext cx="1422117" cy="362520"/>
      </dsp:txXfrm>
    </dsp:sp>
    <dsp:sp modelId="{14BE7AAB-15D5-45A6-BE96-8A2F0E27187C}">
      <dsp:nvSpPr>
        <dsp:cNvPr id="0" name=""/>
        <dsp:cNvSpPr/>
      </dsp:nvSpPr>
      <dsp:spPr>
        <a:xfrm rot="18289469">
          <a:off x="1507145" y="1291169"/>
          <a:ext cx="539453" cy="22741"/>
        </a:xfrm>
        <a:custGeom>
          <a:avLst/>
          <a:gdLst/>
          <a:ahLst/>
          <a:cxnLst/>
          <a:rect l="0" t="0" r="0" b="0"/>
          <a:pathLst>
            <a:path>
              <a:moveTo>
                <a:pt x="0" y="11381"/>
              </a:moveTo>
              <a:lnTo>
                <a:pt x="611978" y="1138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763385" y="1289053"/>
        <a:ext cx="26972" cy="26972"/>
      </dsp:txXfrm>
    </dsp:sp>
    <dsp:sp modelId="{E616D070-8147-48DA-85EF-1A1EB291100E}">
      <dsp:nvSpPr>
        <dsp:cNvPr id="0" name=""/>
        <dsp:cNvSpPr/>
      </dsp:nvSpPr>
      <dsp:spPr>
        <a:xfrm>
          <a:off x="1930903" y="888580"/>
          <a:ext cx="1254407"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塔式起重机</a:t>
          </a:r>
          <a:endParaRPr lang="en-US" altLang="zh-CN" sz="1200" kern="1200" dirty="0" smtClean="0">
            <a:solidFill>
              <a:sysClr val="windowText" lastClr="000000"/>
            </a:solidFill>
            <a:latin typeface="Lucida Sans Unicode"/>
            <a:ea typeface="黑体"/>
            <a:cs typeface="+mn-cs"/>
          </a:endParaRPr>
        </a:p>
      </dsp:txBody>
      <dsp:txXfrm>
        <a:off x="1942182" y="899859"/>
        <a:ext cx="1231849" cy="362520"/>
      </dsp:txXfrm>
    </dsp:sp>
    <dsp:sp modelId="{05E8D4DA-2045-474A-AE24-2CC793C9F369}">
      <dsp:nvSpPr>
        <dsp:cNvPr id="0" name=""/>
        <dsp:cNvSpPr/>
      </dsp:nvSpPr>
      <dsp:spPr>
        <a:xfrm>
          <a:off x="3185311" y="1069749"/>
          <a:ext cx="308062" cy="22741"/>
        </a:xfrm>
        <a:custGeom>
          <a:avLst/>
          <a:gdLst/>
          <a:ahLst/>
          <a:cxnLst/>
          <a:rect l="0" t="0" r="0" b="0"/>
          <a:pathLst>
            <a:path>
              <a:moveTo>
                <a:pt x="0" y="11381"/>
              </a:moveTo>
              <a:lnTo>
                <a:pt x="349479" y="1138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31641" y="1073418"/>
        <a:ext cx="15403" cy="15403"/>
      </dsp:txXfrm>
    </dsp:sp>
    <dsp:sp modelId="{14DD8E31-34EB-418F-A3A0-6905A938BD7B}">
      <dsp:nvSpPr>
        <dsp:cNvPr id="0" name=""/>
        <dsp:cNvSpPr/>
      </dsp:nvSpPr>
      <dsp:spPr>
        <a:xfrm>
          <a:off x="3493374" y="888580"/>
          <a:ext cx="1444675"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普通塔式起重机等</a:t>
          </a:r>
          <a:endParaRPr lang="zh-CN" altLang="en-US" sz="1200" kern="1200" dirty="0">
            <a:solidFill>
              <a:sysClr val="windowText" lastClr="000000"/>
            </a:solidFill>
            <a:latin typeface="Lucida Sans Unicode"/>
            <a:ea typeface="黑体"/>
            <a:cs typeface="+mn-cs"/>
          </a:endParaRPr>
        </a:p>
      </dsp:txBody>
      <dsp:txXfrm>
        <a:off x="3504653" y="899859"/>
        <a:ext cx="1422117" cy="362520"/>
      </dsp:txXfrm>
    </dsp:sp>
    <dsp:sp modelId="{537D51B2-1559-4C10-BC57-37705F55CC6A}">
      <dsp:nvSpPr>
        <dsp:cNvPr id="0" name=""/>
        <dsp:cNvSpPr/>
      </dsp:nvSpPr>
      <dsp:spPr>
        <a:xfrm>
          <a:off x="1622840" y="1512589"/>
          <a:ext cx="308062" cy="22741"/>
        </a:xfrm>
        <a:custGeom>
          <a:avLst/>
          <a:gdLst/>
          <a:ahLst/>
          <a:cxnLst/>
          <a:rect l="0" t="0" r="0" b="0"/>
          <a:pathLst>
            <a:path>
              <a:moveTo>
                <a:pt x="0" y="11381"/>
              </a:moveTo>
              <a:lnTo>
                <a:pt x="349479" y="1138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769170" y="1516258"/>
        <a:ext cx="15403" cy="15403"/>
      </dsp:txXfrm>
    </dsp:sp>
    <dsp:sp modelId="{4CC677A8-D6B6-47D3-8A31-AC8D1ACC39FB}">
      <dsp:nvSpPr>
        <dsp:cNvPr id="0" name=""/>
        <dsp:cNvSpPr/>
      </dsp:nvSpPr>
      <dsp:spPr>
        <a:xfrm>
          <a:off x="1930903" y="1331420"/>
          <a:ext cx="1254407"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流动式起重机</a:t>
          </a:r>
          <a:endParaRPr lang="en-US" altLang="zh-CN" sz="1200" kern="1200" dirty="0" smtClean="0">
            <a:solidFill>
              <a:sysClr val="windowText" lastClr="000000"/>
            </a:solidFill>
            <a:latin typeface="Lucida Sans Unicode"/>
            <a:ea typeface="黑体"/>
            <a:cs typeface="+mn-cs"/>
          </a:endParaRPr>
        </a:p>
      </dsp:txBody>
      <dsp:txXfrm>
        <a:off x="1942182" y="1342699"/>
        <a:ext cx="1231849" cy="362520"/>
      </dsp:txXfrm>
    </dsp:sp>
    <dsp:sp modelId="{D8D0626B-F73C-4CCE-943E-20E8CEAA05AC}">
      <dsp:nvSpPr>
        <dsp:cNvPr id="0" name=""/>
        <dsp:cNvSpPr/>
      </dsp:nvSpPr>
      <dsp:spPr>
        <a:xfrm>
          <a:off x="3185311" y="1512589"/>
          <a:ext cx="308062" cy="22741"/>
        </a:xfrm>
        <a:custGeom>
          <a:avLst/>
          <a:gdLst/>
          <a:ahLst/>
          <a:cxnLst/>
          <a:rect l="0" t="0" r="0" b="0"/>
          <a:pathLst>
            <a:path>
              <a:moveTo>
                <a:pt x="0" y="11381"/>
              </a:moveTo>
              <a:lnTo>
                <a:pt x="349479" y="1138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31641" y="1516258"/>
        <a:ext cx="15403" cy="15403"/>
      </dsp:txXfrm>
    </dsp:sp>
    <dsp:sp modelId="{9C8902BA-3B98-4504-A8F9-B8F1C506CFFA}">
      <dsp:nvSpPr>
        <dsp:cNvPr id="0" name=""/>
        <dsp:cNvSpPr/>
      </dsp:nvSpPr>
      <dsp:spPr>
        <a:xfrm>
          <a:off x="3493374" y="1331420"/>
          <a:ext cx="1444675"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ysClr val="windowText" lastClr="000000"/>
              </a:solidFill>
              <a:latin typeface="Lucida Sans Unicode"/>
              <a:ea typeface="黑体"/>
              <a:cs typeface="+mn-cs"/>
            </a:rPr>
            <a:t>轮胎式起重机等</a:t>
          </a:r>
          <a:endParaRPr lang="zh-CN" altLang="en-US" sz="1200" kern="1200" dirty="0">
            <a:solidFill>
              <a:sysClr val="windowText" lastClr="000000"/>
            </a:solidFill>
            <a:latin typeface="Lucida Sans Unicode"/>
            <a:ea typeface="黑体"/>
            <a:cs typeface="+mn-cs"/>
          </a:endParaRPr>
        </a:p>
      </dsp:txBody>
      <dsp:txXfrm>
        <a:off x="3504653" y="1342699"/>
        <a:ext cx="1422117" cy="362520"/>
      </dsp:txXfrm>
    </dsp:sp>
    <dsp:sp modelId="{362DBE12-4BFB-41BD-9BEE-22C0ABBA602D}">
      <dsp:nvSpPr>
        <dsp:cNvPr id="0" name=""/>
        <dsp:cNvSpPr/>
      </dsp:nvSpPr>
      <dsp:spPr>
        <a:xfrm rot="3310531">
          <a:off x="1507145" y="1734009"/>
          <a:ext cx="539453" cy="22741"/>
        </a:xfrm>
        <a:custGeom>
          <a:avLst/>
          <a:gdLst/>
          <a:ahLst/>
          <a:cxnLst/>
          <a:rect l="0" t="0" r="0" b="0"/>
          <a:pathLst>
            <a:path>
              <a:moveTo>
                <a:pt x="0" y="11381"/>
              </a:moveTo>
              <a:lnTo>
                <a:pt x="611978" y="1138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763385" y="1731893"/>
        <a:ext cx="26972" cy="26972"/>
      </dsp:txXfrm>
    </dsp:sp>
    <dsp:sp modelId="{79FA4A25-590E-4490-B05E-F8E0543D0DA9}">
      <dsp:nvSpPr>
        <dsp:cNvPr id="0" name=""/>
        <dsp:cNvSpPr/>
      </dsp:nvSpPr>
      <dsp:spPr>
        <a:xfrm>
          <a:off x="1930903" y="1774260"/>
          <a:ext cx="1254407"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zh-CN" altLang="en-US" sz="900" kern="1200" dirty="0" smtClean="0">
              <a:solidFill>
                <a:sysClr val="windowText" lastClr="000000"/>
              </a:solidFill>
              <a:latin typeface="Lucida Sans Unicode"/>
              <a:ea typeface="黑体"/>
              <a:cs typeface="+mn-cs"/>
            </a:rPr>
            <a:t>门座式起重机</a:t>
          </a:r>
          <a:endParaRPr lang="en-US" altLang="zh-CN" sz="900" kern="1200" dirty="0" smtClean="0">
            <a:solidFill>
              <a:sysClr val="windowText" lastClr="000000"/>
            </a:solidFill>
            <a:latin typeface="Lucida Sans Unicode"/>
            <a:ea typeface="黑体"/>
            <a:cs typeface="+mn-cs"/>
          </a:endParaRPr>
        </a:p>
      </dsp:txBody>
      <dsp:txXfrm>
        <a:off x="1942182" y="1785539"/>
        <a:ext cx="1231849" cy="362520"/>
      </dsp:txXfrm>
    </dsp:sp>
    <dsp:sp modelId="{B3A1761B-2E2F-49FF-BDC2-BAF382377C16}">
      <dsp:nvSpPr>
        <dsp:cNvPr id="0" name=""/>
        <dsp:cNvSpPr/>
      </dsp:nvSpPr>
      <dsp:spPr>
        <a:xfrm>
          <a:off x="3185311" y="1955429"/>
          <a:ext cx="308062" cy="22741"/>
        </a:xfrm>
        <a:custGeom>
          <a:avLst/>
          <a:gdLst/>
          <a:ahLst/>
          <a:cxnLst/>
          <a:rect l="0" t="0" r="0" b="0"/>
          <a:pathLst>
            <a:path>
              <a:moveTo>
                <a:pt x="0" y="11381"/>
              </a:moveTo>
              <a:lnTo>
                <a:pt x="349479" y="1138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331641" y="1959098"/>
        <a:ext cx="15403" cy="15403"/>
      </dsp:txXfrm>
    </dsp:sp>
    <dsp:sp modelId="{78A8F8A3-394A-4157-9A91-F0D1A4828809}">
      <dsp:nvSpPr>
        <dsp:cNvPr id="0" name=""/>
        <dsp:cNvSpPr/>
      </dsp:nvSpPr>
      <dsp:spPr>
        <a:xfrm>
          <a:off x="3493374" y="1774260"/>
          <a:ext cx="1444675"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zh-CN" altLang="en-US" sz="900" kern="1200" dirty="0" smtClean="0">
              <a:solidFill>
                <a:sysClr val="windowText" lastClr="000000"/>
              </a:solidFill>
              <a:latin typeface="Lucida Sans Unicode"/>
              <a:ea typeface="黑体"/>
              <a:cs typeface="+mn-cs"/>
            </a:rPr>
            <a:t>门座起重机、固定式起重机</a:t>
          </a:r>
          <a:endParaRPr lang="zh-CN" altLang="en-US" sz="900" kern="1200" dirty="0">
            <a:solidFill>
              <a:sysClr val="windowText" lastClr="000000"/>
            </a:solidFill>
            <a:latin typeface="Lucida Sans Unicode"/>
            <a:ea typeface="黑体"/>
            <a:cs typeface="+mn-cs"/>
          </a:endParaRPr>
        </a:p>
      </dsp:txBody>
      <dsp:txXfrm>
        <a:off x="3504653" y="1785539"/>
        <a:ext cx="1422117" cy="362520"/>
      </dsp:txXfrm>
    </dsp:sp>
    <dsp:sp modelId="{DEC15BC3-B23B-41A5-B054-C1B38D26A359}">
      <dsp:nvSpPr>
        <dsp:cNvPr id="0" name=""/>
        <dsp:cNvSpPr/>
      </dsp:nvSpPr>
      <dsp:spPr>
        <a:xfrm rot="4249260">
          <a:off x="1308008" y="1955429"/>
          <a:ext cx="937726" cy="22741"/>
        </a:xfrm>
        <a:custGeom>
          <a:avLst/>
          <a:gdLst/>
          <a:ahLst/>
          <a:cxnLst/>
          <a:rect l="0" t="0" r="0" b="0"/>
          <a:pathLst>
            <a:path>
              <a:moveTo>
                <a:pt x="0" y="11381"/>
              </a:moveTo>
              <a:lnTo>
                <a:pt x="1063797" y="1138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753428" y="1943356"/>
        <a:ext cx="46886" cy="46886"/>
      </dsp:txXfrm>
    </dsp:sp>
    <dsp:sp modelId="{16C5906F-88AA-4688-9EE6-A868D8AE4AAA}">
      <dsp:nvSpPr>
        <dsp:cNvPr id="0" name=""/>
        <dsp:cNvSpPr/>
      </dsp:nvSpPr>
      <dsp:spPr>
        <a:xfrm>
          <a:off x="1930903" y="2217100"/>
          <a:ext cx="1254407"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zh-CN" altLang="en-US" sz="900" kern="1200" dirty="0" smtClean="0">
              <a:solidFill>
                <a:sysClr val="windowText" lastClr="000000"/>
              </a:solidFill>
              <a:latin typeface="Lucida Sans Unicode"/>
              <a:ea typeface="黑体"/>
              <a:cs typeface="+mn-cs"/>
            </a:rPr>
            <a:t>升降机</a:t>
          </a:r>
          <a:endParaRPr lang="en-US" altLang="zh-CN" sz="900" kern="1200" dirty="0" smtClean="0">
            <a:solidFill>
              <a:sysClr val="windowText" lastClr="000000"/>
            </a:solidFill>
            <a:latin typeface="Lucida Sans Unicode"/>
            <a:ea typeface="黑体"/>
            <a:cs typeface="+mn-cs"/>
          </a:endParaRPr>
        </a:p>
      </dsp:txBody>
      <dsp:txXfrm>
        <a:off x="1942182" y="2228379"/>
        <a:ext cx="1231849" cy="362520"/>
      </dsp:txXfrm>
    </dsp:sp>
    <dsp:sp modelId="{8756065D-A75E-4D1B-B74B-F97E239D4893}">
      <dsp:nvSpPr>
        <dsp:cNvPr id="0" name=""/>
        <dsp:cNvSpPr/>
      </dsp:nvSpPr>
      <dsp:spPr>
        <a:xfrm>
          <a:off x="3185311" y="2398269"/>
          <a:ext cx="308062" cy="22741"/>
        </a:xfrm>
        <a:custGeom>
          <a:avLst/>
          <a:gdLst/>
          <a:ahLst/>
          <a:cxnLst/>
          <a:rect l="0" t="0" r="0" b="0"/>
          <a:pathLst>
            <a:path>
              <a:moveTo>
                <a:pt x="0" y="11381"/>
              </a:moveTo>
              <a:lnTo>
                <a:pt x="349479" y="1138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331641" y="2401938"/>
        <a:ext cx="15403" cy="15403"/>
      </dsp:txXfrm>
    </dsp:sp>
    <dsp:sp modelId="{125EBE08-B18E-4B25-BC70-D2CFBF2F7F81}">
      <dsp:nvSpPr>
        <dsp:cNvPr id="0" name=""/>
        <dsp:cNvSpPr/>
      </dsp:nvSpPr>
      <dsp:spPr>
        <a:xfrm>
          <a:off x="3493374" y="2217100"/>
          <a:ext cx="1444675"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zh-CN" altLang="en-US" sz="900" kern="1200" dirty="0" smtClean="0">
              <a:solidFill>
                <a:sysClr val="windowText" lastClr="000000"/>
              </a:solidFill>
              <a:latin typeface="Lucida Sans Unicode"/>
              <a:ea typeface="黑体"/>
              <a:cs typeface="+mn-cs"/>
            </a:rPr>
            <a:t>施工升降机、简易升降机</a:t>
          </a:r>
          <a:endParaRPr lang="zh-CN" altLang="en-US" sz="900" kern="1200" dirty="0">
            <a:solidFill>
              <a:sysClr val="windowText" lastClr="000000"/>
            </a:solidFill>
            <a:latin typeface="Lucida Sans Unicode"/>
            <a:ea typeface="黑体"/>
            <a:cs typeface="+mn-cs"/>
          </a:endParaRPr>
        </a:p>
      </dsp:txBody>
      <dsp:txXfrm>
        <a:off x="3504653" y="2228379"/>
        <a:ext cx="1422117" cy="362520"/>
      </dsp:txXfrm>
    </dsp:sp>
    <dsp:sp modelId="{781B4FB9-5750-4585-9FF6-97D99CF4314E}">
      <dsp:nvSpPr>
        <dsp:cNvPr id="0" name=""/>
        <dsp:cNvSpPr/>
      </dsp:nvSpPr>
      <dsp:spPr>
        <a:xfrm rot="4616685">
          <a:off x="1094987" y="2176849"/>
          <a:ext cx="1363769" cy="22741"/>
        </a:xfrm>
        <a:custGeom>
          <a:avLst/>
          <a:gdLst/>
          <a:ahLst/>
          <a:cxnLst/>
          <a:rect l="0" t="0" r="0" b="0"/>
          <a:pathLst>
            <a:path>
              <a:moveTo>
                <a:pt x="0" y="11381"/>
              </a:moveTo>
              <a:lnTo>
                <a:pt x="1547118" y="1138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1742777" y="2154125"/>
        <a:ext cx="68188" cy="68188"/>
      </dsp:txXfrm>
    </dsp:sp>
    <dsp:sp modelId="{BC8C767F-C4ED-4797-B344-01C74C034392}">
      <dsp:nvSpPr>
        <dsp:cNvPr id="0" name=""/>
        <dsp:cNvSpPr/>
      </dsp:nvSpPr>
      <dsp:spPr>
        <a:xfrm>
          <a:off x="1930903" y="2659941"/>
          <a:ext cx="3018952" cy="3850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zh-CN" altLang="en-US" sz="900" kern="1200" dirty="0" smtClean="0">
              <a:solidFill>
                <a:sysClr val="windowText" lastClr="000000"/>
              </a:solidFill>
              <a:latin typeface="Lucida Sans Unicode"/>
              <a:ea typeface="黑体"/>
              <a:cs typeface="+mn-cs"/>
            </a:rPr>
            <a:t>缆索式起重机、桅杆式起重机、机械式停车设备</a:t>
          </a:r>
          <a:endParaRPr lang="en-US" altLang="zh-CN" sz="900" kern="1200" dirty="0" smtClean="0">
            <a:solidFill>
              <a:sysClr val="windowText" lastClr="000000"/>
            </a:solidFill>
            <a:latin typeface="Lucida Sans Unicode"/>
            <a:ea typeface="黑体"/>
            <a:cs typeface="+mn-cs"/>
          </a:endParaRPr>
        </a:p>
      </dsp:txBody>
      <dsp:txXfrm>
        <a:off x="1942182" y="2671220"/>
        <a:ext cx="2996394" cy="3625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4B728-A35B-4CF2-ADA9-D7B5348545A9}">
      <dsp:nvSpPr>
        <dsp:cNvPr id="0" name=""/>
        <dsp:cNvSpPr/>
      </dsp:nvSpPr>
      <dsp:spPr>
        <a:xfrm>
          <a:off x="4096" y="1740784"/>
          <a:ext cx="813724" cy="40686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客运索道</a:t>
          </a:r>
          <a:endParaRPr lang="zh-CN" altLang="en-US" sz="1400" kern="1200" dirty="0">
            <a:solidFill>
              <a:sysClr val="windowText" lastClr="000000"/>
            </a:solidFill>
            <a:latin typeface="Lucida Sans Unicode"/>
            <a:ea typeface="黑体"/>
            <a:cs typeface="+mn-cs"/>
          </a:endParaRPr>
        </a:p>
      </dsp:txBody>
      <dsp:txXfrm>
        <a:off x="16013" y="1752701"/>
        <a:ext cx="789890" cy="383028"/>
      </dsp:txXfrm>
    </dsp:sp>
    <dsp:sp modelId="{C7761735-DACD-4968-97AB-326A721BAF4F}">
      <dsp:nvSpPr>
        <dsp:cNvPr id="0" name=""/>
        <dsp:cNvSpPr/>
      </dsp:nvSpPr>
      <dsp:spPr>
        <a:xfrm rot="18289469">
          <a:off x="695581" y="1700853"/>
          <a:ext cx="569970" cy="18834"/>
        </a:xfrm>
        <a:custGeom>
          <a:avLst/>
          <a:gdLst/>
          <a:ahLst/>
          <a:cxnLst/>
          <a:rect l="0" t="0" r="0" b="0"/>
          <a:pathLst>
            <a:path>
              <a:moveTo>
                <a:pt x="0" y="12084"/>
              </a:moveTo>
              <a:lnTo>
                <a:pt x="649784" y="12084"/>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zh-CN" altLang="en-US" sz="1400" kern="1200">
            <a:solidFill>
              <a:sysClr val="windowText" lastClr="000000">
                <a:hueOff val="0"/>
                <a:satOff val="0"/>
                <a:lumOff val="0"/>
                <a:alphaOff val="0"/>
              </a:sysClr>
            </a:solidFill>
            <a:latin typeface="Lucida Sans Unicode"/>
            <a:ea typeface="黑体"/>
            <a:cs typeface="+mn-cs"/>
          </a:endParaRPr>
        </a:p>
      </dsp:txBody>
      <dsp:txXfrm>
        <a:off x="966317" y="1696020"/>
        <a:ext cx="28498" cy="28498"/>
      </dsp:txXfrm>
    </dsp:sp>
    <dsp:sp modelId="{47EFA952-7B2E-4D91-94E8-3B23379F542E}">
      <dsp:nvSpPr>
        <dsp:cNvPr id="0" name=""/>
        <dsp:cNvSpPr/>
      </dsp:nvSpPr>
      <dsp:spPr>
        <a:xfrm>
          <a:off x="1143311" y="1272893"/>
          <a:ext cx="1325370" cy="40686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客运架空索道</a:t>
          </a:r>
          <a:endParaRPr lang="en-US" altLang="zh-CN" sz="1400" kern="1200" dirty="0" smtClean="0">
            <a:solidFill>
              <a:sysClr val="windowText" lastClr="000000"/>
            </a:solidFill>
            <a:latin typeface="Lucida Sans Unicode"/>
            <a:ea typeface="黑体"/>
            <a:cs typeface="+mn-cs"/>
          </a:endParaRPr>
        </a:p>
      </dsp:txBody>
      <dsp:txXfrm>
        <a:off x="1155228" y="1284810"/>
        <a:ext cx="1301536" cy="383028"/>
      </dsp:txXfrm>
    </dsp:sp>
    <dsp:sp modelId="{D5292B67-FAE5-438C-B62E-56A550F81A20}">
      <dsp:nvSpPr>
        <dsp:cNvPr id="0" name=""/>
        <dsp:cNvSpPr/>
      </dsp:nvSpPr>
      <dsp:spPr>
        <a:xfrm>
          <a:off x="2468682" y="1466907"/>
          <a:ext cx="325489" cy="18834"/>
        </a:xfrm>
        <a:custGeom>
          <a:avLst/>
          <a:gdLst/>
          <a:ahLst/>
          <a:cxnLst/>
          <a:rect l="0" t="0" r="0" b="0"/>
          <a:pathLst>
            <a:path>
              <a:moveTo>
                <a:pt x="0" y="12084"/>
              </a:moveTo>
              <a:lnTo>
                <a:pt x="371068" y="12084"/>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zh-CN" altLang="en-US" sz="1400" kern="1200">
            <a:solidFill>
              <a:sysClr val="windowText" lastClr="000000">
                <a:hueOff val="0"/>
                <a:satOff val="0"/>
                <a:lumOff val="0"/>
                <a:alphaOff val="0"/>
              </a:sysClr>
            </a:solidFill>
            <a:latin typeface="Lucida Sans Unicode"/>
            <a:ea typeface="黑体"/>
            <a:cs typeface="+mn-cs"/>
          </a:endParaRPr>
        </a:p>
      </dsp:txBody>
      <dsp:txXfrm>
        <a:off x="2623289" y="1468187"/>
        <a:ext cx="16274" cy="16274"/>
      </dsp:txXfrm>
    </dsp:sp>
    <dsp:sp modelId="{31932513-9F4B-46D8-929D-9ED78BD3D8CD}">
      <dsp:nvSpPr>
        <dsp:cNvPr id="0" name=""/>
        <dsp:cNvSpPr/>
      </dsp:nvSpPr>
      <dsp:spPr>
        <a:xfrm>
          <a:off x="2794171" y="1272893"/>
          <a:ext cx="1526401" cy="40686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复式、循环式</a:t>
          </a:r>
          <a:endParaRPr lang="zh-CN" altLang="en-US" sz="1400" kern="1200" dirty="0">
            <a:solidFill>
              <a:sysClr val="windowText" lastClr="000000"/>
            </a:solidFill>
            <a:latin typeface="Lucida Sans Unicode"/>
            <a:ea typeface="黑体"/>
            <a:cs typeface="+mn-cs"/>
          </a:endParaRPr>
        </a:p>
      </dsp:txBody>
      <dsp:txXfrm>
        <a:off x="2806088" y="1284810"/>
        <a:ext cx="1502567" cy="383028"/>
      </dsp:txXfrm>
    </dsp:sp>
    <dsp:sp modelId="{B7B87349-3F5C-4C2A-A723-638C4EF122F2}">
      <dsp:nvSpPr>
        <dsp:cNvPr id="0" name=""/>
        <dsp:cNvSpPr/>
      </dsp:nvSpPr>
      <dsp:spPr>
        <a:xfrm>
          <a:off x="817821" y="1934798"/>
          <a:ext cx="325489" cy="18834"/>
        </a:xfrm>
        <a:custGeom>
          <a:avLst/>
          <a:gdLst/>
          <a:ahLst/>
          <a:cxnLst/>
          <a:rect l="0" t="0" r="0" b="0"/>
          <a:pathLst>
            <a:path>
              <a:moveTo>
                <a:pt x="0" y="12084"/>
              </a:moveTo>
              <a:lnTo>
                <a:pt x="371068" y="12084"/>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zh-CN" altLang="en-US" sz="1400" kern="1200">
            <a:solidFill>
              <a:sysClr val="windowText" lastClr="000000">
                <a:hueOff val="0"/>
                <a:satOff val="0"/>
                <a:lumOff val="0"/>
                <a:alphaOff val="0"/>
              </a:sysClr>
            </a:solidFill>
            <a:latin typeface="Lucida Sans Unicode"/>
            <a:ea typeface="黑体"/>
            <a:cs typeface="+mn-cs"/>
          </a:endParaRPr>
        </a:p>
      </dsp:txBody>
      <dsp:txXfrm>
        <a:off x="972429" y="1936078"/>
        <a:ext cx="16274" cy="16274"/>
      </dsp:txXfrm>
    </dsp:sp>
    <dsp:sp modelId="{4C4B7FA6-5912-4E5A-B8B4-C240505768C8}">
      <dsp:nvSpPr>
        <dsp:cNvPr id="0" name=""/>
        <dsp:cNvSpPr/>
      </dsp:nvSpPr>
      <dsp:spPr>
        <a:xfrm>
          <a:off x="1143311" y="1740784"/>
          <a:ext cx="1325370" cy="40686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客运缆车</a:t>
          </a:r>
          <a:endParaRPr lang="en-US" altLang="zh-CN" sz="1400" kern="1200" dirty="0" smtClean="0">
            <a:solidFill>
              <a:sysClr val="windowText" lastClr="000000"/>
            </a:solidFill>
            <a:latin typeface="Lucida Sans Unicode"/>
            <a:ea typeface="黑体"/>
            <a:cs typeface="+mn-cs"/>
          </a:endParaRPr>
        </a:p>
      </dsp:txBody>
      <dsp:txXfrm>
        <a:off x="1155228" y="1752701"/>
        <a:ext cx="1301536" cy="383028"/>
      </dsp:txXfrm>
    </dsp:sp>
    <dsp:sp modelId="{DFF20C1B-346C-4C79-B26E-255B4FFE504D}">
      <dsp:nvSpPr>
        <dsp:cNvPr id="0" name=""/>
        <dsp:cNvSpPr/>
      </dsp:nvSpPr>
      <dsp:spPr>
        <a:xfrm>
          <a:off x="2468682" y="1934798"/>
          <a:ext cx="325489" cy="18834"/>
        </a:xfrm>
        <a:custGeom>
          <a:avLst/>
          <a:gdLst/>
          <a:ahLst/>
          <a:cxnLst/>
          <a:rect l="0" t="0" r="0" b="0"/>
          <a:pathLst>
            <a:path>
              <a:moveTo>
                <a:pt x="0" y="12084"/>
              </a:moveTo>
              <a:lnTo>
                <a:pt x="371068" y="12084"/>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zh-CN" altLang="en-US" sz="1400" kern="1200">
            <a:solidFill>
              <a:sysClr val="windowText" lastClr="000000">
                <a:hueOff val="0"/>
                <a:satOff val="0"/>
                <a:lumOff val="0"/>
                <a:alphaOff val="0"/>
              </a:sysClr>
            </a:solidFill>
            <a:latin typeface="Lucida Sans Unicode"/>
            <a:ea typeface="黑体"/>
            <a:cs typeface="+mn-cs"/>
          </a:endParaRPr>
        </a:p>
      </dsp:txBody>
      <dsp:txXfrm>
        <a:off x="2623289" y="1936078"/>
        <a:ext cx="16274" cy="16274"/>
      </dsp:txXfrm>
    </dsp:sp>
    <dsp:sp modelId="{8C8655BB-CF81-449A-BB25-FE3F1EB6EA89}">
      <dsp:nvSpPr>
        <dsp:cNvPr id="0" name=""/>
        <dsp:cNvSpPr/>
      </dsp:nvSpPr>
      <dsp:spPr>
        <a:xfrm>
          <a:off x="2794171" y="1740784"/>
          <a:ext cx="1526401" cy="40686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往复式、循环式</a:t>
          </a:r>
          <a:endParaRPr lang="zh-CN" altLang="en-US" sz="1400" kern="1200" dirty="0">
            <a:solidFill>
              <a:sysClr val="windowText" lastClr="000000"/>
            </a:solidFill>
            <a:latin typeface="Lucida Sans Unicode"/>
            <a:ea typeface="黑体"/>
            <a:cs typeface="+mn-cs"/>
          </a:endParaRPr>
        </a:p>
      </dsp:txBody>
      <dsp:txXfrm>
        <a:off x="2806088" y="1752701"/>
        <a:ext cx="1502567" cy="383028"/>
      </dsp:txXfrm>
    </dsp:sp>
    <dsp:sp modelId="{14BE7AAB-15D5-45A6-BE96-8A2F0E27187C}">
      <dsp:nvSpPr>
        <dsp:cNvPr id="0" name=""/>
        <dsp:cNvSpPr/>
      </dsp:nvSpPr>
      <dsp:spPr>
        <a:xfrm rot="3310531">
          <a:off x="695581" y="2168744"/>
          <a:ext cx="569970" cy="18834"/>
        </a:xfrm>
        <a:custGeom>
          <a:avLst/>
          <a:gdLst/>
          <a:ahLst/>
          <a:cxnLst/>
          <a:rect l="0" t="0" r="0" b="0"/>
          <a:pathLst>
            <a:path>
              <a:moveTo>
                <a:pt x="0" y="12084"/>
              </a:moveTo>
              <a:lnTo>
                <a:pt x="649784" y="12084"/>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zh-CN" altLang="en-US" sz="1400" kern="1200">
            <a:solidFill>
              <a:sysClr val="windowText" lastClr="000000">
                <a:hueOff val="0"/>
                <a:satOff val="0"/>
                <a:lumOff val="0"/>
                <a:alphaOff val="0"/>
              </a:sysClr>
            </a:solidFill>
            <a:latin typeface="Lucida Sans Unicode"/>
            <a:ea typeface="黑体"/>
            <a:cs typeface="+mn-cs"/>
          </a:endParaRPr>
        </a:p>
      </dsp:txBody>
      <dsp:txXfrm>
        <a:off x="966317" y="2163912"/>
        <a:ext cx="28498" cy="28498"/>
      </dsp:txXfrm>
    </dsp:sp>
    <dsp:sp modelId="{E616D070-8147-48DA-85EF-1A1EB291100E}">
      <dsp:nvSpPr>
        <dsp:cNvPr id="0" name=""/>
        <dsp:cNvSpPr/>
      </dsp:nvSpPr>
      <dsp:spPr>
        <a:xfrm>
          <a:off x="1143311" y="2208676"/>
          <a:ext cx="1325370" cy="40686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客运拖牵索道</a:t>
          </a:r>
          <a:endParaRPr lang="en-US" altLang="zh-CN" sz="1400" kern="1200" dirty="0" smtClean="0">
            <a:solidFill>
              <a:sysClr val="windowText" lastClr="000000"/>
            </a:solidFill>
            <a:latin typeface="Lucida Sans Unicode"/>
            <a:ea typeface="黑体"/>
            <a:cs typeface="+mn-cs"/>
          </a:endParaRPr>
        </a:p>
      </dsp:txBody>
      <dsp:txXfrm>
        <a:off x="1155228" y="2220593"/>
        <a:ext cx="1301536" cy="383028"/>
      </dsp:txXfrm>
    </dsp:sp>
    <dsp:sp modelId="{05E8D4DA-2045-474A-AE24-2CC793C9F369}">
      <dsp:nvSpPr>
        <dsp:cNvPr id="0" name=""/>
        <dsp:cNvSpPr/>
      </dsp:nvSpPr>
      <dsp:spPr>
        <a:xfrm>
          <a:off x="2468682" y="2402690"/>
          <a:ext cx="325489" cy="18834"/>
        </a:xfrm>
        <a:custGeom>
          <a:avLst/>
          <a:gdLst/>
          <a:ahLst/>
          <a:cxnLst/>
          <a:rect l="0" t="0" r="0" b="0"/>
          <a:pathLst>
            <a:path>
              <a:moveTo>
                <a:pt x="0" y="12084"/>
              </a:moveTo>
              <a:lnTo>
                <a:pt x="371068" y="12084"/>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zh-CN" altLang="en-US" sz="1400" kern="1200">
            <a:solidFill>
              <a:sysClr val="windowText" lastClr="000000">
                <a:hueOff val="0"/>
                <a:satOff val="0"/>
                <a:lumOff val="0"/>
                <a:alphaOff val="0"/>
              </a:sysClr>
            </a:solidFill>
            <a:latin typeface="Lucida Sans Unicode"/>
            <a:ea typeface="黑体"/>
            <a:cs typeface="+mn-cs"/>
          </a:endParaRPr>
        </a:p>
      </dsp:txBody>
      <dsp:txXfrm>
        <a:off x="2623289" y="2403970"/>
        <a:ext cx="16274" cy="16274"/>
      </dsp:txXfrm>
    </dsp:sp>
    <dsp:sp modelId="{14DD8E31-34EB-418F-A3A0-6905A938BD7B}">
      <dsp:nvSpPr>
        <dsp:cNvPr id="0" name=""/>
        <dsp:cNvSpPr/>
      </dsp:nvSpPr>
      <dsp:spPr>
        <a:xfrm>
          <a:off x="2794171" y="2208676"/>
          <a:ext cx="1526401" cy="406862"/>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低位、高位</a:t>
          </a:r>
          <a:endParaRPr lang="zh-CN" altLang="en-US" sz="1400" kern="1200" dirty="0">
            <a:solidFill>
              <a:sysClr val="windowText" lastClr="000000"/>
            </a:solidFill>
            <a:latin typeface="Lucida Sans Unicode"/>
            <a:ea typeface="黑体"/>
            <a:cs typeface="+mn-cs"/>
          </a:endParaRPr>
        </a:p>
      </dsp:txBody>
      <dsp:txXfrm>
        <a:off x="2806088" y="2220593"/>
        <a:ext cx="1502567" cy="3830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4B728-A35B-4CF2-ADA9-D7B5348545A9}">
      <dsp:nvSpPr>
        <dsp:cNvPr id="0" name=""/>
        <dsp:cNvSpPr/>
      </dsp:nvSpPr>
      <dsp:spPr>
        <a:xfrm>
          <a:off x="3260" y="1521579"/>
          <a:ext cx="1047443" cy="52372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大型游乐设施</a:t>
          </a:r>
          <a:endParaRPr lang="zh-CN" altLang="en-US" sz="1400" kern="1200" dirty="0">
            <a:solidFill>
              <a:sysClr val="windowText" lastClr="000000"/>
            </a:solidFill>
            <a:latin typeface="Lucida Sans Unicode"/>
            <a:ea typeface="黑体"/>
            <a:cs typeface="+mn-cs"/>
          </a:endParaRPr>
        </a:p>
      </dsp:txBody>
      <dsp:txXfrm>
        <a:off x="18599" y="1536918"/>
        <a:ext cx="1016765" cy="493043"/>
      </dsp:txXfrm>
    </dsp:sp>
    <dsp:sp modelId="{C7761735-DACD-4968-97AB-326A721BAF4F}">
      <dsp:nvSpPr>
        <dsp:cNvPr id="0" name=""/>
        <dsp:cNvSpPr/>
      </dsp:nvSpPr>
      <dsp:spPr>
        <a:xfrm rot="17350740">
          <a:off x="622519" y="1167945"/>
          <a:ext cx="1275346" cy="26429"/>
        </a:xfrm>
        <a:custGeom>
          <a:avLst/>
          <a:gdLst/>
          <a:ahLst/>
          <a:cxnLst/>
          <a:rect l="0" t="0" r="0" b="0"/>
          <a:pathLst>
            <a:path>
              <a:moveTo>
                <a:pt x="0" y="12951"/>
              </a:moveTo>
              <a:lnTo>
                <a:pt x="1210477" y="1295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228309" y="1149276"/>
        <a:ext cx="63767" cy="63767"/>
      </dsp:txXfrm>
    </dsp:sp>
    <dsp:sp modelId="{47EFA952-7B2E-4D91-94E8-3B23379F542E}">
      <dsp:nvSpPr>
        <dsp:cNvPr id="0" name=""/>
        <dsp:cNvSpPr/>
      </dsp:nvSpPr>
      <dsp:spPr>
        <a:xfrm>
          <a:off x="1469681" y="317018"/>
          <a:ext cx="3651399" cy="52372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观览车类、滑行车类、架空游览车类、陀螺类等</a:t>
          </a:r>
          <a:endParaRPr lang="en-US" altLang="zh-CN" sz="1400" kern="1200" dirty="0" smtClean="0">
            <a:solidFill>
              <a:sysClr val="windowText" lastClr="000000"/>
            </a:solidFill>
            <a:latin typeface="Lucida Sans Unicode"/>
            <a:ea typeface="黑体"/>
            <a:cs typeface="+mn-cs"/>
          </a:endParaRPr>
        </a:p>
      </dsp:txBody>
      <dsp:txXfrm>
        <a:off x="1485020" y="332357"/>
        <a:ext cx="3620721" cy="493043"/>
      </dsp:txXfrm>
    </dsp:sp>
    <dsp:sp modelId="{B7B87349-3F5C-4C2A-A723-638C4EF122F2}">
      <dsp:nvSpPr>
        <dsp:cNvPr id="0" name=""/>
        <dsp:cNvSpPr/>
      </dsp:nvSpPr>
      <dsp:spPr>
        <a:xfrm>
          <a:off x="1050704" y="1770225"/>
          <a:ext cx="418977" cy="26429"/>
        </a:xfrm>
        <a:custGeom>
          <a:avLst/>
          <a:gdLst/>
          <a:ahLst/>
          <a:cxnLst/>
          <a:rect l="0" t="0" r="0" b="0"/>
          <a:pathLst>
            <a:path>
              <a:moveTo>
                <a:pt x="0" y="12951"/>
              </a:moveTo>
              <a:lnTo>
                <a:pt x="397666" y="1295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249718" y="1772965"/>
        <a:ext cx="20948" cy="20948"/>
      </dsp:txXfrm>
    </dsp:sp>
    <dsp:sp modelId="{4C4B7FA6-5912-4E5A-B8B4-C240505768C8}">
      <dsp:nvSpPr>
        <dsp:cNvPr id="0" name=""/>
        <dsp:cNvSpPr/>
      </dsp:nvSpPr>
      <dsp:spPr>
        <a:xfrm>
          <a:off x="1469681" y="1521579"/>
          <a:ext cx="1706044" cy="52372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水上游乐设施</a:t>
          </a:r>
          <a:endParaRPr lang="en-US" altLang="zh-CN" sz="1400" kern="1200" dirty="0" smtClean="0">
            <a:solidFill>
              <a:sysClr val="windowText" lastClr="000000"/>
            </a:solidFill>
            <a:latin typeface="Lucida Sans Unicode"/>
            <a:ea typeface="黑体"/>
            <a:cs typeface="+mn-cs"/>
          </a:endParaRPr>
        </a:p>
      </dsp:txBody>
      <dsp:txXfrm>
        <a:off x="1485020" y="1536918"/>
        <a:ext cx="1675366" cy="493043"/>
      </dsp:txXfrm>
    </dsp:sp>
    <dsp:sp modelId="{DFF20C1B-346C-4C79-B26E-255B4FFE504D}">
      <dsp:nvSpPr>
        <dsp:cNvPr id="0" name=""/>
        <dsp:cNvSpPr/>
      </dsp:nvSpPr>
      <dsp:spPr>
        <a:xfrm rot="18289469">
          <a:off x="3018376" y="1469085"/>
          <a:ext cx="733678" cy="26429"/>
        </a:xfrm>
        <a:custGeom>
          <a:avLst/>
          <a:gdLst/>
          <a:ahLst/>
          <a:cxnLst/>
          <a:rect l="0" t="0" r="0" b="0"/>
          <a:pathLst>
            <a:path>
              <a:moveTo>
                <a:pt x="0" y="12951"/>
              </a:moveTo>
              <a:lnTo>
                <a:pt x="696360" y="1295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66873" y="1463957"/>
        <a:ext cx="36683" cy="36683"/>
      </dsp:txXfrm>
    </dsp:sp>
    <dsp:sp modelId="{8C8655BB-CF81-449A-BB25-FE3F1EB6EA89}">
      <dsp:nvSpPr>
        <dsp:cNvPr id="0" name=""/>
        <dsp:cNvSpPr/>
      </dsp:nvSpPr>
      <dsp:spPr>
        <a:xfrm>
          <a:off x="3594704" y="919298"/>
          <a:ext cx="1557234" cy="52372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峡谷漂流系列</a:t>
          </a:r>
          <a:endParaRPr lang="zh-CN" altLang="en-US" sz="1400" kern="1200" dirty="0">
            <a:solidFill>
              <a:sysClr val="windowText" lastClr="000000"/>
            </a:solidFill>
            <a:latin typeface="Lucida Sans Unicode"/>
            <a:ea typeface="黑体"/>
            <a:cs typeface="+mn-cs"/>
          </a:endParaRPr>
        </a:p>
      </dsp:txBody>
      <dsp:txXfrm>
        <a:off x="3610043" y="934637"/>
        <a:ext cx="1526556" cy="493043"/>
      </dsp:txXfrm>
    </dsp:sp>
    <dsp:sp modelId="{7A2DD1FD-254C-4315-A6B2-E972BD961EC6}">
      <dsp:nvSpPr>
        <dsp:cNvPr id="0" name=""/>
        <dsp:cNvSpPr/>
      </dsp:nvSpPr>
      <dsp:spPr>
        <a:xfrm>
          <a:off x="3175726" y="1770225"/>
          <a:ext cx="418977" cy="26429"/>
        </a:xfrm>
        <a:custGeom>
          <a:avLst/>
          <a:gdLst/>
          <a:ahLst/>
          <a:cxnLst/>
          <a:rect l="0" t="0" r="0" b="0"/>
          <a:pathLst>
            <a:path>
              <a:moveTo>
                <a:pt x="0" y="12951"/>
              </a:moveTo>
              <a:lnTo>
                <a:pt x="397666" y="1295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374741" y="1772965"/>
        <a:ext cx="20948" cy="20948"/>
      </dsp:txXfrm>
    </dsp:sp>
    <dsp:sp modelId="{2C0FB8C4-0149-401C-BBDE-D4015C51503C}">
      <dsp:nvSpPr>
        <dsp:cNvPr id="0" name=""/>
        <dsp:cNvSpPr/>
      </dsp:nvSpPr>
      <dsp:spPr>
        <a:xfrm>
          <a:off x="3594704" y="1521579"/>
          <a:ext cx="1558816" cy="52372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水滑梯系列</a:t>
          </a:r>
          <a:endParaRPr lang="zh-CN" altLang="en-US" sz="1400" kern="1200" dirty="0">
            <a:solidFill>
              <a:sysClr val="windowText" lastClr="000000"/>
            </a:solidFill>
            <a:latin typeface="Lucida Sans Unicode"/>
            <a:ea typeface="黑体"/>
            <a:cs typeface="+mn-cs"/>
          </a:endParaRPr>
        </a:p>
      </dsp:txBody>
      <dsp:txXfrm>
        <a:off x="3610043" y="1536918"/>
        <a:ext cx="1528138" cy="493043"/>
      </dsp:txXfrm>
    </dsp:sp>
    <dsp:sp modelId="{96EE50C2-F108-45E0-BD2A-303B5AA8BA51}">
      <dsp:nvSpPr>
        <dsp:cNvPr id="0" name=""/>
        <dsp:cNvSpPr/>
      </dsp:nvSpPr>
      <dsp:spPr>
        <a:xfrm rot="3310531">
          <a:off x="3018376" y="2071365"/>
          <a:ext cx="733678" cy="26429"/>
        </a:xfrm>
        <a:custGeom>
          <a:avLst/>
          <a:gdLst/>
          <a:ahLst/>
          <a:cxnLst/>
          <a:rect l="0" t="0" r="0" b="0"/>
          <a:pathLst>
            <a:path>
              <a:moveTo>
                <a:pt x="0" y="12951"/>
              </a:moveTo>
              <a:lnTo>
                <a:pt x="696360" y="1295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solidFill>
              <a:sysClr val="windowText" lastClr="000000">
                <a:hueOff val="0"/>
                <a:satOff val="0"/>
                <a:lumOff val="0"/>
                <a:alphaOff val="0"/>
              </a:sysClr>
            </a:solidFill>
            <a:latin typeface="Lucida Sans Unicode"/>
            <a:ea typeface="黑体"/>
            <a:cs typeface="+mn-cs"/>
          </a:endParaRPr>
        </a:p>
      </dsp:txBody>
      <dsp:txXfrm>
        <a:off x="3366873" y="2066238"/>
        <a:ext cx="36683" cy="36683"/>
      </dsp:txXfrm>
    </dsp:sp>
    <dsp:sp modelId="{9ACAD627-7066-455D-9C59-0EC8797DCF1F}">
      <dsp:nvSpPr>
        <dsp:cNvPr id="0" name=""/>
        <dsp:cNvSpPr/>
      </dsp:nvSpPr>
      <dsp:spPr>
        <a:xfrm>
          <a:off x="3594704" y="2123859"/>
          <a:ext cx="1558816" cy="52372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碰碰船系列</a:t>
          </a:r>
          <a:endParaRPr lang="zh-CN" altLang="en-US" sz="1400" kern="1200" dirty="0">
            <a:solidFill>
              <a:sysClr val="windowText" lastClr="000000"/>
            </a:solidFill>
            <a:latin typeface="Lucida Sans Unicode"/>
            <a:ea typeface="黑体"/>
            <a:cs typeface="+mn-cs"/>
          </a:endParaRPr>
        </a:p>
      </dsp:txBody>
      <dsp:txXfrm>
        <a:off x="3610043" y="2139198"/>
        <a:ext cx="1528138" cy="493043"/>
      </dsp:txXfrm>
    </dsp:sp>
    <dsp:sp modelId="{14BE7AAB-15D5-45A6-BE96-8A2F0E27187C}">
      <dsp:nvSpPr>
        <dsp:cNvPr id="0" name=""/>
        <dsp:cNvSpPr/>
      </dsp:nvSpPr>
      <dsp:spPr>
        <a:xfrm rot="4249260">
          <a:off x="622519" y="2372505"/>
          <a:ext cx="1275346" cy="26429"/>
        </a:xfrm>
        <a:custGeom>
          <a:avLst/>
          <a:gdLst/>
          <a:ahLst/>
          <a:cxnLst/>
          <a:rect l="0" t="0" r="0" b="0"/>
          <a:pathLst>
            <a:path>
              <a:moveTo>
                <a:pt x="0" y="12951"/>
              </a:moveTo>
              <a:lnTo>
                <a:pt x="1210477" y="12951"/>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228309" y="2353836"/>
        <a:ext cx="63767" cy="63767"/>
      </dsp:txXfrm>
    </dsp:sp>
    <dsp:sp modelId="{E616D070-8147-48DA-85EF-1A1EB291100E}">
      <dsp:nvSpPr>
        <dsp:cNvPr id="0" name=""/>
        <dsp:cNvSpPr/>
      </dsp:nvSpPr>
      <dsp:spPr>
        <a:xfrm>
          <a:off x="1469681" y="2726139"/>
          <a:ext cx="1706044" cy="52372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无动力游乐设施</a:t>
          </a:r>
          <a:endParaRPr lang="en-US" altLang="zh-CN" sz="1400" kern="1200" dirty="0" smtClean="0">
            <a:solidFill>
              <a:sysClr val="windowText" lastClr="000000"/>
            </a:solidFill>
            <a:latin typeface="Lucida Sans Unicode"/>
            <a:ea typeface="黑体"/>
            <a:cs typeface="+mn-cs"/>
          </a:endParaRPr>
        </a:p>
      </dsp:txBody>
      <dsp:txXfrm>
        <a:off x="1485020" y="2741478"/>
        <a:ext cx="1675366" cy="493043"/>
      </dsp:txXfrm>
    </dsp:sp>
    <dsp:sp modelId="{05E8D4DA-2045-474A-AE24-2CC793C9F369}">
      <dsp:nvSpPr>
        <dsp:cNvPr id="0" name=""/>
        <dsp:cNvSpPr/>
      </dsp:nvSpPr>
      <dsp:spPr>
        <a:xfrm>
          <a:off x="3175726" y="2974785"/>
          <a:ext cx="418977" cy="26429"/>
        </a:xfrm>
        <a:custGeom>
          <a:avLst/>
          <a:gdLst/>
          <a:ahLst/>
          <a:cxnLst/>
          <a:rect l="0" t="0" r="0" b="0"/>
          <a:pathLst>
            <a:path>
              <a:moveTo>
                <a:pt x="0" y="12951"/>
              </a:moveTo>
              <a:lnTo>
                <a:pt x="397666" y="12951"/>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374741" y="2977525"/>
        <a:ext cx="20948" cy="20948"/>
      </dsp:txXfrm>
    </dsp:sp>
    <dsp:sp modelId="{14DD8E31-34EB-418F-A3A0-6905A938BD7B}">
      <dsp:nvSpPr>
        <dsp:cNvPr id="0" name=""/>
        <dsp:cNvSpPr/>
      </dsp:nvSpPr>
      <dsp:spPr>
        <a:xfrm>
          <a:off x="3594704" y="2726139"/>
          <a:ext cx="1558135" cy="523721"/>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ysClr val="windowText" lastClr="000000"/>
              </a:solidFill>
              <a:latin typeface="Lucida Sans Unicode"/>
              <a:ea typeface="黑体"/>
              <a:cs typeface="+mn-cs"/>
            </a:rPr>
            <a:t>蹦极系列、滑索系列等</a:t>
          </a:r>
          <a:endParaRPr lang="zh-CN" altLang="en-US" sz="1400" kern="1200" dirty="0">
            <a:solidFill>
              <a:sysClr val="windowText" lastClr="000000"/>
            </a:solidFill>
            <a:latin typeface="Lucida Sans Unicode"/>
            <a:ea typeface="黑体"/>
            <a:cs typeface="+mn-cs"/>
          </a:endParaRPr>
        </a:p>
      </dsp:txBody>
      <dsp:txXfrm>
        <a:off x="3610043" y="2741478"/>
        <a:ext cx="1527457" cy="4930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4B728-A35B-4CF2-ADA9-D7B5348545A9}">
      <dsp:nvSpPr>
        <dsp:cNvPr id="0" name=""/>
        <dsp:cNvSpPr/>
      </dsp:nvSpPr>
      <dsp:spPr>
        <a:xfrm>
          <a:off x="2842" y="1459625"/>
          <a:ext cx="1401276" cy="756278"/>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kern="1200" dirty="0" smtClean="0">
              <a:solidFill>
                <a:sysClr val="windowText" lastClr="000000"/>
              </a:solidFill>
              <a:latin typeface="Lucida Sans Unicode"/>
              <a:ea typeface="黑体"/>
              <a:cs typeface="+mn-cs"/>
            </a:rPr>
            <a:t>场（厂）内专用机动车辆</a:t>
          </a:r>
          <a:endParaRPr lang="zh-CN" altLang="en-US" sz="1800" kern="1200" dirty="0">
            <a:solidFill>
              <a:sysClr val="windowText" lastClr="000000"/>
            </a:solidFill>
            <a:latin typeface="Lucida Sans Unicode"/>
            <a:ea typeface="黑体"/>
            <a:cs typeface="+mn-cs"/>
          </a:endParaRPr>
        </a:p>
      </dsp:txBody>
      <dsp:txXfrm>
        <a:off x="24993" y="1481776"/>
        <a:ext cx="1356974" cy="711976"/>
      </dsp:txXfrm>
    </dsp:sp>
    <dsp:sp modelId="{C7761735-DACD-4968-97AB-326A721BAF4F}">
      <dsp:nvSpPr>
        <dsp:cNvPr id="0" name=""/>
        <dsp:cNvSpPr/>
      </dsp:nvSpPr>
      <dsp:spPr>
        <a:xfrm rot="17655431">
          <a:off x="1215038" y="1537092"/>
          <a:ext cx="641858" cy="16156"/>
        </a:xfrm>
        <a:custGeom>
          <a:avLst/>
          <a:gdLst/>
          <a:ahLst/>
          <a:cxnLst/>
          <a:rect l="0" t="0" r="0" b="0"/>
          <a:pathLst>
            <a:path>
              <a:moveTo>
                <a:pt x="0" y="12963"/>
              </a:moveTo>
              <a:lnTo>
                <a:pt x="490207" y="12963"/>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519921" y="1529123"/>
        <a:ext cx="32092" cy="32092"/>
      </dsp:txXfrm>
    </dsp:sp>
    <dsp:sp modelId="{47EFA952-7B2E-4D91-94E8-3B23379F542E}">
      <dsp:nvSpPr>
        <dsp:cNvPr id="0" name=""/>
        <dsp:cNvSpPr/>
      </dsp:nvSpPr>
      <dsp:spPr>
        <a:xfrm>
          <a:off x="1667815" y="949853"/>
          <a:ext cx="1382290" cy="605443"/>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kern="1200" dirty="0" smtClean="0">
              <a:solidFill>
                <a:sysClr val="windowText" lastClr="000000"/>
              </a:solidFill>
              <a:latin typeface="Lucida Sans Unicode"/>
              <a:ea typeface="黑体"/>
              <a:cs typeface="+mn-cs"/>
            </a:rPr>
            <a:t>机动工业车辆</a:t>
          </a:r>
          <a:endParaRPr lang="en-US" altLang="zh-CN" sz="1800" kern="1200" dirty="0" smtClean="0">
            <a:solidFill>
              <a:sysClr val="windowText" lastClr="000000"/>
            </a:solidFill>
            <a:latin typeface="Lucida Sans Unicode"/>
            <a:ea typeface="黑体"/>
            <a:cs typeface="+mn-cs"/>
          </a:endParaRPr>
        </a:p>
      </dsp:txBody>
      <dsp:txXfrm>
        <a:off x="1685548" y="967586"/>
        <a:ext cx="1346824" cy="569977"/>
      </dsp:txXfrm>
    </dsp:sp>
    <dsp:sp modelId="{D5292B67-FAE5-438C-B62E-56A550F81A20}">
      <dsp:nvSpPr>
        <dsp:cNvPr id="0" name=""/>
        <dsp:cNvSpPr/>
      </dsp:nvSpPr>
      <dsp:spPr>
        <a:xfrm rot="21398081">
          <a:off x="3049876" y="1236661"/>
          <a:ext cx="266999" cy="16156"/>
        </a:xfrm>
        <a:custGeom>
          <a:avLst/>
          <a:gdLst/>
          <a:ahLst/>
          <a:cxnLst/>
          <a:rect l="0" t="0" r="0" b="0"/>
          <a:pathLst>
            <a:path>
              <a:moveTo>
                <a:pt x="0" y="12963"/>
              </a:moveTo>
              <a:lnTo>
                <a:pt x="398055" y="12963"/>
              </a:lnTo>
            </a:path>
          </a:pathLst>
        </a:custGeom>
        <a:noFill/>
        <a:ln w="55000" cap="flat" cmpd="thickThin" algn="ctr">
          <a:solidFill>
            <a:srgbClr val="2DA2BF">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3176701" y="1238064"/>
        <a:ext cx="13349" cy="13349"/>
      </dsp:txXfrm>
    </dsp:sp>
    <dsp:sp modelId="{31932513-9F4B-46D8-929D-9ED78BD3D8CD}">
      <dsp:nvSpPr>
        <dsp:cNvPr id="0" name=""/>
        <dsp:cNvSpPr/>
      </dsp:nvSpPr>
      <dsp:spPr>
        <a:xfrm>
          <a:off x="3316645" y="931058"/>
          <a:ext cx="1236618" cy="611687"/>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kern="1200" dirty="0" smtClean="0">
              <a:solidFill>
                <a:sysClr val="windowText" lastClr="000000"/>
              </a:solidFill>
              <a:latin typeface="Lucida Sans Unicode"/>
              <a:ea typeface="黑体"/>
              <a:cs typeface="+mn-cs"/>
            </a:rPr>
            <a:t>叉车</a:t>
          </a:r>
          <a:endParaRPr lang="zh-CN" altLang="en-US" sz="1800" kern="1200" dirty="0">
            <a:solidFill>
              <a:sysClr val="windowText" lastClr="000000"/>
            </a:solidFill>
            <a:latin typeface="Lucida Sans Unicode"/>
            <a:ea typeface="黑体"/>
            <a:cs typeface="+mn-cs"/>
          </a:endParaRPr>
        </a:p>
      </dsp:txBody>
      <dsp:txXfrm>
        <a:off x="3334561" y="948974"/>
        <a:ext cx="1200786" cy="575855"/>
      </dsp:txXfrm>
    </dsp:sp>
    <dsp:sp modelId="{B7B87349-3F5C-4C2A-A723-638C4EF122F2}">
      <dsp:nvSpPr>
        <dsp:cNvPr id="0" name=""/>
        <dsp:cNvSpPr/>
      </dsp:nvSpPr>
      <dsp:spPr>
        <a:xfrm rot="3077272">
          <a:off x="1325148" y="1994188"/>
          <a:ext cx="421639" cy="16156"/>
        </a:xfrm>
        <a:custGeom>
          <a:avLst/>
          <a:gdLst/>
          <a:ahLst/>
          <a:cxnLst/>
          <a:rect l="0" t="0" r="0" b="0"/>
          <a:pathLst>
            <a:path>
              <a:moveTo>
                <a:pt x="0" y="12963"/>
              </a:moveTo>
              <a:lnTo>
                <a:pt x="490207" y="12963"/>
              </a:lnTo>
            </a:path>
          </a:pathLst>
        </a:custGeom>
        <a:noFill/>
        <a:ln w="55000" cap="flat" cmpd="thickThin" algn="ctr">
          <a:solidFill>
            <a:srgbClr val="2DA2BF">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CN" altLang="en-US" sz="1200" kern="1200">
            <a:solidFill>
              <a:sysClr val="windowText" lastClr="000000">
                <a:hueOff val="0"/>
                <a:satOff val="0"/>
                <a:lumOff val="0"/>
                <a:alphaOff val="0"/>
              </a:sysClr>
            </a:solidFill>
            <a:latin typeface="Lucida Sans Unicode"/>
            <a:ea typeface="黑体"/>
            <a:cs typeface="+mn-cs"/>
          </a:endParaRPr>
        </a:p>
      </dsp:txBody>
      <dsp:txXfrm>
        <a:off x="1525426" y="1991725"/>
        <a:ext cx="21081" cy="21081"/>
      </dsp:txXfrm>
    </dsp:sp>
    <dsp:sp modelId="{4C4B7FA6-5912-4E5A-B8B4-C240505768C8}">
      <dsp:nvSpPr>
        <dsp:cNvPr id="0" name=""/>
        <dsp:cNvSpPr/>
      </dsp:nvSpPr>
      <dsp:spPr>
        <a:xfrm>
          <a:off x="1667815" y="1864060"/>
          <a:ext cx="2161553" cy="605417"/>
        </a:xfrm>
        <a:prstGeom prst="roundRect">
          <a:avLst>
            <a:gd name="adj" fmla="val 10000"/>
          </a:avLst>
        </a:prstGeom>
        <a:gradFill rotWithShape="0">
          <a:gsLst>
            <a:gs pos="0">
              <a:srgbClr val="2DA2BF">
                <a:hueOff val="0"/>
                <a:satOff val="0"/>
                <a:lumOff val="0"/>
                <a:alphaOff val="0"/>
                <a:tint val="62000"/>
                <a:satMod val="180000"/>
              </a:srgbClr>
            </a:gs>
            <a:gs pos="65000">
              <a:srgbClr val="2DA2BF">
                <a:hueOff val="0"/>
                <a:satOff val="0"/>
                <a:lumOff val="0"/>
                <a:alphaOff val="0"/>
                <a:tint val="32000"/>
                <a:satMod val="250000"/>
              </a:srgbClr>
            </a:gs>
            <a:gs pos="100000">
              <a:srgbClr val="2DA2BF">
                <a:hueOff val="0"/>
                <a:satOff val="0"/>
                <a:lumOff val="0"/>
                <a:alphaOff val="0"/>
                <a:tint val="23000"/>
                <a:satMod val="300000"/>
              </a:srgb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kern="1200" dirty="0" smtClean="0">
              <a:solidFill>
                <a:sysClr val="windowText" lastClr="000000"/>
              </a:solidFill>
              <a:latin typeface="Lucida Sans Unicode"/>
              <a:ea typeface="黑体"/>
              <a:cs typeface="+mn-cs"/>
            </a:rPr>
            <a:t>非公路用旅游观光车辆</a:t>
          </a:r>
          <a:endParaRPr lang="en-US" altLang="zh-CN" sz="1800" kern="1200" dirty="0" smtClean="0">
            <a:solidFill>
              <a:sysClr val="windowText" lastClr="000000"/>
            </a:solidFill>
            <a:latin typeface="Lucida Sans Unicode"/>
            <a:ea typeface="黑体"/>
            <a:cs typeface="+mn-cs"/>
          </a:endParaRPr>
        </a:p>
      </dsp:txBody>
      <dsp:txXfrm>
        <a:off x="1685547" y="1881792"/>
        <a:ext cx="2126089" cy="569953"/>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rSet csTypeId="urn:microsoft.com/office/officeart/2005/8/colors/accent6_5"/>
        </dgm:pt>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CFC551A-DA86-487F-BA01-3A520DF543D1}"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12293" name="备注占位符 4"/>
          <p:cNvSpPr>
            <a:spLocks noGrp="1"/>
          </p:cNvSpPr>
          <p:nvPr>
            <p:ph type="body" sz="quarter"/>
          </p:nvPr>
        </p:nvSpPr>
        <p:spPr>
          <a:xfrm>
            <a:off x="685800" y="4343400"/>
            <a:ext cx="5486400" cy="4114800"/>
          </a:xfrm>
          <a:prstGeom prst="rect">
            <a:avLst/>
          </a:prstGeom>
          <a:noFill/>
          <a:ln w="9525">
            <a:noFill/>
          </a:ln>
        </p:spPr>
        <p:txBody>
          <a:bodyPr vert="horz" wrap="square" lIns="91440" tIns="45720" rIns="91440" bIns="45720" anchor="t" anchorCtr="0"/>
          <a:p>
            <a:pPr lvl="0"/>
            <a:r>
              <a:rPr lang="zh-CN" altLang="en-US" dirty="0"/>
              <a:t>单击此处编辑母版文本样式</a:t>
            </a:r>
            <a:endParaRPr lang="zh-CN" altLang="en-US" dirty="0"/>
          </a:p>
          <a:p>
            <a:pPr lvl="1" indent="0"/>
            <a:r>
              <a:rPr lang="zh-CN" altLang="en-US" dirty="0"/>
              <a:t>第二级</a:t>
            </a:r>
            <a:endParaRPr lang="zh-CN" altLang="en-US" dirty="0"/>
          </a:p>
          <a:p>
            <a:pPr lvl="2" indent="0"/>
            <a:r>
              <a:rPr lang="zh-CN" altLang="en-US" dirty="0"/>
              <a:t>第三级</a:t>
            </a:r>
            <a:endParaRPr lang="zh-CN" altLang="en-US" dirty="0"/>
          </a:p>
          <a:p>
            <a:pPr lvl="3" indent="0"/>
            <a:r>
              <a:rPr lang="zh-CN" altLang="en-US" dirty="0"/>
              <a:t>第四级</a:t>
            </a:r>
            <a:endParaRPr lang="zh-CN" altLang="en-US" dirty="0"/>
          </a:p>
          <a:p>
            <a:pPr lvl="4" indent="0"/>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AAC6E57F-D126-4835-AE8D-6773612E8BF9}" type="slidenum">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19800" cy="58515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Alt Cover Slide">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1944688"/>
            <a:ext cx="9144000" cy="4913312"/>
          </a:xfrm>
          <a:prstGeom prst="rect">
            <a:avLst/>
          </a:prstGeom>
        </p:spPr>
        <p:txBody>
          <a:bodyPr vert="horz" wrap="square" lIns="91440" tIns="45720" rIns="91440" bIns="45720" numCol="1" rtlCol="0" anchor="ctr" anchorCtr="0" compatLnSpc="1">
            <a:normAutofit/>
          </a:bodyPr>
          <a:lstStyle>
            <a:lvl1pPr algn="ctr">
              <a:buNone/>
              <a:defRPr sz="2400">
                <a:solidFill>
                  <a:schemeClr val="tx1"/>
                </a:solidFill>
              </a:defRPr>
            </a:lvl1pPr>
          </a:lstStyle>
          <a:p>
            <a:pPr marL="342900" marR="0" lvl="0" indent="-342900" algn="ctr" defTabSz="9144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zh-CN" altLang="en-US" sz="2400" b="0" i="0" u="none" strike="noStrike" kern="1200" cap="none" spc="0" normalizeH="0" baseline="0" noProof="0">
                <a:ln>
                  <a:noFill/>
                </a:ln>
                <a:solidFill>
                  <a:schemeClr val="tx1"/>
                </a:solidFill>
                <a:effectLst/>
                <a:uLnTx/>
                <a:uFillTx/>
                <a:latin typeface="+mn-lt"/>
                <a:ea typeface="+mn-ea"/>
                <a:cs typeface="+mn-cs"/>
              </a:rPr>
              <a:t>单击图标添加图片</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itle 1"/>
          <p:cNvSpPr>
            <a:spLocks noGrp="1"/>
          </p:cNvSpPr>
          <p:nvPr>
            <p:ph type="ctrTitle"/>
          </p:nvPr>
        </p:nvSpPr>
        <p:spPr>
          <a:xfrm>
            <a:off x="469406" y="2268449"/>
            <a:ext cx="4724100" cy="417602"/>
          </a:xfrm>
          <a:custGeom>
            <a:avLst/>
            <a:gdLst>
              <a:gd name="connsiteX0" fmla="*/ 0 w 4724100"/>
              <a:gd name="connsiteY0" fmla="*/ 0 h 1470025"/>
              <a:gd name="connsiteX1" fmla="*/ 4724100 w 4724100"/>
              <a:gd name="connsiteY1" fmla="*/ 0 h 1470025"/>
              <a:gd name="connsiteX2" fmla="*/ 4724100 w 4724100"/>
              <a:gd name="connsiteY2" fmla="*/ 1470025 h 1470025"/>
              <a:gd name="connsiteX3" fmla="*/ 0 w 4724100"/>
              <a:gd name="connsiteY3" fmla="*/ 1470025 h 1470025"/>
              <a:gd name="connsiteX4" fmla="*/ 0 w 4724100"/>
              <a:gd name="connsiteY4" fmla="*/ 0 h 1470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100" h="1470025">
                <a:moveTo>
                  <a:pt x="0" y="0"/>
                </a:moveTo>
                <a:lnTo>
                  <a:pt x="4724100" y="0"/>
                </a:lnTo>
                <a:lnTo>
                  <a:pt x="4724100" y="1470025"/>
                </a:lnTo>
                <a:lnTo>
                  <a:pt x="0" y="1470025"/>
                </a:lnTo>
                <a:lnTo>
                  <a:pt x="0" y="0"/>
                </a:lnTo>
                <a:close/>
              </a:path>
            </a:pathLst>
          </a:custGeom>
        </p:spPr>
        <p:txBody>
          <a:bodyPr lIns="0" tIns="0" rIns="0" bIns="0"/>
          <a:lstStyle>
            <a:lvl1pPr algn="l">
              <a:defRPr sz="2400">
                <a:solidFill>
                  <a:schemeClr val="bg1"/>
                </a:solidFill>
              </a:defRPr>
            </a:lvl1pPr>
          </a:lstStyle>
          <a:p>
            <a:pPr fontAlgn="base"/>
            <a:r>
              <a:rPr lang="zh-CN" altLang="en-US" strike="noStrike" noProof="1"/>
              <a:t>单击此处编辑母版标题样式</a:t>
            </a:r>
            <a:endParaRPr lang="en-US" strike="noStrike" noProof="1"/>
          </a:p>
        </p:txBody>
      </p:sp>
      <p:sp>
        <p:nvSpPr>
          <p:cNvPr id="10" name="Subtitle 2"/>
          <p:cNvSpPr>
            <a:spLocks noGrp="1"/>
          </p:cNvSpPr>
          <p:nvPr>
            <p:ph type="subTitle" idx="1"/>
          </p:nvPr>
        </p:nvSpPr>
        <p:spPr>
          <a:xfrm>
            <a:off x="469406" y="2749850"/>
            <a:ext cx="4114800" cy="677565"/>
          </a:xfrm>
          <a:prstGeom prst="rect">
            <a:avLst/>
          </a:prstGeom>
        </p:spPr>
        <p:txBody>
          <a:bodyPr lIns="0" tIns="0" rIns="0" bIns="0"/>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2" name="日期占位符 1"/>
          <p:cNvSpPr>
            <a:spLocks noGrp="1"/>
          </p:cNvSpPr>
          <p:nvPr>
            <p:ph type="dt" sz="half" idx="14"/>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5"/>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6"/>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11138"/>
            <a:ext cx="6019800" cy="59150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19800" cy="58515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Alt Cover Slide">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1944688"/>
            <a:ext cx="9144000" cy="4913312"/>
          </a:xfrm>
          <a:prstGeom prst="rect">
            <a:avLst/>
          </a:prstGeom>
        </p:spPr>
        <p:txBody>
          <a:bodyPr vert="horz" wrap="square" lIns="91440" tIns="45720" rIns="91440" bIns="45720" numCol="1" rtlCol="0" anchor="ctr" anchorCtr="0" compatLnSpc="1">
            <a:normAutofit/>
          </a:bodyPr>
          <a:lstStyle>
            <a:lvl1pPr algn="ctr">
              <a:buNone/>
              <a:defRPr sz="2400">
                <a:solidFill>
                  <a:schemeClr val="tx1"/>
                </a:solidFill>
              </a:defRPr>
            </a:lvl1pPr>
          </a:lstStyle>
          <a:p>
            <a:pPr marL="342900" marR="0" lvl="0" indent="-342900" algn="ctr" defTabSz="9144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zh-CN" altLang="en-US" sz="2400" b="0" i="0" u="none" strike="noStrike" kern="1200" cap="none" spc="0" normalizeH="0" baseline="0" noProof="0">
                <a:ln>
                  <a:noFill/>
                </a:ln>
                <a:solidFill>
                  <a:schemeClr val="tx1"/>
                </a:solidFill>
                <a:effectLst/>
                <a:uLnTx/>
                <a:uFillTx/>
                <a:latin typeface="+mn-lt"/>
                <a:ea typeface="+mn-ea"/>
                <a:cs typeface="+mn-cs"/>
              </a:rPr>
              <a:t>单击图标添加图片</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itle 1"/>
          <p:cNvSpPr>
            <a:spLocks noGrp="1"/>
          </p:cNvSpPr>
          <p:nvPr>
            <p:ph type="ctrTitle"/>
          </p:nvPr>
        </p:nvSpPr>
        <p:spPr>
          <a:xfrm>
            <a:off x="469406" y="2268449"/>
            <a:ext cx="4724100" cy="417602"/>
          </a:xfrm>
          <a:custGeom>
            <a:avLst/>
            <a:gdLst>
              <a:gd name="connsiteX0" fmla="*/ 0 w 4724100"/>
              <a:gd name="connsiteY0" fmla="*/ 0 h 1470025"/>
              <a:gd name="connsiteX1" fmla="*/ 4724100 w 4724100"/>
              <a:gd name="connsiteY1" fmla="*/ 0 h 1470025"/>
              <a:gd name="connsiteX2" fmla="*/ 4724100 w 4724100"/>
              <a:gd name="connsiteY2" fmla="*/ 1470025 h 1470025"/>
              <a:gd name="connsiteX3" fmla="*/ 0 w 4724100"/>
              <a:gd name="connsiteY3" fmla="*/ 1470025 h 1470025"/>
              <a:gd name="connsiteX4" fmla="*/ 0 w 4724100"/>
              <a:gd name="connsiteY4" fmla="*/ 0 h 1470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100" h="1470025">
                <a:moveTo>
                  <a:pt x="0" y="0"/>
                </a:moveTo>
                <a:lnTo>
                  <a:pt x="4724100" y="0"/>
                </a:lnTo>
                <a:lnTo>
                  <a:pt x="4724100" y="1470025"/>
                </a:lnTo>
                <a:lnTo>
                  <a:pt x="0" y="1470025"/>
                </a:lnTo>
                <a:lnTo>
                  <a:pt x="0" y="0"/>
                </a:lnTo>
                <a:close/>
              </a:path>
            </a:pathLst>
          </a:custGeom>
        </p:spPr>
        <p:txBody>
          <a:bodyPr lIns="0" tIns="0" rIns="0" bIns="0"/>
          <a:lstStyle>
            <a:lvl1pPr algn="l">
              <a:defRPr sz="2400">
                <a:solidFill>
                  <a:schemeClr val="bg1"/>
                </a:solidFill>
              </a:defRPr>
            </a:lvl1pPr>
          </a:lstStyle>
          <a:p>
            <a:pPr fontAlgn="base"/>
            <a:r>
              <a:rPr lang="zh-CN" altLang="en-US" strike="noStrike" noProof="1"/>
              <a:t>单击此处编辑母版标题样式</a:t>
            </a:r>
            <a:endParaRPr lang="en-US" strike="noStrike" noProof="1"/>
          </a:p>
        </p:txBody>
      </p:sp>
      <p:sp>
        <p:nvSpPr>
          <p:cNvPr id="10" name="Subtitle 2"/>
          <p:cNvSpPr>
            <a:spLocks noGrp="1"/>
          </p:cNvSpPr>
          <p:nvPr>
            <p:ph type="subTitle" idx="1"/>
          </p:nvPr>
        </p:nvSpPr>
        <p:spPr>
          <a:xfrm>
            <a:off x="469406" y="2749850"/>
            <a:ext cx="4114800" cy="677565"/>
          </a:xfrm>
          <a:prstGeom prst="rect">
            <a:avLst/>
          </a:prstGeom>
        </p:spPr>
        <p:txBody>
          <a:bodyPr lIns="0" tIns="0" rIns="0" bIns="0"/>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2" name="日期占位符 1"/>
          <p:cNvSpPr>
            <a:spLocks noGrp="1"/>
          </p:cNvSpPr>
          <p:nvPr>
            <p:ph type="dt" sz="half" idx="14"/>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5"/>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6"/>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11138"/>
            <a:ext cx="6019800" cy="59150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11138"/>
            <a:ext cx="6019800" cy="59150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11138"/>
            <a:ext cx="6019800" cy="59150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11138"/>
            <a:ext cx="6019800" cy="59150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11138"/>
            <a:ext cx="6019800" cy="59150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11138"/>
            <a:ext cx="6019800" cy="59150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2" name="文本框 7"/>
          <p:cNvSpPr txBox="1">
            <a:spLocks noChangeArrowheads="1"/>
          </p:cNvSpPr>
          <p:nvPr/>
        </p:nvSpPr>
        <p:spPr bwMode="auto">
          <a:xfrm>
            <a:off x="0" y="0"/>
            <a:ext cx="3022600" cy="369888"/>
          </a:xfrm>
          <a:prstGeom prst="rect">
            <a:avLst/>
          </a:prstGeom>
          <a:solidFill>
            <a:srgbClr val="0054A7"/>
          </a:solid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3" name="Content Placeholder 2"/>
          <p:cNvSpPr>
            <a:spLocks noGrp="1"/>
          </p:cNvSpPr>
          <p:nvPr>
            <p:ph idx="1"/>
          </p:nvPr>
        </p:nvSpPr>
        <p:spPr>
          <a:xfrm>
            <a:off x="3575050" y="273052"/>
            <a:ext cx="5111750" cy="5853113"/>
          </a:xfrm>
        </p:spPr>
        <p:txBody>
          <a:bodyPr anchor="ctr">
            <a:normAutofit/>
          </a:bodyPr>
          <a:lstStyle>
            <a:lvl1pPr marL="342900" indent="-342900">
              <a:buFont typeface="Wingdings" panose="05000000000000000000" pitchFamily="2" charset="2"/>
              <a:buChar char="n"/>
              <a:defRPr sz="2000" baseline="0">
                <a:solidFill>
                  <a:srgbClr val="004098"/>
                </a:solidFill>
              </a:defRPr>
            </a:lvl1pPr>
            <a:lvl2pPr marL="742950" indent="-285750">
              <a:buFont typeface="Wingdings" panose="05000000000000000000" pitchFamily="2" charset="2"/>
              <a:buChar char="n"/>
              <a:defRPr sz="1800">
                <a:solidFill>
                  <a:srgbClr val="004098"/>
                </a:solidFill>
              </a:defRPr>
            </a:lvl2pPr>
            <a:lvl3pPr marL="1143000" indent="-228600">
              <a:buFont typeface="Wingdings" panose="05000000000000000000" pitchFamily="2" charset="2"/>
              <a:buChar char="n"/>
              <a:defRPr sz="1600">
                <a:solidFill>
                  <a:srgbClr val="004098"/>
                </a:solidFill>
              </a:defRPr>
            </a:lvl3pPr>
            <a:lvl4pPr marL="1600200" indent="-228600">
              <a:buFont typeface="Wingdings" panose="05000000000000000000" pitchFamily="2" charset="2"/>
              <a:buChar char="n"/>
              <a:defRPr sz="1400">
                <a:solidFill>
                  <a:srgbClr val="004098"/>
                </a:solidFill>
              </a:defRPr>
            </a:lvl4pPr>
            <a:lvl5pPr marL="2057400" indent="-228600">
              <a:buFont typeface="Wingdings" panose="05000000000000000000" pitchFamily="2" charset="2"/>
              <a:buChar char="n"/>
              <a:defRPr sz="1400">
                <a:solidFill>
                  <a:srgbClr val="004098"/>
                </a:solidFill>
              </a:defRPr>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p:txBody>
      </p:sp>
      <p:sp>
        <p:nvSpPr>
          <p:cNvPr id="10" name="Title 1"/>
          <p:cNvSpPr>
            <a:spLocks noGrp="1"/>
          </p:cNvSpPr>
          <p:nvPr>
            <p:ph type="title"/>
          </p:nvPr>
        </p:nvSpPr>
        <p:spPr>
          <a:xfrm>
            <a:off x="-22373" y="2391811"/>
            <a:ext cx="3008313" cy="1162051"/>
          </a:xfrm>
        </p:spPr>
        <p:txBody>
          <a:bodyPr anchor="b"/>
          <a:lstStyle>
            <a:lvl1pPr algn="ctr">
              <a:defRPr sz="2400" b="1">
                <a:solidFill>
                  <a:schemeClr val="bg1"/>
                </a:solidFill>
              </a:defRPr>
            </a:lvl1pPr>
          </a:lstStyle>
          <a:p>
            <a:pPr fontAlgn="base"/>
            <a:r>
              <a:rPr lang="en-US" strike="noStrike" noProof="1"/>
              <a:t>Click to edit Master title style</a:t>
            </a:r>
            <a:endParaRPr lang="en-US" strike="noStrike" noProof="1"/>
          </a:p>
        </p:txBody>
      </p:sp>
      <p:sp>
        <p:nvSpPr>
          <p:cNvPr id="11" name="Footer Placeholder 5"/>
          <p:cNvSpPr>
            <a:spLocks noGrp="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defRPr sz="1000">
                <a:latin typeface="Calibri" panose="020F0502020204030204" pitchFamily="34" charset="0"/>
                <a:ea typeface="微软雅黑" panose="020B0503020204020204" pitchFamily="34" charset="-122"/>
              </a:defRPr>
            </a:lvl1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000" b="0" i="0" u="none" strike="noStrike" kern="1200" cap="none" spc="0" normalizeH="0" baseline="0" noProof="0">
                <a:ln>
                  <a:noFill/>
                </a:ln>
                <a:solidFill>
                  <a:schemeClr val="tx1"/>
                </a:solidFill>
                <a:effectLst/>
                <a:uLnTx/>
                <a:uFillTx/>
                <a:latin typeface="Calibri" panose="020F0502020204030204" pitchFamily="34" charset="0"/>
                <a:ea typeface="微软雅黑" panose="020B0503020204020204" pitchFamily="34" charset="-122"/>
                <a:cs typeface="+mn-cs"/>
              </a:rPr>
              <a:t>ATL Confidential Information</a:t>
            </a:r>
            <a:endParaRPr kumimoji="0" lang="en-US" sz="1000" b="0" i="0" u="none" strike="noStrike" kern="1200" cap="none" spc="0" normalizeH="0" baseline="0" noProof="0">
              <a:ln>
                <a:noFill/>
              </a:ln>
              <a:solidFill>
                <a:schemeClr val="tx1"/>
              </a:solidFill>
              <a:effectLst/>
              <a:uLnTx/>
              <a:uFillTx/>
              <a:latin typeface="Calibri" panose="020F0502020204030204" pitchFamily="34" charset="0"/>
              <a:ea typeface="微软雅黑" panose="020B0503020204020204" pitchFamily="34" charset="-122"/>
              <a:cs typeface="+mn-cs"/>
            </a:endParaRPr>
          </a:p>
        </p:txBody>
      </p:sp>
      <p:sp>
        <p:nvSpPr>
          <p:cNvPr id="12" name="Slide Number Placeholder 6"/>
          <p:cNvSpPr>
            <a:spLocks noGrp="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defRPr sz="1000">
                <a:latin typeface="Calibri" panose="020F0502020204030204" pitchFamily="34" charset="0"/>
                <a:ea typeface="微软雅黑" panose="020B0503020204020204" pitchFamily="34"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1B38A984-90D7-484D-9301-148FD56A4C07}" type="slidenum">
              <a:rPr kumimoji="0" lang="en-US" altLang="zh-CN" sz="1000" b="0" i="0" u="none" strike="noStrike" kern="1200" cap="none" spc="0" normalizeH="0" baseline="0" noProof="0">
                <a:ln>
                  <a:noFill/>
                </a:ln>
                <a:solidFill>
                  <a:schemeClr val="tx1"/>
                </a:solidFill>
                <a:effectLst/>
                <a:uLnTx/>
                <a:uFillTx/>
                <a:latin typeface="Calibri" panose="020F0502020204030204" pitchFamily="34" charset="0"/>
                <a:ea typeface="微软雅黑" panose="020B0503020204020204" pitchFamily="34" charset="-122"/>
                <a:cs typeface="+mn-cs"/>
              </a:rPr>
            </a:fld>
            <a:endParaRPr kumimoji="0" lang="en-US" altLang="zh-CN" sz="1000" b="0" i="0" u="none" strike="noStrike" kern="1200" cap="none" spc="0" normalizeH="0" baseline="0" noProof="0">
              <a:ln>
                <a:noFill/>
              </a:ln>
              <a:solidFill>
                <a:srgbClr val="E1E1E1"/>
              </a:solidFill>
              <a:effectLst/>
              <a:uLnTx/>
              <a:uFillTx/>
              <a:latin typeface="Calibri" panose="020F0502020204030204" pitchFamily="34" charset="0"/>
              <a:ea typeface="微软雅黑" panose="020B0503020204020204" pitchFamily="34" charset="-122"/>
              <a:cs typeface="+mn-cs"/>
            </a:endParaRPr>
          </a:p>
        </p:txBody>
      </p:sp>
      <p:sp>
        <p:nvSpPr>
          <p:cNvPr id="13" name="日期占位符 3"/>
          <p:cNvSpPr>
            <a:spLocks noGrp="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11138"/>
            <a:ext cx="6019800" cy="5915025"/>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mn-lt"/>
                <a:ea typeface="+mn-ea"/>
                <a:cs typeface="+mn-cs"/>
              </a:rPr>
              <a:t>单击图标添加图片</a:t>
            </a: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png"/><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10.xml"/><Relationship Id="rId8" Type="http://schemas.openxmlformats.org/officeDocument/2006/relationships/slideLayout" Target="../slideLayouts/slideLayout109.xml"/><Relationship Id="rId7" Type="http://schemas.openxmlformats.org/officeDocument/2006/relationships/slideLayout" Target="../slideLayouts/slideLayout108.xml"/><Relationship Id="rId6" Type="http://schemas.openxmlformats.org/officeDocument/2006/relationships/slideLayout" Target="../slideLayouts/slideLayout107.xml"/><Relationship Id="rId5" Type="http://schemas.openxmlformats.org/officeDocument/2006/relationships/slideLayout" Target="../slideLayouts/slideLayout106.xml"/><Relationship Id="rId4" Type="http://schemas.openxmlformats.org/officeDocument/2006/relationships/slideLayout" Target="../slideLayouts/slideLayout105.xml"/><Relationship Id="rId3" Type="http://schemas.openxmlformats.org/officeDocument/2006/relationships/slideLayout" Target="../slideLayouts/slideLayout104.xml"/><Relationship Id="rId2" Type="http://schemas.openxmlformats.org/officeDocument/2006/relationships/slideLayout" Target="../slideLayouts/slideLayout103.xml"/><Relationship Id="rId13" Type="http://schemas.openxmlformats.org/officeDocument/2006/relationships/theme" Target="../theme/theme10.xml"/><Relationship Id="rId12" Type="http://schemas.openxmlformats.org/officeDocument/2006/relationships/slideLayout" Target="../slideLayouts/slideLayout113.xml"/><Relationship Id="rId11" Type="http://schemas.openxmlformats.org/officeDocument/2006/relationships/slideLayout" Target="../slideLayouts/slideLayout112.xml"/><Relationship Id="rId10" Type="http://schemas.openxmlformats.org/officeDocument/2006/relationships/slideLayout" Target="../slideLayouts/slideLayout111.xml"/><Relationship Id="rId1" Type="http://schemas.openxmlformats.org/officeDocument/2006/relationships/slideLayout" Target="../slideLayouts/slideLayout102.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5" Type="http://schemas.openxmlformats.org/officeDocument/2006/relationships/theme" Target="../theme/theme2.xml"/><Relationship Id="rId14" Type="http://schemas.openxmlformats.org/officeDocument/2006/relationships/image" Target="../media/image2.png"/><Relationship Id="rId13" Type="http://schemas.openxmlformats.org/officeDocument/2006/relationships/image" Target="../media/image1.png"/><Relationship Id="rId12" Type="http://schemas.openxmlformats.org/officeDocument/2006/relationships/image" Target="../media/image3.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4" Type="http://schemas.openxmlformats.org/officeDocument/2006/relationships/theme" Target="../theme/theme3.xml"/><Relationship Id="rId13" Type="http://schemas.openxmlformats.org/officeDocument/2006/relationships/image" Target="../media/image2.png"/><Relationship Id="rId12" Type="http://schemas.openxmlformats.org/officeDocument/2006/relationships/image" Target="../media/image1.pn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5" Type="http://schemas.openxmlformats.org/officeDocument/2006/relationships/theme" Target="../theme/theme4.xml"/><Relationship Id="rId14" Type="http://schemas.openxmlformats.org/officeDocument/2006/relationships/image" Target="../media/image2.png"/><Relationship Id="rId13" Type="http://schemas.openxmlformats.org/officeDocument/2006/relationships/image" Target="../media/image1.png"/><Relationship Id="rId12" Type="http://schemas.openxmlformats.org/officeDocument/2006/relationships/image" Target="../media/image3.jpe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4" Type="http://schemas.openxmlformats.org/officeDocument/2006/relationships/theme" Target="../theme/theme5.xml"/><Relationship Id="rId13" Type="http://schemas.openxmlformats.org/officeDocument/2006/relationships/image" Target="../media/image2.png"/><Relationship Id="rId12" Type="http://schemas.openxmlformats.org/officeDocument/2006/relationships/image" Target="../media/image1.png"/><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5" Type="http://schemas.openxmlformats.org/officeDocument/2006/relationships/theme" Target="../theme/theme6.xml"/><Relationship Id="rId14" Type="http://schemas.openxmlformats.org/officeDocument/2006/relationships/image" Target="../media/image2.png"/><Relationship Id="rId13" Type="http://schemas.openxmlformats.org/officeDocument/2006/relationships/image" Target="../media/image1.png"/><Relationship Id="rId12" Type="http://schemas.openxmlformats.org/officeDocument/2006/relationships/image" Target="../media/image3.jpeg"/><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5" Type="http://schemas.openxmlformats.org/officeDocument/2006/relationships/theme" Target="../theme/theme7.xml"/><Relationship Id="rId14" Type="http://schemas.openxmlformats.org/officeDocument/2006/relationships/image" Target="../media/image2.png"/><Relationship Id="rId13" Type="http://schemas.openxmlformats.org/officeDocument/2006/relationships/image" Target="../media/image1.png"/><Relationship Id="rId12" Type="http://schemas.openxmlformats.org/officeDocument/2006/relationships/slideLayout" Target="../slideLayouts/slideLayout78.xml"/><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7.xml"/><Relationship Id="rId8" Type="http://schemas.openxmlformats.org/officeDocument/2006/relationships/slideLayout" Target="../slideLayouts/slideLayout86.xml"/><Relationship Id="rId7" Type="http://schemas.openxmlformats.org/officeDocument/2006/relationships/slideLayout" Target="../slideLayouts/slideLayout85.xml"/><Relationship Id="rId6" Type="http://schemas.openxmlformats.org/officeDocument/2006/relationships/slideLayout" Target="../slideLayouts/slideLayout84.xml"/><Relationship Id="rId5" Type="http://schemas.openxmlformats.org/officeDocument/2006/relationships/slideLayout" Target="../slideLayouts/slideLayout83.xml"/><Relationship Id="rId4" Type="http://schemas.openxmlformats.org/officeDocument/2006/relationships/slideLayout" Target="../slideLayouts/slideLayout82.xml"/><Relationship Id="rId3" Type="http://schemas.openxmlformats.org/officeDocument/2006/relationships/slideLayout" Target="../slideLayouts/slideLayout81.xml"/><Relationship Id="rId2" Type="http://schemas.openxmlformats.org/officeDocument/2006/relationships/slideLayout" Target="../slideLayouts/slideLayout80.xml"/><Relationship Id="rId15" Type="http://schemas.openxmlformats.org/officeDocument/2006/relationships/theme" Target="../theme/theme8.xml"/><Relationship Id="rId14" Type="http://schemas.openxmlformats.org/officeDocument/2006/relationships/image" Target="../media/image2.png"/><Relationship Id="rId13" Type="http://schemas.openxmlformats.org/officeDocument/2006/relationships/image" Target="../media/image1.png"/><Relationship Id="rId12" Type="http://schemas.openxmlformats.org/officeDocument/2006/relationships/image" Target="../media/image3.jpeg"/><Relationship Id="rId11" Type="http://schemas.openxmlformats.org/officeDocument/2006/relationships/slideLayout" Target="../slideLayouts/slideLayout89.xml"/><Relationship Id="rId10" Type="http://schemas.openxmlformats.org/officeDocument/2006/relationships/slideLayout" Target="../slideLayouts/slideLayout88.xml"/><Relationship Id="rId1" Type="http://schemas.openxmlformats.org/officeDocument/2006/relationships/slideLayout" Target="../slideLayouts/slideLayout79.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98.xml"/><Relationship Id="rId8" Type="http://schemas.openxmlformats.org/officeDocument/2006/relationships/slideLayout" Target="../slideLayouts/slideLayout97.xml"/><Relationship Id="rId7" Type="http://schemas.openxmlformats.org/officeDocument/2006/relationships/slideLayout" Target="../slideLayouts/slideLayout96.xml"/><Relationship Id="rId6" Type="http://schemas.openxmlformats.org/officeDocument/2006/relationships/slideLayout" Target="../slideLayouts/slideLayout95.xml"/><Relationship Id="rId5" Type="http://schemas.openxmlformats.org/officeDocument/2006/relationships/slideLayout" Target="../slideLayouts/slideLayout94.xml"/><Relationship Id="rId4" Type="http://schemas.openxmlformats.org/officeDocument/2006/relationships/slideLayout" Target="../slideLayouts/slideLayout93.xml"/><Relationship Id="rId3" Type="http://schemas.openxmlformats.org/officeDocument/2006/relationships/slideLayout" Target="../slideLayouts/slideLayout92.xml"/><Relationship Id="rId2" Type="http://schemas.openxmlformats.org/officeDocument/2006/relationships/slideLayout" Target="../slideLayouts/slideLayout91.xml"/><Relationship Id="rId13" Type="http://schemas.openxmlformats.org/officeDocument/2006/relationships/theme" Target="../theme/theme9.xml"/><Relationship Id="rId12" Type="http://schemas.openxmlformats.org/officeDocument/2006/relationships/slideLayout" Target="../slideLayouts/slideLayout101.xml"/><Relationship Id="rId11" Type="http://schemas.openxmlformats.org/officeDocument/2006/relationships/slideLayout" Target="../slideLayouts/slideLayout100.xml"/><Relationship Id="rId10" Type="http://schemas.openxmlformats.org/officeDocument/2006/relationships/slideLayout" Target="../slideLayouts/slideLayout99.xml"/><Relationship Id="rId1"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26" name="Rectangle 2"/>
          <p:cNvSpPr>
            <a:spLocks noChangeArrowheads="1"/>
          </p:cNvSpPr>
          <p:nvPr/>
        </p:nvSpPr>
        <p:spPr bwMode="auto">
          <a:xfrm>
            <a:off x="0" y="-20637"/>
            <a:ext cx="9144000" cy="1438275"/>
          </a:xfrm>
          <a:prstGeom prst="rect">
            <a:avLst/>
          </a:prstGeom>
          <a:solidFill>
            <a:srgbClr val="243AA8"/>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1027" name="Text Box 3"/>
          <p:cNvSpPr txBox="1">
            <a:spLocks noChangeArrowheads="1"/>
          </p:cNvSpPr>
          <p:nvPr/>
        </p:nvSpPr>
        <p:spPr bwMode="auto">
          <a:xfrm>
            <a:off x="15875" y="6742113"/>
            <a:ext cx="9128125" cy="115888"/>
          </a:xfrm>
          <a:prstGeom prst="rect">
            <a:avLst/>
          </a:prstGeom>
          <a:solidFill>
            <a:srgbClr val="C1C1C1"/>
          </a:solidFill>
          <a:ln>
            <a:noFill/>
          </a:ln>
        </p:spPr>
        <p:txBody>
          <a:bodyPr lIns="36000" tIns="7200" rIns="36000" bIns="180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1028" name="Text Box 4"/>
          <p:cNvSpPr txBox="1">
            <a:spLocks noChangeArrowheads="1"/>
          </p:cNvSpPr>
          <p:nvPr/>
        </p:nvSpPr>
        <p:spPr bwMode="auto">
          <a:xfrm>
            <a:off x="15875" y="-9525"/>
            <a:ext cx="9144000" cy="109538"/>
          </a:xfrm>
          <a:prstGeom prst="rect">
            <a:avLst/>
          </a:prstGeom>
          <a:solidFill>
            <a:srgbClr val="C1C1C1"/>
          </a:solidFill>
          <a:ln>
            <a:noFill/>
          </a:ln>
        </p:spPr>
        <p:txBody>
          <a:bodyPr lIns="36000" tIns="7200" rIns="36000" bIns="180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1029" name="Rectangle 5"/>
          <p:cNvSpPr>
            <a:spLocks noGrp="1"/>
          </p:cNvSpPr>
          <p:nvPr>
            <p:ph type="title"/>
          </p:nvPr>
        </p:nvSpPr>
        <p:spPr>
          <a:xfrm>
            <a:off x="457200" y="2111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30" name="Rectangle 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1031" name="Rectangle 7"/>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0" hangingPunct="0">
              <a:defRPr sz="1400">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2" name="Rectangle 8"/>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0" hangingPunct="0">
              <a:defRPr sz="1400">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3" name="Rectangle 9"/>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ea typeface="华文新魏" panose="0201080004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666675FD-9A49-4C16-8AFB-818214E6DF84}"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sldNum="0" hdr="0" ftr="0" dt="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2pPr>
      <a:lvl3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3pPr>
      <a:lvl4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4pPr>
      <a:lvl5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5pPr>
      <a:lvl6pPr marL="4572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6pPr>
      <a:lvl7pPr marL="9144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7pPr>
      <a:lvl8pPr marL="13716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8pPr>
      <a:lvl9pPr marL="18288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Blip>
          <a:blip r:embed="rId12"/>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3"/>
        </a:buBlip>
        <a:defRPr sz="2800">
          <a:solidFill>
            <a:schemeClr val="tx1"/>
          </a:solidFill>
          <a:latin typeface="+mn-lt"/>
          <a:ea typeface="+mn-ea"/>
        </a:defRPr>
      </a:lvl2pPr>
      <a:lvl3pPr marL="1143000" indent="-228600" algn="l" rtl="0" eaLnBrk="0" fontAlgn="base" hangingPunct="0">
        <a:spcBef>
          <a:spcPct val="20000"/>
        </a:spcBef>
        <a:spcAft>
          <a:spcPct val="0"/>
        </a:spcAft>
        <a:buBlip>
          <a:blip r:embed="rId12"/>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3"/>
        </a:buBlip>
        <a:defRPr sz="2000">
          <a:solidFill>
            <a:schemeClr val="tx1"/>
          </a:solidFill>
          <a:latin typeface="+mn-lt"/>
          <a:ea typeface="+mn-ea"/>
        </a:defRPr>
      </a:lvl4pPr>
      <a:lvl5pPr marL="2057400" indent="-228600" algn="l" rtl="0" eaLnBrk="0" fontAlgn="base" hangingPunct="0">
        <a:spcBef>
          <a:spcPct val="20000"/>
        </a:spcBef>
        <a:spcAft>
          <a:spcPct val="0"/>
        </a:spcAft>
        <a:buBlip>
          <a:blip r:embed="rId12"/>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2"/>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2"/>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2"/>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2"/>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42" name="标题占位符 1"/>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43" name="文本占位符 2"/>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schemeClr val="tx1">
                    <a:tint val="75000"/>
                  </a:schemeClr>
                </a:solidFill>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schemeClr val="tx1">
                    <a:tint val="75000"/>
                  </a:schemeClr>
                </a:solidFill>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F0735604-6E2B-4D20-81BF-D167B71D91B9}"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Lst>
  <p:transition>
    <p:fade/>
  </p:transition>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2"/>
          <a:stretch>
            <a:fillRect/>
          </a:stretch>
        </a:blipFill>
        <a:effectLst/>
      </p:bgPr>
    </p:bg>
    <p:spTree>
      <p:nvGrpSpPr>
        <p:cNvPr id="1" name=""/>
        <p:cNvGrpSpPr/>
        <p:nvPr/>
      </p:nvGrpSpPr>
      <p:grpSpPr/>
      <p:sp>
        <p:nvSpPr>
          <p:cNvPr id="2050" name="Rectangle 5"/>
          <p:cNvSpPr>
            <a:spLocks noGrp="1"/>
          </p:cNvSpPr>
          <p:nvPr>
            <p:ph type="title"/>
          </p:nvPr>
        </p:nvSpPr>
        <p:spPr>
          <a:xfrm>
            <a:off x="457200" y="2111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051" name="Rectangle 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0" hangingPunct="0">
              <a:defRPr sz="1400">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7CC4EC46-0729-49C0-8049-B93A1AAB249E}"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0" hangingPunct="0">
              <a:defRPr sz="1400">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ea typeface="华文新魏" panose="0201080004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6718ED8F-10C1-47D5-BAA6-2DECEEBC27B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hf sldNum="0" hdr="0" ftr="0" dt="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2pPr>
      <a:lvl3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3pPr>
      <a:lvl4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4pPr>
      <a:lvl5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5pPr>
      <a:lvl6pPr marL="4572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6pPr>
      <a:lvl7pPr marL="9144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7pPr>
      <a:lvl8pPr marL="13716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8pPr>
      <a:lvl9pPr marL="18288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4"/>
        </a:buBlip>
        <a:defRPr sz="2800">
          <a:solidFill>
            <a:schemeClr val="tx1"/>
          </a:solidFill>
          <a:latin typeface="+mn-lt"/>
          <a:ea typeface="+mn-ea"/>
        </a:defRPr>
      </a:lvl2pPr>
      <a:lvl3pPr marL="1143000" indent="-228600" algn="l" rtl="0" eaLnBrk="0" fontAlgn="base" hangingPunct="0">
        <a:spcBef>
          <a:spcPct val="20000"/>
        </a:spcBef>
        <a:spcAft>
          <a:spcPct val="0"/>
        </a:spcAft>
        <a:buBlip>
          <a:blip r:embed="rId13"/>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4"/>
        </a:buBlip>
        <a:defRPr sz="2000">
          <a:solidFill>
            <a:schemeClr val="tx1"/>
          </a:solidFill>
          <a:latin typeface="+mn-lt"/>
          <a:ea typeface="+mn-ea"/>
        </a:defRPr>
      </a:lvl4pPr>
      <a:lvl5pPr marL="2057400" indent="-228600" algn="l" rtl="0" eaLnBrk="0" fontAlgn="base" hangingPunct="0">
        <a:spcBef>
          <a:spcPct val="20000"/>
        </a:spcBef>
        <a:spcAft>
          <a:spcPct val="0"/>
        </a:spcAft>
        <a:buBlip>
          <a:blip r:embed="rId13"/>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3"/>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3"/>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3"/>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3"/>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3074" name="Rectangle 2"/>
          <p:cNvSpPr>
            <a:spLocks noChangeArrowheads="1"/>
          </p:cNvSpPr>
          <p:nvPr/>
        </p:nvSpPr>
        <p:spPr bwMode="auto">
          <a:xfrm>
            <a:off x="0" y="-20637"/>
            <a:ext cx="9144000" cy="1438275"/>
          </a:xfrm>
          <a:prstGeom prst="rect">
            <a:avLst/>
          </a:prstGeom>
          <a:solidFill>
            <a:srgbClr val="243AA8"/>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3075" name="Text Box 3"/>
          <p:cNvSpPr txBox="1">
            <a:spLocks noChangeArrowheads="1"/>
          </p:cNvSpPr>
          <p:nvPr/>
        </p:nvSpPr>
        <p:spPr bwMode="auto">
          <a:xfrm>
            <a:off x="15875" y="6742113"/>
            <a:ext cx="9128125" cy="115888"/>
          </a:xfrm>
          <a:prstGeom prst="rect">
            <a:avLst/>
          </a:prstGeom>
          <a:solidFill>
            <a:srgbClr val="C1C1C1"/>
          </a:solidFill>
          <a:ln>
            <a:noFill/>
          </a:ln>
        </p:spPr>
        <p:txBody>
          <a:bodyPr lIns="36000" tIns="7200" rIns="36000" bIns="180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3076" name="Text Box 4"/>
          <p:cNvSpPr txBox="1">
            <a:spLocks noChangeArrowheads="1"/>
          </p:cNvSpPr>
          <p:nvPr/>
        </p:nvSpPr>
        <p:spPr bwMode="auto">
          <a:xfrm>
            <a:off x="15875" y="-9525"/>
            <a:ext cx="9144000" cy="109538"/>
          </a:xfrm>
          <a:prstGeom prst="rect">
            <a:avLst/>
          </a:prstGeom>
          <a:solidFill>
            <a:srgbClr val="C1C1C1"/>
          </a:solidFill>
          <a:ln>
            <a:noFill/>
          </a:ln>
        </p:spPr>
        <p:txBody>
          <a:bodyPr lIns="36000" tIns="7200" rIns="36000" bIns="180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3077" name="Rectangle 5"/>
          <p:cNvSpPr>
            <a:spLocks noGrp="1"/>
          </p:cNvSpPr>
          <p:nvPr>
            <p:ph type="title"/>
          </p:nvPr>
        </p:nvSpPr>
        <p:spPr>
          <a:xfrm>
            <a:off x="457200" y="2111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078" name="Rectangle 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1031" name="Rectangle 7"/>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0" hangingPunct="0">
              <a:defRPr sz="1400">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2" name="Rectangle 8"/>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0" hangingPunct="0">
              <a:defRPr sz="1400">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3" name="Rectangle 9"/>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ea typeface="华文新魏" panose="0201080004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93B478DB-05B1-4BEB-A47A-D43CC7AB9C3D}"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hf sldNum="0" hdr="0" ftr="0" dt="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2pPr>
      <a:lvl3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3pPr>
      <a:lvl4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4pPr>
      <a:lvl5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5pPr>
      <a:lvl6pPr marL="4572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6pPr>
      <a:lvl7pPr marL="9144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7pPr>
      <a:lvl8pPr marL="13716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8pPr>
      <a:lvl9pPr marL="18288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Blip>
          <a:blip r:embed="rId12"/>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3"/>
        </a:buBlip>
        <a:defRPr sz="2800">
          <a:solidFill>
            <a:schemeClr val="tx1"/>
          </a:solidFill>
          <a:latin typeface="+mn-lt"/>
          <a:ea typeface="+mn-ea"/>
        </a:defRPr>
      </a:lvl2pPr>
      <a:lvl3pPr marL="1143000" indent="-228600" algn="l" rtl="0" eaLnBrk="0" fontAlgn="base" hangingPunct="0">
        <a:spcBef>
          <a:spcPct val="20000"/>
        </a:spcBef>
        <a:spcAft>
          <a:spcPct val="0"/>
        </a:spcAft>
        <a:buBlip>
          <a:blip r:embed="rId12"/>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3"/>
        </a:buBlip>
        <a:defRPr sz="2000">
          <a:solidFill>
            <a:schemeClr val="tx1"/>
          </a:solidFill>
          <a:latin typeface="+mn-lt"/>
          <a:ea typeface="+mn-ea"/>
        </a:defRPr>
      </a:lvl4pPr>
      <a:lvl5pPr marL="2057400" indent="-228600" algn="l" rtl="0" eaLnBrk="0" fontAlgn="base" hangingPunct="0">
        <a:spcBef>
          <a:spcPct val="20000"/>
        </a:spcBef>
        <a:spcAft>
          <a:spcPct val="0"/>
        </a:spcAft>
        <a:buBlip>
          <a:blip r:embed="rId12"/>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2"/>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2"/>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2"/>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2"/>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2"/>
          <a:stretch>
            <a:fillRect/>
          </a:stretch>
        </a:blipFill>
        <a:effectLst/>
      </p:bgPr>
    </p:bg>
    <p:spTree>
      <p:nvGrpSpPr>
        <p:cNvPr id="1" name=""/>
        <p:cNvGrpSpPr/>
        <p:nvPr/>
      </p:nvGrpSpPr>
      <p:grpSpPr/>
      <p:sp>
        <p:nvSpPr>
          <p:cNvPr id="4098" name="Rectangle 5"/>
          <p:cNvSpPr>
            <a:spLocks noGrp="1"/>
          </p:cNvSpPr>
          <p:nvPr>
            <p:ph type="title"/>
          </p:nvPr>
        </p:nvSpPr>
        <p:spPr>
          <a:xfrm>
            <a:off x="457200" y="2111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4099" name="Rectangle 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0" hangingPunct="0">
              <a:defRPr sz="1400">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FC239B64-42A9-491A-99DB-990C59A05EC1}"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0" hangingPunct="0">
              <a:defRPr sz="1400">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ea typeface="华文新魏" panose="0201080004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31FCF26E-039F-4789-A339-415D83987066}"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p:transition>
  <p:hf sldNum="0" hdr="0" ftr="0" dt="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2pPr>
      <a:lvl3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3pPr>
      <a:lvl4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4pPr>
      <a:lvl5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5pPr>
      <a:lvl6pPr marL="4572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6pPr>
      <a:lvl7pPr marL="9144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7pPr>
      <a:lvl8pPr marL="13716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8pPr>
      <a:lvl9pPr marL="18288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4"/>
        </a:buBlip>
        <a:defRPr sz="2800">
          <a:solidFill>
            <a:schemeClr val="tx1"/>
          </a:solidFill>
          <a:latin typeface="+mn-lt"/>
          <a:ea typeface="+mn-ea"/>
        </a:defRPr>
      </a:lvl2pPr>
      <a:lvl3pPr marL="1143000" indent="-228600" algn="l" rtl="0" eaLnBrk="0" fontAlgn="base" hangingPunct="0">
        <a:spcBef>
          <a:spcPct val="20000"/>
        </a:spcBef>
        <a:spcAft>
          <a:spcPct val="0"/>
        </a:spcAft>
        <a:buBlip>
          <a:blip r:embed="rId13"/>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4"/>
        </a:buBlip>
        <a:defRPr sz="2000">
          <a:solidFill>
            <a:schemeClr val="tx1"/>
          </a:solidFill>
          <a:latin typeface="+mn-lt"/>
          <a:ea typeface="+mn-ea"/>
        </a:defRPr>
      </a:lvl4pPr>
      <a:lvl5pPr marL="2057400" indent="-228600" algn="l" rtl="0" eaLnBrk="0" fontAlgn="base" hangingPunct="0">
        <a:spcBef>
          <a:spcPct val="20000"/>
        </a:spcBef>
        <a:spcAft>
          <a:spcPct val="0"/>
        </a:spcAft>
        <a:buBlip>
          <a:blip r:embed="rId13"/>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3"/>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3"/>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3"/>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3"/>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5122" name="Rectangle 2"/>
          <p:cNvSpPr>
            <a:spLocks noChangeArrowheads="1"/>
          </p:cNvSpPr>
          <p:nvPr/>
        </p:nvSpPr>
        <p:spPr bwMode="auto">
          <a:xfrm>
            <a:off x="0" y="-20637"/>
            <a:ext cx="9144000" cy="1438275"/>
          </a:xfrm>
          <a:prstGeom prst="rect">
            <a:avLst/>
          </a:prstGeom>
          <a:solidFill>
            <a:srgbClr val="243AA8"/>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5123" name="Text Box 3"/>
          <p:cNvSpPr txBox="1">
            <a:spLocks noChangeArrowheads="1"/>
          </p:cNvSpPr>
          <p:nvPr/>
        </p:nvSpPr>
        <p:spPr bwMode="auto">
          <a:xfrm>
            <a:off x="15875" y="6742113"/>
            <a:ext cx="9128125" cy="115888"/>
          </a:xfrm>
          <a:prstGeom prst="rect">
            <a:avLst/>
          </a:prstGeom>
          <a:solidFill>
            <a:srgbClr val="C1C1C1"/>
          </a:solidFill>
          <a:ln>
            <a:noFill/>
          </a:ln>
        </p:spPr>
        <p:txBody>
          <a:bodyPr lIns="36000" tIns="7200" rIns="36000" bIns="180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5124" name="Text Box 4"/>
          <p:cNvSpPr txBox="1">
            <a:spLocks noChangeArrowheads="1"/>
          </p:cNvSpPr>
          <p:nvPr/>
        </p:nvSpPr>
        <p:spPr bwMode="auto">
          <a:xfrm>
            <a:off x="15875" y="-9525"/>
            <a:ext cx="9144000" cy="109538"/>
          </a:xfrm>
          <a:prstGeom prst="rect">
            <a:avLst/>
          </a:prstGeom>
          <a:solidFill>
            <a:srgbClr val="C1C1C1"/>
          </a:solidFill>
          <a:ln>
            <a:noFill/>
          </a:ln>
        </p:spPr>
        <p:txBody>
          <a:bodyPr lIns="36000" tIns="7200" rIns="36000" bIns="180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5125" name="Rectangle 5"/>
          <p:cNvSpPr>
            <a:spLocks noGrp="1"/>
          </p:cNvSpPr>
          <p:nvPr>
            <p:ph type="title"/>
          </p:nvPr>
        </p:nvSpPr>
        <p:spPr>
          <a:xfrm>
            <a:off x="457200" y="2111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5126" name="Rectangle 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1031" name="Rectangle 7"/>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0" hangingPunct="0">
              <a:defRPr sz="1400">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2" name="Rectangle 8"/>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0" hangingPunct="0">
              <a:defRPr sz="1400">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3" name="Rectangle 9"/>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ea typeface="华文新魏" panose="0201080004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439E6D39-5CA6-4DD0-803A-215706D4911A}"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fade/>
  </p:transition>
  <p:hf sldNum="0" hdr="0" ftr="0" dt="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2pPr>
      <a:lvl3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3pPr>
      <a:lvl4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4pPr>
      <a:lvl5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5pPr>
      <a:lvl6pPr marL="4572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6pPr>
      <a:lvl7pPr marL="9144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7pPr>
      <a:lvl8pPr marL="13716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8pPr>
      <a:lvl9pPr marL="18288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Blip>
          <a:blip r:embed="rId12"/>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3"/>
        </a:buBlip>
        <a:defRPr sz="2800">
          <a:solidFill>
            <a:schemeClr val="tx1"/>
          </a:solidFill>
          <a:latin typeface="+mn-lt"/>
          <a:ea typeface="+mn-ea"/>
        </a:defRPr>
      </a:lvl2pPr>
      <a:lvl3pPr marL="1143000" indent="-228600" algn="l" rtl="0" eaLnBrk="0" fontAlgn="base" hangingPunct="0">
        <a:spcBef>
          <a:spcPct val="20000"/>
        </a:spcBef>
        <a:spcAft>
          <a:spcPct val="0"/>
        </a:spcAft>
        <a:buBlip>
          <a:blip r:embed="rId12"/>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3"/>
        </a:buBlip>
        <a:defRPr sz="2000">
          <a:solidFill>
            <a:schemeClr val="tx1"/>
          </a:solidFill>
          <a:latin typeface="+mn-lt"/>
          <a:ea typeface="+mn-ea"/>
        </a:defRPr>
      </a:lvl4pPr>
      <a:lvl5pPr marL="2057400" indent="-228600" algn="l" rtl="0" eaLnBrk="0" fontAlgn="base" hangingPunct="0">
        <a:spcBef>
          <a:spcPct val="20000"/>
        </a:spcBef>
        <a:spcAft>
          <a:spcPct val="0"/>
        </a:spcAft>
        <a:buBlip>
          <a:blip r:embed="rId12"/>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2"/>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2"/>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2"/>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2"/>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2"/>
          <a:stretch>
            <a:fillRect/>
          </a:stretch>
        </a:blipFill>
        <a:effectLst/>
      </p:bgPr>
    </p:bg>
    <p:spTree>
      <p:nvGrpSpPr>
        <p:cNvPr id="1" name=""/>
        <p:cNvGrpSpPr/>
        <p:nvPr/>
      </p:nvGrpSpPr>
      <p:grpSpPr/>
      <p:sp>
        <p:nvSpPr>
          <p:cNvPr id="6146" name="Rectangle 5"/>
          <p:cNvSpPr>
            <a:spLocks noGrp="1"/>
          </p:cNvSpPr>
          <p:nvPr>
            <p:ph type="title"/>
          </p:nvPr>
        </p:nvSpPr>
        <p:spPr>
          <a:xfrm>
            <a:off x="457200" y="2111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147" name="Rectangle 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0" hangingPunct="0">
              <a:defRPr sz="1400">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5CD91681-62BF-4AA2-9DC9-1FC9A2BA83AB}"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0" hangingPunct="0">
              <a:defRPr sz="1400">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ea typeface="华文新魏" panose="0201080004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5CF5B9BE-BAB9-4CFF-AFCA-857C108616D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fade/>
  </p:transition>
  <p:hf sldNum="0" hdr="0" ftr="0" dt="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2pPr>
      <a:lvl3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3pPr>
      <a:lvl4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4pPr>
      <a:lvl5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5pPr>
      <a:lvl6pPr marL="4572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6pPr>
      <a:lvl7pPr marL="9144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7pPr>
      <a:lvl8pPr marL="13716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8pPr>
      <a:lvl9pPr marL="18288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4"/>
        </a:buBlip>
        <a:defRPr sz="2800">
          <a:solidFill>
            <a:schemeClr val="tx1"/>
          </a:solidFill>
          <a:latin typeface="+mn-lt"/>
          <a:ea typeface="+mn-ea"/>
        </a:defRPr>
      </a:lvl2pPr>
      <a:lvl3pPr marL="1143000" indent="-228600" algn="l" rtl="0" eaLnBrk="0" fontAlgn="base" hangingPunct="0">
        <a:spcBef>
          <a:spcPct val="20000"/>
        </a:spcBef>
        <a:spcAft>
          <a:spcPct val="0"/>
        </a:spcAft>
        <a:buBlip>
          <a:blip r:embed="rId13"/>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4"/>
        </a:buBlip>
        <a:defRPr sz="2000">
          <a:solidFill>
            <a:schemeClr val="tx1"/>
          </a:solidFill>
          <a:latin typeface="+mn-lt"/>
          <a:ea typeface="+mn-ea"/>
        </a:defRPr>
      </a:lvl4pPr>
      <a:lvl5pPr marL="2057400" indent="-228600" algn="l" rtl="0" eaLnBrk="0" fontAlgn="base" hangingPunct="0">
        <a:spcBef>
          <a:spcPct val="20000"/>
        </a:spcBef>
        <a:spcAft>
          <a:spcPct val="0"/>
        </a:spcAft>
        <a:buBlip>
          <a:blip r:embed="rId13"/>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3"/>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3"/>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3"/>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3"/>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7170" name="Rectangle 2"/>
          <p:cNvSpPr>
            <a:spLocks noChangeArrowheads="1"/>
          </p:cNvSpPr>
          <p:nvPr/>
        </p:nvSpPr>
        <p:spPr bwMode="auto">
          <a:xfrm>
            <a:off x="0" y="-20637"/>
            <a:ext cx="9144000" cy="1438275"/>
          </a:xfrm>
          <a:prstGeom prst="rect">
            <a:avLst/>
          </a:prstGeom>
          <a:solidFill>
            <a:srgbClr val="243AA8"/>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7171" name="Text Box 3"/>
          <p:cNvSpPr txBox="1">
            <a:spLocks noChangeArrowheads="1"/>
          </p:cNvSpPr>
          <p:nvPr/>
        </p:nvSpPr>
        <p:spPr bwMode="auto">
          <a:xfrm>
            <a:off x="15875" y="6742113"/>
            <a:ext cx="9128125" cy="115888"/>
          </a:xfrm>
          <a:prstGeom prst="rect">
            <a:avLst/>
          </a:prstGeom>
          <a:solidFill>
            <a:srgbClr val="C1C1C1"/>
          </a:solidFill>
          <a:ln>
            <a:noFill/>
          </a:ln>
        </p:spPr>
        <p:txBody>
          <a:bodyPr lIns="36000" tIns="7200" rIns="36000" bIns="180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7172" name="Text Box 4"/>
          <p:cNvSpPr txBox="1">
            <a:spLocks noChangeArrowheads="1"/>
          </p:cNvSpPr>
          <p:nvPr/>
        </p:nvSpPr>
        <p:spPr bwMode="auto">
          <a:xfrm>
            <a:off x="15875" y="-9525"/>
            <a:ext cx="9144000" cy="109538"/>
          </a:xfrm>
          <a:prstGeom prst="rect">
            <a:avLst/>
          </a:prstGeom>
          <a:solidFill>
            <a:srgbClr val="C1C1C1"/>
          </a:solidFill>
          <a:ln>
            <a:noFill/>
          </a:ln>
        </p:spPr>
        <p:txBody>
          <a:bodyPr lIns="36000" tIns="7200" rIns="36000" bIns="1800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
        <p:nvSpPr>
          <p:cNvPr id="7173" name="Rectangle 5"/>
          <p:cNvSpPr>
            <a:spLocks noGrp="1"/>
          </p:cNvSpPr>
          <p:nvPr>
            <p:ph type="title"/>
          </p:nvPr>
        </p:nvSpPr>
        <p:spPr>
          <a:xfrm>
            <a:off x="457200" y="2111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7174" name="Rectangle 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1031" name="Rectangle 7"/>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0" hangingPunct="0">
              <a:defRPr sz="1400">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2" name="Rectangle 8"/>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0" hangingPunct="0">
              <a:defRPr sz="1400">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3" name="Rectangle 9"/>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ea typeface="华文新魏" panose="0201080004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ACCAB397-95C0-47B2-8A1C-137EFFECBB2C}"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ransition>
    <p:fade/>
  </p:transition>
  <p:hf sldNum="0" hdr="0" ftr="0" dt="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2pPr>
      <a:lvl3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3pPr>
      <a:lvl4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4pPr>
      <a:lvl5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5pPr>
      <a:lvl6pPr marL="4572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6pPr>
      <a:lvl7pPr marL="9144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7pPr>
      <a:lvl8pPr marL="13716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8pPr>
      <a:lvl9pPr marL="18288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4"/>
        </a:buBlip>
        <a:defRPr sz="2800">
          <a:solidFill>
            <a:schemeClr val="tx1"/>
          </a:solidFill>
          <a:latin typeface="+mn-lt"/>
          <a:ea typeface="+mn-ea"/>
        </a:defRPr>
      </a:lvl2pPr>
      <a:lvl3pPr marL="1143000" indent="-228600" algn="l" rtl="0" eaLnBrk="0" fontAlgn="base" hangingPunct="0">
        <a:spcBef>
          <a:spcPct val="20000"/>
        </a:spcBef>
        <a:spcAft>
          <a:spcPct val="0"/>
        </a:spcAft>
        <a:buBlip>
          <a:blip r:embed="rId13"/>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4"/>
        </a:buBlip>
        <a:defRPr sz="2000">
          <a:solidFill>
            <a:schemeClr val="tx1"/>
          </a:solidFill>
          <a:latin typeface="+mn-lt"/>
          <a:ea typeface="+mn-ea"/>
        </a:defRPr>
      </a:lvl4pPr>
      <a:lvl5pPr marL="2057400" indent="-228600" algn="l" rtl="0" eaLnBrk="0" fontAlgn="base" hangingPunct="0">
        <a:spcBef>
          <a:spcPct val="20000"/>
        </a:spcBef>
        <a:spcAft>
          <a:spcPct val="0"/>
        </a:spcAft>
        <a:buBlip>
          <a:blip r:embed="rId13"/>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3"/>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3"/>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3"/>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3"/>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2"/>
          <a:stretch>
            <a:fillRect/>
          </a:stretch>
        </a:blipFill>
        <a:effectLst/>
      </p:bgPr>
    </p:bg>
    <p:spTree>
      <p:nvGrpSpPr>
        <p:cNvPr id="1" name=""/>
        <p:cNvGrpSpPr/>
        <p:nvPr/>
      </p:nvGrpSpPr>
      <p:grpSpPr/>
      <p:sp>
        <p:nvSpPr>
          <p:cNvPr id="8194" name="Rectangle 5"/>
          <p:cNvSpPr>
            <a:spLocks noGrp="1"/>
          </p:cNvSpPr>
          <p:nvPr>
            <p:ph type="title"/>
          </p:nvPr>
        </p:nvSpPr>
        <p:spPr>
          <a:xfrm>
            <a:off x="457200" y="2111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8195" name="Rectangle 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eaLnBrk="0" hangingPunct="0">
              <a:defRPr sz="1400">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C4BE25F8-E4AC-4ED2-8AFB-C11535DD762F}" type="datetimeFigureOut">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eaLnBrk="0" hangingPunct="0">
              <a:defRPr sz="1400">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a:ea typeface="华文新魏" panose="0201080004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EBCCE1CD-3324-4454-B4D3-938FBD38ADE8}" type="slidenum">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华文新魏" panose="0201080004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ransition>
    <p:fade/>
  </p:transition>
  <p:hf sldNum="0" hdr="0" ftr="0" dt="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2pPr>
      <a:lvl3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3pPr>
      <a:lvl4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4pPr>
      <a:lvl5pPr algn="ctr" rtl="0" eaLnBrk="0" fontAlgn="base" hangingPunct="0">
        <a:spcBef>
          <a:spcPct val="0"/>
        </a:spcBef>
        <a:spcAft>
          <a:spcPct val="0"/>
        </a:spcAft>
        <a:defRPr sz="4400" b="1">
          <a:solidFill>
            <a:schemeClr val="tx2"/>
          </a:solidFill>
          <a:latin typeface="Arial" panose="020B0604020202020204" pitchFamily="34" charset="0"/>
          <a:ea typeface="隶书" panose="02010509060101010101" pitchFamily="49" charset="-122"/>
        </a:defRPr>
      </a:lvl5pPr>
      <a:lvl6pPr marL="4572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6pPr>
      <a:lvl7pPr marL="9144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7pPr>
      <a:lvl8pPr marL="13716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8pPr>
      <a:lvl9pPr marL="1828800" algn="ctr" rtl="0" eaLnBrk="1" fontAlgn="base" hangingPunct="1">
        <a:spcBef>
          <a:spcPct val="0"/>
        </a:spcBef>
        <a:spcAft>
          <a:spcPct val="0"/>
        </a:spcAft>
        <a:defRPr sz="4400" b="1">
          <a:solidFill>
            <a:schemeClr val="tx2"/>
          </a:solidFill>
          <a:latin typeface="Arial" panose="020B06040202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4"/>
        </a:buBlip>
        <a:defRPr sz="2800">
          <a:solidFill>
            <a:schemeClr val="tx1"/>
          </a:solidFill>
          <a:latin typeface="+mn-lt"/>
          <a:ea typeface="+mn-ea"/>
        </a:defRPr>
      </a:lvl2pPr>
      <a:lvl3pPr marL="1143000" indent="-228600" algn="l" rtl="0" eaLnBrk="0" fontAlgn="base" hangingPunct="0">
        <a:spcBef>
          <a:spcPct val="20000"/>
        </a:spcBef>
        <a:spcAft>
          <a:spcPct val="0"/>
        </a:spcAft>
        <a:buBlip>
          <a:blip r:embed="rId13"/>
        </a:buBlip>
        <a:defRPr sz="2400">
          <a:solidFill>
            <a:schemeClr val="tx1"/>
          </a:solidFill>
          <a:latin typeface="+mn-lt"/>
          <a:ea typeface="+mn-ea"/>
        </a:defRPr>
      </a:lvl3pPr>
      <a:lvl4pPr marL="1600200" indent="-228600" algn="l" rtl="0" eaLnBrk="0" fontAlgn="base" hangingPunct="0">
        <a:spcBef>
          <a:spcPct val="20000"/>
        </a:spcBef>
        <a:spcAft>
          <a:spcPct val="0"/>
        </a:spcAft>
        <a:buBlip>
          <a:blip r:embed="rId14"/>
        </a:buBlip>
        <a:defRPr sz="2000">
          <a:solidFill>
            <a:schemeClr val="tx1"/>
          </a:solidFill>
          <a:latin typeface="+mn-lt"/>
          <a:ea typeface="+mn-ea"/>
        </a:defRPr>
      </a:lvl4pPr>
      <a:lvl5pPr marL="2057400" indent="-228600" algn="l" rtl="0" eaLnBrk="0" fontAlgn="base" hangingPunct="0">
        <a:spcBef>
          <a:spcPct val="20000"/>
        </a:spcBef>
        <a:spcAft>
          <a:spcPct val="0"/>
        </a:spcAft>
        <a:buBlip>
          <a:blip r:embed="rId13"/>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3"/>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3"/>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3"/>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3"/>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9218" name="标题占位符 1"/>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9219" name="文本占位符 2"/>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schemeClr val="tx1">
                    <a:tint val="75000"/>
                  </a:schemeClr>
                </a:solidFill>
                <a:latin typeface="Arial" panose="020B0604020202020204" pitchFamily="34" charset="0"/>
                <a:ea typeface="+mn-ea"/>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schemeClr val="tx1">
                    <a:tint val="75000"/>
                  </a:schemeClr>
                </a:solidFill>
                <a:latin typeface="Arial" panose="020B0604020202020204" pitchFamily="34" charset="0"/>
                <a:ea typeface="+mn-ea"/>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9395235A-9E0D-4411-A8C1-8A59F2A02922}" type="slidenum">
              <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fld>
            <a:endParaRPr kumimoji="0" lang="en-US"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transition>
    <p:fade/>
  </p:transition>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96.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91.xml"/><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91.xml"/><Relationship Id="rId7" Type="http://schemas.openxmlformats.org/officeDocument/2006/relationships/image" Target="../media/image24.png"/><Relationship Id="rId6" Type="http://schemas.openxmlformats.org/officeDocument/2006/relationships/image" Target="../media/image23.png"/><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91.xml"/><Relationship Id="rId7" Type="http://schemas.openxmlformats.org/officeDocument/2006/relationships/image" Target="../media/image26.png"/><Relationship Id="rId6" Type="http://schemas.openxmlformats.org/officeDocument/2006/relationships/image" Target="../media/image25.jpeg"/><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91.xml"/><Relationship Id="rId7" Type="http://schemas.openxmlformats.org/officeDocument/2006/relationships/image" Target="../media/image28.jpeg"/><Relationship Id="rId6" Type="http://schemas.openxmlformats.org/officeDocument/2006/relationships/image" Target="../media/image27.jpeg"/><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91.xml"/><Relationship Id="rId7" Type="http://schemas.openxmlformats.org/officeDocument/2006/relationships/image" Target="../media/image30.jpeg"/><Relationship Id="rId6" Type="http://schemas.openxmlformats.org/officeDocument/2006/relationships/image" Target="../media/image29.jpeg"/><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91.xml"/><Relationship Id="rId7" Type="http://schemas.openxmlformats.org/officeDocument/2006/relationships/image" Target="../media/image32.jpeg"/><Relationship Id="rId6" Type="http://schemas.openxmlformats.org/officeDocument/2006/relationships/image" Target="../media/image31.jpeg"/><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03.xml"/><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03.xml"/><Relationship Id="rId2" Type="http://schemas.openxmlformats.org/officeDocument/2006/relationships/image" Target="../media/image34.png"/><Relationship Id="rId1"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03.xml"/><Relationship Id="rId2" Type="http://schemas.openxmlformats.org/officeDocument/2006/relationships/image" Target="../media/image34.png"/><Relationship Id="rId1"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03.xml"/><Relationship Id="rId2" Type="http://schemas.openxmlformats.org/officeDocument/2006/relationships/image" Target="../media/image34.png"/><Relationship Id="rId1"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03.xml"/><Relationship Id="rId1"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03.xml"/><Relationship Id="rId1"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03.xml"/><Relationship Id="rId1" Type="http://schemas.openxmlformats.org/officeDocument/2006/relationships/image" Target="../media/image3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91.xml"/><Relationship Id="rId6" Type="http://schemas.openxmlformats.org/officeDocument/2006/relationships/image" Target="../media/image4.png"/><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6.xml.rels><?xml version="1.0" encoding="UTF-8" standalone="yes"?>
<Relationships xmlns="http://schemas.openxmlformats.org/package/2006/relationships"><Relationship Id="rId6" Type="http://schemas.openxmlformats.org/officeDocument/2006/relationships/slideLayout" Target="../slideLayouts/slideLayout103.xml"/><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jpeg"/><Relationship Id="rId2" Type="http://schemas.openxmlformats.org/officeDocument/2006/relationships/image" Target="../media/image39.wmf"/><Relationship Id="rId1" Type="http://schemas.openxmlformats.org/officeDocument/2006/relationships/image" Target="../media/image38.wmf"/></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03.xml"/><Relationship Id="rId2" Type="http://schemas.openxmlformats.org/officeDocument/2006/relationships/image" Target="../media/image44.wmf"/><Relationship Id="rId1" Type="http://schemas.openxmlformats.org/officeDocument/2006/relationships/image" Target="../media/image43.w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1.xml"/><Relationship Id="rId2" Type="http://schemas.openxmlformats.org/officeDocument/2006/relationships/image" Target="../media/image6.png"/><Relationship Id="rId1"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91.xml"/><Relationship Id="rId1" Type="http://schemas.openxmlformats.org/officeDocument/2006/relationships/image" Target="../media/image45.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91.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91.xml"/><Relationship Id="rId7" Type="http://schemas.openxmlformats.org/officeDocument/2006/relationships/image" Target="../media/image11.png"/><Relationship Id="rId6" Type="http://schemas.openxmlformats.org/officeDocument/2006/relationships/image" Target="../media/image10.png"/><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91.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91.xml"/><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8" name="图示 7"/>
          <p:cNvGraphicFramePr/>
          <p:nvPr/>
        </p:nvGraphicFramePr>
        <p:xfrm>
          <a:off x="609704" y="990663"/>
          <a:ext cx="7772310" cy="510533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4338" name="文本框 7"/>
          <p:cNvSpPr txBox="1"/>
          <p:nvPr/>
        </p:nvSpPr>
        <p:spPr>
          <a:xfrm>
            <a:off x="1905000" y="1162050"/>
            <a:ext cx="331788" cy="400050"/>
          </a:xfrm>
          <a:prstGeom prst="rect">
            <a:avLst/>
          </a:prstGeom>
          <a:noFill/>
          <a:ln w="9525">
            <a:noFill/>
          </a:ln>
        </p:spPr>
        <p:txBody>
          <a:bodyPr anchor="t" anchorCtr="0">
            <a:spAutoFit/>
          </a:bodyPr>
          <a:p>
            <a:pPr eaLnBrk="0" hangingPunct="0"/>
            <a:r>
              <a:rPr lang="en-US" altLang="zh-CN" sz="2000" b="1" dirty="0">
                <a:solidFill>
                  <a:srgbClr val="7F7F7F"/>
                </a:solidFill>
                <a:latin typeface="Arial" panose="020B0604020202020204" pitchFamily="34" charset="0"/>
              </a:rPr>
              <a:t>1</a:t>
            </a:r>
            <a:endParaRPr lang="zh-CN" altLang="en-US" sz="2000" b="1" dirty="0">
              <a:solidFill>
                <a:srgbClr val="7F7F7F"/>
              </a:solidFill>
              <a:latin typeface="Arial" panose="020B0604020202020204" pitchFamily="34" charset="0"/>
              <a:ea typeface="宋体" panose="02010600030101010101" pitchFamily="2" charset="-122"/>
            </a:endParaRPr>
          </a:p>
        </p:txBody>
      </p:sp>
      <p:sp>
        <p:nvSpPr>
          <p:cNvPr id="14339" name="文本框 7"/>
          <p:cNvSpPr txBox="1"/>
          <p:nvPr/>
        </p:nvSpPr>
        <p:spPr>
          <a:xfrm>
            <a:off x="1905000" y="2343150"/>
            <a:ext cx="331788" cy="400050"/>
          </a:xfrm>
          <a:prstGeom prst="rect">
            <a:avLst/>
          </a:prstGeom>
          <a:noFill/>
          <a:ln w="9525">
            <a:noFill/>
          </a:ln>
        </p:spPr>
        <p:txBody>
          <a:bodyPr anchor="t" anchorCtr="0">
            <a:spAutoFit/>
          </a:bodyPr>
          <a:p>
            <a:pPr eaLnBrk="0" hangingPunct="0"/>
            <a:r>
              <a:rPr lang="en-US" altLang="zh-CN" sz="2000" b="1" dirty="0">
                <a:solidFill>
                  <a:srgbClr val="7F7F7F"/>
                </a:solidFill>
                <a:latin typeface="Arial" panose="020B0604020202020204" pitchFamily="34" charset="0"/>
              </a:rPr>
              <a:t>2</a:t>
            </a:r>
            <a:endParaRPr lang="zh-CN" altLang="en-US" sz="2000" b="1" dirty="0">
              <a:solidFill>
                <a:srgbClr val="7F7F7F"/>
              </a:solidFill>
              <a:latin typeface="Arial" panose="020B0604020202020204" pitchFamily="34" charset="0"/>
              <a:ea typeface="宋体" panose="02010600030101010101" pitchFamily="2" charset="-122"/>
            </a:endParaRPr>
          </a:p>
        </p:txBody>
      </p:sp>
      <p:sp>
        <p:nvSpPr>
          <p:cNvPr id="14340" name="文本框 7"/>
          <p:cNvSpPr txBox="1"/>
          <p:nvPr/>
        </p:nvSpPr>
        <p:spPr>
          <a:xfrm>
            <a:off x="1905000" y="3409950"/>
            <a:ext cx="331788" cy="400050"/>
          </a:xfrm>
          <a:prstGeom prst="rect">
            <a:avLst/>
          </a:prstGeom>
          <a:noFill/>
          <a:ln w="9525">
            <a:noFill/>
          </a:ln>
        </p:spPr>
        <p:txBody>
          <a:bodyPr anchor="t" anchorCtr="0">
            <a:spAutoFit/>
          </a:bodyPr>
          <a:p>
            <a:pPr eaLnBrk="0" hangingPunct="0"/>
            <a:r>
              <a:rPr lang="en-US" altLang="zh-CN" sz="2000" b="1" dirty="0">
                <a:solidFill>
                  <a:srgbClr val="7F7F7F"/>
                </a:solidFill>
                <a:latin typeface="Arial" panose="020B0604020202020204" pitchFamily="34" charset="0"/>
              </a:rPr>
              <a:t>3</a:t>
            </a:r>
            <a:endParaRPr lang="zh-CN" altLang="en-US" sz="2000" b="1" dirty="0">
              <a:solidFill>
                <a:srgbClr val="7F7F7F"/>
              </a:solidFill>
              <a:latin typeface="Arial" panose="020B0604020202020204" pitchFamily="34" charset="0"/>
              <a:ea typeface="宋体" panose="02010600030101010101" pitchFamily="2" charset="-122"/>
            </a:endParaRPr>
          </a:p>
        </p:txBody>
      </p:sp>
      <p:sp>
        <p:nvSpPr>
          <p:cNvPr id="14341" name="文本框 7"/>
          <p:cNvSpPr txBox="1"/>
          <p:nvPr/>
        </p:nvSpPr>
        <p:spPr>
          <a:xfrm>
            <a:off x="1905000" y="4400550"/>
            <a:ext cx="331788" cy="400050"/>
          </a:xfrm>
          <a:prstGeom prst="rect">
            <a:avLst/>
          </a:prstGeom>
          <a:noFill/>
          <a:ln w="9525">
            <a:noFill/>
          </a:ln>
        </p:spPr>
        <p:txBody>
          <a:bodyPr anchor="t" anchorCtr="0">
            <a:spAutoFit/>
          </a:bodyPr>
          <a:p>
            <a:pPr eaLnBrk="0" hangingPunct="0"/>
            <a:r>
              <a:rPr lang="en-US" altLang="zh-CN" sz="2000" b="1" dirty="0">
                <a:solidFill>
                  <a:srgbClr val="7F7F7F"/>
                </a:solidFill>
                <a:latin typeface="Arial" panose="020B0604020202020204" pitchFamily="34" charset="0"/>
              </a:rPr>
              <a:t>4</a:t>
            </a:r>
            <a:endParaRPr lang="zh-CN" altLang="en-US" sz="2000" b="1" dirty="0">
              <a:solidFill>
                <a:srgbClr val="7F7F7F"/>
              </a:solidFill>
              <a:latin typeface="Arial" panose="020B0604020202020204" pitchFamily="34" charset="0"/>
              <a:ea typeface="宋体" panose="02010600030101010101" pitchFamily="2" charset="-122"/>
            </a:endParaRPr>
          </a:p>
        </p:txBody>
      </p:sp>
      <p:sp>
        <p:nvSpPr>
          <p:cNvPr id="14342" name="文本框 7"/>
          <p:cNvSpPr txBox="1"/>
          <p:nvPr/>
        </p:nvSpPr>
        <p:spPr>
          <a:xfrm>
            <a:off x="1906588" y="5467350"/>
            <a:ext cx="331787" cy="400050"/>
          </a:xfrm>
          <a:prstGeom prst="rect">
            <a:avLst/>
          </a:prstGeom>
          <a:noFill/>
          <a:ln w="9525">
            <a:noFill/>
          </a:ln>
        </p:spPr>
        <p:txBody>
          <a:bodyPr anchor="t" anchorCtr="0">
            <a:spAutoFit/>
          </a:bodyPr>
          <a:p>
            <a:pPr eaLnBrk="0" hangingPunct="0"/>
            <a:r>
              <a:rPr lang="en-US" altLang="zh-CN" sz="2000" b="1" dirty="0">
                <a:solidFill>
                  <a:srgbClr val="7F7F7F"/>
                </a:solidFill>
                <a:latin typeface="Arial" panose="020B0604020202020204" pitchFamily="34" charset="0"/>
              </a:rPr>
              <a:t>5</a:t>
            </a:r>
            <a:endParaRPr lang="zh-CN" altLang="en-US" sz="2000" b="1" dirty="0">
              <a:solidFill>
                <a:srgbClr val="7F7F7F"/>
              </a:solidFill>
              <a:latin typeface="Arial" panose="020B0604020202020204" pitchFamily="34" charset="0"/>
              <a:ea typeface="宋体" panose="02010600030101010101" pitchFamily="2" charset="-122"/>
            </a:endParaRPr>
          </a:p>
        </p:txBody>
      </p:sp>
      <p:sp>
        <p:nvSpPr>
          <p:cNvPr id="9" name="矩形 8"/>
          <p:cNvSpPr/>
          <p:nvPr/>
        </p:nvSpPr>
        <p:spPr>
          <a:xfrm>
            <a:off x="431800" y="2352675"/>
            <a:ext cx="609600" cy="175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目录</a:t>
            </a:r>
            <a:endParaRPr kumimoji="0" lang="zh-CN" altLang="en-US" sz="3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3555" name="矩形 1"/>
          <p:cNvSpPr/>
          <p:nvPr/>
        </p:nvSpPr>
        <p:spPr>
          <a:xfrm>
            <a:off x="390525" y="904875"/>
            <a:ext cx="2190750"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2.3</a:t>
            </a:r>
            <a:r>
              <a:rPr lang="zh-CN" altLang="en-US" sz="2400" b="1" dirty="0">
                <a:latin typeface="微软雅黑" panose="020B0503020204020204" pitchFamily="34" charset="-122"/>
                <a:ea typeface="微软雅黑" panose="020B0503020204020204" pitchFamily="34" charset="-122"/>
              </a:rPr>
              <a:t>，压力管道</a:t>
            </a:r>
            <a:endParaRPr lang="zh-CN" altLang="en-US" sz="2400" b="1" dirty="0">
              <a:latin typeface="微软雅黑" panose="020B0503020204020204" pitchFamily="34" charset="-122"/>
              <a:ea typeface="微软雅黑" panose="020B0503020204020204" pitchFamily="34" charset="-122"/>
            </a:endParaRPr>
          </a:p>
        </p:txBody>
      </p:sp>
      <p:sp>
        <p:nvSpPr>
          <p:cNvPr id="15" name="Rectangle 3"/>
          <p:cNvSpPr/>
          <p:nvPr/>
        </p:nvSpPr>
        <p:spPr>
          <a:xfrm>
            <a:off x="179388" y="1341438"/>
            <a:ext cx="8785225" cy="2479675"/>
          </a:xfrm>
          <a:prstGeom prst="rect">
            <a:avLst/>
          </a:prstGeom>
          <a:noFill/>
          <a:ln w="9525">
            <a:noFill/>
          </a:ln>
        </p:spPr>
        <p:txBody>
          <a:bodyPr anchor="t" anchorCtr="0"/>
          <a:p>
            <a:pPr marL="342900" indent="-342900" eaLnBrk="0" latinLnBrk="1" hangingPunct="0">
              <a:lnSpc>
                <a:spcPct val="110000"/>
              </a:lnSpc>
              <a:spcBef>
                <a:spcPct val="20000"/>
              </a:spcBef>
              <a:buFontTx/>
              <a:buChar char="•"/>
            </a:pPr>
            <a:r>
              <a:rPr lang="zh-CN" altLang="en-US" sz="1600" dirty="0">
                <a:latin typeface="华文楷体" panose="02010600040101010101" pitchFamily="2" charset="-122"/>
                <a:ea typeface="华文楷体" panose="02010600040101010101" pitchFamily="2" charset="-122"/>
              </a:rPr>
              <a:t>定义</a:t>
            </a:r>
            <a:endParaRPr lang="zh-CN" altLang="en-US" sz="1600" dirty="0">
              <a:latin typeface="华文楷体" panose="02010600040101010101" pitchFamily="2" charset="-122"/>
              <a:ea typeface="华文楷体" panose="02010600040101010101" pitchFamily="2" charset="-122"/>
            </a:endParaRPr>
          </a:p>
          <a:p>
            <a:pPr marL="342900" indent="-342900" eaLnBrk="0" latinLnBrk="1" hangingPunct="0">
              <a:lnSpc>
                <a:spcPct val="110000"/>
              </a:lnSpc>
              <a:spcBef>
                <a:spcPct val="20000"/>
              </a:spcBef>
            </a:pPr>
            <a:r>
              <a:rPr lang="zh-CN" altLang="en-US" sz="1600" dirty="0">
                <a:latin typeface="华文楷体" panose="02010600040101010101" pitchFamily="2" charset="-122"/>
                <a:ea typeface="华文楷体" panose="02010600040101010101" pitchFamily="2" charset="-122"/>
              </a:rPr>
              <a:t>      利用一定的压力，用于输送气体或者液体的管状设备。 </a:t>
            </a:r>
            <a:endParaRPr lang="zh-CN" altLang="en-US" sz="1600" dirty="0">
              <a:latin typeface="华文楷体" panose="02010600040101010101" pitchFamily="2" charset="-122"/>
              <a:ea typeface="华文楷体" panose="02010600040101010101" pitchFamily="2" charset="-122"/>
            </a:endParaRPr>
          </a:p>
          <a:p>
            <a:pPr marL="342900" indent="-342900" eaLnBrk="0" latinLnBrk="1" hangingPunct="0">
              <a:lnSpc>
                <a:spcPct val="110000"/>
              </a:lnSpc>
              <a:spcBef>
                <a:spcPct val="20000"/>
              </a:spcBef>
              <a:buFontTx/>
              <a:buChar char="•"/>
            </a:pPr>
            <a:r>
              <a:rPr lang="zh-CN" altLang="en-US" sz="1600" dirty="0">
                <a:latin typeface="华文楷体" panose="02010600040101010101" pitchFamily="2" charset="-122"/>
                <a:ea typeface="华文楷体" panose="02010600040101010101" pitchFamily="2" charset="-122"/>
              </a:rPr>
              <a:t>参数范围</a:t>
            </a:r>
            <a:endParaRPr lang="zh-CN" altLang="en-US" sz="1600" dirty="0">
              <a:latin typeface="华文楷体" panose="02010600040101010101" pitchFamily="2" charset="-122"/>
              <a:ea typeface="华文楷体" panose="02010600040101010101" pitchFamily="2" charset="-122"/>
            </a:endParaRPr>
          </a:p>
          <a:p>
            <a:pPr marL="342900" indent="-342900" eaLnBrk="0" latinLnBrk="1" hangingPunct="0">
              <a:lnSpc>
                <a:spcPct val="110000"/>
              </a:lnSpc>
              <a:spcBef>
                <a:spcPct val="20000"/>
              </a:spcBef>
            </a:pPr>
            <a:r>
              <a:rPr lang="zh-CN" altLang="en-US" sz="1600" dirty="0">
                <a:latin typeface="华文楷体" panose="02010600040101010101" pitchFamily="2" charset="-122"/>
                <a:ea typeface="华文楷体" panose="02010600040101010101" pitchFamily="2" charset="-122"/>
              </a:rPr>
              <a:t>   最高工作压力大于或者等于</a:t>
            </a:r>
            <a:r>
              <a:rPr lang="en-US" altLang="zh-CN" sz="1600" dirty="0">
                <a:latin typeface="华文楷体" panose="02010600040101010101" pitchFamily="2" charset="-122"/>
                <a:ea typeface="华文楷体" panose="02010600040101010101" pitchFamily="2" charset="-122"/>
              </a:rPr>
              <a:t>0.1MPa</a:t>
            </a:r>
            <a:r>
              <a:rPr lang="zh-CN" altLang="en-US" sz="1600" dirty="0">
                <a:latin typeface="华文楷体" panose="02010600040101010101" pitchFamily="2" charset="-122"/>
                <a:ea typeface="华文楷体" panose="02010600040101010101" pitchFamily="2" charset="-122"/>
              </a:rPr>
              <a:t>（表压），介质为气体、液化气体、蒸汽或者可燃、易爆、有毒、有腐蚀性、最高工作温度高于或者等于标准沸点的液体，且公称直径大于或者等于</a:t>
            </a:r>
            <a:r>
              <a:rPr lang="en-US" altLang="zh-CN" sz="1600" dirty="0">
                <a:latin typeface="华文楷体" panose="02010600040101010101" pitchFamily="2" charset="-122"/>
                <a:ea typeface="华文楷体" panose="02010600040101010101" pitchFamily="2" charset="-122"/>
              </a:rPr>
              <a:t>50mm</a:t>
            </a:r>
            <a:r>
              <a:rPr lang="zh-CN" altLang="en-US" sz="1600" dirty="0">
                <a:latin typeface="华文楷体" panose="02010600040101010101" pitchFamily="2" charset="-122"/>
                <a:ea typeface="华文楷体" panose="02010600040101010101" pitchFamily="2" charset="-122"/>
              </a:rPr>
              <a:t>的管道。</a:t>
            </a:r>
            <a:endParaRPr lang="zh-CN" altLang="en-US" sz="1600" dirty="0">
              <a:latin typeface="华文楷体" panose="02010600040101010101" pitchFamily="2" charset="-122"/>
              <a:ea typeface="华文楷体" panose="02010600040101010101" pitchFamily="2" charset="-122"/>
            </a:endParaRPr>
          </a:p>
          <a:p>
            <a:pPr marL="342900" indent="-342900" eaLnBrk="0" latinLnBrk="1" hangingPunct="0">
              <a:lnSpc>
                <a:spcPct val="110000"/>
              </a:lnSpc>
              <a:spcBef>
                <a:spcPct val="20000"/>
              </a:spcBef>
            </a:pPr>
            <a:r>
              <a:rPr lang="zh-CN" altLang="en-US" sz="1600" dirty="0">
                <a:latin typeface="华文楷体" panose="02010600040101010101" pitchFamily="2" charset="-122"/>
                <a:ea typeface="华文楷体" panose="02010600040101010101" pitchFamily="2" charset="-122"/>
              </a:rPr>
              <a:t>  公称直径小于</a:t>
            </a:r>
            <a:r>
              <a:rPr lang="en-US" altLang="zh-CN" sz="1600" dirty="0">
                <a:latin typeface="华文楷体" panose="02010600040101010101" pitchFamily="2" charset="-122"/>
                <a:ea typeface="华文楷体" panose="02010600040101010101" pitchFamily="2" charset="-122"/>
              </a:rPr>
              <a:t>150mm</a:t>
            </a:r>
            <a:r>
              <a:rPr lang="zh-CN" altLang="en-US" sz="1600" dirty="0">
                <a:latin typeface="华文楷体" panose="02010600040101010101" pitchFamily="2" charset="-122"/>
                <a:ea typeface="华文楷体" panose="02010600040101010101" pitchFamily="2" charset="-122"/>
              </a:rPr>
              <a:t>，且其最高工作压力小于</a:t>
            </a:r>
            <a:r>
              <a:rPr lang="en-US" altLang="zh-CN" sz="1600" dirty="0">
                <a:latin typeface="华文楷体" panose="02010600040101010101" pitchFamily="2" charset="-122"/>
                <a:ea typeface="华文楷体" panose="02010600040101010101" pitchFamily="2" charset="-122"/>
              </a:rPr>
              <a:t>1.6MPa</a:t>
            </a:r>
            <a:r>
              <a:rPr lang="zh-CN" altLang="en-US" sz="1600" dirty="0">
                <a:latin typeface="华文楷体" panose="02010600040101010101" pitchFamily="2" charset="-122"/>
                <a:ea typeface="华文楷体" panose="02010600040101010101" pitchFamily="2" charset="-122"/>
              </a:rPr>
              <a:t>（表压）的输送无毒、不可燃、无腐蚀性气体的管道和设备本体所属管道除外。 </a:t>
            </a:r>
            <a:endParaRPr lang="zh-CN" altLang="en-US" sz="1600" dirty="0">
              <a:latin typeface="华文楷体" panose="02010600040101010101" pitchFamily="2" charset="-122"/>
              <a:ea typeface="华文楷体" panose="02010600040101010101" pitchFamily="2" charset="-122"/>
            </a:endParaRPr>
          </a:p>
        </p:txBody>
      </p:sp>
      <p:grpSp>
        <p:nvGrpSpPr>
          <p:cNvPr id="23557" name="组合 20"/>
          <p:cNvGrpSpPr/>
          <p:nvPr/>
        </p:nvGrpSpPr>
        <p:grpSpPr>
          <a:xfrm>
            <a:off x="1252538" y="3975100"/>
            <a:ext cx="7693025" cy="541338"/>
            <a:chOff x="1890967" y="94545"/>
            <a:chExt cx="6080760" cy="1437389"/>
          </a:xfrm>
        </p:grpSpPr>
        <p:sp>
          <p:nvSpPr>
            <p:cNvPr id="22" name="五边形 21"/>
            <p:cNvSpPr/>
            <p:nvPr/>
          </p:nvSpPr>
          <p:spPr>
            <a:xfrm rot="10800000">
              <a:off x="1890967" y="94545"/>
              <a:ext cx="6080760" cy="1437389"/>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五边形 4"/>
            <p:cNvSpPr/>
            <p:nvPr/>
          </p:nvSpPr>
          <p:spPr>
            <a:xfrm>
              <a:off x="2199648" y="94545"/>
              <a:ext cx="5772079" cy="1437389"/>
            </a:xfrm>
            <a:prstGeom prst="rect">
              <a:avLst/>
            </a:prstGeom>
          </p:spPr>
          <p:style>
            <a:lnRef idx="0">
              <a:scrgbClr r="0" g="0" b="0"/>
            </a:lnRef>
            <a:fillRef idx="0">
              <a:scrgbClr r="0" g="0" b="0"/>
            </a:fillRef>
            <a:effectRef idx="0">
              <a:scrgbClr r="0" g="0" b="0"/>
            </a:effectRef>
            <a:fontRef idx="minor">
              <a:schemeClr val="lt1"/>
            </a:fontRef>
          </p:style>
          <p:txBody>
            <a:bodyPr lIns="633849" tIns="68580" rIns="128016" bIns="68580" spcCol="1270" anchor="ct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1400" b="1" i="0" u="none" strike="noStrike" kern="1200" cap="none" spc="0" normalizeH="0" baseline="0" noProof="0" dirty="0">
                  <a:ln>
                    <a:noFill/>
                  </a:ln>
                  <a:solidFill>
                    <a:schemeClr val="lt1"/>
                  </a:solidFill>
                  <a:effectLst/>
                  <a:uLnTx/>
                  <a:uFillTx/>
                  <a:latin typeface="黑体" panose="02010609060101010101" pitchFamily="49" charset="-122"/>
                  <a:ea typeface="黑体" panose="02010609060101010101" pitchFamily="49" charset="-122"/>
                  <a:cs typeface="+mn-cs"/>
                </a:rPr>
                <a:t>系指企业、事业单位所属的用于输送工艺介质的管道、公用工程管道及其它辅助管道。包括延伸出工厂边界线，但归属企、事业单位管辖的工艺管道。</a:t>
              </a:r>
              <a:endParaRPr kumimoji="0" lang="zh-CN" altLang="en-US" sz="1400" b="1" i="0" u="none" strike="noStrike" kern="1200" cap="none" spc="0" normalizeH="0" baseline="0" noProof="0" dirty="0">
                <a:ln>
                  <a:noFill/>
                </a:ln>
                <a:solidFill>
                  <a:schemeClr val="lt1"/>
                </a:solidFill>
                <a:effectLst/>
                <a:uLnTx/>
                <a:uFillTx/>
                <a:latin typeface="+mn-lt"/>
                <a:ea typeface="+mn-ea"/>
                <a:cs typeface="+mn-cs"/>
              </a:endParaRPr>
            </a:p>
          </p:txBody>
        </p:sp>
      </p:grpSp>
      <p:sp>
        <p:nvSpPr>
          <p:cNvPr id="25" name="椭圆 24"/>
          <p:cNvSpPr/>
          <p:nvPr/>
        </p:nvSpPr>
        <p:spPr>
          <a:xfrm>
            <a:off x="334963" y="3811588"/>
            <a:ext cx="1066800" cy="1066800"/>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561" name="文本框 3"/>
          <p:cNvSpPr txBox="1"/>
          <p:nvPr/>
        </p:nvSpPr>
        <p:spPr>
          <a:xfrm>
            <a:off x="415925" y="4146550"/>
            <a:ext cx="1146175" cy="339725"/>
          </a:xfrm>
          <a:prstGeom prst="rect">
            <a:avLst/>
          </a:prstGeom>
          <a:noFill/>
          <a:ln w="9525">
            <a:noFill/>
          </a:ln>
        </p:spPr>
        <p:txBody>
          <a:bodyPr anchor="t" anchorCtr="0">
            <a:spAutoFit/>
          </a:bodyPr>
          <a:p>
            <a:pPr eaLnBrk="0" hangingPunct="0"/>
            <a:r>
              <a:rPr lang="zh-CN" altLang="en-US" sz="1600" b="1" dirty="0">
                <a:latin typeface="Arial" panose="020B0604020202020204" pitchFamily="34" charset="0"/>
                <a:ea typeface="宋体" panose="02010600030101010101" pitchFamily="2" charset="-122"/>
              </a:rPr>
              <a:t>工业管道</a:t>
            </a:r>
            <a:endParaRPr lang="zh-CN" altLang="en-US" sz="1600" b="1" dirty="0">
              <a:latin typeface="Arial" panose="020B0604020202020204" pitchFamily="34" charset="0"/>
              <a:ea typeface="宋体" panose="02010600030101010101" pitchFamily="2" charset="-122"/>
            </a:endParaRPr>
          </a:p>
        </p:txBody>
      </p:sp>
      <p:grpSp>
        <p:nvGrpSpPr>
          <p:cNvPr id="23562" name="组合 25"/>
          <p:cNvGrpSpPr/>
          <p:nvPr/>
        </p:nvGrpSpPr>
        <p:grpSpPr>
          <a:xfrm>
            <a:off x="1227138" y="4897438"/>
            <a:ext cx="7693025" cy="541337"/>
            <a:chOff x="1890967" y="94545"/>
            <a:chExt cx="6080760" cy="1437389"/>
          </a:xfrm>
        </p:grpSpPr>
        <p:sp>
          <p:nvSpPr>
            <p:cNvPr id="27" name="五边形 26"/>
            <p:cNvSpPr/>
            <p:nvPr/>
          </p:nvSpPr>
          <p:spPr>
            <a:xfrm rot="10800000">
              <a:off x="1890967" y="94545"/>
              <a:ext cx="6080760" cy="1437389"/>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五边形 4"/>
            <p:cNvSpPr/>
            <p:nvPr/>
          </p:nvSpPr>
          <p:spPr>
            <a:xfrm>
              <a:off x="2199648" y="94545"/>
              <a:ext cx="5772079" cy="1437389"/>
            </a:xfrm>
            <a:prstGeom prst="rect">
              <a:avLst/>
            </a:prstGeom>
          </p:spPr>
          <p:style>
            <a:lnRef idx="0">
              <a:scrgbClr r="0" g="0" b="0"/>
            </a:lnRef>
            <a:fillRef idx="0">
              <a:scrgbClr r="0" g="0" b="0"/>
            </a:fillRef>
            <a:effectRef idx="0">
              <a:scrgbClr r="0" g="0" b="0"/>
            </a:effectRef>
            <a:fontRef idx="minor">
              <a:schemeClr val="lt1"/>
            </a:fontRef>
          </p:style>
          <p:txBody>
            <a:bodyPr lIns="633849" tIns="68580" rIns="128016" bIns="68580" spcCol="127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chemeClr val="lt1"/>
                  </a:solidFill>
                  <a:effectLst/>
                  <a:uLnTx/>
                  <a:uFillTx/>
                  <a:latin typeface="黑体" panose="02010609060101010101" pitchFamily="49" charset="-122"/>
                  <a:ea typeface="黑体" panose="02010609060101010101" pitchFamily="49" charset="-122"/>
                  <a:cs typeface="+mn-cs"/>
                </a:rPr>
                <a:t>系指城市或乡镇范围内用于公用事业或民用的燃气管道和热力管道。</a:t>
              </a:r>
              <a:endParaRPr kumimoji="0" lang="zh-CN" altLang="en-US" sz="1400" b="1" i="0" u="none" strike="noStrike" kern="1200" cap="none" spc="0" normalizeH="0" baseline="0" noProof="0" dirty="0">
                <a:ln>
                  <a:noFill/>
                </a:ln>
                <a:solidFill>
                  <a:schemeClr val="lt1"/>
                </a:solidFill>
                <a:effectLst/>
                <a:uLnTx/>
                <a:uFillTx/>
                <a:latin typeface="+mn-lt"/>
                <a:ea typeface="+mn-ea"/>
                <a:cs typeface="+mn-cs"/>
              </a:endParaRPr>
            </a:p>
          </p:txBody>
        </p:sp>
      </p:grpSp>
      <p:sp>
        <p:nvSpPr>
          <p:cNvPr id="30" name="椭圆 29"/>
          <p:cNvSpPr/>
          <p:nvPr/>
        </p:nvSpPr>
        <p:spPr>
          <a:xfrm>
            <a:off x="309563" y="4573588"/>
            <a:ext cx="1066800" cy="1066800"/>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566" name="文本框 30"/>
          <p:cNvSpPr txBox="1"/>
          <p:nvPr/>
        </p:nvSpPr>
        <p:spPr>
          <a:xfrm>
            <a:off x="390525" y="4954588"/>
            <a:ext cx="1146175" cy="338137"/>
          </a:xfrm>
          <a:prstGeom prst="rect">
            <a:avLst/>
          </a:prstGeom>
          <a:noFill/>
          <a:ln w="9525">
            <a:noFill/>
          </a:ln>
        </p:spPr>
        <p:txBody>
          <a:bodyPr anchor="t" anchorCtr="0">
            <a:spAutoFit/>
          </a:bodyPr>
          <a:p>
            <a:pPr eaLnBrk="0" hangingPunct="0"/>
            <a:r>
              <a:rPr lang="zh-CN" altLang="en-US" sz="1600" b="1" dirty="0">
                <a:latin typeface="Arial" panose="020B0604020202020204" pitchFamily="34" charset="0"/>
                <a:ea typeface="宋体" panose="02010600030101010101" pitchFamily="2" charset="-122"/>
              </a:rPr>
              <a:t>公用管道</a:t>
            </a:r>
            <a:endParaRPr lang="zh-CN" altLang="en-US" sz="1600" b="1" dirty="0">
              <a:latin typeface="Arial" panose="020B0604020202020204" pitchFamily="34" charset="0"/>
              <a:ea typeface="宋体" panose="02010600030101010101" pitchFamily="2" charset="-122"/>
            </a:endParaRPr>
          </a:p>
        </p:txBody>
      </p:sp>
      <p:grpSp>
        <p:nvGrpSpPr>
          <p:cNvPr id="23567" name="组合 31"/>
          <p:cNvGrpSpPr/>
          <p:nvPr/>
        </p:nvGrpSpPr>
        <p:grpSpPr>
          <a:xfrm>
            <a:off x="1227138" y="5788025"/>
            <a:ext cx="7693025" cy="539750"/>
            <a:chOff x="1890967" y="94545"/>
            <a:chExt cx="6080760" cy="1437389"/>
          </a:xfrm>
        </p:grpSpPr>
        <p:sp>
          <p:nvSpPr>
            <p:cNvPr id="33" name="五边形 32"/>
            <p:cNvSpPr/>
            <p:nvPr/>
          </p:nvSpPr>
          <p:spPr>
            <a:xfrm rot="10800000">
              <a:off x="1890967" y="94545"/>
              <a:ext cx="6080760" cy="1437389"/>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五边形 4"/>
            <p:cNvSpPr/>
            <p:nvPr/>
          </p:nvSpPr>
          <p:spPr>
            <a:xfrm>
              <a:off x="2199648" y="94545"/>
              <a:ext cx="5772079" cy="1437389"/>
            </a:xfrm>
            <a:prstGeom prst="rect">
              <a:avLst/>
            </a:prstGeom>
          </p:spPr>
          <p:style>
            <a:lnRef idx="0">
              <a:scrgbClr r="0" g="0" b="0"/>
            </a:lnRef>
            <a:fillRef idx="0">
              <a:scrgbClr r="0" g="0" b="0"/>
            </a:fillRef>
            <a:effectRef idx="0">
              <a:scrgbClr r="0" g="0" b="0"/>
            </a:effectRef>
            <a:fontRef idx="minor">
              <a:schemeClr val="lt1"/>
            </a:fontRef>
          </p:style>
          <p:txBody>
            <a:bodyPr lIns="633849" tIns="68580" rIns="128016" bIns="68580" spcCol="127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chemeClr val="lt1"/>
                  </a:solidFill>
                  <a:effectLst/>
                  <a:uLnTx/>
                  <a:uFillTx/>
                  <a:latin typeface="黑体" panose="02010609060101010101" pitchFamily="49" charset="-122"/>
                  <a:ea typeface="黑体" panose="02010609060101010101" pitchFamily="49" charset="-122"/>
                  <a:cs typeface="+mn-cs"/>
                </a:rPr>
                <a:t>系指产地、储存库、使用单位间用于输送商品介质的管道。</a:t>
              </a:r>
              <a:endParaRPr kumimoji="0" lang="zh-CN" altLang="en-US" sz="1400" b="1" i="0" u="none" strike="noStrike" kern="1200" cap="none" spc="0" normalizeH="0" baseline="0" noProof="0" dirty="0">
                <a:ln>
                  <a:noFill/>
                </a:ln>
                <a:solidFill>
                  <a:schemeClr val="lt1"/>
                </a:solidFill>
                <a:effectLst/>
                <a:uLnTx/>
                <a:uFillTx/>
                <a:latin typeface="+mn-lt"/>
                <a:ea typeface="+mn-ea"/>
                <a:cs typeface="+mn-cs"/>
              </a:endParaRPr>
            </a:p>
          </p:txBody>
        </p:sp>
      </p:grpSp>
      <p:sp>
        <p:nvSpPr>
          <p:cNvPr id="35" name="椭圆 34"/>
          <p:cNvSpPr/>
          <p:nvPr/>
        </p:nvSpPr>
        <p:spPr>
          <a:xfrm>
            <a:off x="309563" y="5524500"/>
            <a:ext cx="1066800" cy="1066800"/>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571" name="文本框 35"/>
          <p:cNvSpPr txBox="1"/>
          <p:nvPr/>
        </p:nvSpPr>
        <p:spPr>
          <a:xfrm>
            <a:off x="390525" y="5959475"/>
            <a:ext cx="1146175" cy="338138"/>
          </a:xfrm>
          <a:prstGeom prst="rect">
            <a:avLst/>
          </a:prstGeom>
          <a:noFill/>
          <a:ln w="9525">
            <a:noFill/>
          </a:ln>
        </p:spPr>
        <p:txBody>
          <a:bodyPr anchor="t" anchorCtr="0">
            <a:spAutoFit/>
          </a:bodyPr>
          <a:p>
            <a:pPr eaLnBrk="0" hangingPunct="0"/>
            <a:r>
              <a:rPr lang="zh-CN" altLang="en-US" sz="1600" b="1" dirty="0">
                <a:latin typeface="Arial" panose="020B0604020202020204" pitchFamily="34" charset="0"/>
                <a:ea typeface="宋体" panose="02010600030101010101" pitchFamily="2" charset="-122"/>
              </a:rPr>
              <a:t>长输管道</a:t>
            </a:r>
            <a:endParaRPr lang="zh-CN" altLang="en-US" sz="1600" b="1" dirty="0">
              <a:latin typeface="Arial" panose="020B060402020202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charRg st="3" end="35"/>
                                            </p:txEl>
                                          </p:spTgt>
                                        </p:tgtEl>
                                        <p:attrNameLst>
                                          <p:attrName>style.visibility</p:attrName>
                                        </p:attrNameLst>
                                      </p:cBhvr>
                                      <p:to>
                                        <p:strVal val="visible"/>
                                      </p:to>
                                    </p:set>
                                    <p:anim calcmode="lin" valueType="num">
                                      <p:cBhvr additive="base">
                                        <p:cTn id="7" dur="500" fill="hold"/>
                                        <p:tgtEl>
                                          <p:spTgt spid="15">
                                            <p:txEl>
                                              <p:charRg st="3" end="3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charRg st="3" end="3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charRg st="40" end="135"/>
                                            </p:txEl>
                                          </p:spTgt>
                                        </p:tgtEl>
                                        <p:attrNameLst>
                                          <p:attrName>style.visibility</p:attrName>
                                        </p:attrNameLst>
                                      </p:cBhvr>
                                      <p:to>
                                        <p:strVal val="visible"/>
                                      </p:to>
                                    </p:set>
                                    <p:anim calcmode="lin" valueType="num">
                                      <p:cBhvr additive="base">
                                        <p:cTn id="13" dur="500" fill="hold"/>
                                        <p:tgtEl>
                                          <p:spTgt spid="15">
                                            <p:txEl>
                                              <p:charRg st="40" end="13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charRg st="40" end="13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charRg st="135" end="202"/>
                                            </p:txEl>
                                          </p:spTgt>
                                        </p:tgtEl>
                                        <p:attrNameLst>
                                          <p:attrName>style.visibility</p:attrName>
                                        </p:attrNameLst>
                                      </p:cBhvr>
                                      <p:to>
                                        <p:strVal val="visible"/>
                                      </p:to>
                                    </p:set>
                                    <p:anim calcmode="lin" valueType="num">
                                      <p:cBhvr additive="base">
                                        <p:cTn id="19" dur="500" fill="hold"/>
                                        <p:tgtEl>
                                          <p:spTgt spid="15">
                                            <p:txEl>
                                              <p:charRg st="135" end="20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charRg st="135" end="20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4579" name="矩形 1"/>
          <p:cNvSpPr/>
          <p:nvPr/>
        </p:nvSpPr>
        <p:spPr>
          <a:xfrm>
            <a:off x="390525" y="904875"/>
            <a:ext cx="2190750"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2.3</a:t>
            </a:r>
            <a:r>
              <a:rPr lang="zh-CN" altLang="en-US" sz="2400" b="1" dirty="0">
                <a:latin typeface="微软雅黑" panose="020B0503020204020204" pitchFamily="34" charset="-122"/>
                <a:ea typeface="微软雅黑" panose="020B0503020204020204" pitchFamily="34" charset="-122"/>
              </a:rPr>
              <a:t>，压力管道</a:t>
            </a:r>
            <a:endParaRPr lang="zh-CN" altLang="en-US" sz="2400" b="1" dirty="0">
              <a:latin typeface="微软雅黑" panose="020B0503020204020204" pitchFamily="34" charset="-122"/>
              <a:ea typeface="微软雅黑" panose="020B0503020204020204" pitchFamily="34" charset="-122"/>
            </a:endParaRPr>
          </a:p>
        </p:txBody>
      </p:sp>
      <p:pic>
        <p:nvPicPr>
          <p:cNvPr id="24580" name="Picture 6" descr="管道2"/>
          <p:cNvPicPr>
            <a:picLocks noChangeAspect="1"/>
          </p:cNvPicPr>
          <p:nvPr/>
        </p:nvPicPr>
        <p:blipFill>
          <a:blip r:embed="rId1"/>
          <a:stretch>
            <a:fillRect/>
          </a:stretch>
        </p:blipFill>
        <p:spPr>
          <a:xfrm>
            <a:off x="193675" y="1422400"/>
            <a:ext cx="4225925" cy="2463800"/>
          </a:xfrm>
          <a:prstGeom prst="rect">
            <a:avLst/>
          </a:prstGeom>
          <a:noFill/>
          <a:ln w="9525">
            <a:noFill/>
          </a:ln>
        </p:spPr>
      </p:pic>
      <p:sp>
        <p:nvSpPr>
          <p:cNvPr id="24581" name="矩形 2"/>
          <p:cNvSpPr/>
          <p:nvPr/>
        </p:nvSpPr>
        <p:spPr>
          <a:xfrm>
            <a:off x="160338" y="1433513"/>
            <a:ext cx="1108075" cy="369887"/>
          </a:xfrm>
          <a:prstGeom prst="rect">
            <a:avLst/>
          </a:prstGeom>
          <a:noFill/>
          <a:ln w="9525">
            <a:noFill/>
          </a:ln>
        </p:spPr>
        <p:txBody>
          <a:bodyPr wrap="none" anchor="t" anchorCtr="0">
            <a:spAutoFit/>
          </a:bodyPr>
          <a:p>
            <a:pPr eaLnBrk="0" hangingPunct="0"/>
            <a:r>
              <a:rPr lang="zh-CN" altLang="en-US" b="1" dirty="0">
                <a:latin typeface="Arial" panose="020B0604020202020204" pitchFamily="34" charset="0"/>
                <a:ea typeface="宋体" panose="02010600030101010101" pitchFamily="2" charset="-122"/>
              </a:rPr>
              <a:t>工业管道</a:t>
            </a:r>
            <a:endParaRPr lang="zh-CN" altLang="en-US" b="1" dirty="0">
              <a:latin typeface="Arial" panose="020B0604020202020204" pitchFamily="34" charset="0"/>
              <a:ea typeface="宋体" panose="02010600030101010101" pitchFamily="2" charset="-122"/>
            </a:endParaRPr>
          </a:p>
        </p:txBody>
      </p:sp>
      <p:pic>
        <p:nvPicPr>
          <p:cNvPr id="24582" name="Picture 4" descr="Pict0007"/>
          <p:cNvPicPr>
            <a:picLocks noChangeAspect="1"/>
          </p:cNvPicPr>
          <p:nvPr/>
        </p:nvPicPr>
        <p:blipFill>
          <a:blip r:embed="rId2"/>
          <a:stretch>
            <a:fillRect/>
          </a:stretch>
        </p:blipFill>
        <p:spPr>
          <a:xfrm>
            <a:off x="184150" y="4038600"/>
            <a:ext cx="4235450" cy="2620963"/>
          </a:xfrm>
          <a:prstGeom prst="rect">
            <a:avLst/>
          </a:prstGeom>
          <a:noFill/>
          <a:ln w="9525">
            <a:noFill/>
          </a:ln>
        </p:spPr>
      </p:pic>
      <p:sp>
        <p:nvSpPr>
          <p:cNvPr id="24583" name="矩形 5"/>
          <p:cNvSpPr/>
          <p:nvPr/>
        </p:nvSpPr>
        <p:spPr>
          <a:xfrm>
            <a:off x="160338" y="4095750"/>
            <a:ext cx="1108075" cy="369888"/>
          </a:xfrm>
          <a:prstGeom prst="rect">
            <a:avLst/>
          </a:prstGeom>
          <a:noFill/>
          <a:ln w="9525">
            <a:noFill/>
          </a:ln>
        </p:spPr>
        <p:txBody>
          <a:bodyPr wrap="none" anchor="t" anchorCtr="0">
            <a:spAutoFit/>
          </a:bodyPr>
          <a:p>
            <a:pPr eaLnBrk="0" hangingPunct="0"/>
            <a:r>
              <a:rPr lang="zh-CN" altLang="en-US" b="1" dirty="0">
                <a:latin typeface="黑体" panose="02010609060101010101" pitchFamily="49" charset="-122"/>
                <a:ea typeface="宋体" panose="02010600030101010101" pitchFamily="2" charset="-122"/>
              </a:rPr>
              <a:t>长输管道</a:t>
            </a:r>
            <a:endParaRPr lang="zh-CN" altLang="en-US" b="1" dirty="0">
              <a:latin typeface="Arial" panose="020B0604020202020204" pitchFamily="34" charset="0"/>
              <a:ea typeface="宋体" panose="02010600030101010101" pitchFamily="2" charset="-122"/>
            </a:endParaRPr>
          </a:p>
        </p:txBody>
      </p:sp>
      <p:pic>
        <p:nvPicPr>
          <p:cNvPr id="24584" name="图片 1"/>
          <p:cNvPicPr>
            <a:picLocks noChangeAspect="1"/>
          </p:cNvPicPr>
          <p:nvPr/>
        </p:nvPicPr>
        <p:blipFill>
          <a:blip r:embed="rId3"/>
          <a:stretch>
            <a:fillRect/>
          </a:stretch>
        </p:blipFill>
        <p:spPr>
          <a:xfrm>
            <a:off x="4794250" y="1366838"/>
            <a:ext cx="4114800" cy="2468562"/>
          </a:xfrm>
          <a:prstGeom prst="rect">
            <a:avLst/>
          </a:prstGeom>
          <a:noFill/>
          <a:ln w="9525">
            <a:noFill/>
          </a:ln>
        </p:spPr>
      </p:pic>
      <p:sp>
        <p:nvSpPr>
          <p:cNvPr id="24585" name="矩形 4"/>
          <p:cNvSpPr/>
          <p:nvPr/>
        </p:nvSpPr>
        <p:spPr>
          <a:xfrm>
            <a:off x="4794250" y="1457325"/>
            <a:ext cx="1108075" cy="369888"/>
          </a:xfrm>
          <a:prstGeom prst="rect">
            <a:avLst/>
          </a:prstGeom>
          <a:noFill/>
          <a:ln w="9525">
            <a:noFill/>
          </a:ln>
        </p:spPr>
        <p:txBody>
          <a:bodyPr wrap="none" anchor="t" anchorCtr="0">
            <a:spAutoFit/>
          </a:bodyPr>
          <a:p>
            <a:pPr eaLnBrk="0" hangingPunct="0"/>
            <a:r>
              <a:rPr lang="zh-CN" altLang="en-US" b="1" dirty="0">
                <a:latin typeface="Arial" panose="020B0604020202020204" pitchFamily="34" charset="0"/>
                <a:ea typeface="宋体" panose="02010600030101010101" pitchFamily="2" charset="-122"/>
              </a:rPr>
              <a:t>公用管道</a:t>
            </a:r>
            <a:endParaRPr lang="zh-CN" altLang="en-US" b="1" dirty="0">
              <a:latin typeface="Arial" panose="020B0604020202020204" pitchFamily="34" charset="0"/>
              <a:ea typeface="宋体" panose="02010600030101010101" pitchFamily="2" charset="-122"/>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5603" name="矩形 1"/>
          <p:cNvSpPr/>
          <p:nvPr/>
        </p:nvSpPr>
        <p:spPr>
          <a:xfrm>
            <a:off x="390525" y="904875"/>
            <a:ext cx="1665288"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2.4</a:t>
            </a:r>
            <a:r>
              <a:rPr lang="zh-CN" altLang="en-US" sz="2400" b="1" dirty="0">
                <a:latin typeface="微软雅黑" panose="020B0503020204020204" pitchFamily="34" charset="-122"/>
                <a:ea typeface="微软雅黑" panose="020B0503020204020204" pitchFamily="34" charset="-122"/>
              </a:rPr>
              <a:t>，电 梯</a:t>
            </a:r>
            <a:endParaRPr lang="zh-CN" altLang="en-US" sz="2400" b="1" dirty="0">
              <a:latin typeface="微软雅黑" panose="020B0503020204020204" pitchFamily="34" charset="-122"/>
              <a:ea typeface="微软雅黑" panose="020B0503020204020204" pitchFamily="34" charset="-122"/>
            </a:endParaRPr>
          </a:p>
        </p:txBody>
      </p:sp>
      <p:sp>
        <p:nvSpPr>
          <p:cNvPr id="11" name="Rectangle 3"/>
          <p:cNvSpPr/>
          <p:nvPr/>
        </p:nvSpPr>
        <p:spPr>
          <a:xfrm>
            <a:off x="228600" y="1279525"/>
            <a:ext cx="8497888" cy="2325688"/>
          </a:xfrm>
          <a:prstGeom prst="rect">
            <a:avLst/>
          </a:prstGeom>
          <a:noFill/>
          <a:ln w="9525">
            <a:noFill/>
          </a:ln>
        </p:spPr>
        <p:txBody>
          <a:bodyPr anchor="t" anchorCtr="0"/>
          <a:p>
            <a:pPr marL="342900" indent="-342900" eaLnBrk="0" latinLnBrk="1" hangingPunct="0">
              <a:spcBef>
                <a:spcPct val="20000"/>
              </a:spcBef>
              <a:buFontTx/>
              <a:buChar char="•"/>
            </a:pPr>
            <a:r>
              <a:rPr lang="zh-CN" altLang="en-US" dirty="0">
                <a:latin typeface="华文楷体" panose="02010600040101010101" pitchFamily="2" charset="-122"/>
                <a:ea typeface="华文楷体" panose="02010600040101010101" pitchFamily="2" charset="-122"/>
              </a:rPr>
              <a:t>定义</a:t>
            </a:r>
            <a:endParaRPr lang="zh-CN" altLang="en-US" dirty="0">
              <a:latin typeface="华文楷体" panose="02010600040101010101" pitchFamily="2" charset="-122"/>
              <a:ea typeface="华文楷体" panose="02010600040101010101" pitchFamily="2" charset="-122"/>
            </a:endParaRPr>
          </a:p>
          <a:p>
            <a:pPr marL="342900" indent="-342900" eaLnBrk="0" latinLnBrk="1" hangingPunct="0">
              <a:spcBef>
                <a:spcPct val="20000"/>
              </a:spcBef>
            </a:pPr>
            <a:r>
              <a:rPr lang="zh-CN" altLang="en-US" dirty="0">
                <a:latin typeface="华文楷体" panose="02010600040101010101" pitchFamily="2" charset="-122"/>
                <a:ea typeface="华文楷体" panose="02010600040101010101" pitchFamily="2" charset="-122"/>
              </a:rPr>
              <a:t>      由动力驱动，利用沿刚性导轨运行的箱体或者沿固定线路运行的梯级（踏步），进行升降或平行运送人、货物的机电设备。非公共场所安装且仅供单一家庭使用的电梯除外。 </a:t>
            </a:r>
            <a:endParaRPr lang="zh-CN" altLang="en-US" dirty="0">
              <a:latin typeface="华文楷体" panose="02010600040101010101" pitchFamily="2" charset="-122"/>
              <a:ea typeface="华文楷体" panose="02010600040101010101" pitchFamily="2" charset="-122"/>
            </a:endParaRPr>
          </a:p>
          <a:p>
            <a:pPr marL="342900" indent="-342900" eaLnBrk="0" latinLnBrk="1" hangingPunct="0">
              <a:spcBef>
                <a:spcPct val="20000"/>
              </a:spcBef>
              <a:buFontTx/>
              <a:buChar char="•"/>
            </a:pPr>
            <a:r>
              <a:rPr lang="zh-CN" altLang="en-US" dirty="0">
                <a:latin typeface="华文楷体" panose="02010600040101010101" pitchFamily="2" charset="-122"/>
                <a:ea typeface="华文楷体" panose="02010600040101010101" pitchFamily="2" charset="-122"/>
              </a:rPr>
              <a:t>常用电梯</a:t>
            </a:r>
            <a:endParaRPr lang="zh-CN" altLang="en-US" dirty="0">
              <a:latin typeface="华文楷体" panose="02010600040101010101" pitchFamily="2" charset="-122"/>
              <a:ea typeface="华文楷体" panose="02010600040101010101" pitchFamily="2" charset="-122"/>
            </a:endParaRPr>
          </a:p>
          <a:p>
            <a:pPr marL="342900" indent="-342900" eaLnBrk="0" latinLnBrk="1" hangingPunct="0">
              <a:spcBef>
                <a:spcPct val="20000"/>
              </a:spcBef>
            </a:pPr>
            <a:r>
              <a:rPr lang="zh-CN" altLang="en-US" dirty="0">
                <a:latin typeface="华文楷体" panose="02010600040101010101" pitchFamily="2" charset="-122"/>
                <a:ea typeface="华文楷体" panose="02010600040101010101" pitchFamily="2" charset="-122"/>
              </a:rPr>
              <a:t>      载人（货）电梯、自动扶梯、自动人行道、杂物电梯（餐梯）、液压电梯等。</a:t>
            </a:r>
            <a:endParaRPr lang="zh-CN" altLang="en-US" dirty="0">
              <a:latin typeface="华文楷体" panose="02010600040101010101" pitchFamily="2" charset="-122"/>
              <a:ea typeface="华文楷体" panose="02010600040101010101" pitchFamily="2" charset="-122"/>
            </a:endParaRPr>
          </a:p>
        </p:txBody>
      </p:sp>
      <p:graphicFrame>
        <p:nvGraphicFramePr>
          <p:cNvPr id="12" name="图示 11"/>
          <p:cNvGraphicFramePr/>
          <p:nvPr/>
        </p:nvGraphicFramePr>
        <p:xfrm>
          <a:off x="114343" y="3276604"/>
          <a:ext cx="6192688" cy="381642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25606" name="图片 1"/>
          <p:cNvPicPr>
            <a:picLocks noChangeAspect="1"/>
          </p:cNvPicPr>
          <p:nvPr/>
        </p:nvPicPr>
        <p:blipFill>
          <a:blip r:embed="rId6"/>
          <a:stretch>
            <a:fillRect/>
          </a:stretch>
        </p:blipFill>
        <p:spPr>
          <a:xfrm>
            <a:off x="6381750" y="3276600"/>
            <a:ext cx="2708275" cy="1835150"/>
          </a:xfrm>
          <a:prstGeom prst="rect">
            <a:avLst/>
          </a:prstGeom>
          <a:noFill/>
          <a:ln w="9525">
            <a:noFill/>
          </a:ln>
        </p:spPr>
      </p:pic>
      <p:pic>
        <p:nvPicPr>
          <p:cNvPr id="25607" name="图片 2"/>
          <p:cNvPicPr>
            <a:picLocks noChangeAspect="1"/>
          </p:cNvPicPr>
          <p:nvPr/>
        </p:nvPicPr>
        <p:blipFill>
          <a:blip r:embed="rId7"/>
          <a:stretch>
            <a:fillRect/>
          </a:stretch>
        </p:blipFill>
        <p:spPr>
          <a:xfrm>
            <a:off x="6256338" y="5111750"/>
            <a:ext cx="2735262" cy="1633538"/>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charRg st="3" end="87"/>
                                            </p:txEl>
                                          </p:spTgt>
                                        </p:tgtEl>
                                        <p:attrNameLst>
                                          <p:attrName>style.visibility</p:attrName>
                                        </p:attrNameLst>
                                      </p:cBhvr>
                                      <p:to>
                                        <p:strVal val="visible"/>
                                      </p:to>
                                    </p:set>
                                    <p:anim calcmode="lin" valueType="num">
                                      <p:cBhvr additive="base">
                                        <p:cTn id="7" dur="500" fill="hold"/>
                                        <p:tgtEl>
                                          <p:spTgt spid="11">
                                            <p:txEl>
                                              <p:charRg st="3" end="8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charRg st="3" end="87"/>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charRg st="92" end="133"/>
                                            </p:txEl>
                                          </p:spTgt>
                                        </p:tgtEl>
                                        <p:attrNameLst>
                                          <p:attrName>style.visibility</p:attrName>
                                        </p:attrNameLst>
                                      </p:cBhvr>
                                      <p:to>
                                        <p:strVal val="visible"/>
                                      </p:to>
                                    </p:set>
                                    <p:anim calcmode="lin" valueType="num">
                                      <p:cBhvr additive="base">
                                        <p:cTn id="13" dur="500" fill="hold"/>
                                        <p:tgtEl>
                                          <p:spTgt spid="11">
                                            <p:txEl>
                                              <p:charRg st="92" end="13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charRg st="92" end="13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6627" name="矩形 1"/>
          <p:cNvSpPr/>
          <p:nvPr/>
        </p:nvSpPr>
        <p:spPr>
          <a:xfrm>
            <a:off x="390525" y="904875"/>
            <a:ext cx="2190750"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2.5</a:t>
            </a:r>
            <a:r>
              <a:rPr lang="zh-CN" altLang="en-US" sz="2400" b="1" dirty="0">
                <a:latin typeface="微软雅黑" panose="020B0503020204020204" pitchFamily="34" charset="-122"/>
                <a:ea typeface="微软雅黑" panose="020B0503020204020204" pitchFamily="34" charset="-122"/>
              </a:rPr>
              <a:t>，起重机械</a:t>
            </a:r>
            <a:endParaRPr lang="zh-CN" altLang="en-US" sz="2400" b="1" dirty="0">
              <a:latin typeface="微软雅黑" panose="020B0503020204020204" pitchFamily="34" charset="-122"/>
              <a:ea typeface="微软雅黑" panose="020B0503020204020204" pitchFamily="34" charset="-122"/>
            </a:endParaRPr>
          </a:p>
        </p:txBody>
      </p:sp>
      <p:sp>
        <p:nvSpPr>
          <p:cNvPr id="26628" name="Rectangle 3"/>
          <p:cNvSpPr/>
          <p:nvPr/>
        </p:nvSpPr>
        <p:spPr>
          <a:xfrm>
            <a:off x="193675" y="1219200"/>
            <a:ext cx="8839200" cy="2325688"/>
          </a:xfrm>
          <a:prstGeom prst="rect">
            <a:avLst/>
          </a:prstGeom>
          <a:noFill/>
          <a:ln w="9525">
            <a:noFill/>
          </a:ln>
        </p:spPr>
        <p:txBody>
          <a:bodyPr anchor="t" anchorCtr="0"/>
          <a:p>
            <a:pPr marL="342900" indent="-342900" eaLnBrk="0" latinLnBrk="1" hangingPunct="0">
              <a:spcBef>
                <a:spcPct val="20000"/>
              </a:spcBef>
              <a:buFontTx/>
              <a:buChar char="•"/>
            </a:pPr>
            <a:r>
              <a:rPr lang="zh-CN" altLang="en-US" dirty="0">
                <a:latin typeface="华文楷体" panose="02010600040101010101" pitchFamily="2" charset="-122"/>
                <a:ea typeface="华文楷体" panose="02010600040101010101" pitchFamily="2" charset="-122"/>
              </a:rPr>
              <a:t>定义</a:t>
            </a:r>
            <a:endParaRPr lang="zh-CN" altLang="en-US" dirty="0">
              <a:latin typeface="华文楷体" panose="02010600040101010101" pitchFamily="2" charset="-122"/>
              <a:ea typeface="华文楷体" panose="02010600040101010101" pitchFamily="2" charset="-122"/>
            </a:endParaRPr>
          </a:p>
          <a:p>
            <a:pPr marL="342900" indent="-342900" eaLnBrk="0" latinLnBrk="1" hangingPunct="0">
              <a:spcBef>
                <a:spcPct val="20000"/>
              </a:spcBef>
            </a:pPr>
            <a:r>
              <a:rPr lang="zh-CN" altLang="en-US" dirty="0">
                <a:latin typeface="华文楷体" panose="02010600040101010101" pitchFamily="2" charset="-122"/>
                <a:ea typeface="华文楷体" panose="02010600040101010101" pitchFamily="2" charset="-122"/>
              </a:rPr>
              <a:t>      用于垂直升降或者垂直升降并水平移动重物的机电设备。  </a:t>
            </a:r>
            <a:endParaRPr lang="zh-CN" altLang="en-US" dirty="0">
              <a:latin typeface="华文楷体" panose="02010600040101010101" pitchFamily="2" charset="-122"/>
              <a:ea typeface="华文楷体" panose="02010600040101010101" pitchFamily="2" charset="-122"/>
            </a:endParaRPr>
          </a:p>
          <a:p>
            <a:pPr marL="342900" indent="-342900" eaLnBrk="0" latinLnBrk="1" hangingPunct="0">
              <a:spcBef>
                <a:spcPct val="20000"/>
              </a:spcBef>
              <a:buFontTx/>
              <a:buChar char="•"/>
            </a:pPr>
            <a:r>
              <a:rPr lang="zh-CN" altLang="en-US" dirty="0">
                <a:latin typeface="华文楷体" panose="02010600040101010101" pitchFamily="2" charset="-122"/>
                <a:ea typeface="华文楷体" panose="02010600040101010101" pitchFamily="2" charset="-122"/>
              </a:rPr>
              <a:t>参数范围</a:t>
            </a:r>
            <a:endParaRPr lang="zh-CN" altLang="en-US" dirty="0">
              <a:latin typeface="华文楷体" panose="02010600040101010101" pitchFamily="2" charset="-122"/>
              <a:ea typeface="华文楷体" panose="02010600040101010101" pitchFamily="2" charset="-122"/>
            </a:endParaRPr>
          </a:p>
          <a:p>
            <a:pPr marL="342900" indent="-342900" eaLnBrk="0" latinLnBrk="1" hangingPunct="0">
              <a:spcBef>
                <a:spcPct val="20000"/>
              </a:spcBef>
            </a:pPr>
            <a:r>
              <a:rPr lang="zh-CN" altLang="en-US" dirty="0">
                <a:latin typeface="华文楷体" panose="02010600040101010101" pitchFamily="2" charset="-122"/>
                <a:ea typeface="华文楷体" panose="02010600040101010101" pitchFamily="2" charset="-122"/>
              </a:rPr>
              <a:t>  额定起重量大于或者等于</a:t>
            </a:r>
            <a:r>
              <a:rPr lang="en-US" altLang="zh-CN" dirty="0">
                <a:latin typeface="华文楷体" panose="02010600040101010101" pitchFamily="2" charset="-122"/>
                <a:ea typeface="华文楷体" panose="02010600040101010101" pitchFamily="2" charset="-122"/>
              </a:rPr>
              <a:t>0.5t</a:t>
            </a:r>
            <a:r>
              <a:rPr lang="zh-CN" altLang="en-US" dirty="0">
                <a:latin typeface="华文楷体" panose="02010600040101010101" pitchFamily="2" charset="-122"/>
                <a:ea typeface="华文楷体" panose="02010600040101010101" pitchFamily="2" charset="-122"/>
              </a:rPr>
              <a:t>的升降机；</a:t>
            </a:r>
            <a:endParaRPr lang="zh-CN" altLang="en-US" dirty="0">
              <a:latin typeface="华文楷体" panose="02010600040101010101" pitchFamily="2" charset="-122"/>
              <a:ea typeface="华文楷体" panose="02010600040101010101" pitchFamily="2" charset="-122"/>
            </a:endParaRPr>
          </a:p>
          <a:p>
            <a:pPr marL="342900" indent="-342900" eaLnBrk="0" latinLnBrk="1" hangingPunct="0">
              <a:spcBef>
                <a:spcPct val="20000"/>
              </a:spcBef>
            </a:pPr>
            <a:r>
              <a:rPr lang="zh-CN" altLang="en-US" dirty="0">
                <a:latin typeface="华文楷体" panose="02010600040101010101" pitchFamily="2" charset="-122"/>
                <a:ea typeface="华文楷体" panose="02010600040101010101" pitchFamily="2" charset="-122"/>
              </a:rPr>
              <a:t>  额定起重量大于或者等于</a:t>
            </a:r>
            <a:r>
              <a:rPr lang="en-US" altLang="zh-CN" dirty="0">
                <a:latin typeface="华文楷体" panose="02010600040101010101" pitchFamily="2" charset="-122"/>
                <a:ea typeface="华文楷体" panose="02010600040101010101" pitchFamily="2" charset="-122"/>
              </a:rPr>
              <a:t>3t</a:t>
            </a:r>
            <a:r>
              <a:rPr lang="zh-CN" altLang="en-US" dirty="0">
                <a:latin typeface="华文楷体" panose="02010600040101010101" pitchFamily="2" charset="-122"/>
                <a:ea typeface="华文楷体" panose="02010600040101010101" pitchFamily="2" charset="-122"/>
              </a:rPr>
              <a:t>（或额定起重力矩大于或者等于</a:t>
            </a:r>
            <a:r>
              <a:rPr lang="en-US" altLang="zh-CN" dirty="0">
                <a:latin typeface="华文楷体" panose="02010600040101010101" pitchFamily="2" charset="-122"/>
                <a:ea typeface="华文楷体" panose="02010600040101010101" pitchFamily="2" charset="-122"/>
              </a:rPr>
              <a:t>40t·m</a:t>
            </a:r>
            <a:r>
              <a:rPr lang="zh-CN" altLang="en-US" dirty="0">
                <a:latin typeface="华文楷体" panose="02010600040101010101" pitchFamily="2" charset="-122"/>
                <a:ea typeface="华文楷体" panose="02010600040101010101" pitchFamily="2" charset="-122"/>
              </a:rPr>
              <a:t>的塔式起重机，或生产率大于或者等于</a:t>
            </a:r>
            <a:r>
              <a:rPr lang="en-US" altLang="zh-CN" dirty="0">
                <a:latin typeface="华文楷体" panose="02010600040101010101" pitchFamily="2" charset="-122"/>
                <a:ea typeface="华文楷体" panose="02010600040101010101" pitchFamily="2" charset="-122"/>
              </a:rPr>
              <a:t>300t/h</a:t>
            </a:r>
            <a:r>
              <a:rPr lang="zh-CN" altLang="en-US" dirty="0">
                <a:latin typeface="华文楷体" panose="02010600040101010101" pitchFamily="2" charset="-122"/>
                <a:ea typeface="华文楷体" panose="02010600040101010101" pitchFamily="2" charset="-122"/>
              </a:rPr>
              <a:t>的装卸桥），且提升高度大于或者等于</a:t>
            </a:r>
            <a:r>
              <a:rPr lang="en-US" altLang="zh-CN" dirty="0">
                <a:latin typeface="华文楷体" panose="02010600040101010101" pitchFamily="2" charset="-122"/>
                <a:ea typeface="华文楷体" panose="02010600040101010101" pitchFamily="2" charset="-122"/>
              </a:rPr>
              <a:t>2m</a:t>
            </a:r>
            <a:r>
              <a:rPr lang="zh-CN" altLang="en-US" dirty="0">
                <a:latin typeface="华文楷体" panose="02010600040101010101" pitchFamily="2" charset="-122"/>
                <a:ea typeface="华文楷体" panose="02010600040101010101" pitchFamily="2" charset="-122"/>
              </a:rPr>
              <a:t>的起重机；</a:t>
            </a:r>
            <a:endParaRPr lang="zh-CN" altLang="en-US" dirty="0">
              <a:latin typeface="华文楷体" panose="02010600040101010101" pitchFamily="2" charset="-122"/>
              <a:ea typeface="华文楷体" panose="02010600040101010101" pitchFamily="2" charset="-122"/>
            </a:endParaRPr>
          </a:p>
          <a:p>
            <a:pPr marL="342900" indent="-342900" eaLnBrk="0" latinLnBrk="1" hangingPunct="0">
              <a:spcBef>
                <a:spcPct val="20000"/>
              </a:spcBef>
            </a:pPr>
            <a:r>
              <a:rPr lang="zh-CN" altLang="en-US" dirty="0">
                <a:latin typeface="华文楷体" panose="02010600040101010101" pitchFamily="2" charset="-122"/>
                <a:ea typeface="华文楷体" panose="02010600040101010101" pitchFamily="2" charset="-122"/>
              </a:rPr>
              <a:t>  层数大于或者等于</a:t>
            </a:r>
            <a:r>
              <a:rPr lang="en-US" altLang="zh-CN" dirty="0">
                <a:latin typeface="华文楷体" panose="02010600040101010101" pitchFamily="2" charset="-122"/>
                <a:ea typeface="华文楷体" panose="02010600040101010101" pitchFamily="2" charset="-122"/>
              </a:rPr>
              <a:t>2</a:t>
            </a:r>
            <a:r>
              <a:rPr lang="zh-CN" altLang="en-US" dirty="0">
                <a:latin typeface="华文楷体" panose="02010600040101010101" pitchFamily="2" charset="-122"/>
                <a:ea typeface="华文楷体" panose="02010600040101010101" pitchFamily="2" charset="-122"/>
              </a:rPr>
              <a:t>层的机械式停车设备。 </a:t>
            </a:r>
            <a:endParaRPr lang="zh-CN" altLang="en-US" dirty="0">
              <a:latin typeface="华文楷体" panose="02010600040101010101" pitchFamily="2" charset="-122"/>
              <a:ea typeface="华文楷体" panose="02010600040101010101" pitchFamily="2" charset="-122"/>
            </a:endParaRPr>
          </a:p>
        </p:txBody>
      </p:sp>
      <p:graphicFrame>
        <p:nvGraphicFramePr>
          <p:cNvPr id="9" name="图示 8"/>
          <p:cNvGraphicFramePr/>
          <p:nvPr/>
        </p:nvGraphicFramePr>
        <p:xfrm>
          <a:off x="-468561" y="3657593"/>
          <a:ext cx="5802541" cy="30479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0" name="图片 9" descr="11143181412"/>
          <p:cNvPicPr/>
          <p:nvPr/>
        </p:nvPicPr>
        <p:blipFill>
          <a:blip r:embed="rId6" cstate="print"/>
          <a:srcRect/>
          <a:stretch>
            <a:fillRect/>
          </a:stretch>
        </p:blipFill>
        <p:spPr bwMode="auto">
          <a:xfrm>
            <a:off x="5105387" y="3276604"/>
            <a:ext cx="3457588" cy="1749835"/>
          </a:xfrm>
          <a:prstGeom prst="rect">
            <a:avLst/>
          </a:prstGeom>
          <a:ln>
            <a:noFill/>
          </a:ln>
          <a:effectLst>
            <a:softEdge rad="112500"/>
          </a:effectLst>
        </p:spPr>
      </p:pic>
      <p:pic>
        <p:nvPicPr>
          <p:cNvPr id="26631" name="图片 1"/>
          <p:cNvPicPr>
            <a:picLocks noChangeAspect="1"/>
          </p:cNvPicPr>
          <p:nvPr/>
        </p:nvPicPr>
        <p:blipFill>
          <a:blip r:embed="rId7"/>
          <a:stretch>
            <a:fillRect/>
          </a:stretch>
        </p:blipFill>
        <p:spPr>
          <a:xfrm>
            <a:off x="5105400" y="5035550"/>
            <a:ext cx="3457575" cy="1689100"/>
          </a:xfrm>
          <a:prstGeom prst="rect">
            <a:avLst/>
          </a:prstGeom>
          <a:noFill/>
          <a:ln w="9525">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7651" name="矩形 1"/>
          <p:cNvSpPr/>
          <p:nvPr/>
        </p:nvSpPr>
        <p:spPr>
          <a:xfrm>
            <a:off x="390525" y="904875"/>
            <a:ext cx="2197100"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2.6</a:t>
            </a:r>
            <a:r>
              <a:rPr lang="zh-CN" altLang="en-US" sz="2400" b="1" dirty="0">
                <a:latin typeface="微软雅黑" panose="020B0503020204020204" pitchFamily="34" charset="-122"/>
                <a:ea typeface="微软雅黑" panose="020B0503020204020204" pitchFamily="34" charset="-122"/>
              </a:rPr>
              <a:t>，客运索道</a:t>
            </a:r>
            <a:endParaRPr lang="zh-CN" altLang="en-US" sz="2400" b="1" dirty="0">
              <a:latin typeface="微软雅黑" panose="020B0503020204020204" pitchFamily="34" charset="-122"/>
              <a:ea typeface="微软雅黑" panose="020B0503020204020204" pitchFamily="34" charset="-122"/>
            </a:endParaRPr>
          </a:p>
        </p:txBody>
      </p:sp>
      <p:sp>
        <p:nvSpPr>
          <p:cNvPr id="27652" name="Rectangle 3"/>
          <p:cNvSpPr txBox="1"/>
          <p:nvPr/>
        </p:nvSpPr>
        <p:spPr>
          <a:xfrm>
            <a:off x="762000" y="1433513"/>
            <a:ext cx="7921625" cy="852487"/>
          </a:xfrm>
          <a:prstGeom prst="rect">
            <a:avLst/>
          </a:prstGeom>
          <a:noFill/>
          <a:ln w="9525">
            <a:noFill/>
          </a:ln>
        </p:spPr>
        <p:txBody>
          <a:bodyPr anchor="t" anchorCtr="0"/>
          <a:p>
            <a:pPr marL="342900" indent="-342900" eaLnBrk="0" hangingPunct="0">
              <a:lnSpc>
                <a:spcPct val="115000"/>
              </a:lnSpc>
              <a:spcBef>
                <a:spcPct val="10000"/>
              </a:spcBef>
            </a:pPr>
            <a:r>
              <a:rPr lang="zh-CN" altLang="en-US" dirty="0">
                <a:latin typeface="华文楷体" panose="02010600040101010101" pitchFamily="2" charset="-122"/>
                <a:ea typeface="华文楷体" panose="02010600040101010101" pitchFamily="2" charset="-122"/>
              </a:rPr>
              <a:t>客运索道的定义</a:t>
            </a:r>
            <a:endParaRPr lang="zh-CN" altLang="en-US" dirty="0">
              <a:latin typeface="华文楷体" panose="02010600040101010101" pitchFamily="2" charset="-122"/>
              <a:ea typeface="华文楷体" panose="02010600040101010101" pitchFamily="2" charset="-122"/>
            </a:endParaRPr>
          </a:p>
          <a:p>
            <a:pPr marL="342900" indent="-342900" eaLnBrk="0" hangingPunct="0">
              <a:lnSpc>
                <a:spcPct val="115000"/>
              </a:lnSpc>
              <a:spcBef>
                <a:spcPct val="10000"/>
              </a:spcBef>
              <a:buFont typeface="Arial" panose="020B0604020202020204" pitchFamily="34" charset="0"/>
              <a:buChar char="•"/>
            </a:pPr>
            <a:r>
              <a:rPr lang="zh-CN" altLang="en-US" dirty="0">
                <a:latin typeface="华文楷体" panose="02010600040101010101" pitchFamily="2" charset="-122"/>
                <a:ea typeface="华文楷体" panose="02010600040101010101" pitchFamily="2" charset="-122"/>
              </a:rPr>
              <a:t>是指动力驱动，利用柔性绳索牵引箱体等运载工具运送人员的机电设备。</a:t>
            </a:r>
            <a:endParaRPr lang="zh-CN" altLang="en-US" dirty="0">
              <a:latin typeface="华文楷体" panose="02010600040101010101" pitchFamily="2" charset="-122"/>
              <a:ea typeface="华文楷体" panose="02010600040101010101" pitchFamily="2" charset="-122"/>
            </a:endParaRPr>
          </a:p>
          <a:p>
            <a:pPr marL="342900" indent="-342900" eaLnBrk="0" hangingPunct="0">
              <a:lnSpc>
                <a:spcPct val="110000"/>
              </a:lnSpc>
              <a:spcBef>
                <a:spcPct val="20000"/>
              </a:spcBef>
            </a:pPr>
            <a:endParaRPr lang="zh-CN" altLang="en-US" dirty="0">
              <a:latin typeface="华文楷体" panose="02010600040101010101" pitchFamily="2" charset="-122"/>
              <a:ea typeface="华文楷体" panose="02010600040101010101" pitchFamily="2" charset="-122"/>
            </a:endParaRPr>
          </a:p>
          <a:p>
            <a:pPr marL="342900" indent="-342900" algn="just" eaLnBrk="0" hangingPunct="0">
              <a:lnSpc>
                <a:spcPct val="90000"/>
              </a:lnSpc>
              <a:spcBef>
                <a:spcPct val="20000"/>
              </a:spcBef>
            </a:pPr>
            <a:endParaRPr lang="zh-CN" altLang="en-US" dirty="0">
              <a:latin typeface="华文楷体" panose="02010600040101010101" pitchFamily="2" charset="-122"/>
              <a:ea typeface="华文楷体" panose="02010600040101010101" pitchFamily="2" charset="-122"/>
            </a:endParaRPr>
          </a:p>
          <a:p>
            <a:pPr marL="342900" indent="-342900" algn="just" eaLnBrk="0" hangingPunct="0">
              <a:lnSpc>
                <a:spcPct val="90000"/>
              </a:lnSpc>
              <a:spcBef>
                <a:spcPct val="20000"/>
              </a:spcBef>
            </a:pPr>
            <a:r>
              <a:rPr lang="zh-CN" altLang="en-US" dirty="0">
                <a:latin typeface="华文楷体" panose="02010600040101010101" pitchFamily="2" charset="-122"/>
                <a:ea typeface="华文楷体" panose="02010600040101010101" pitchFamily="2" charset="-122"/>
              </a:rPr>
              <a:t>  </a:t>
            </a:r>
            <a:endParaRPr lang="zh-CN" altLang="en-US" dirty="0">
              <a:latin typeface="华文楷体" panose="02010600040101010101" pitchFamily="2" charset="-122"/>
              <a:ea typeface="华文楷体" panose="02010600040101010101" pitchFamily="2" charset="-122"/>
            </a:endParaRPr>
          </a:p>
        </p:txBody>
      </p:sp>
      <p:graphicFrame>
        <p:nvGraphicFramePr>
          <p:cNvPr id="13" name="图示 12"/>
          <p:cNvGraphicFramePr/>
          <p:nvPr/>
        </p:nvGraphicFramePr>
        <p:xfrm>
          <a:off x="323528" y="2564903"/>
          <a:ext cx="4324670" cy="388843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27654" name="Picture 6" descr="2_100905154214_1"/>
          <p:cNvPicPr>
            <a:picLocks noChangeAspect="1"/>
          </p:cNvPicPr>
          <p:nvPr/>
        </p:nvPicPr>
        <p:blipFill>
          <a:blip r:embed="rId6"/>
          <a:stretch>
            <a:fillRect/>
          </a:stretch>
        </p:blipFill>
        <p:spPr>
          <a:xfrm>
            <a:off x="5381625" y="2371725"/>
            <a:ext cx="3311525" cy="2251075"/>
          </a:xfrm>
          <a:prstGeom prst="rect">
            <a:avLst/>
          </a:prstGeom>
          <a:noFill/>
          <a:ln w="9525">
            <a:noFill/>
          </a:ln>
        </p:spPr>
      </p:pic>
      <p:pic>
        <p:nvPicPr>
          <p:cNvPr id="27655" name="Picture 7" descr="游乐设施4"/>
          <p:cNvPicPr>
            <a:picLocks noChangeAspect="1"/>
          </p:cNvPicPr>
          <p:nvPr/>
        </p:nvPicPr>
        <p:blipFill>
          <a:blip r:embed="rId7"/>
          <a:stretch>
            <a:fillRect/>
          </a:stretch>
        </p:blipFill>
        <p:spPr>
          <a:xfrm>
            <a:off x="5411788" y="4760913"/>
            <a:ext cx="3281362" cy="2097087"/>
          </a:xfrm>
          <a:prstGeom prst="rect">
            <a:avLst/>
          </a:prstGeom>
          <a:noFill/>
          <a:ln w="9525">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8675" name="矩形 1"/>
          <p:cNvSpPr/>
          <p:nvPr/>
        </p:nvSpPr>
        <p:spPr>
          <a:xfrm>
            <a:off x="390525" y="904875"/>
            <a:ext cx="2814638"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2.7</a:t>
            </a:r>
            <a:r>
              <a:rPr lang="zh-CN" altLang="en-US" sz="2400" b="1" dirty="0">
                <a:latin typeface="微软雅黑" panose="020B0503020204020204" pitchFamily="34" charset="-122"/>
                <a:ea typeface="微软雅黑" panose="020B0503020204020204" pitchFamily="34" charset="-122"/>
              </a:rPr>
              <a:t>，大型游乐设施</a:t>
            </a:r>
            <a:endParaRPr lang="zh-CN" altLang="en-US" sz="2400" b="1" dirty="0">
              <a:latin typeface="微软雅黑" panose="020B0503020204020204" pitchFamily="34" charset="-122"/>
              <a:ea typeface="微软雅黑" panose="020B0503020204020204" pitchFamily="34" charset="-122"/>
            </a:endParaRPr>
          </a:p>
        </p:txBody>
      </p:sp>
      <p:sp>
        <p:nvSpPr>
          <p:cNvPr id="28676" name="Rectangle 3"/>
          <p:cNvSpPr txBox="1"/>
          <p:nvPr/>
        </p:nvSpPr>
        <p:spPr>
          <a:xfrm>
            <a:off x="381000" y="1433513"/>
            <a:ext cx="8610600" cy="1385887"/>
          </a:xfrm>
          <a:prstGeom prst="rect">
            <a:avLst/>
          </a:prstGeom>
          <a:noFill/>
          <a:ln w="9525">
            <a:noFill/>
          </a:ln>
        </p:spPr>
        <p:txBody>
          <a:bodyPr anchor="t" anchorCtr="0"/>
          <a:p>
            <a:pPr marL="342900" indent="-342900" eaLnBrk="0" hangingPunct="0">
              <a:lnSpc>
                <a:spcPct val="120000"/>
              </a:lnSpc>
              <a:spcBef>
                <a:spcPct val="10000"/>
              </a:spcBef>
            </a:pPr>
            <a:r>
              <a:rPr lang="zh-CN" altLang="en-US" dirty="0">
                <a:latin typeface="华文楷体" panose="02010600040101010101" pitchFamily="2" charset="-122"/>
                <a:ea typeface="华文楷体" panose="02010600040101010101" pitchFamily="2" charset="-122"/>
              </a:rPr>
              <a:t>定义</a:t>
            </a:r>
            <a:endParaRPr lang="zh-CN" altLang="en-US" dirty="0">
              <a:latin typeface="华文楷体" panose="02010600040101010101" pitchFamily="2" charset="-122"/>
              <a:ea typeface="华文楷体" panose="02010600040101010101" pitchFamily="2" charset="-122"/>
            </a:endParaRPr>
          </a:p>
          <a:p>
            <a:pPr marL="342900" indent="-342900" eaLnBrk="0" hangingPunct="0">
              <a:lnSpc>
                <a:spcPct val="120000"/>
              </a:lnSpc>
              <a:spcBef>
                <a:spcPct val="10000"/>
              </a:spcBef>
              <a:buFont typeface="Arial" panose="020B0604020202020204" pitchFamily="34" charset="0"/>
              <a:buChar char="•"/>
            </a:pPr>
            <a:r>
              <a:rPr lang="zh-CN" altLang="en-US" dirty="0">
                <a:latin typeface="华文楷体" panose="02010600040101010101" pitchFamily="2" charset="-122"/>
                <a:ea typeface="华文楷体" panose="02010600040101010101" pitchFamily="2" charset="-122"/>
              </a:rPr>
              <a:t>是指用于经营目的，承载乘客游乐的设施，其范围规定为设计最大运行线速度大于或者等于</a:t>
            </a:r>
            <a:r>
              <a:rPr lang="en-US" altLang="zh-CN" dirty="0">
                <a:latin typeface="华文楷体" panose="02010600040101010101" pitchFamily="2" charset="-122"/>
                <a:ea typeface="华文楷体" panose="02010600040101010101" pitchFamily="2" charset="-122"/>
              </a:rPr>
              <a:t>2m</a:t>
            </a:r>
            <a:r>
              <a:rPr lang="zh-CN" altLang="en-US" dirty="0">
                <a:latin typeface="华文楷体" panose="02010600040101010101" pitchFamily="2" charset="-122"/>
                <a:ea typeface="华文楷体" panose="02010600040101010101" pitchFamily="2" charset="-122"/>
              </a:rPr>
              <a:t>／</a:t>
            </a:r>
            <a:r>
              <a:rPr lang="en-US" altLang="zh-CN" dirty="0">
                <a:latin typeface="华文楷体" panose="02010600040101010101" pitchFamily="2" charset="-122"/>
                <a:ea typeface="华文楷体" panose="02010600040101010101" pitchFamily="2" charset="-122"/>
              </a:rPr>
              <a:t>s</a:t>
            </a:r>
            <a:r>
              <a:rPr lang="zh-CN" altLang="en-US" dirty="0">
                <a:latin typeface="华文楷体" panose="02010600040101010101" pitchFamily="2" charset="-122"/>
                <a:ea typeface="华文楷体" panose="02010600040101010101" pitchFamily="2" charset="-122"/>
              </a:rPr>
              <a:t>，或者运行高度距地面高于或者等于</a:t>
            </a:r>
            <a:r>
              <a:rPr lang="en-US" altLang="zh-CN" dirty="0">
                <a:latin typeface="华文楷体" panose="02010600040101010101" pitchFamily="2" charset="-122"/>
                <a:ea typeface="华文楷体" panose="02010600040101010101" pitchFamily="2" charset="-122"/>
              </a:rPr>
              <a:t>2m</a:t>
            </a:r>
            <a:r>
              <a:rPr lang="zh-CN" altLang="en-US" dirty="0">
                <a:latin typeface="华文楷体" panose="02010600040101010101" pitchFamily="2" charset="-122"/>
                <a:ea typeface="华文楷体" panose="02010600040101010101" pitchFamily="2" charset="-122"/>
              </a:rPr>
              <a:t>的载人大型游乐设施。</a:t>
            </a:r>
            <a:endParaRPr lang="zh-CN" altLang="en-US" dirty="0">
              <a:latin typeface="华文楷体" panose="02010600040101010101" pitchFamily="2" charset="-122"/>
              <a:ea typeface="华文楷体" panose="02010600040101010101" pitchFamily="2" charset="-122"/>
            </a:endParaRPr>
          </a:p>
          <a:p>
            <a:pPr marL="342900" indent="-342900" eaLnBrk="0" hangingPunct="0">
              <a:lnSpc>
                <a:spcPct val="120000"/>
              </a:lnSpc>
              <a:spcBef>
                <a:spcPct val="10000"/>
              </a:spcBef>
              <a:buFont typeface="Arial" panose="020B0604020202020204" pitchFamily="34" charset="0"/>
              <a:buChar char="•"/>
            </a:pPr>
            <a:r>
              <a:rPr lang="zh-CN" altLang="en-US" dirty="0">
                <a:latin typeface="华文楷体" panose="02010600040101010101" pitchFamily="2" charset="-122"/>
                <a:ea typeface="华文楷体" panose="02010600040101010101" pitchFamily="2" charset="-122"/>
              </a:rPr>
              <a:t>用于体育运动、文艺演出和非经营活动的大型游乐设施除外。</a:t>
            </a:r>
            <a:endParaRPr lang="zh-CN" altLang="en-US" dirty="0">
              <a:latin typeface="华文楷体" panose="02010600040101010101" pitchFamily="2" charset="-122"/>
              <a:ea typeface="华文楷体" panose="02010600040101010101" pitchFamily="2" charset="-122"/>
            </a:endParaRPr>
          </a:p>
          <a:p>
            <a:pPr marL="342900" indent="-342900" eaLnBrk="0" hangingPunct="0">
              <a:lnSpc>
                <a:spcPct val="110000"/>
              </a:lnSpc>
              <a:spcBef>
                <a:spcPct val="20000"/>
              </a:spcBef>
            </a:pPr>
            <a:endParaRPr lang="zh-CN" altLang="en-US" dirty="0">
              <a:latin typeface="华文楷体" panose="02010600040101010101" pitchFamily="2" charset="-122"/>
              <a:ea typeface="华文楷体" panose="02010600040101010101" pitchFamily="2" charset="-122"/>
            </a:endParaRPr>
          </a:p>
          <a:p>
            <a:pPr marL="342900" indent="-342900" algn="just" eaLnBrk="0" hangingPunct="0">
              <a:lnSpc>
                <a:spcPct val="90000"/>
              </a:lnSpc>
              <a:spcBef>
                <a:spcPct val="20000"/>
              </a:spcBef>
            </a:pPr>
            <a:endParaRPr lang="zh-CN" altLang="en-US" dirty="0">
              <a:latin typeface="华文楷体" panose="02010600040101010101" pitchFamily="2" charset="-122"/>
              <a:ea typeface="华文楷体" panose="02010600040101010101" pitchFamily="2" charset="-122"/>
            </a:endParaRPr>
          </a:p>
          <a:p>
            <a:pPr marL="342900" indent="-342900" algn="just" eaLnBrk="0" hangingPunct="0">
              <a:lnSpc>
                <a:spcPct val="90000"/>
              </a:lnSpc>
              <a:spcBef>
                <a:spcPct val="20000"/>
              </a:spcBef>
            </a:pPr>
            <a:r>
              <a:rPr lang="zh-CN" altLang="en-US" dirty="0">
                <a:latin typeface="华文楷体" panose="02010600040101010101" pitchFamily="2" charset="-122"/>
                <a:ea typeface="华文楷体" panose="02010600040101010101" pitchFamily="2" charset="-122"/>
              </a:rPr>
              <a:t>  </a:t>
            </a:r>
            <a:endParaRPr lang="zh-CN" altLang="en-US" dirty="0">
              <a:latin typeface="华文楷体" panose="02010600040101010101" pitchFamily="2" charset="-122"/>
              <a:ea typeface="华文楷体" panose="02010600040101010101" pitchFamily="2" charset="-122"/>
            </a:endParaRPr>
          </a:p>
        </p:txBody>
      </p:sp>
      <p:graphicFrame>
        <p:nvGraphicFramePr>
          <p:cNvPr id="9" name="图示 8"/>
          <p:cNvGraphicFramePr/>
          <p:nvPr/>
        </p:nvGraphicFramePr>
        <p:xfrm>
          <a:off x="253397" y="3124208"/>
          <a:ext cx="5156781" cy="356688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0" name="图片 9" descr="IMG_256"/>
          <p:cNvPicPr/>
          <p:nvPr/>
        </p:nvPicPr>
        <p:blipFill>
          <a:blip r:embed="rId6" cstate="print"/>
          <a:srcRect/>
          <a:stretch>
            <a:fillRect/>
          </a:stretch>
        </p:blipFill>
        <p:spPr bwMode="auto">
          <a:xfrm>
            <a:off x="5791168" y="2886369"/>
            <a:ext cx="3000977" cy="1918800"/>
          </a:xfrm>
          <a:prstGeom prst="rect">
            <a:avLst/>
          </a:prstGeom>
          <a:ln>
            <a:noFill/>
          </a:ln>
          <a:effectLst>
            <a:softEdge rad="112500"/>
          </a:effectLst>
        </p:spPr>
      </p:pic>
      <p:pic>
        <p:nvPicPr>
          <p:cNvPr id="11" name="图片 10" descr="IMG_256"/>
          <p:cNvPicPr/>
          <p:nvPr/>
        </p:nvPicPr>
        <p:blipFill>
          <a:blip r:embed="rId7" cstate="print"/>
          <a:srcRect/>
          <a:stretch>
            <a:fillRect/>
          </a:stretch>
        </p:blipFill>
        <p:spPr bwMode="auto">
          <a:xfrm>
            <a:off x="5791168" y="4780776"/>
            <a:ext cx="2895524" cy="1810800"/>
          </a:xfrm>
          <a:prstGeom prst="rect">
            <a:avLst/>
          </a:prstGeom>
          <a:ln>
            <a:noFill/>
          </a:ln>
          <a:effectLst>
            <a:softEdge rad="112500"/>
          </a:effectLst>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9699" name="矩形 1"/>
          <p:cNvSpPr/>
          <p:nvPr/>
        </p:nvSpPr>
        <p:spPr>
          <a:xfrm>
            <a:off x="390525" y="904875"/>
            <a:ext cx="3743325"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2.8</a:t>
            </a:r>
            <a:r>
              <a:rPr lang="zh-CN" altLang="en-US" sz="2400" b="1" dirty="0">
                <a:latin typeface="微软雅黑" panose="020B0503020204020204" pitchFamily="34" charset="-122"/>
                <a:ea typeface="微软雅黑" panose="020B0503020204020204" pitchFamily="34" charset="-122"/>
              </a:rPr>
              <a:t>，场（厂）内机动车辆</a:t>
            </a:r>
            <a:endParaRPr lang="zh-CN" altLang="en-US" sz="2400" b="1" dirty="0">
              <a:latin typeface="微软雅黑" panose="020B0503020204020204" pitchFamily="34" charset="-122"/>
              <a:ea typeface="微软雅黑" panose="020B0503020204020204" pitchFamily="34" charset="-122"/>
            </a:endParaRPr>
          </a:p>
        </p:txBody>
      </p:sp>
      <p:sp>
        <p:nvSpPr>
          <p:cNvPr id="29700" name="Rectangle 3"/>
          <p:cNvSpPr txBox="1"/>
          <p:nvPr/>
        </p:nvSpPr>
        <p:spPr>
          <a:xfrm>
            <a:off x="193675" y="1347788"/>
            <a:ext cx="8610600" cy="1150937"/>
          </a:xfrm>
          <a:prstGeom prst="rect">
            <a:avLst/>
          </a:prstGeom>
          <a:noFill/>
          <a:ln w="9525">
            <a:noFill/>
          </a:ln>
        </p:spPr>
        <p:txBody>
          <a:bodyPr anchor="t" anchorCtr="0"/>
          <a:p>
            <a:pPr marL="342900" indent="-342900" eaLnBrk="0" hangingPunct="0">
              <a:lnSpc>
                <a:spcPct val="130000"/>
              </a:lnSpc>
              <a:spcBef>
                <a:spcPct val="20000"/>
              </a:spcBef>
              <a:buFont typeface="Arial" panose="020B0604020202020204" pitchFamily="34" charset="0"/>
              <a:buChar char="•"/>
            </a:pPr>
            <a:r>
              <a:rPr lang="zh-CN" altLang="en-US" dirty="0">
                <a:latin typeface="华文楷体" panose="02010600040101010101" pitchFamily="2" charset="-122"/>
                <a:ea typeface="华文楷体" panose="02010600040101010101" pitchFamily="2" charset="-122"/>
              </a:rPr>
              <a:t>定义</a:t>
            </a:r>
            <a:endParaRPr lang="zh-CN" altLang="en-US" dirty="0">
              <a:latin typeface="华文楷体" panose="02010600040101010101" pitchFamily="2" charset="-122"/>
              <a:ea typeface="华文楷体" panose="02010600040101010101" pitchFamily="2" charset="-122"/>
            </a:endParaRPr>
          </a:p>
          <a:p>
            <a:pPr marL="342900" indent="-342900" eaLnBrk="0" hangingPunct="0">
              <a:lnSpc>
                <a:spcPct val="130000"/>
              </a:lnSpc>
              <a:spcBef>
                <a:spcPct val="20000"/>
              </a:spcBef>
            </a:pPr>
            <a:r>
              <a:rPr lang="zh-CN" altLang="en-US" dirty="0">
                <a:latin typeface="华文楷体" panose="02010600040101010101" pitchFamily="2" charset="-122"/>
                <a:ea typeface="华文楷体" panose="02010600040101010101" pitchFamily="2" charset="-122"/>
              </a:rPr>
              <a:t>  是指除道路交通、农用车辆以外仅在工厂厂区、旅游景区、游乐场所等特定区域使用的专用机动车辆。</a:t>
            </a:r>
            <a:endParaRPr lang="zh-CN" altLang="en-US" dirty="0">
              <a:latin typeface="华文楷体" panose="02010600040101010101" pitchFamily="2" charset="-122"/>
              <a:ea typeface="华文楷体" panose="02010600040101010101" pitchFamily="2" charset="-122"/>
            </a:endParaRPr>
          </a:p>
          <a:p>
            <a:pPr marL="342900" indent="-342900" algn="just" eaLnBrk="0" hangingPunct="0">
              <a:lnSpc>
                <a:spcPct val="90000"/>
              </a:lnSpc>
              <a:spcBef>
                <a:spcPct val="20000"/>
              </a:spcBef>
            </a:pPr>
            <a:endParaRPr lang="zh-CN" altLang="en-US" dirty="0">
              <a:latin typeface="华文楷体" panose="02010600040101010101" pitchFamily="2" charset="-122"/>
              <a:ea typeface="华文楷体" panose="02010600040101010101" pitchFamily="2" charset="-122"/>
            </a:endParaRPr>
          </a:p>
          <a:p>
            <a:pPr marL="342900" indent="-342900" algn="just" eaLnBrk="0" hangingPunct="0">
              <a:lnSpc>
                <a:spcPct val="90000"/>
              </a:lnSpc>
              <a:spcBef>
                <a:spcPct val="20000"/>
              </a:spcBef>
            </a:pPr>
            <a:r>
              <a:rPr lang="zh-CN" altLang="en-US" dirty="0">
                <a:latin typeface="华文楷体" panose="02010600040101010101" pitchFamily="2" charset="-122"/>
                <a:ea typeface="华文楷体" panose="02010600040101010101" pitchFamily="2" charset="-122"/>
              </a:rPr>
              <a:t>  </a:t>
            </a:r>
            <a:endParaRPr lang="zh-CN" altLang="en-US" dirty="0">
              <a:latin typeface="华文楷体" panose="02010600040101010101" pitchFamily="2" charset="-122"/>
              <a:ea typeface="华文楷体" panose="02010600040101010101" pitchFamily="2" charset="-122"/>
            </a:endParaRPr>
          </a:p>
        </p:txBody>
      </p:sp>
      <p:graphicFrame>
        <p:nvGraphicFramePr>
          <p:cNvPr id="13" name="图示 12"/>
          <p:cNvGraphicFramePr/>
          <p:nvPr/>
        </p:nvGraphicFramePr>
        <p:xfrm>
          <a:off x="323528" y="2708920"/>
          <a:ext cx="4553264" cy="367240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4" name="图片 13" descr="IMG_256"/>
          <p:cNvPicPr/>
          <p:nvPr/>
        </p:nvPicPr>
        <p:blipFill>
          <a:blip r:embed="rId6" cstate="print"/>
          <a:srcRect/>
          <a:stretch>
            <a:fillRect/>
          </a:stretch>
        </p:blipFill>
        <p:spPr bwMode="auto">
          <a:xfrm>
            <a:off x="5181584" y="2209832"/>
            <a:ext cx="3733702" cy="2232248"/>
          </a:xfrm>
          <a:prstGeom prst="rect">
            <a:avLst/>
          </a:prstGeom>
          <a:ln>
            <a:noFill/>
          </a:ln>
          <a:effectLst>
            <a:softEdge rad="112500"/>
          </a:effectLst>
        </p:spPr>
      </p:pic>
      <p:pic>
        <p:nvPicPr>
          <p:cNvPr id="15" name="图片 14" descr="IMG_256"/>
          <p:cNvPicPr/>
          <p:nvPr/>
        </p:nvPicPr>
        <p:blipFill>
          <a:blip r:embed="rId7" cstate="print"/>
          <a:srcRect/>
          <a:stretch>
            <a:fillRect/>
          </a:stretch>
        </p:blipFill>
        <p:spPr bwMode="auto">
          <a:xfrm>
            <a:off x="5181584" y="4438980"/>
            <a:ext cx="3505108" cy="2037940"/>
          </a:xfrm>
          <a:prstGeom prst="rect">
            <a:avLst/>
          </a:prstGeom>
          <a:ln>
            <a:noFill/>
          </a:ln>
          <a:effectLst>
            <a:softEdge rad="112500"/>
          </a:effectLst>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30723" name="组合 23"/>
          <p:cNvGrpSpPr/>
          <p:nvPr/>
        </p:nvGrpSpPr>
        <p:grpSpPr>
          <a:xfrm>
            <a:off x="7315200" y="0"/>
            <a:ext cx="1600200" cy="898525"/>
            <a:chOff x="0" y="0"/>
            <a:chExt cx="2366963" cy="1748476"/>
          </a:xfrm>
        </p:grpSpPr>
        <p:grpSp>
          <p:nvGrpSpPr>
            <p:cNvPr id="30724" name="组合 22"/>
            <p:cNvGrpSpPr>
              <a:grpSpLocks noChangeAspect="1"/>
            </p:cNvGrpSpPr>
            <p:nvPr/>
          </p:nvGrpSpPr>
          <p:grpSpPr>
            <a:xfrm>
              <a:off x="1573876" y="0"/>
              <a:ext cx="793087" cy="1677988"/>
              <a:chOff x="0" y="0"/>
              <a:chExt cx="793087" cy="1677988"/>
            </a:xfrm>
          </p:grpSpPr>
          <p:pic>
            <p:nvPicPr>
              <p:cNvPr id="30725" name="图片 22"/>
              <p:cNvPicPr>
                <a:picLocks noChangeAspect="1"/>
              </p:cNvPicPr>
              <p:nvPr/>
            </p:nvPicPr>
            <p:blipFill>
              <a:blip r:embed="rId1"/>
              <a:srcRect l="37198" t="22394" r="38918" b="35358"/>
              <a:stretch>
                <a:fillRect/>
              </a:stretch>
            </p:blipFill>
            <p:spPr>
              <a:xfrm>
                <a:off x="0" y="0"/>
                <a:ext cx="793087" cy="1677988"/>
              </a:xfrm>
              <a:prstGeom prst="rect">
                <a:avLst/>
              </a:prstGeom>
              <a:noFill/>
              <a:ln w="9525">
                <a:noFill/>
              </a:ln>
            </p:spPr>
          </p:pic>
          <p:pic>
            <p:nvPicPr>
              <p:cNvPr id="30726" name="图片 23"/>
              <p:cNvPicPr>
                <a:picLocks noChangeAspect="1"/>
              </p:cNvPicPr>
              <p:nvPr/>
            </p:nvPicPr>
            <p:blipFill>
              <a:blip r:embed="rId2"/>
              <a:srcRect l="37198" t="43517" r="38918" b="35358"/>
              <a:stretch>
                <a:fillRect/>
              </a:stretch>
            </p:blipFill>
            <p:spPr>
              <a:xfrm>
                <a:off x="0" y="838993"/>
                <a:ext cx="793087" cy="838995"/>
              </a:xfrm>
              <a:prstGeom prst="rect">
                <a:avLst/>
              </a:prstGeom>
              <a:noFill/>
              <a:ln w="9525">
                <a:noFill/>
              </a:ln>
            </p:spPr>
          </p:pic>
        </p:grpSp>
        <p:sp>
          <p:nvSpPr>
            <p:cNvPr id="30727" name="Text Box 6"/>
            <p:cNvSpPr/>
            <p:nvPr/>
          </p:nvSpPr>
          <p:spPr>
            <a:xfrm>
              <a:off x="0" y="1002866"/>
              <a:ext cx="1872052" cy="745610"/>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总则</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8" name="矩形 25"/>
            <p:cNvSpPr/>
            <p:nvPr/>
          </p:nvSpPr>
          <p:spPr>
            <a:xfrm>
              <a:off x="195094" y="128628"/>
              <a:ext cx="1183688" cy="745610"/>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第一篇</a:t>
              </a:r>
              <a:endParaRPr lang="zh-CN" altLang="en-US" dirty="0">
                <a:latin typeface="Arial" panose="020B0604020202020204" pitchFamily="34" charset="0"/>
                <a:ea typeface="宋体" panose="02010600030101010101" pitchFamily="2" charset="-122"/>
              </a:endParaRPr>
            </a:p>
          </p:txBody>
        </p:sp>
      </p:grpSp>
      <p:grpSp>
        <p:nvGrpSpPr>
          <p:cNvPr id="19" name="组合 14"/>
          <p:cNvGrpSpPr/>
          <p:nvPr/>
        </p:nvGrpSpPr>
        <p:grpSpPr>
          <a:xfrm>
            <a:off x="295275" y="1016000"/>
            <a:ext cx="3348038" cy="385763"/>
            <a:chOff x="0" y="0"/>
            <a:chExt cx="2286016" cy="430216"/>
          </a:xfrm>
        </p:grpSpPr>
        <p:sp>
          <p:nvSpPr>
            <p:cNvPr id="30730"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0731" name="Text Box 6"/>
            <p:cNvSpPr/>
            <p:nvPr/>
          </p:nvSpPr>
          <p:spPr>
            <a:xfrm>
              <a:off x="0" y="0"/>
              <a:ext cx="2286016" cy="411841"/>
            </a:xfrm>
            <a:prstGeom prst="rect">
              <a:avLst/>
            </a:prstGeom>
            <a:solidFill>
              <a:srgbClr val="F79646"/>
            </a:solidFill>
            <a:ln w="9525">
              <a:noFill/>
            </a:ln>
          </p:spPr>
          <p:txBody>
            <a:bodyPr anchor="t" anchorCtr="0">
              <a:spAutoFit/>
            </a:bodyPr>
            <a:p>
              <a:pPr algn="ctr"/>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立法的宗旨</a:t>
              </a:r>
              <a:endPar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32"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3" name="矩形 12"/>
          <p:cNvSpPr/>
          <p:nvPr/>
        </p:nvSpPr>
        <p:spPr>
          <a:xfrm>
            <a:off x="193675" y="1384300"/>
            <a:ext cx="8721725" cy="2554288"/>
          </a:xfrm>
          <a:prstGeom prst="rect">
            <a:avLst/>
          </a:prstGeom>
          <a:noFill/>
          <a:ln w="9525">
            <a:noFill/>
          </a:ln>
        </p:spPr>
        <p:txBody>
          <a:bodyPr anchor="t" anchorCtr="0">
            <a:spAutoFit/>
          </a:bodyPr>
          <a:p>
            <a:pPr eaLnBrk="0" hangingPunct="0">
              <a:lnSpc>
                <a:spcPct val="150000"/>
              </a:lnSpc>
              <a:spcBef>
                <a:spcPct val="20000"/>
              </a:spcBef>
            </a:pPr>
            <a:r>
              <a:rPr lang="zh-CN" altLang="zh-CN" sz="1600" dirty="0">
                <a:solidFill>
                  <a:srgbClr val="FF0000"/>
                </a:solidFill>
                <a:latin typeface="宋体" panose="02010600030101010101" pitchFamily="2" charset="-122"/>
                <a:ea typeface="宋体" panose="02010600030101010101" pitchFamily="2" charset="-122"/>
              </a:rPr>
              <a:t>第一条 </a:t>
            </a:r>
            <a:r>
              <a:rPr lang="zh-CN" altLang="zh-CN" sz="1600" dirty="0">
                <a:latin typeface="宋体" panose="02010600030101010101" pitchFamily="2" charset="-122"/>
                <a:ea typeface="宋体" panose="02010600030101010101" pitchFamily="2" charset="-122"/>
              </a:rPr>
              <a:t>为了加强特种设备安全工作，预防特种设备事故，保障人身和财产安全，促进经济社会发展，制定本法。</a:t>
            </a:r>
            <a:endParaRPr lang="zh-CN" altLang="en-US" sz="1600" dirty="0">
              <a:solidFill>
                <a:srgbClr val="000000"/>
              </a:solidFill>
              <a:latin typeface="宋体" panose="02010600030101010101" pitchFamily="2" charset="-122"/>
              <a:ea typeface="方正黑体简体" charset="-122"/>
              <a:sym typeface="方正黑体简体" charset="-122"/>
            </a:endParaRPr>
          </a:p>
          <a:p>
            <a:pPr eaLnBrk="0" hangingPunct="0"/>
            <a:r>
              <a:rPr lang="zh-CN" altLang="zh-CN" sz="1600" dirty="0">
                <a:solidFill>
                  <a:srgbClr val="FF0000"/>
                </a:solidFill>
                <a:latin typeface="宋体" panose="02010600030101010101" pitchFamily="2" charset="-122"/>
                <a:ea typeface="宋体" panose="02010600030101010101" pitchFamily="2" charset="-122"/>
              </a:rPr>
              <a:t>第</a:t>
            </a:r>
            <a:r>
              <a:rPr lang="zh-CN" altLang="en-US" sz="1600" dirty="0">
                <a:solidFill>
                  <a:srgbClr val="FF0000"/>
                </a:solidFill>
                <a:latin typeface="宋体" panose="02010600030101010101" pitchFamily="2" charset="-122"/>
                <a:ea typeface="宋体" panose="02010600030101010101" pitchFamily="2" charset="-122"/>
              </a:rPr>
              <a:t>二</a:t>
            </a:r>
            <a:r>
              <a:rPr lang="zh-CN" altLang="zh-CN" sz="1600" dirty="0">
                <a:solidFill>
                  <a:srgbClr val="FF0000"/>
                </a:solidFill>
                <a:latin typeface="宋体" panose="02010600030101010101" pitchFamily="2" charset="-122"/>
                <a:ea typeface="宋体" panose="02010600030101010101" pitchFamily="2" charset="-122"/>
              </a:rPr>
              <a:t>条</a:t>
            </a:r>
            <a:r>
              <a:rPr lang="zh-CN" altLang="en-US" sz="1600" dirty="0">
                <a:solidFill>
                  <a:srgbClr val="FF0000"/>
                </a:solidFill>
                <a:latin typeface="宋体" panose="02010600030101010101" pitchFamily="2" charset="-122"/>
                <a:ea typeface="宋体" panose="02010600030101010101" pitchFamily="2" charset="-122"/>
              </a:rPr>
              <a:t> </a:t>
            </a:r>
            <a:r>
              <a:rPr lang="zh-CN" altLang="zh-CN" sz="1600" dirty="0">
                <a:latin typeface="宋体" panose="02010600030101010101" pitchFamily="2" charset="-122"/>
                <a:ea typeface="宋体" panose="02010600030101010101" pitchFamily="2" charset="-122"/>
              </a:rPr>
              <a:t>特种设备的生产（包括设计、制造、安装、改造、修理）、经营、使用、检验、检测和特种设备安全的监督管理，适用本法。</a:t>
            </a:r>
            <a:endParaRPr lang="en-US" altLang="zh-CN" sz="1600" dirty="0">
              <a:latin typeface="宋体" panose="02010600030101010101" pitchFamily="2" charset="-122"/>
            </a:endParaRPr>
          </a:p>
          <a:p>
            <a:pPr eaLnBrk="0" hangingPunct="0"/>
            <a:r>
              <a:rPr lang="en-US" altLang="zh-CN" sz="1600" dirty="0">
                <a:latin typeface="宋体" panose="02010600030101010101" pitchFamily="2" charset="-122"/>
              </a:rPr>
              <a:t>       </a:t>
            </a:r>
            <a:r>
              <a:rPr lang="zh-CN" altLang="zh-CN" sz="1600" dirty="0">
                <a:latin typeface="宋体" panose="02010600030101010101" pitchFamily="2" charset="-122"/>
                <a:ea typeface="宋体" panose="02010600030101010101" pitchFamily="2" charset="-122"/>
              </a:rPr>
              <a:t>本法所称特种设备，是指对人身和财产安全有较大危险性的锅炉、压力容器（含气瓶）、压力管道、电梯、起重机械、客运索道、大型游乐设施、场（厂）内专用机动车辆，以及法律、行政法规规定适用本法的其他特种设备。</a:t>
            </a:r>
            <a:endParaRPr lang="en-US" altLang="zh-CN" sz="1600" dirty="0">
              <a:latin typeface="宋体" panose="02010600030101010101" pitchFamily="2" charset="-122"/>
            </a:endParaRPr>
          </a:p>
          <a:p>
            <a:pPr eaLnBrk="0" hangingPunct="0"/>
            <a:r>
              <a:rPr lang="en-US" altLang="zh-CN" sz="1600" dirty="0">
                <a:latin typeface="宋体" panose="02010600030101010101" pitchFamily="2" charset="-122"/>
              </a:rPr>
              <a:t>       </a:t>
            </a:r>
            <a:r>
              <a:rPr lang="zh-CN" altLang="zh-CN" sz="1600" dirty="0">
                <a:latin typeface="宋体" panose="02010600030101010101" pitchFamily="2" charset="-122"/>
                <a:ea typeface="宋体" panose="02010600030101010101" pitchFamily="2" charset="-122"/>
              </a:rPr>
              <a:t>国家对特种设备实行目录管理。特种设备目录由国务院负责特种设备安全监督管理的部门制定，报国务院批准后执行。</a:t>
            </a:r>
            <a:endParaRPr lang="zh-CN" altLang="zh-CN" sz="1600" dirty="0">
              <a:latin typeface="宋体" panose="02010600030101010101" pitchFamily="2" charset="-122"/>
              <a:ea typeface="宋体" panose="02010600030101010101" pitchFamily="2" charset="-122"/>
            </a:endParaRPr>
          </a:p>
        </p:txBody>
      </p:sp>
      <p:pic>
        <p:nvPicPr>
          <p:cNvPr id="24" name="Picture 4"/>
          <p:cNvPicPr>
            <a:picLocks noChangeAspect="1"/>
          </p:cNvPicPr>
          <p:nvPr/>
        </p:nvPicPr>
        <p:blipFill>
          <a:blip r:embed="rId3"/>
          <a:stretch>
            <a:fillRect/>
          </a:stretch>
        </p:blipFill>
        <p:spPr>
          <a:xfrm>
            <a:off x="2514600" y="4033838"/>
            <a:ext cx="4932363" cy="2784475"/>
          </a:xfrm>
          <a:prstGeom prst="rect">
            <a:avLst/>
          </a:prstGeom>
          <a:noFill/>
          <a:ln w="9525">
            <a:noFill/>
          </a:ln>
        </p:spPr>
      </p:pic>
      <p:grpSp>
        <p:nvGrpSpPr>
          <p:cNvPr id="25" name="组合 268"/>
          <p:cNvGrpSpPr/>
          <p:nvPr/>
        </p:nvGrpSpPr>
        <p:grpSpPr>
          <a:xfrm>
            <a:off x="295275" y="3954463"/>
            <a:ext cx="2916238" cy="474662"/>
            <a:chOff x="0" y="0"/>
            <a:chExt cx="2071702" cy="430216"/>
          </a:xfrm>
        </p:grpSpPr>
        <p:sp>
          <p:nvSpPr>
            <p:cNvPr id="30736" name="直接连接符 13"/>
            <p:cNvSpPr/>
            <p:nvPr/>
          </p:nvSpPr>
          <p:spPr>
            <a:xfrm rot="10800000">
              <a:off x="32" y="428628"/>
              <a:ext cx="2071670" cy="1588"/>
            </a:xfrm>
            <a:prstGeom prst="line">
              <a:avLst/>
            </a:prstGeom>
            <a:ln w="28575" cap="flat" cmpd="sng">
              <a:solidFill>
                <a:srgbClr val="00B050"/>
              </a:solidFill>
              <a:prstDash val="solid"/>
              <a:miter/>
              <a:headEnd type="none" w="med" len="med"/>
              <a:tailEnd type="none" w="med" len="med"/>
            </a:ln>
          </p:spPr>
        </p:sp>
        <p:sp>
          <p:nvSpPr>
            <p:cNvPr id="30737" name="Text Box 6"/>
            <p:cNvSpPr/>
            <p:nvPr/>
          </p:nvSpPr>
          <p:spPr>
            <a:xfrm>
              <a:off x="0" y="0"/>
              <a:ext cx="2071702" cy="334749"/>
            </a:xfrm>
            <a:prstGeom prst="rect">
              <a:avLst/>
            </a:prstGeom>
            <a:solidFill>
              <a:srgbClr val="F79646"/>
            </a:solidFill>
            <a:ln w="9525">
              <a:noFill/>
            </a:ln>
          </p:spPr>
          <p:txBody>
            <a:bodyPr anchor="t" anchorCtr="0">
              <a:spAutoFit/>
            </a:bodyPr>
            <a:p>
              <a:pPr algn="ctr"/>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适用范围</a:t>
              </a:r>
              <a:endParaRPr lang="zh-CN" altLang="en-US" dirty="0">
                <a:latin typeface="Arial" panose="020B0604020202020204" pitchFamily="34" charset="0"/>
                <a:ea typeface="宋体" panose="02010600030101010101" pitchFamily="2" charset="-122"/>
              </a:endParaRPr>
            </a:p>
          </p:txBody>
        </p:sp>
        <p:sp>
          <p:nvSpPr>
            <p:cNvPr id="30738"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000000"/>
                                          </p:val>
                                        </p:tav>
                                        <p:tav tm="100000">
                                          <p:val>
                                            <p:strVal val="#ppt_w"/>
                                          </p:val>
                                        </p:tav>
                                      </p:tavLst>
                                    </p:anim>
                                    <p:anim calcmode="lin" valueType="num">
                                      <p:cBhvr>
                                        <p:cTn id="8" dur="500" fill="hold"/>
                                        <p:tgtEl>
                                          <p:spTgt spid="19"/>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filter="slide(fromBottom)">
                                      <p:cBhvr>
                                        <p:cTn id="12" dur="500"/>
                                        <p:tgtEl>
                                          <p:spTgt spid="23"/>
                                        </p:tgtEl>
                                      </p:cBhvr>
                                    </p:animEffect>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filter="wipe(right)">
                                      <p:cBhvr>
                                        <p:cTn id="16" dur="500"/>
                                        <p:tgtEl>
                                          <p:spTgt spid="24"/>
                                        </p:tgtEl>
                                      </p:cBhvr>
                                    </p:animEffect>
                                  </p:childTnLst>
                                </p:cTn>
                              </p:par>
                            </p:childTnLst>
                          </p:cTn>
                        </p:par>
                        <p:par>
                          <p:cTn id="17" fill="hold">
                            <p:stCondLst>
                              <p:cond delay="1500"/>
                            </p:stCondLst>
                            <p:childTnLst>
                              <p:par>
                                <p:cTn id="18" presetID="9" presetClass="entr" presetSubtype="0"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filter="dissolve">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31747" name="组合 23"/>
          <p:cNvGrpSpPr/>
          <p:nvPr/>
        </p:nvGrpSpPr>
        <p:grpSpPr>
          <a:xfrm>
            <a:off x="7315200" y="0"/>
            <a:ext cx="1600200" cy="898525"/>
            <a:chOff x="0" y="0"/>
            <a:chExt cx="2366963" cy="1748476"/>
          </a:xfrm>
        </p:grpSpPr>
        <p:grpSp>
          <p:nvGrpSpPr>
            <p:cNvPr id="31748" name="组合 22"/>
            <p:cNvGrpSpPr>
              <a:grpSpLocks noChangeAspect="1"/>
            </p:cNvGrpSpPr>
            <p:nvPr/>
          </p:nvGrpSpPr>
          <p:grpSpPr>
            <a:xfrm>
              <a:off x="1573876" y="0"/>
              <a:ext cx="793087" cy="1677988"/>
              <a:chOff x="0" y="0"/>
              <a:chExt cx="793087" cy="1677988"/>
            </a:xfrm>
          </p:grpSpPr>
          <p:pic>
            <p:nvPicPr>
              <p:cNvPr id="31749" name="图片 22"/>
              <p:cNvPicPr>
                <a:picLocks noChangeAspect="1"/>
              </p:cNvPicPr>
              <p:nvPr/>
            </p:nvPicPr>
            <p:blipFill>
              <a:blip r:embed="rId1"/>
              <a:srcRect l="37198" t="22394" r="38918" b="35358"/>
              <a:stretch>
                <a:fillRect/>
              </a:stretch>
            </p:blipFill>
            <p:spPr>
              <a:xfrm>
                <a:off x="0" y="0"/>
                <a:ext cx="793087" cy="1677988"/>
              </a:xfrm>
              <a:prstGeom prst="rect">
                <a:avLst/>
              </a:prstGeom>
              <a:noFill/>
              <a:ln w="9525">
                <a:noFill/>
              </a:ln>
            </p:spPr>
          </p:pic>
          <p:pic>
            <p:nvPicPr>
              <p:cNvPr id="31750" name="图片 23"/>
              <p:cNvPicPr>
                <a:picLocks noChangeAspect="1"/>
              </p:cNvPicPr>
              <p:nvPr/>
            </p:nvPicPr>
            <p:blipFill>
              <a:blip r:embed="rId2"/>
              <a:srcRect l="37198" t="43517" r="38918" b="35358"/>
              <a:stretch>
                <a:fillRect/>
              </a:stretch>
            </p:blipFill>
            <p:spPr>
              <a:xfrm>
                <a:off x="0" y="838993"/>
                <a:ext cx="793087" cy="838995"/>
              </a:xfrm>
              <a:prstGeom prst="rect">
                <a:avLst/>
              </a:prstGeom>
              <a:noFill/>
              <a:ln w="9525">
                <a:noFill/>
              </a:ln>
            </p:spPr>
          </p:pic>
        </p:grpSp>
        <p:sp>
          <p:nvSpPr>
            <p:cNvPr id="31751" name="Text Box 6"/>
            <p:cNvSpPr/>
            <p:nvPr/>
          </p:nvSpPr>
          <p:spPr>
            <a:xfrm>
              <a:off x="0" y="1002866"/>
              <a:ext cx="1872052" cy="745610"/>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总则</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752" name="矩形 25"/>
            <p:cNvSpPr/>
            <p:nvPr/>
          </p:nvSpPr>
          <p:spPr>
            <a:xfrm>
              <a:off x="195094" y="128628"/>
              <a:ext cx="1183688" cy="745610"/>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第一篇</a:t>
              </a:r>
              <a:endParaRPr lang="zh-CN" altLang="en-US" dirty="0">
                <a:latin typeface="Arial" panose="020B0604020202020204" pitchFamily="34" charset="0"/>
                <a:ea typeface="宋体" panose="02010600030101010101" pitchFamily="2" charset="-122"/>
              </a:endParaRPr>
            </a:p>
          </p:txBody>
        </p:sp>
      </p:grpSp>
      <p:grpSp>
        <p:nvGrpSpPr>
          <p:cNvPr id="31" name="组合 14"/>
          <p:cNvGrpSpPr/>
          <p:nvPr/>
        </p:nvGrpSpPr>
        <p:grpSpPr>
          <a:xfrm>
            <a:off x="76200" y="1028700"/>
            <a:ext cx="3635375" cy="485775"/>
            <a:chOff x="0" y="0"/>
            <a:chExt cx="2286016" cy="430216"/>
          </a:xfrm>
        </p:grpSpPr>
        <p:sp>
          <p:nvSpPr>
            <p:cNvPr id="31754"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1755" name="Text Box 6"/>
            <p:cNvSpPr/>
            <p:nvPr/>
          </p:nvSpPr>
          <p:spPr>
            <a:xfrm>
              <a:off x="0" y="0"/>
              <a:ext cx="2286016" cy="351484"/>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坚持的原则</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756"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5" name="矩形 12"/>
          <p:cNvSpPr>
            <a:spLocks noChangeArrowheads="1"/>
          </p:cNvSpPr>
          <p:nvPr/>
        </p:nvSpPr>
        <p:spPr bwMode="auto">
          <a:xfrm>
            <a:off x="447675" y="1582738"/>
            <a:ext cx="7400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第三条 </a:t>
            </a:r>
            <a:r>
              <a:rPr kumimoji="0" lang="zh-CN" altLang="zh-CN" sz="18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特种设备安全工作应当坚持安全第一、预防为主、节能环保、综合治理的原则。</a:t>
            </a:r>
            <a:endParaRPr kumimoji="0" lang="zh-CN" altLang="en-US" sz="18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p:txBody>
      </p:sp>
      <p:sp>
        <p:nvSpPr>
          <p:cNvPr id="31758" name="Arc 2"/>
          <p:cNvSpPr/>
          <p:nvPr/>
        </p:nvSpPr>
        <p:spPr>
          <a:xfrm flipV="1">
            <a:off x="990600" y="3276600"/>
            <a:ext cx="7229475" cy="2782888"/>
          </a:xfrm>
          <a:custGeom>
            <a:avLst/>
            <a:gdLst/>
            <a:ahLst/>
            <a:cxnLst>
              <a:cxn ang="0">
                <a:pos x="331193964" y="179876225"/>
              </a:cxn>
              <a:cxn ang="0">
                <a:pos x="808172467" y="184630284"/>
              </a:cxn>
              <a:cxn ang="0">
                <a:pos x="604869255" y="95081774"/>
              </a:cxn>
            </a:cxnLst>
            <a:pathLst>
              <a:path w="43200" h="41943" fill="none">
                <a:moveTo>
                  <a:pt x="11827" y="40862"/>
                </a:moveTo>
                <a:cubicBezTo>
                  <a:pt x="4571" y="37181"/>
                  <a:pt x="0" y="29735"/>
                  <a:pt x="0" y="21600"/>
                </a:cubicBezTo>
                <a:cubicBezTo>
                  <a:pt x="0" y="9670"/>
                  <a:pt x="9670" y="0"/>
                  <a:pt x="21600" y="0"/>
                </a:cubicBezTo>
                <a:cubicBezTo>
                  <a:pt x="33529" y="0"/>
                  <a:pt x="43200" y="9670"/>
                  <a:pt x="43200" y="21600"/>
                </a:cubicBezTo>
                <a:cubicBezTo>
                  <a:pt x="43200" y="30730"/>
                  <a:pt x="37459" y="38874"/>
                  <a:pt x="28860" y="41943"/>
                </a:cubicBezTo>
              </a:path>
              <a:path w="43200" h="41943" stroke="0">
                <a:moveTo>
                  <a:pt x="11827" y="40862"/>
                </a:moveTo>
                <a:cubicBezTo>
                  <a:pt x="4571" y="37181"/>
                  <a:pt x="0" y="29735"/>
                  <a:pt x="0" y="21600"/>
                </a:cubicBezTo>
                <a:cubicBezTo>
                  <a:pt x="0" y="9670"/>
                  <a:pt x="9670" y="0"/>
                  <a:pt x="21600" y="0"/>
                </a:cubicBezTo>
                <a:cubicBezTo>
                  <a:pt x="33529" y="0"/>
                  <a:pt x="43200" y="9670"/>
                  <a:pt x="43200" y="21600"/>
                </a:cubicBezTo>
                <a:cubicBezTo>
                  <a:pt x="43200" y="30730"/>
                  <a:pt x="37459" y="38874"/>
                  <a:pt x="28860" y="41943"/>
                </a:cubicBezTo>
                <a:lnTo>
                  <a:pt x="21600" y="21600"/>
                </a:lnTo>
                <a:lnTo>
                  <a:pt x="11827" y="40862"/>
                </a:lnTo>
                <a:close/>
              </a:path>
            </a:pathLst>
          </a:custGeom>
          <a:noFill/>
          <a:ln w="28575" cap="flat" cmpd="sng">
            <a:solidFill>
              <a:srgbClr val="FF6600"/>
            </a:solidFill>
            <a:prstDash val="sysDot"/>
            <a:round/>
            <a:headEnd type="arrow" w="med" len="lg"/>
            <a:tailEnd type="none" w="med" len="med"/>
          </a:ln>
        </p:spPr>
        <p:txBody>
          <a:bodyPr/>
          <a:p>
            <a:endParaRPr lang="zh-CN" altLang="en-US"/>
          </a:p>
        </p:txBody>
      </p:sp>
      <p:sp>
        <p:nvSpPr>
          <p:cNvPr id="31759" name="Oval 3"/>
          <p:cNvSpPr/>
          <p:nvPr/>
        </p:nvSpPr>
        <p:spPr>
          <a:xfrm>
            <a:off x="1674813" y="3487738"/>
            <a:ext cx="5678487" cy="2214562"/>
          </a:xfrm>
          <a:prstGeom prst="ellipse">
            <a:avLst/>
          </a:prstGeom>
          <a:solidFill>
            <a:srgbClr val="B9C597">
              <a:alpha val="39999"/>
            </a:srgbClr>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sp>
        <p:nvSpPr>
          <p:cNvPr id="31760" name="AutoShape 4"/>
          <p:cNvSpPr/>
          <p:nvPr/>
        </p:nvSpPr>
        <p:spPr>
          <a:xfrm>
            <a:off x="307975" y="3992563"/>
            <a:ext cx="2606675" cy="1076325"/>
          </a:xfrm>
          <a:prstGeom prst="rightArrowCallout">
            <a:avLst>
              <a:gd name="adj1" fmla="val 22564"/>
              <a:gd name="adj2" fmla="val 25000"/>
              <a:gd name="adj3" fmla="val 26348"/>
              <a:gd name="adj4" fmla="val 77796"/>
            </a:avLst>
          </a:prstGeom>
          <a:solidFill>
            <a:srgbClr val="008000">
              <a:alpha val="89803"/>
            </a:srgbClr>
          </a:solidFill>
          <a:ln w="9525"/>
          <a:scene3d>
            <a:camera prst="legacyObliqueTopRight">
              <a:rot lat="0" lon="0" rev="0"/>
            </a:camera>
            <a:lightRig rig="legacyFlat3" dir="t"/>
          </a:scene3d>
          <a:sp3d extrusionH="163500" prstMaterial="legacyMatte">
            <a:bevelT w="13500" h="13500" prst="angle"/>
            <a:bevelB w="13500" h="13500" prst="angle"/>
            <a:extrusionClr>
              <a:srgbClr val="008000"/>
            </a:extrusionClr>
          </a:sp3d>
        </p:spPr>
        <p:txBody>
          <a:bodyPr wrap="none" anchor="ctr" anchorCtr="0">
            <a:flatTx/>
          </a:bodyPr>
          <a:p>
            <a:pPr eaLnBrk="0" latinLnBrk="1" hangingPunct="0"/>
            <a:endParaRPr lang="ko-KR" altLang="en-US" sz="1100" dirty="0">
              <a:solidFill>
                <a:srgbClr val="000000"/>
              </a:solidFill>
              <a:latin typeface="Batang" pitchFamily="18" charset="-127"/>
              <a:ea typeface="Batang" pitchFamily="18" charset="-127"/>
            </a:endParaRPr>
          </a:p>
          <a:p>
            <a:pPr eaLnBrk="0" latinLnBrk="1" hangingPunct="0"/>
            <a:endParaRPr lang="ko-KR" altLang="en-US" sz="1100" dirty="0">
              <a:solidFill>
                <a:srgbClr val="000000"/>
              </a:solidFill>
              <a:latin typeface="Batang" pitchFamily="18" charset="-127"/>
              <a:ea typeface="Batang" pitchFamily="18" charset="-127"/>
            </a:endParaRPr>
          </a:p>
          <a:p>
            <a:pPr eaLnBrk="0" latinLnBrk="1" hangingPunct="0"/>
            <a:endParaRPr lang="ko-KR" altLang="en-US" sz="1100" dirty="0">
              <a:solidFill>
                <a:srgbClr val="000000"/>
              </a:solidFill>
              <a:latin typeface="Batang" pitchFamily="18" charset="-127"/>
              <a:ea typeface="Batang" pitchFamily="18" charset="-127"/>
            </a:endParaRPr>
          </a:p>
          <a:p>
            <a:pPr eaLnBrk="0" latinLnBrk="1" hangingPunct="0"/>
            <a:endParaRPr lang="ko-KR" altLang="en-US" sz="1100" dirty="0">
              <a:solidFill>
                <a:srgbClr val="000000"/>
              </a:solidFill>
              <a:latin typeface="Batang" pitchFamily="18" charset="-127"/>
              <a:ea typeface="Batang" pitchFamily="18" charset="-127"/>
            </a:endParaRPr>
          </a:p>
          <a:p>
            <a:pPr eaLnBrk="0" latinLnBrk="1" hangingPunct="0"/>
            <a:endParaRPr lang="ko-KR" altLang="en-US" sz="1100" dirty="0">
              <a:solidFill>
                <a:srgbClr val="000000"/>
              </a:solidFill>
              <a:latin typeface="Batang" pitchFamily="18" charset="-127"/>
              <a:ea typeface="Batang" pitchFamily="18" charset="-127"/>
            </a:endParaRPr>
          </a:p>
          <a:p>
            <a:pPr eaLnBrk="0" latinLnBrk="1" hangingPunct="0"/>
            <a:r>
              <a:rPr lang="ko-KR" altLang="en-US" sz="1100" dirty="0">
                <a:solidFill>
                  <a:srgbClr val="000000"/>
                </a:solidFill>
                <a:latin typeface="Batang" pitchFamily="18" charset="-127"/>
                <a:ea typeface="Batang" pitchFamily="18" charset="-127"/>
              </a:rPr>
              <a:t> </a:t>
            </a:r>
            <a:endParaRPr lang="ko-KR" altLang="en-US" sz="1100" dirty="0">
              <a:solidFill>
                <a:srgbClr val="4D4D4D"/>
              </a:solidFill>
              <a:latin typeface="Times New Roman" panose="02020603050405020304" pitchFamily="18" charset="0"/>
              <a:ea typeface="Gulim" pitchFamily="34" charset="-127"/>
            </a:endParaRPr>
          </a:p>
        </p:txBody>
      </p:sp>
      <p:sp>
        <p:nvSpPr>
          <p:cNvPr id="31761" name="AutoShape 5"/>
          <p:cNvSpPr/>
          <p:nvPr/>
        </p:nvSpPr>
        <p:spPr>
          <a:xfrm>
            <a:off x="5926138" y="3903663"/>
            <a:ext cx="2776537" cy="1022350"/>
          </a:xfrm>
          <a:prstGeom prst="leftArrowCallout">
            <a:avLst>
              <a:gd name="adj1" fmla="val 21314"/>
              <a:gd name="adj2" fmla="val 25000"/>
              <a:gd name="adj3" fmla="val 40712"/>
              <a:gd name="adj4" fmla="val 74741"/>
            </a:avLst>
          </a:prstGeom>
          <a:solidFill>
            <a:srgbClr val="008000">
              <a:alpha val="89803"/>
            </a:srgbClr>
          </a:solidFill>
          <a:ln w="9525"/>
          <a:scene3d>
            <a:camera prst="legacyObliqueTopRight">
              <a:rot lat="0" lon="0" rev="0"/>
            </a:camera>
            <a:lightRig rig="legacyFlat3" dir="t"/>
          </a:scene3d>
          <a:sp3d extrusionH="163500" prstMaterial="legacyMatte">
            <a:bevelT w="13500" h="13500" prst="angle"/>
            <a:bevelB w="13500" h="13500" prst="angle"/>
            <a:extrusionClr>
              <a:srgbClr val="008000"/>
            </a:extrusionClr>
          </a:sp3d>
        </p:spPr>
        <p:txBody>
          <a:bodyPr wrap="none" anchor="ctr" anchorCtr="0">
            <a:flatTx/>
          </a:bodyPr>
          <a:p>
            <a:pPr eaLnBrk="0" latinLnBrk="1" hangingPunct="0"/>
            <a:endParaRPr lang="ko-KR" altLang="en-US" sz="1100" dirty="0">
              <a:solidFill>
                <a:srgbClr val="FFFFFF"/>
              </a:solidFill>
              <a:latin typeface="Arial" panose="020B0604020202020204" pitchFamily="34" charset="0"/>
              <a:ea typeface="Gulim" pitchFamily="34" charset="-127"/>
            </a:endParaRPr>
          </a:p>
          <a:p>
            <a:pPr eaLnBrk="0" latinLnBrk="1" hangingPunct="0"/>
            <a:endParaRPr lang="ko-KR" altLang="en-US" sz="1100" dirty="0">
              <a:solidFill>
                <a:srgbClr val="FFFFFF"/>
              </a:solidFill>
              <a:latin typeface="Arial" panose="020B0604020202020204" pitchFamily="34" charset="0"/>
              <a:ea typeface="Gulim" pitchFamily="34" charset="-127"/>
            </a:endParaRPr>
          </a:p>
          <a:p>
            <a:pPr eaLnBrk="0" latinLnBrk="1" hangingPunct="0"/>
            <a:endParaRPr lang="ko-KR" altLang="en-US" sz="1100" dirty="0">
              <a:solidFill>
                <a:srgbClr val="4D4D4D"/>
              </a:solidFill>
              <a:latin typeface="Arial" panose="020B0604020202020204" pitchFamily="34" charset="0"/>
              <a:ea typeface="Gulim" pitchFamily="34" charset="-127"/>
            </a:endParaRPr>
          </a:p>
          <a:p>
            <a:pPr eaLnBrk="0" latinLnBrk="1" hangingPunct="0"/>
            <a:r>
              <a:rPr lang="ko-KR" altLang="en-US" sz="1100" dirty="0">
                <a:solidFill>
                  <a:srgbClr val="000000"/>
                </a:solidFill>
                <a:latin typeface="Batang" pitchFamily="18" charset="-127"/>
                <a:ea typeface="Batang" pitchFamily="18" charset="-127"/>
              </a:rPr>
              <a:t>  </a:t>
            </a:r>
            <a:endParaRPr lang="ko-KR" altLang="en-US" sz="1100" dirty="0">
              <a:solidFill>
                <a:srgbClr val="000000"/>
              </a:solidFill>
              <a:latin typeface="Batang" pitchFamily="18" charset="-127"/>
              <a:ea typeface="Batang" pitchFamily="18" charset="-127"/>
            </a:endParaRPr>
          </a:p>
          <a:p>
            <a:pPr eaLnBrk="0" latinLnBrk="1" hangingPunct="0"/>
            <a:endParaRPr lang="ko-KR" altLang="en-US" sz="1100" dirty="0">
              <a:solidFill>
                <a:srgbClr val="000000"/>
              </a:solidFill>
              <a:latin typeface="Batang" pitchFamily="18" charset="-127"/>
              <a:ea typeface="Batang" pitchFamily="18" charset="-127"/>
            </a:endParaRPr>
          </a:p>
          <a:p>
            <a:pPr eaLnBrk="0" latinLnBrk="1" hangingPunct="0"/>
            <a:r>
              <a:rPr lang="ko-KR" altLang="en-US" sz="1100" dirty="0">
                <a:solidFill>
                  <a:srgbClr val="000000"/>
                </a:solidFill>
                <a:latin typeface="Batang" pitchFamily="18" charset="-127"/>
                <a:ea typeface="Batang" pitchFamily="18" charset="-127"/>
              </a:rPr>
              <a:t>  </a:t>
            </a:r>
            <a:endParaRPr lang="ko-KR" altLang="en-US" sz="1100" dirty="0">
              <a:solidFill>
                <a:srgbClr val="4D4D4D"/>
              </a:solidFill>
              <a:latin typeface="Times New Roman" panose="02020603050405020304" pitchFamily="18" charset="0"/>
              <a:ea typeface="Gulim" pitchFamily="34" charset="-127"/>
            </a:endParaRPr>
          </a:p>
        </p:txBody>
      </p:sp>
      <p:sp>
        <p:nvSpPr>
          <p:cNvPr id="31762" name="AutoShape 6"/>
          <p:cNvSpPr/>
          <p:nvPr/>
        </p:nvSpPr>
        <p:spPr>
          <a:xfrm>
            <a:off x="3395663" y="2200275"/>
            <a:ext cx="2100262" cy="1309688"/>
          </a:xfrm>
          <a:prstGeom prst="downArrowCallout">
            <a:avLst>
              <a:gd name="adj1" fmla="val 33422"/>
              <a:gd name="adj2" fmla="val 31166"/>
              <a:gd name="adj3" fmla="val 19379"/>
              <a:gd name="adj4" fmla="val 72102"/>
            </a:avLst>
          </a:prstGeom>
          <a:solidFill>
            <a:srgbClr val="008000">
              <a:alpha val="89803"/>
            </a:srgbClr>
          </a:solidFill>
          <a:ln w="9525"/>
          <a:scene3d>
            <a:camera prst="legacyObliqueTopRight">
              <a:rot lat="0" lon="0" rev="0"/>
            </a:camera>
            <a:lightRig rig="legacyFlat3" dir="t"/>
          </a:scene3d>
          <a:sp3d extrusionH="163500" prstMaterial="legacyMatte">
            <a:bevelT w="13500" h="13500" prst="angle"/>
            <a:bevelB w="13500" h="13500" prst="angle"/>
            <a:extrusionClr>
              <a:srgbClr val="008000"/>
            </a:extrusionClr>
          </a:sp3d>
        </p:spPr>
        <p:txBody>
          <a:bodyPr wrap="none" anchor="ctr" anchorCtr="0">
            <a:flatTx/>
          </a:bodyPr>
          <a:p>
            <a:pPr eaLnBrk="0" latinLnBrk="1" hangingPunct="0"/>
            <a:endParaRPr lang="zh-CN" altLang="en-US" sz="1100" dirty="0">
              <a:solidFill>
                <a:schemeClr val="bg2"/>
              </a:solidFill>
              <a:latin typeface="Arial" panose="020B0604020202020204" pitchFamily="34" charset="0"/>
              <a:ea typeface="Gulim" pitchFamily="34" charset="-127"/>
            </a:endParaRPr>
          </a:p>
        </p:txBody>
      </p:sp>
      <p:sp>
        <p:nvSpPr>
          <p:cNvPr id="31763" name="AutoShape 7"/>
          <p:cNvSpPr/>
          <p:nvPr/>
        </p:nvSpPr>
        <p:spPr>
          <a:xfrm>
            <a:off x="3394075" y="5535613"/>
            <a:ext cx="2100263" cy="1165225"/>
          </a:xfrm>
          <a:prstGeom prst="upArrowCallout">
            <a:avLst>
              <a:gd name="adj1" fmla="val 42840"/>
              <a:gd name="adj2" fmla="val 34188"/>
              <a:gd name="adj3" fmla="val 13851"/>
              <a:gd name="adj4" fmla="val 76903"/>
            </a:avLst>
          </a:prstGeom>
          <a:solidFill>
            <a:srgbClr val="008000">
              <a:alpha val="89803"/>
            </a:srgbClr>
          </a:solidFill>
          <a:ln w="9525"/>
          <a:scene3d>
            <a:camera prst="legacyObliqueTopRight">
              <a:rot lat="0" lon="0" rev="0"/>
            </a:camera>
            <a:lightRig rig="legacyFlat3" dir="t"/>
          </a:scene3d>
          <a:sp3d extrusionH="163500" prstMaterial="legacyMatte">
            <a:bevelT w="13500" h="13500" prst="angle"/>
            <a:bevelB w="13500" h="13500" prst="angle"/>
            <a:extrusionClr>
              <a:srgbClr val="008000"/>
            </a:extrusionClr>
          </a:sp3d>
        </p:spPr>
        <p:txBody>
          <a:bodyPr wrap="none" anchor="ctr" anchorCtr="0">
            <a:flatTx/>
          </a:bodyPr>
          <a:p>
            <a:pPr eaLnBrk="0" latinLnBrk="1" hangingPunct="0"/>
            <a:endParaRPr lang="zh-CN" altLang="en-US" sz="1100" dirty="0">
              <a:latin typeface="Arial" panose="020B0604020202020204" pitchFamily="34" charset="0"/>
              <a:ea typeface="Gulim" pitchFamily="34" charset="-127"/>
            </a:endParaRPr>
          </a:p>
        </p:txBody>
      </p:sp>
      <p:sp>
        <p:nvSpPr>
          <p:cNvPr id="31764" name="Oval 8"/>
          <p:cNvSpPr/>
          <p:nvPr/>
        </p:nvSpPr>
        <p:spPr>
          <a:xfrm>
            <a:off x="3044825" y="4029075"/>
            <a:ext cx="2765425" cy="968375"/>
          </a:xfrm>
          <a:prstGeom prst="ellipse">
            <a:avLst/>
          </a:prstGeom>
          <a:solidFill>
            <a:srgbClr val="0033CC">
              <a:alpha val="87842"/>
            </a:srgbClr>
          </a:solidFill>
          <a:ln w="9525"/>
          <a:scene3d>
            <a:camera prst="legacyObliqueTopRight">
              <a:rot lat="0" lon="0" rev="0"/>
            </a:camera>
            <a:lightRig rig="legacyFlat3" dir="b"/>
          </a:scene3d>
          <a:sp3d extrusionH="227000" prstMaterial="legacyMatte">
            <a:bevelT w="13500" h="13500" prst="angle"/>
            <a:bevelB w="13500" h="13500" prst="angle"/>
            <a:extrusionClr>
              <a:srgbClr val="0033CC"/>
            </a:extrusionClr>
          </a:sp3d>
        </p:spPr>
        <p:txBody>
          <a:bodyPr wrap="none" anchor="ctr" anchorCtr="0">
            <a:flatTx/>
          </a:bodyPr>
          <a:p>
            <a:pPr algn="ctr" eaLnBrk="0" latinLnBrk="1" hangingPunct="0"/>
            <a:endParaRPr lang="ko-KR" altLang="en-US" sz="4000" dirty="0">
              <a:solidFill>
                <a:srgbClr val="FFFFFF"/>
              </a:solidFill>
              <a:latin typeface="仿宋_GB2312" pitchFamily="49" charset="-122"/>
              <a:ea typeface="仿宋_GB2312" pitchFamily="49" charset="-122"/>
            </a:endParaRPr>
          </a:p>
        </p:txBody>
      </p:sp>
      <p:sp>
        <p:nvSpPr>
          <p:cNvPr id="43" name="Text Box 10"/>
          <p:cNvSpPr txBox="1"/>
          <p:nvPr/>
        </p:nvSpPr>
        <p:spPr>
          <a:xfrm>
            <a:off x="6710363" y="4021138"/>
            <a:ext cx="2214562" cy="701675"/>
          </a:xfrm>
          <a:prstGeom prst="rect">
            <a:avLst/>
          </a:prstGeom>
          <a:noFill/>
          <a:ln w="9525">
            <a:noFill/>
          </a:ln>
        </p:spPr>
        <p:txBody>
          <a:bodyPr anchor="t" anchorCtr="0">
            <a:spAutoFit/>
          </a:bodyPr>
          <a:p>
            <a:pPr marL="85725" indent="-85725" latinLnBrk="1">
              <a:lnSpc>
                <a:spcPct val="110000"/>
              </a:lnSpc>
            </a:pPr>
            <a:r>
              <a:rPr lang="zh-CN" altLang="en-US" sz="3600" dirty="0">
                <a:solidFill>
                  <a:schemeClr val="bg1"/>
                </a:solidFill>
                <a:latin typeface="仿宋_GB2312" pitchFamily="49" charset="-122"/>
                <a:ea typeface="仿宋_GB2312" pitchFamily="49" charset="-122"/>
              </a:rPr>
              <a:t>预防为主</a:t>
            </a:r>
            <a:r>
              <a:rPr lang="zh-CN" altLang="en-US" sz="3600" dirty="0">
                <a:latin typeface="仿宋_GB2312" pitchFamily="49" charset="-122"/>
                <a:ea typeface="仿宋_GB2312" pitchFamily="49" charset="-122"/>
              </a:rPr>
              <a:t> </a:t>
            </a:r>
            <a:endParaRPr lang="en-US" altLang="ko-KR" sz="3600" dirty="0">
              <a:latin typeface="仿宋_GB2312" pitchFamily="49" charset="-122"/>
              <a:ea typeface="仿宋_GB2312" pitchFamily="49" charset="-122"/>
            </a:endParaRPr>
          </a:p>
        </p:txBody>
      </p:sp>
      <p:sp>
        <p:nvSpPr>
          <p:cNvPr id="44" name="Text Box 11"/>
          <p:cNvSpPr txBox="1"/>
          <p:nvPr/>
        </p:nvSpPr>
        <p:spPr>
          <a:xfrm>
            <a:off x="374650" y="4178300"/>
            <a:ext cx="2339975" cy="646113"/>
          </a:xfrm>
          <a:prstGeom prst="rect">
            <a:avLst/>
          </a:prstGeom>
          <a:noFill/>
          <a:ln w="9525">
            <a:noFill/>
          </a:ln>
        </p:spPr>
        <p:txBody>
          <a:bodyPr anchor="t" anchorCtr="0">
            <a:spAutoFit/>
          </a:bodyPr>
          <a:p>
            <a:pPr marL="85725" indent="-85725" latinLnBrk="1"/>
            <a:r>
              <a:rPr lang="zh-CN" altLang="en-US" sz="3600" dirty="0">
                <a:solidFill>
                  <a:schemeClr val="bg1"/>
                </a:solidFill>
                <a:latin typeface="Arial" panose="020B0604020202020204" pitchFamily="34" charset="0"/>
                <a:ea typeface="仿宋_GB2312" pitchFamily="49" charset="-122"/>
              </a:rPr>
              <a:t>综合治理</a:t>
            </a:r>
            <a:r>
              <a:rPr lang="zh-CN" altLang="en-US" sz="3600" dirty="0">
                <a:latin typeface="Arial" panose="020B0604020202020204" pitchFamily="34" charset="0"/>
                <a:ea typeface="仿宋_GB2312" pitchFamily="49" charset="-122"/>
              </a:rPr>
              <a:t> </a:t>
            </a:r>
            <a:endParaRPr lang="zh-CN" altLang="en-US" sz="3600" dirty="0">
              <a:latin typeface="Arial" panose="020B0604020202020204" pitchFamily="34" charset="0"/>
              <a:ea typeface="仿宋_GB2312" pitchFamily="49" charset="-122"/>
            </a:endParaRPr>
          </a:p>
        </p:txBody>
      </p:sp>
      <p:sp>
        <p:nvSpPr>
          <p:cNvPr id="45" name="Text Box 12"/>
          <p:cNvSpPr txBox="1"/>
          <p:nvPr/>
        </p:nvSpPr>
        <p:spPr>
          <a:xfrm>
            <a:off x="3502025" y="5851525"/>
            <a:ext cx="2112963" cy="701675"/>
          </a:xfrm>
          <a:prstGeom prst="rect">
            <a:avLst/>
          </a:prstGeom>
          <a:noFill/>
          <a:ln w="9525">
            <a:noFill/>
          </a:ln>
        </p:spPr>
        <p:txBody>
          <a:bodyPr anchor="t" anchorCtr="0">
            <a:spAutoFit/>
          </a:bodyPr>
          <a:p>
            <a:pPr marL="85725" indent="-85725" latinLnBrk="1">
              <a:lnSpc>
                <a:spcPct val="110000"/>
              </a:lnSpc>
            </a:pPr>
            <a:r>
              <a:rPr lang="zh-CN" altLang="en-US" sz="3600" dirty="0">
                <a:solidFill>
                  <a:schemeClr val="bg1"/>
                </a:solidFill>
                <a:latin typeface="Arial" panose="020B0604020202020204" pitchFamily="34" charset="0"/>
                <a:ea typeface="仿宋_GB2312" pitchFamily="49" charset="-122"/>
              </a:rPr>
              <a:t>节能环保</a:t>
            </a:r>
            <a:r>
              <a:rPr lang="zh-CN" altLang="en-US" sz="3600" dirty="0">
                <a:latin typeface="Arial" panose="020B0604020202020204" pitchFamily="34" charset="0"/>
                <a:ea typeface="仿宋_GB2312" pitchFamily="49" charset="-122"/>
              </a:rPr>
              <a:t> </a:t>
            </a:r>
            <a:endParaRPr lang="en-US" altLang="ko-KR" sz="3600" dirty="0">
              <a:latin typeface="Arial" panose="020B0604020202020204" pitchFamily="34" charset="0"/>
              <a:ea typeface="仿宋_GB2312" pitchFamily="49" charset="-122"/>
            </a:endParaRPr>
          </a:p>
        </p:txBody>
      </p:sp>
      <p:sp>
        <p:nvSpPr>
          <p:cNvPr id="46" name="Text Box 13"/>
          <p:cNvSpPr txBox="1"/>
          <p:nvPr/>
        </p:nvSpPr>
        <p:spPr>
          <a:xfrm>
            <a:off x="3473450" y="2135188"/>
            <a:ext cx="2409825" cy="646112"/>
          </a:xfrm>
          <a:prstGeom prst="rect">
            <a:avLst/>
          </a:prstGeom>
          <a:noFill/>
          <a:ln w="9525">
            <a:noFill/>
          </a:ln>
          <a:effectLst>
            <a:prstShdw prst="shdw17" dist="17961" dir="2699999">
              <a:srgbClr val="2F4D71"/>
            </a:prstShdw>
          </a:effectLst>
        </p:spPr>
        <p:txBody>
          <a:bodyPr anchor="t" anchorCtr="0">
            <a:spAutoFit/>
          </a:bodyPr>
          <a:p>
            <a:pPr eaLnBrk="0" hangingPunct="0">
              <a:spcBef>
                <a:spcPct val="50000"/>
              </a:spcBef>
              <a:buSzTx/>
            </a:pPr>
            <a:r>
              <a:rPr lang="zh-CN" altLang="en-US" sz="3600">
                <a:solidFill>
                  <a:schemeClr val="bg1"/>
                </a:solidFill>
                <a:latin typeface="仿宋_GB2312" pitchFamily="49" charset="-122"/>
                <a:ea typeface="仿宋_GB2312" pitchFamily="49" charset="-122"/>
              </a:rPr>
              <a:t>安全第一</a:t>
            </a:r>
            <a:endParaRPr lang="zh-CN" altLang="en-US" sz="3600">
              <a:solidFill>
                <a:schemeClr val="bg1"/>
              </a:solidFill>
              <a:latin typeface="仿宋_GB2312" pitchFamily="49" charset="-122"/>
              <a:ea typeface="仿宋_GB2312" pitchFamily="49" charset="-122"/>
            </a:endParaRPr>
          </a:p>
        </p:txBody>
      </p:sp>
      <p:sp>
        <p:nvSpPr>
          <p:cNvPr id="31769" name="Text Box 14"/>
          <p:cNvSpPr txBox="1"/>
          <p:nvPr/>
        </p:nvSpPr>
        <p:spPr>
          <a:xfrm>
            <a:off x="3330575" y="4095750"/>
            <a:ext cx="2552700" cy="708025"/>
          </a:xfrm>
          <a:prstGeom prst="rect">
            <a:avLst/>
          </a:prstGeom>
          <a:noFill/>
          <a:ln w="9525">
            <a:noFill/>
          </a:ln>
          <a:effectLst>
            <a:prstShdw prst="shdw17" dist="17961" dir="2699999">
              <a:srgbClr val="2F4D71"/>
            </a:prstShdw>
          </a:effectLst>
        </p:spPr>
        <p:txBody>
          <a:bodyPr anchor="t" anchorCtr="0">
            <a:spAutoFit/>
          </a:bodyPr>
          <a:p>
            <a:pPr eaLnBrk="0" hangingPunct="0">
              <a:spcBef>
                <a:spcPct val="50000"/>
              </a:spcBef>
              <a:buSzTx/>
            </a:pPr>
            <a:r>
              <a:rPr lang="zh-CN" altLang="en-US" sz="4000">
                <a:solidFill>
                  <a:srgbClr val="FFFFFF"/>
                </a:solidFill>
                <a:latin typeface="Arial" panose="020B0604020202020204" pitchFamily="34" charset="0"/>
                <a:ea typeface="仿宋_GB2312" pitchFamily="49" charset="-122"/>
              </a:rPr>
              <a:t>工作原则</a:t>
            </a:r>
            <a:endParaRPr lang="zh-CN" altLang="en-US" sz="4000">
              <a:solidFill>
                <a:srgbClr val="FFFFFF"/>
              </a:solidFill>
              <a:latin typeface="Arial" panose="020B0604020202020204" pitchFamily="34" charset="0"/>
              <a:ea typeface="仿宋_GB2312"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000000"/>
                                          </p:val>
                                        </p:tav>
                                        <p:tav tm="100000">
                                          <p:val>
                                            <p:strVal val="#ppt_w"/>
                                          </p:val>
                                        </p:tav>
                                      </p:tavLst>
                                    </p:anim>
                                    <p:anim calcmode="lin" valueType="num">
                                      <p:cBhvr>
                                        <p:cTn id="8" dur="500" fill="hold"/>
                                        <p:tgtEl>
                                          <p:spTgt spid="31"/>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35"/>
                                        </p:tgtEl>
                                        <p:attrNameLst>
                                          <p:attrName>style.visibility</p:attrName>
                                        </p:attrNameLst>
                                      </p:cBhvr>
                                      <p:to>
                                        <p:strVal val="visible"/>
                                      </p:to>
                                    </p:set>
                                    <p:animEffect filter="slide(fromBottom)">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1000"/>
                                  </p:stCondLst>
                                  <p:childTnLst>
                                    <p:set>
                                      <p:cBhvr>
                                        <p:cTn id="19" dur="1" fill="hold">
                                          <p:stCondLst>
                                            <p:cond delay="0"/>
                                          </p:stCondLst>
                                        </p:cTn>
                                        <p:tgtEl>
                                          <p:spTgt spid="43"/>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grpId="0" nodeType="afterEffect">
                                  <p:stCondLst>
                                    <p:cond delay="1000"/>
                                  </p:stCondLst>
                                  <p:childTnLst>
                                    <p:set>
                                      <p:cBhvr>
                                        <p:cTn id="22" dur="1" fill="hold">
                                          <p:stCondLst>
                                            <p:cond delay="0"/>
                                          </p:stCondLst>
                                        </p:cTn>
                                        <p:tgtEl>
                                          <p:spTgt spid="45"/>
                                        </p:tgtEl>
                                        <p:attrNameLst>
                                          <p:attrName>style.visibility</p:attrName>
                                        </p:attrNameLst>
                                      </p:cBhvr>
                                      <p:to>
                                        <p:strVal val="visible"/>
                                      </p:to>
                                    </p:set>
                                  </p:childTnLst>
                                </p:cTn>
                              </p:par>
                            </p:childTnLst>
                          </p:cTn>
                        </p:par>
                        <p:par>
                          <p:cTn id="23" fill="hold">
                            <p:stCondLst>
                              <p:cond delay="2000"/>
                            </p:stCondLst>
                            <p:childTnLst>
                              <p:par>
                                <p:cTn id="24" presetID="1" presetClass="entr" presetSubtype="0" fill="hold" grpId="0" nodeType="afterEffect">
                                  <p:stCondLst>
                                    <p:cond delay="1000"/>
                                  </p:stCondLst>
                                  <p:childTnLst>
                                    <p:set>
                                      <p:cBhvr>
                                        <p:cTn id="25"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p:bldP spid="43" grpId="0"/>
      <p:bldP spid="44" grpId="0"/>
      <p:bldP spid="45" grpId="0"/>
      <p:bldP spid="4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32771" name="组合 23"/>
          <p:cNvGrpSpPr/>
          <p:nvPr/>
        </p:nvGrpSpPr>
        <p:grpSpPr>
          <a:xfrm>
            <a:off x="7315200" y="0"/>
            <a:ext cx="1600200" cy="898525"/>
            <a:chOff x="0" y="0"/>
            <a:chExt cx="2366963" cy="1748476"/>
          </a:xfrm>
        </p:grpSpPr>
        <p:grpSp>
          <p:nvGrpSpPr>
            <p:cNvPr id="32772" name="组合 22"/>
            <p:cNvGrpSpPr>
              <a:grpSpLocks noChangeAspect="1"/>
            </p:cNvGrpSpPr>
            <p:nvPr/>
          </p:nvGrpSpPr>
          <p:grpSpPr>
            <a:xfrm>
              <a:off x="1573876" y="0"/>
              <a:ext cx="793087" cy="1677988"/>
              <a:chOff x="0" y="0"/>
              <a:chExt cx="793087" cy="1677988"/>
            </a:xfrm>
          </p:grpSpPr>
          <p:pic>
            <p:nvPicPr>
              <p:cNvPr id="32773" name="图片 22"/>
              <p:cNvPicPr>
                <a:picLocks noChangeAspect="1"/>
              </p:cNvPicPr>
              <p:nvPr/>
            </p:nvPicPr>
            <p:blipFill>
              <a:blip r:embed="rId1"/>
              <a:srcRect l="37198" t="22394" r="38918" b="35358"/>
              <a:stretch>
                <a:fillRect/>
              </a:stretch>
            </p:blipFill>
            <p:spPr>
              <a:xfrm>
                <a:off x="0" y="0"/>
                <a:ext cx="793087" cy="1677988"/>
              </a:xfrm>
              <a:prstGeom prst="rect">
                <a:avLst/>
              </a:prstGeom>
              <a:noFill/>
              <a:ln w="9525">
                <a:noFill/>
              </a:ln>
            </p:spPr>
          </p:pic>
          <p:pic>
            <p:nvPicPr>
              <p:cNvPr id="32774" name="图片 23"/>
              <p:cNvPicPr>
                <a:picLocks noChangeAspect="1"/>
              </p:cNvPicPr>
              <p:nvPr/>
            </p:nvPicPr>
            <p:blipFill>
              <a:blip r:embed="rId2"/>
              <a:srcRect l="37198" t="43517" r="38918" b="35358"/>
              <a:stretch>
                <a:fillRect/>
              </a:stretch>
            </p:blipFill>
            <p:spPr>
              <a:xfrm>
                <a:off x="0" y="838993"/>
                <a:ext cx="793087" cy="838995"/>
              </a:xfrm>
              <a:prstGeom prst="rect">
                <a:avLst/>
              </a:prstGeom>
              <a:noFill/>
              <a:ln w="9525">
                <a:noFill/>
              </a:ln>
            </p:spPr>
          </p:pic>
        </p:grpSp>
        <p:sp>
          <p:nvSpPr>
            <p:cNvPr id="32775" name="Text Box 6"/>
            <p:cNvSpPr/>
            <p:nvPr/>
          </p:nvSpPr>
          <p:spPr>
            <a:xfrm>
              <a:off x="0" y="1002866"/>
              <a:ext cx="1872052" cy="745610"/>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总则</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776" name="矩形 25"/>
            <p:cNvSpPr/>
            <p:nvPr/>
          </p:nvSpPr>
          <p:spPr>
            <a:xfrm>
              <a:off x="195094" y="128628"/>
              <a:ext cx="1183688" cy="745610"/>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第一篇</a:t>
              </a:r>
              <a:endParaRPr lang="zh-CN" altLang="en-US" dirty="0">
                <a:latin typeface="Arial" panose="020B0604020202020204" pitchFamily="34" charset="0"/>
                <a:ea typeface="宋体" panose="02010600030101010101" pitchFamily="2" charset="-122"/>
              </a:endParaRPr>
            </a:p>
          </p:txBody>
        </p:sp>
      </p:grpSp>
      <p:sp>
        <p:nvSpPr>
          <p:cNvPr id="29" name="直接连接符 13"/>
          <p:cNvSpPr/>
          <p:nvPr/>
        </p:nvSpPr>
        <p:spPr>
          <a:xfrm rot="10800000">
            <a:off x="123825" y="1446213"/>
            <a:ext cx="4143375" cy="1587"/>
          </a:xfrm>
          <a:prstGeom prst="line">
            <a:avLst/>
          </a:prstGeom>
          <a:ln w="28575" cap="flat" cmpd="sng">
            <a:solidFill>
              <a:srgbClr val="00B050"/>
            </a:solidFill>
            <a:prstDash val="solid"/>
            <a:miter/>
            <a:headEnd type="none" w="med" len="med"/>
            <a:tailEnd type="none" w="med" len="med"/>
          </a:ln>
        </p:spPr>
      </p:sp>
      <p:sp>
        <p:nvSpPr>
          <p:cNvPr id="32778" name="Text Box 6"/>
          <p:cNvSpPr/>
          <p:nvPr/>
        </p:nvSpPr>
        <p:spPr>
          <a:xfrm>
            <a:off x="123825" y="1017588"/>
            <a:ext cx="3419475" cy="396875"/>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分类监管，全过程监管</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779" name="Rectangle 7"/>
          <p:cNvSpPr/>
          <p:nvPr/>
        </p:nvSpPr>
        <p:spPr>
          <a:xfrm>
            <a:off x="123825" y="1374775"/>
            <a:ext cx="357188"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sp>
        <p:nvSpPr>
          <p:cNvPr id="49" name="矩形 27"/>
          <p:cNvSpPr>
            <a:spLocks noChangeArrowheads="1"/>
          </p:cNvSpPr>
          <p:nvPr/>
        </p:nvSpPr>
        <p:spPr bwMode="auto">
          <a:xfrm>
            <a:off x="280988" y="1544638"/>
            <a:ext cx="878681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20000"/>
              </a:lnSpc>
              <a:spcBef>
                <a:spcPct val="0"/>
              </a:spcBef>
              <a:spcAft>
                <a:spcPct val="0"/>
              </a:spcAft>
              <a:buClrTx/>
              <a:buSzTx/>
              <a:buFont typeface="Wingdings" panose="05000000000000000000" pitchFamily="2" charset="2"/>
              <a:buNone/>
              <a:defRPr/>
            </a:pPr>
            <a:r>
              <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a:t>
            </a:r>
            <a:r>
              <a:rPr kumimoji="0" lang="zh-CN" altLang="zh-CN"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第四条 </a:t>
            </a:r>
            <a:r>
              <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国家对特种设备的生产、经营、使用，实施分类的、全过程的安全监督管理。</a:t>
            </a:r>
            <a:endPar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a:p>
            <a:pPr marL="0" marR="0" lvl="0" indent="0" algn="l" defTabSz="914400" rtl="0" eaLnBrk="0" fontAlgn="base" latinLnBrk="0" hangingPunct="0">
              <a:lnSpc>
                <a:spcPct val="120000"/>
              </a:lnSpc>
              <a:spcBef>
                <a:spcPct val="0"/>
              </a:spcBef>
              <a:spcAft>
                <a:spcPct val="0"/>
              </a:spcAft>
              <a:buClrTx/>
              <a:buSzTx/>
              <a:buFont typeface="Wingdings" panose="05000000000000000000" pitchFamily="2" charset="2"/>
              <a:buNone/>
              <a:defRPr/>
            </a:pPr>
            <a:r>
              <a:rPr kumimoji="0" lang="zh-CN" altLang="en-US" sz="1600" b="0" i="0" u="none" strike="noStrike" kern="1200" cap="none" spc="0" normalizeH="0" baseline="0" noProof="0" dirty="0">
                <a:ln>
                  <a:noFill/>
                </a:ln>
                <a:solidFill>
                  <a:srgbClr val="000000"/>
                </a:solidFill>
                <a:effectLst/>
                <a:uLnTx/>
                <a:uFillTx/>
                <a:latin typeface="宋体" panose="02010600030101010101" pitchFamily="2" charset="-122"/>
                <a:ea typeface="黑体" panose="02010609060101010101" pitchFamily="49" charset="-122"/>
                <a:cs typeface="方正黑体简体" charset="-122"/>
                <a:sym typeface="方正黑体简体" charset="-122"/>
              </a:rPr>
              <a:t>“</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分类监管</a:t>
            </a:r>
            <a:r>
              <a:rPr kumimoji="0" lang="zh-CN" altLang="en-US" sz="1600" b="0" i="0" u="none" strike="noStrike" kern="1200" cap="none" spc="0" normalizeH="0" baseline="0" noProof="0" dirty="0">
                <a:ln>
                  <a:noFill/>
                </a:ln>
                <a:solidFill>
                  <a:srgbClr val="000000"/>
                </a:solidFill>
                <a:effectLst/>
                <a:uLnTx/>
                <a:uFillTx/>
                <a:latin typeface="宋体" panose="02010600030101010101" pitchFamily="2" charset="-122"/>
                <a:ea typeface="黑体" panose="02010609060101010101" pitchFamily="49" charset="-122"/>
                <a:cs typeface="方正黑体简体" charset="-122"/>
                <a:sym typeface="方正黑体简体" charset="-122"/>
              </a:rPr>
              <a:t>”</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强调部分实行重点监管，其它实行一般监管。</a:t>
            </a:r>
            <a:endPar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a:p>
            <a:pPr marL="0" marR="0" lvl="0" indent="0" algn="l" defTabSz="914400" rtl="0" eaLnBrk="0" fontAlgn="base" latinLnBrk="0" hangingPunct="0">
              <a:lnSpc>
                <a:spcPct val="120000"/>
              </a:lnSpc>
              <a:spcBef>
                <a:spcPct val="0"/>
              </a:spcBef>
              <a:spcAft>
                <a:spcPct val="0"/>
              </a:spcAft>
              <a:buClrTx/>
              <a:buSzTx/>
              <a:buFont typeface="Wingdings" panose="05000000000000000000" pitchFamily="2" charset="2"/>
              <a:buNone/>
              <a:defRPr/>
            </a:pPr>
            <a:r>
              <a:rPr kumimoji="0" lang="zh-CN" altLang="en-US" sz="1600" b="0" i="0" u="none" strike="noStrike" kern="1200" cap="none" spc="0" normalizeH="0" baseline="0" noProof="0" dirty="0">
                <a:ln>
                  <a:noFill/>
                </a:ln>
                <a:solidFill>
                  <a:srgbClr val="000000"/>
                </a:solidFill>
                <a:effectLst/>
                <a:uLnTx/>
                <a:uFillTx/>
                <a:latin typeface="宋体" panose="02010600030101010101" pitchFamily="2" charset="-122"/>
                <a:ea typeface="黑体" panose="02010609060101010101" pitchFamily="49" charset="-122"/>
                <a:cs typeface="方正黑体简体" charset="-122"/>
                <a:sym typeface="Times New Roman" panose="02020603050405020304" pitchFamily="18" charset="0"/>
              </a:rPr>
              <a:t>“</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Times New Roman" panose="02020603050405020304" pitchFamily="18" charset="0"/>
              </a:rPr>
              <a:t>全过程的安全监督管理</a:t>
            </a:r>
            <a:r>
              <a:rPr kumimoji="0" lang="zh-CN" altLang="en-US" sz="1600" b="0" i="0" u="none" strike="noStrike" kern="1200" cap="none" spc="0" normalizeH="0" baseline="0" noProof="0" dirty="0">
                <a:ln>
                  <a:noFill/>
                </a:ln>
                <a:solidFill>
                  <a:srgbClr val="000000"/>
                </a:solidFill>
                <a:effectLst/>
                <a:uLnTx/>
                <a:uFillTx/>
                <a:latin typeface="宋体" panose="02010600030101010101" pitchFamily="2" charset="-122"/>
                <a:ea typeface="黑体" panose="02010609060101010101" pitchFamily="49" charset="-122"/>
                <a:cs typeface="方正黑体简体" charset="-122"/>
                <a:sym typeface="Times New Roman" panose="02020603050405020304" pitchFamily="18" charset="0"/>
              </a:rPr>
              <a:t>”</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Times New Roman" panose="02020603050405020304" pitchFamily="18" charset="0"/>
              </a:rPr>
              <a:t>，是指国家建立对特种设备的生产、经营、使用全过程的安全监督管理的制度，生产、经营、使用单位、检验检测机构和政府监管部门等各负其责。</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  </a:t>
            </a:r>
            <a:endPar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p:txBody>
      </p:sp>
      <p:grpSp>
        <p:nvGrpSpPr>
          <p:cNvPr id="50" name="组合 12"/>
          <p:cNvGrpSpPr/>
          <p:nvPr/>
        </p:nvGrpSpPr>
        <p:grpSpPr>
          <a:xfrm>
            <a:off x="184150" y="2898775"/>
            <a:ext cx="3132138" cy="474663"/>
            <a:chOff x="0" y="0"/>
            <a:chExt cx="2286016" cy="430216"/>
          </a:xfrm>
        </p:grpSpPr>
        <p:sp>
          <p:nvSpPr>
            <p:cNvPr id="32782"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2783" name="Text Box 6"/>
            <p:cNvSpPr/>
            <p:nvPr/>
          </p:nvSpPr>
          <p:spPr>
            <a:xfrm>
              <a:off x="0" y="0"/>
              <a:ext cx="2286016" cy="359468"/>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监督管理体制</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784"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54" name="矩形 25"/>
          <p:cNvSpPr>
            <a:spLocks noChangeArrowheads="1"/>
          </p:cNvSpPr>
          <p:nvPr/>
        </p:nvSpPr>
        <p:spPr bwMode="auto">
          <a:xfrm>
            <a:off x="484188" y="3448050"/>
            <a:ext cx="8202613" cy="28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defRPr/>
            </a:pPr>
            <a:r>
              <a:rPr kumimoji="0" lang="zh-CN" altLang="zh-CN"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第五条 </a:t>
            </a:r>
            <a:r>
              <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国务院负责特种设备安全监督管理的部门对全国特种设备安全实施监督管理。县级以上地方各级人民政府负责特种设备安全监督管理的部门对本行政区域内特种设备安全实施监督管理。</a:t>
            </a:r>
            <a:endPar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50000"/>
              </a:lnSpc>
              <a:spcBef>
                <a:spcPct val="0"/>
              </a:spcBef>
              <a:spcAft>
                <a:spcPct val="0"/>
              </a:spcAft>
              <a:buClrTx/>
              <a:buSzTx/>
              <a:buFont typeface="Wingdings" panose="05000000000000000000" pitchFamily="2" charset="2"/>
              <a:buNone/>
              <a:defRPr/>
            </a:pPr>
            <a:r>
              <a:rPr kumimoji="0" lang="en-US" altLang="zh-CN"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1</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a:t>
            </a:r>
            <a:r>
              <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黑体" panose="02010609060101010101" pitchFamily="49" charset="-122"/>
                <a:cs typeface="方正黑体简体" charset="-122"/>
                <a:sym typeface="方正黑体简体" charset="-122"/>
              </a:rPr>
              <a:t>“</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监督管理</a:t>
            </a:r>
            <a:r>
              <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黑体" panose="02010609060101010101" pitchFamily="49" charset="-122"/>
                <a:cs typeface="方正黑体简体" charset="-122"/>
                <a:sym typeface="方正黑体简体" charset="-122"/>
              </a:rPr>
              <a:t>”</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的涵义更广，包括</a:t>
            </a:r>
            <a:r>
              <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黑体" panose="02010609060101010101" pitchFamily="49" charset="-122"/>
                <a:cs typeface="方正黑体简体" charset="-122"/>
                <a:sym typeface="方正黑体简体" charset="-122"/>
              </a:rPr>
              <a:t>“</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监督检查、许可、执法、事故调查处理</a:t>
            </a:r>
            <a:r>
              <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黑体" panose="02010609060101010101" pitchFamily="49" charset="-122"/>
                <a:cs typeface="方正黑体简体" charset="-122"/>
                <a:sym typeface="方正黑体简体" charset="-122"/>
              </a:rPr>
              <a:t>”</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等多种方式。</a:t>
            </a:r>
            <a:endPar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a:p>
            <a:pPr marL="0" marR="0" lvl="0" indent="0" algn="l" defTabSz="914400" rtl="0" eaLnBrk="0" fontAlgn="base" latinLnBrk="0" hangingPunct="0">
              <a:lnSpc>
                <a:spcPct val="130000"/>
              </a:lnSpc>
              <a:spcBef>
                <a:spcPct val="0"/>
              </a:spcBef>
              <a:spcAft>
                <a:spcPct val="0"/>
              </a:spcAft>
              <a:buClrTx/>
              <a:buSzTx/>
              <a:buFont typeface="Wingdings" panose="05000000000000000000" pitchFamily="2" charset="2"/>
              <a:buNone/>
              <a:defRPr/>
            </a:pP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 </a:t>
            </a:r>
            <a:r>
              <a:rPr kumimoji="0" lang="en-US" altLang="zh-CN"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2.</a:t>
            </a: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政府负责的部门含义。</a:t>
            </a:r>
            <a:endPar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a:p>
            <a:pPr marL="0" marR="0" lvl="0" indent="0" algn="l" defTabSz="914400" rtl="0" eaLnBrk="0" fontAlgn="base" latinLnBrk="0" hangingPunct="0">
              <a:lnSpc>
                <a:spcPct val="110000"/>
              </a:lnSpc>
              <a:spcBef>
                <a:spcPct val="0"/>
              </a:spcBef>
              <a:spcAft>
                <a:spcPct val="0"/>
              </a:spcAft>
              <a:buClrTx/>
              <a:buSzTx/>
              <a:buFont typeface="Wingdings" panose="05000000000000000000" pitchFamily="2" charset="2"/>
              <a:buNone/>
              <a:defRPr/>
            </a:pP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 国家对特种设备实行专项安全监督管理。国家质检总局及各级地方质监局（市场监督管理局）是特种设备综合监督管理部门。</a:t>
            </a:r>
            <a:endPar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filter="wipe(up)">
                                      <p:cBhvr>
                                        <p:cTn id="7" dur="500"/>
                                        <p:tgtEl>
                                          <p:spTgt spid="29"/>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49">
                                            <p:txEl>
                                              <p:charRg st="0" end="40"/>
                                            </p:txEl>
                                          </p:spTgt>
                                        </p:tgtEl>
                                        <p:attrNameLst>
                                          <p:attrName>style.visibility</p:attrName>
                                        </p:attrNameLst>
                                      </p:cBhvr>
                                      <p:to>
                                        <p:strVal val="visible"/>
                                      </p:to>
                                    </p:set>
                                    <p:animEffect filter="fade">
                                      <p:cBhvr>
                                        <p:cTn id="11" dur="1000"/>
                                        <p:tgtEl>
                                          <p:spTgt spid="49">
                                            <p:txEl>
                                              <p:charRg st="0" end="40"/>
                                            </p:txEl>
                                          </p:spTgt>
                                        </p:tgtEl>
                                      </p:cBhvr>
                                    </p:animEffect>
                                    <p:anim calcmode="lin" valueType="num">
                                      <p:cBhvr>
                                        <p:cTn id="12" dur="1000" fill="hold"/>
                                        <p:tgtEl>
                                          <p:spTgt spid="49">
                                            <p:txEl>
                                              <p:charRg st="0" end="40"/>
                                            </p:txEl>
                                          </p:spTgt>
                                        </p:tgtEl>
                                        <p:attrNameLst>
                                          <p:attrName>ppt_x</p:attrName>
                                        </p:attrNameLst>
                                      </p:cBhvr>
                                      <p:tavLst>
                                        <p:tav tm="0">
                                          <p:val>
                                            <p:strVal val="#ppt_x"/>
                                          </p:val>
                                        </p:tav>
                                        <p:tav tm="100000">
                                          <p:val>
                                            <p:strVal val="#ppt_x"/>
                                          </p:val>
                                        </p:tav>
                                      </p:tavLst>
                                    </p:anim>
                                    <p:anim calcmode="lin" valueType="num">
                                      <p:cBhvr>
                                        <p:cTn id="13" dur="1000" fill="hold"/>
                                        <p:tgtEl>
                                          <p:spTgt spid="49">
                                            <p:txEl>
                                              <p:charRg st="0" end="4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7" presetClass="entr" presetSubtype="0" fill="hold" nodeType="afterEffect">
                                  <p:stCondLst>
                                    <p:cond delay="0"/>
                                  </p:stCondLst>
                                  <p:childTnLst>
                                    <p:set>
                                      <p:cBhvr>
                                        <p:cTn id="16" dur="1" fill="hold">
                                          <p:stCondLst>
                                            <p:cond delay="0"/>
                                          </p:stCondLst>
                                        </p:cTn>
                                        <p:tgtEl>
                                          <p:spTgt spid="49">
                                            <p:txEl>
                                              <p:charRg st="40" end="67"/>
                                            </p:txEl>
                                          </p:spTgt>
                                        </p:tgtEl>
                                        <p:attrNameLst>
                                          <p:attrName>style.visibility</p:attrName>
                                        </p:attrNameLst>
                                      </p:cBhvr>
                                      <p:to>
                                        <p:strVal val="visible"/>
                                      </p:to>
                                    </p:set>
                                    <p:animEffect filter="fade">
                                      <p:cBhvr>
                                        <p:cTn id="17" dur="1000"/>
                                        <p:tgtEl>
                                          <p:spTgt spid="49">
                                            <p:txEl>
                                              <p:charRg st="40" end="67"/>
                                            </p:txEl>
                                          </p:spTgt>
                                        </p:tgtEl>
                                      </p:cBhvr>
                                    </p:animEffect>
                                    <p:anim calcmode="lin" valueType="num">
                                      <p:cBhvr>
                                        <p:cTn id="18" dur="1000" fill="hold"/>
                                        <p:tgtEl>
                                          <p:spTgt spid="49">
                                            <p:txEl>
                                              <p:charRg st="40" end="67"/>
                                            </p:txEl>
                                          </p:spTgt>
                                        </p:tgtEl>
                                        <p:attrNameLst>
                                          <p:attrName>ppt_x</p:attrName>
                                        </p:attrNameLst>
                                      </p:cBhvr>
                                      <p:tavLst>
                                        <p:tav tm="0">
                                          <p:val>
                                            <p:strVal val="#ppt_x"/>
                                          </p:val>
                                        </p:tav>
                                        <p:tav tm="100000">
                                          <p:val>
                                            <p:strVal val="#ppt_x"/>
                                          </p:val>
                                        </p:tav>
                                      </p:tavLst>
                                    </p:anim>
                                    <p:anim calcmode="lin" valueType="num">
                                      <p:cBhvr>
                                        <p:cTn id="19" dur="1000" fill="hold"/>
                                        <p:tgtEl>
                                          <p:spTgt spid="49">
                                            <p:txEl>
                                              <p:charRg st="40" end="67"/>
                                            </p:txEl>
                                          </p:spTgt>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7" presetClass="entr" presetSubtype="0" fill="hold" nodeType="afterEffect">
                                  <p:stCondLst>
                                    <p:cond delay="0"/>
                                  </p:stCondLst>
                                  <p:childTnLst>
                                    <p:set>
                                      <p:cBhvr>
                                        <p:cTn id="22" dur="1" fill="hold">
                                          <p:stCondLst>
                                            <p:cond delay="0"/>
                                          </p:stCondLst>
                                        </p:cTn>
                                        <p:tgtEl>
                                          <p:spTgt spid="49">
                                            <p:txEl>
                                              <p:charRg st="67" end="147"/>
                                            </p:txEl>
                                          </p:spTgt>
                                        </p:tgtEl>
                                        <p:attrNameLst>
                                          <p:attrName>style.visibility</p:attrName>
                                        </p:attrNameLst>
                                      </p:cBhvr>
                                      <p:to>
                                        <p:strVal val="visible"/>
                                      </p:to>
                                    </p:set>
                                    <p:animEffect filter="fade">
                                      <p:cBhvr>
                                        <p:cTn id="23" dur="1000"/>
                                        <p:tgtEl>
                                          <p:spTgt spid="49">
                                            <p:txEl>
                                              <p:charRg st="67" end="147"/>
                                            </p:txEl>
                                          </p:spTgt>
                                        </p:tgtEl>
                                      </p:cBhvr>
                                    </p:animEffect>
                                    <p:anim calcmode="lin" valueType="num">
                                      <p:cBhvr>
                                        <p:cTn id="24" dur="1000" fill="hold"/>
                                        <p:tgtEl>
                                          <p:spTgt spid="49">
                                            <p:txEl>
                                              <p:charRg st="67" end="147"/>
                                            </p:txEl>
                                          </p:spTgt>
                                        </p:tgtEl>
                                        <p:attrNameLst>
                                          <p:attrName>ppt_x</p:attrName>
                                        </p:attrNameLst>
                                      </p:cBhvr>
                                      <p:tavLst>
                                        <p:tav tm="0">
                                          <p:val>
                                            <p:strVal val="#ppt_x"/>
                                          </p:val>
                                        </p:tav>
                                        <p:tav tm="100000">
                                          <p:val>
                                            <p:strVal val="#ppt_x"/>
                                          </p:val>
                                        </p:tav>
                                      </p:tavLst>
                                    </p:anim>
                                    <p:anim calcmode="lin" valueType="num">
                                      <p:cBhvr>
                                        <p:cTn id="25" dur="1000" fill="hold"/>
                                        <p:tgtEl>
                                          <p:spTgt spid="49">
                                            <p:txEl>
                                              <p:charRg st="67" end="147"/>
                                            </p:txEl>
                                          </p:spTgt>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12" presetClass="entr" presetSubtype="8" fill="hold" nodeType="afterEffect">
                                  <p:stCondLst>
                                    <p:cond delay="0"/>
                                  </p:stCondLst>
                                  <p:childTnLst>
                                    <p:set>
                                      <p:cBhvr>
                                        <p:cTn id="28" dur="1" fill="hold">
                                          <p:stCondLst>
                                            <p:cond delay="0"/>
                                          </p:stCondLst>
                                        </p:cTn>
                                        <p:tgtEl>
                                          <p:spTgt spid="50"/>
                                        </p:tgtEl>
                                        <p:attrNameLst>
                                          <p:attrName>style.visibility</p:attrName>
                                        </p:attrNameLst>
                                      </p:cBhvr>
                                      <p:to>
                                        <p:strVal val="visible"/>
                                      </p:to>
                                    </p:set>
                                    <p:animEffect filter="slide(fromLeft)">
                                      <p:cBhvr>
                                        <p:cTn id="29" dur="500"/>
                                        <p:tgtEl>
                                          <p:spTgt spid="50"/>
                                        </p:tgtEl>
                                      </p:cBhvr>
                                    </p:animEffect>
                                  </p:childTnLst>
                                </p:cTn>
                              </p:par>
                            </p:childTnLst>
                          </p:cTn>
                        </p:par>
                        <p:par>
                          <p:cTn id="30" fill="hold">
                            <p:stCondLst>
                              <p:cond delay="4000"/>
                            </p:stCondLst>
                            <p:childTnLst>
                              <p:par>
                                <p:cTn id="31" presetID="42" presetClass="entr" presetSubtype="0" fill="hold" grpId="0" nodeType="afterEffect">
                                  <p:stCondLst>
                                    <p:cond delay="0"/>
                                  </p:stCondLst>
                                  <p:childTnLst>
                                    <p:set>
                                      <p:cBhvr>
                                        <p:cTn id="32" dur="1" fill="hold">
                                          <p:stCondLst>
                                            <p:cond delay="0"/>
                                          </p:stCondLst>
                                        </p:cTn>
                                        <p:tgtEl>
                                          <p:spTgt spid="54"/>
                                        </p:tgtEl>
                                        <p:attrNameLst>
                                          <p:attrName>style.visibility</p:attrName>
                                        </p:attrNameLst>
                                      </p:cBhvr>
                                      <p:to>
                                        <p:strVal val="visible"/>
                                      </p:to>
                                    </p:set>
                                    <p:animEffect filter="fade">
                                      <p:cBhvr>
                                        <p:cTn id="33" dur="1000"/>
                                        <p:tgtEl>
                                          <p:spTgt spid="54"/>
                                        </p:tgtEl>
                                      </p:cBhvr>
                                    </p:animEffect>
                                    <p:anim calcmode="lin" valueType="num">
                                      <p:cBhvr>
                                        <p:cTn id="34" dur="1000" fill="hold"/>
                                        <p:tgtEl>
                                          <p:spTgt spid="54"/>
                                        </p:tgtEl>
                                        <p:attrNameLst>
                                          <p:attrName>ppt_x</p:attrName>
                                        </p:attrNameLst>
                                      </p:cBhvr>
                                      <p:tavLst>
                                        <p:tav tm="0">
                                          <p:val>
                                            <p:strVal val="#ppt_x"/>
                                          </p:val>
                                        </p:tav>
                                        <p:tav tm="100000">
                                          <p:val>
                                            <p:strVal val="#ppt_x"/>
                                          </p:val>
                                        </p:tav>
                                      </p:tavLst>
                                    </p:anim>
                                    <p:anim calcmode="lin" valueType="num">
                                      <p:cBhvr>
                                        <p:cTn id="35"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矩形 1"/>
          <p:cNvSpPr/>
          <p:nvPr/>
        </p:nvSpPr>
        <p:spPr>
          <a:xfrm>
            <a:off x="381000" y="228600"/>
            <a:ext cx="3678238"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一、特种设备范围及分类</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15363" name="矩形 4"/>
          <p:cNvSpPr/>
          <p:nvPr/>
        </p:nvSpPr>
        <p:spPr>
          <a:xfrm>
            <a:off x="182563" y="914400"/>
            <a:ext cx="8378825" cy="461963"/>
          </a:xfrm>
          <a:prstGeom prst="rect">
            <a:avLst/>
          </a:prstGeom>
          <a:noFill/>
          <a:ln w="9525">
            <a:noFill/>
          </a:ln>
        </p:spPr>
        <p:txBody>
          <a:bodyPr anchor="t" anchorCtr="0">
            <a:spAutoFit/>
          </a:bodyPr>
          <a:p>
            <a:pPr eaLnBrk="0" hangingPunct="0"/>
            <a:r>
              <a:rPr lang="zh-CN" altLang="en-US" sz="2400" b="1" dirty="0">
                <a:latin typeface="微软雅黑" panose="020B0503020204020204" pitchFamily="34" charset="-122"/>
                <a:ea typeface="微软雅黑" panose="020B0503020204020204" pitchFamily="34" charset="-122"/>
              </a:rPr>
              <a:t>特种设备定义：</a:t>
            </a:r>
            <a:endParaRPr lang="zh-CN" altLang="en-US" sz="2400" b="1" dirty="0">
              <a:latin typeface="微软雅黑" panose="020B0503020204020204" pitchFamily="34" charset="-122"/>
              <a:ea typeface="微软雅黑" panose="020B0503020204020204" pitchFamily="34" charset="-122"/>
            </a:endParaRPr>
          </a:p>
        </p:txBody>
      </p:sp>
      <p:sp>
        <p:nvSpPr>
          <p:cNvPr id="15364" name="矩形 2"/>
          <p:cNvSpPr/>
          <p:nvPr/>
        </p:nvSpPr>
        <p:spPr>
          <a:xfrm>
            <a:off x="533400" y="1385888"/>
            <a:ext cx="8382000" cy="1016000"/>
          </a:xfrm>
          <a:prstGeom prst="rect">
            <a:avLst/>
          </a:prstGeom>
          <a:noFill/>
          <a:ln w="9525">
            <a:noFill/>
          </a:ln>
        </p:spPr>
        <p:txBody>
          <a:bodyPr anchor="t" anchorCtr="0">
            <a:spAutoFit/>
          </a:bodyPr>
          <a:p>
            <a:pPr eaLnBrk="0" hangingPunct="0"/>
            <a:r>
              <a:rPr lang="zh-CN" altLang="en-US" sz="2000" dirty="0">
                <a:latin typeface="华文楷体" panose="02010600040101010101" pitchFamily="2" charset="-122"/>
                <a:ea typeface="华文楷体" panose="02010600040101010101" pitchFamily="2" charset="-122"/>
              </a:rPr>
              <a:t>特种设备指对人身和财产安全有较大危险性的锅炉、压力容器（含气瓶）、压力管道、电梯、起重机械、客运索道、大型游乐设施、场（厂）内专用机动车辆</a:t>
            </a:r>
            <a:endParaRPr lang="zh-CN" altLang="en-US" sz="2000" dirty="0">
              <a:latin typeface="华文楷体" panose="02010600040101010101" pitchFamily="2" charset="-122"/>
              <a:ea typeface="华文楷体" panose="02010600040101010101" pitchFamily="2" charset="-122"/>
            </a:endParaRPr>
          </a:p>
        </p:txBody>
      </p:sp>
      <p:sp>
        <p:nvSpPr>
          <p:cNvPr id="15365" name="Text Box 18"/>
          <p:cNvSpPr txBox="1"/>
          <p:nvPr/>
        </p:nvSpPr>
        <p:spPr>
          <a:xfrm>
            <a:off x="231775" y="2362200"/>
            <a:ext cx="3529013" cy="461963"/>
          </a:xfrm>
          <a:prstGeom prst="rect">
            <a:avLst/>
          </a:prstGeom>
          <a:noFill/>
          <a:ln w="9525">
            <a:noFill/>
          </a:ln>
          <a:effectLst>
            <a:prstShdw prst="shdw17" dist="17961" dir="2699999">
              <a:srgbClr val="2F4D71"/>
            </a:prstShdw>
          </a:effectLst>
        </p:spPr>
        <p:txBody>
          <a:bodyPr anchor="t" anchorCtr="0">
            <a:spAutoFit/>
          </a:bodyPr>
          <a:p>
            <a:pPr eaLnBrk="0" hangingPunct="0">
              <a:spcBef>
                <a:spcPct val="50000"/>
              </a:spcBef>
              <a:buSzTx/>
            </a:pPr>
            <a:r>
              <a:rPr lang="zh-CN" altLang="en-US" sz="2400" b="1" dirty="0">
                <a:latin typeface="微软雅黑" panose="020B0503020204020204" pitchFamily="34" charset="-122"/>
                <a:ea typeface="微软雅黑" panose="020B0503020204020204" pitchFamily="34" charset="-122"/>
              </a:rPr>
              <a:t>特种设备分类</a:t>
            </a:r>
            <a:endParaRPr lang="zh-CN" altLang="en-US" sz="2400" b="1" dirty="0">
              <a:latin typeface="微软雅黑" panose="020B0503020204020204" pitchFamily="34" charset="-122"/>
              <a:ea typeface="微软雅黑" panose="020B0503020204020204" pitchFamily="34" charset="-122"/>
            </a:endParaRPr>
          </a:p>
        </p:txBody>
      </p:sp>
      <p:grpSp>
        <p:nvGrpSpPr>
          <p:cNvPr id="15366" name="Group 13"/>
          <p:cNvGrpSpPr/>
          <p:nvPr/>
        </p:nvGrpSpPr>
        <p:grpSpPr>
          <a:xfrm>
            <a:off x="3025775" y="2940050"/>
            <a:ext cx="1728788" cy="1079500"/>
            <a:chOff x="4320" y="1152"/>
            <a:chExt cx="414" cy="402"/>
          </a:xfrm>
        </p:grpSpPr>
        <p:sp>
          <p:nvSpPr>
            <p:cNvPr id="9"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15369" name="Text Box 5"/>
          <p:cNvSpPr txBox="1"/>
          <p:nvPr/>
        </p:nvSpPr>
        <p:spPr>
          <a:xfrm>
            <a:off x="3168650" y="3084513"/>
            <a:ext cx="1584325" cy="830262"/>
          </a:xfrm>
          <a:prstGeom prst="rect">
            <a:avLst/>
          </a:prstGeom>
          <a:noFill/>
          <a:ln w="9525">
            <a:noFill/>
          </a:ln>
          <a:effectLst>
            <a:prstShdw prst="shdw17" dist="17961" dir="2699999">
              <a:srgbClr val="2F4D71"/>
            </a:prstShdw>
          </a:effectLst>
        </p:spPr>
        <p:txBody>
          <a:bodyPr anchor="t" anchorCtr="0">
            <a:spAutoFit/>
          </a:bodyPr>
          <a:p>
            <a:pPr eaLnBrk="0" hangingPunct="0">
              <a:spcBef>
                <a:spcPct val="50000"/>
              </a:spcBef>
              <a:buSzTx/>
            </a:pPr>
            <a:r>
              <a:rPr lang="zh-CN" altLang="en-US" sz="2400">
                <a:latin typeface="Arial" panose="020B0604020202020204" pitchFamily="34" charset="0"/>
                <a:ea typeface="宋体" panose="02010600030101010101" pitchFamily="2" charset="-122"/>
              </a:rPr>
              <a:t> </a:t>
            </a:r>
            <a:r>
              <a:rPr lang="zh-CN" altLang="en-US" sz="2400">
                <a:solidFill>
                  <a:schemeClr val="bg1"/>
                </a:solidFill>
                <a:latin typeface="仿宋_GB2312" pitchFamily="49" charset="-122"/>
                <a:ea typeface="仿宋_GB2312" pitchFamily="49" charset="-122"/>
              </a:rPr>
              <a:t>承压类                   特种设备</a:t>
            </a:r>
            <a:endParaRPr lang="zh-CN" altLang="en-US" sz="2400">
              <a:solidFill>
                <a:schemeClr val="bg1"/>
              </a:solidFill>
              <a:latin typeface="仿宋_GB2312" pitchFamily="49" charset="-122"/>
              <a:ea typeface="仿宋_GB2312" pitchFamily="49" charset="-122"/>
            </a:endParaRPr>
          </a:p>
        </p:txBody>
      </p:sp>
      <p:grpSp>
        <p:nvGrpSpPr>
          <p:cNvPr id="15370" name="Group 13"/>
          <p:cNvGrpSpPr/>
          <p:nvPr/>
        </p:nvGrpSpPr>
        <p:grpSpPr>
          <a:xfrm>
            <a:off x="504825" y="5316538"/>
            <a:ext cx="2016125" cy="863600"/>
            <a:chOff x="4320" y="1152"/>
            <a:chExt cx="414" cy="402"/>
          </a:xfrm>
        </p:grpSpPr>
        <p:sp>
          <p:nvSpPr>
            <p:cNvPr id="13"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15373" name="Text Box 9"/>
          <p:cNvSpPr txBox="1"/>
          <p:nvPr/>
        </p:nvSpPr>
        <p:spPr>
          <a:xfrm>
            <a:off x="793750" y="5461000"/>
            <a:ext cx="1582738" cy="461963"/>
          </a:xfrm>
          <a:prstGeom prst="rect">
            <a:avLst/>
          </a:prstGeom>
          <a:noFill/>
          <a:ln w="9525">
            <a:noFill/>
          </a:ln>
          <a:effectLst>
            <a:prstShdw prst="shdw17" dist="17961" dir="2699999">
              <a:srgbClr val="2F4D71"/>
            </a:prstShdw>
          </a:effectLst>
        </p:spPr>
        <p:txBody>
          <a:bodyPr anchor="t" anchorCtr="0">
            <a:spAutoFit/>
          </a:bodyPr>
          <a:p>
            <a:pPr algn="ctr" eaLnBrk="0" hangingPunct="0">
              <a:spcBef>
                <a:spcPct val="50000"/>
              </a:spcBef>
              <a:buSzTx/>
            </a:pPr>
            <a:r>
              <a:rPr lang="zh-CN" altLang="en-US" sz="2400">
                <a:solidFill>
                  <a:schemeClr val="bg1"/>
                </a:solidFill>
                <a:latin typeface="仿宋_GB2312" pitchFamily="49" charset="-122"/>
                <a:ea typeface="仿宋_GB2312" pitchFamily="49" charset="-122"/>
              </a:rPr>
              <a:t>锅  炉</a:t>
            </a:r>
            <a:endParaRPr lang="zh-CN" altLang="en-US" sz="2400">
              <a:solidFill>
                <a:schemeClr val="bg1"/>
              </a:solidFill>
              <a:latin typeface="仿宋_GB2312" pitchFamily="49" charset="-122"/>
              <a:ea typeface="仿宋_GB2312" pitchFamily="49" charset="-122"/>
            </a:endParaRPr>
          </a:p>
        </p:txBody>
      </p:sp>
      <p:grpSp>
        <p:nvGrpSpPr>
          <p:cNvPr id="15374" name="Group 13"/>
          <p:cNvGrpSpPr/>
          <p:nvPr/>
        </p:nvGrpSpPr>
        <p:grpSpPr>
          <a:xfrm>
            <a:off x="2881313" y="5316538"/>
            <a:ext cx="2016125" cy="863600"/>
            <a:chOff x="4320" y="1152"/>
            <a:chExt cx="414" cy="402"/>
          </a:xfrm>
        </p:grpSpPr>
        <p:sp>
          <p:nvSpPr>
            <p:cNvPr id="17"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8"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15377" name="Text Box 13"/>
          <p:cNvSpPr txBox="1"/>
          <p:nvPr/>
        </p:nvSpPr>
        <p:spPr>
          <a:xfrm>
            <a:off x="3025775" y="5461000"/>
            <a:ext cx="1871663" cy="461963"/>
          </a:xfrm>
          <a:prstGeom prst="rect">
            <a:avLst/>
          </a:prstGeom>
          <a:noFill/>
          <a:ln w="9525">
            <a:noFill/>
          </a:ln>
          <a:effectLst>
            <a:prstShdw prst="shdw17" dist="17961" dir="2699999">
              <a:srgbClr val="2F4D71"/>
            </a:prstShdw>
          </a:effectLst>
        </p:spPr>
        <p:txBody>
          <a:bodyPr anchor="t" anchorCtr="0">
            <a:spAutoFit/>
          </a:bodyPr>
          <a:p>
            <a:pPr algn="ctr" eaLnBrk="0" hangingPunct="0">
              <a:spcBef>
                <a:spcPct val="50000"/>
              </a:spcBef>
              <a:buSzTx/>
            </a:pPr>
            <a:r>
              <a:rPr lang="zh-CN" altLang="en-US" sz="2400" dirty="0">
                <a:solidFill>
                  <a:schemeClr val="bg1"/>
                </a:solidFill>
                <a:latin typeface="仿宋_GB2312" pitchFamily="49" charset="-122"/>
                <a:ea typeface="仿宋_GB2312" pitchFamily="49" charset="-122"/>
              </a:rPr>
              <a:t>压力容器</a:t>
            </a:r>
            <a:endParaRPr lang="zh-CN" altLang="en-US" sz="2400" dirty="0">
              <a:solidFill>
                <a:schemeClr val="bg1"/>
              </a:solidFill>
              <a:latin typeface="仿宋_GB2312" pitchFamily="49" charset="-122"/>
              <a:ea typeface="仿宋_GB2312" pitchFamily="49" charset="-122"/>
            </a:endParaRPr>
          </a:p>
        </p:txBody>
      </p:sp>
      <p:grpSp>
        <p:nvGrpSpPr>
          <p:cNvPr id="15378" name="Group 13"/>
          <p:cNvGrpSpPr/>
          <p:nvPr/>
        </p:nvGrpSpPr>
        <p:grpSpPr>
          <a:xfrm>
            <a:off x="5257800" y="5316538"/>
            <a:ext cx="2016125" cy="863600"/>
            <a:chOff x="4320" y="1152"/>
            <a:chExt cx="414" cy="402"/>
          </a:xfrm>
        </p:grpSpPr>
        <p:sp>
          <p:nvSpPr>
            <p:cNvPr id="21"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2"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15381" name="Text Box 17"/>
          <p:cNvSpPr txBox="1"/>
          <p:nvPr/>
        </p:nvSpPr>
        <p:spPr>
          <a:xfrm>
            <a:off x="5473700" y="5461000"/>
            <a:ext cx="1871663" cy="461963"/>
          </a:xfrm>
          <a:prstGeom prst="rect">
            <a:avLst/>
          </a:prstGeom>
          <a:noFill/>
          <a:ln w="9525">
            <a:noFill/>
          </a:ln>
          <a:effectLst>
            <a:prstShdw prst="shdw17" dist="17961" dir="2699999">
              <a:srgbClr val="2F4D71"/>
            </a:prstShdw>
          </a:effectLst>
        </p:spPr>
        <p:txBody>
          <a:bodyPr anchor="t" anchorCtr="0">
            <a:spAutoFit/>
          </a:bodyPr>
          <a:p>
            <a:pPr algn="ctr" eaLnBrk="0" hangingPunct="0">
              <a:spcBef>
                <a:spcPct val="50000"/>
              </a:spcBef>
              <a:buSzTx/>
            </a:pPr>
            <a:r>
              <a:rPr lang="zh-CN" altLang="en-US" sz="2400">
                <a:solidFill>
                  <a:schemeClr val="bg1"/>
                </a:solidFill>
                <a:latin typeface="仿宋_GB2312" pitchFamily="49" charset="-122"/>
                <a:ea typeface="仿宋_GB2312" pitchFamily="49" charset="-122"/>
              </a:rPr>
              <a:t>压力管道</a:t>
            </a:r>
            <a:endParaRPr lang="zh-CN" altLang="en-US" sz="2400">
              <a:solidFill>
                <a:schemeClr val="bg1"/>
              </a:solidFill>
              <a:latin typeface="仿宋_GB2312" pitchFamily="49" charset="-122"/>
              <a:ea typeface="仿宋_GB2312" pitchFamily="49" charset="-122"/>
            </a:endParaRPr>
          </a:p>
        </p:txBody>
      </p:sp>
      <p:grpSp>
        <p:nvGrpSpPr>
          <p:cNvPr id="15382" name="Group 19"/>
          <p:cNvGrpSpPr/>
          <p:nvPr/>
        </p:nvGrpSpPr>
        <p:grpSpPr>
          <a:xfrm>
            <a:off x="1512888" y="4668838"/>
            <a:ext cx="4826000" cy="53975"/>
            <a:chOff x="0" y="1896"/>
            <a:chExt cx="5760" cy="120"/>
          </a:xfrm>
        </p:grpSpPr>
        <p:sp>
          <p:nvSpPr>
            <p:cNvPr id="15383" name="Rectangle 20"/>
            <p:cNvSpPr/>
            <p:nvPr/>
          </p:nvSpPr>
          <p:spPr>
            <a:xfrm>
              <a:off x="0" y="1896"/>
              <a:ext cx="5760" cy="47"/>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sp>
          <p:nvSpPr>
            <p:cNvPr id="15384" name="Rectangle 21"/>
            <p:cNvSpPr/>
            <p:nvPr/>
          </p:nvSpPr>
          <p:spPr>
            <a:xfrm>
              <a:off x="0" y="1942"/>
              <a:ext cx="5760" cy="74"/>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grpSp>
      <p:grpSp>
        <p:nvGrpSpPr>
          <p:cNvPr id="15385" name="Group 22"/>
          <p:cNvGrpSpPr/>
          <p:nvPr/>
        </p:nvGrpSpPr>
        <p:grpSpPr>
          <a:xfrm rot="5400000">
            <a:off x="3302000" y="4675188"/>
            <a:ext cx="1223963" cy="53975"/>
            <a:chOff x="0" y="1896"/>
            <a:chExt cx="5760" cy="120"/>
          </a:xfrm>
        </p:grpSpPr>
        <p:sp>
          <p:nvSpPr>
            <p:cNvPr id="15386" name="Rectangle 23"/>
            <p:cNvSpPr/>
            <p:nvPr/>
          </p:nvSpPr>
          <p:spPr>
            <a:xfrm>
              <a:off x="0" y="1896"/>
              <a:ext cx="5760" cy="47"/>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sp>
          <p:nvSpPr>
            <p:cNvPr id="15387" name="Rectangle 24"/>
            <p:cNvSpPr/>
            <p:nvPr/>
          </p:nvSpPr>
          <p:spPr>
            <a:xfrm>
              <a:off x="0" y="1942"/>
              <a:ext cx="5760" cy="74"/>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grpSp>
      <p:grpSp>
        <p:nvGrpSpPr>
          <p:cNvPr id="15388" name="Group 25"/>
          <p:cNvGrpSpPr/>
          <p:nvPr/>
        </p:nvGrpSpPr>
        <p:grpSpPr>
          <a:xfrm rot="5400000">
            <a:off x="6040438" y="4965700"/>
            <a:ext cx="647700" cy="53975"/>
            <a:chOff x="0" y="1896"/>
            <a:chExt cx="5760" cy="120"/>
          </a:xfrm>
        </p:grpSpPr>
        <p:sp>
          <p:nvSpPr>
            <p:cNvPr id="15389" name="Rectangle 26"/>
            <p:cNvSpPr/>
            <p:nvPr/>
          </p:nvSpPr>
          <p:spPr>
            <a:xfrm>
              <a:off x="0" y="1896"/>
              <a:ext cx="5760" cy="47"/>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sp>
          <p:nvSpPr>
            <p:cNvPr id="15390" name="Rectangle 27"/>
            <p:cNvSpPr/>
            <p:nvPr/>
          </p:nvSpPr>
          <p:spPr>
            <a:xfrm>
              <a:off x="0" y="1942"/>
              <a:ext cx="5760" cy="74"/>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grpSp>
      <p:grpSp>
        <p:nvGrpSpPr>
          <p:cNvPr id="15391" name="Group 28"/>
          <p:cNvGrpSpPr/>
          <p:nvPr/>
        </p:nvGrpSpPr>
        <p:grpSpPr>
          <a:xfrm rot="5400000">
            <a:off x="1216025" y="4965700"/>
            <a:ext cx="647700" cy="53975"/>
            <a:chOff x="0" y="1896"/>
            <a:chExt cx="5760" cy="120"/>
          </a:xfrm>
        </p:grpSpPr>
        <p:sp>
          <p:nvSpPr>
            <p:cNvPr id="15392" name="Rectangle 29"/>
            <p:cNvSpPr/>
            <p:nvPr/>
          </p:nvSpPr>
          <p:spPr>
            <a:xfrm>
              <a:off x="0" y="1896"/>
              <a:ext cx="5760" cy="47"/>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sp>
          <p:nvSpPr>
            <p:cNvPr id="15393" name="Rectangle 30"/>
            <p:cNvSpPr/>
            <p:nvPr/>
          </p:nvSpPr>
          <p:spPr>
            <a:xfrm>
              <a:off x="0" y="1942"/>
              <a:ext cx="5760" cy="74"/>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gr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33795" name="组合 23"/>
          <p:cNvGrpSpPr/>
          <p:nvPr/>
        </p:nvGrpSpPr>
        <p:grpSpPr>
          <a:xfrm>
            <a:off x="7315200" y="0"/>
            <a:ext cx="1600200" cy="898525"/>
            <a:chOff x="0" y="0"/>
            <a:chExt cx="2366963" cy="1748476"/>
          </a:xfrm>
        </p:grpSpPr>
        <p:grpSp>
          <p:nvGrpSpPr>
            <p:cNvPr id="33796" name="组合 22"/>
            <p:cNvGrpSpPr>
              <a:grpSpLocks noChangeAspect="1"/>
            </p:cNvGrpSpPr>
            <p:nvPr/>
          </p:nvGrpSpPr>
          <p:grpSpPr>
            <a:xfrm>
              <a:off x="1573876" y="0"/>
              <a:ext cx="793087" cy="1677988"/>
              <a:chOff x="0" y="0"/>
              <a:chExt cx="793087" cy="1677988"/>
            </a:xfrm>
          </p:grpSpPr>
          <p:pic>
            <p:nvPicPr>
              <p:cNvPr id="33797" name="图片 22"/>
              <p:cNvPicPr>
                <a:picLocks noChangeAspect="1"/>
              </p:cNvPicPr>
              <p:nvPr/>
            </p:nvPicPr>
            <p:blipFill>
              <a:blip r:embed="rId1"/>
              <a:srcRect l="37198" t="22394" r="38918" b="35358"/>
              <a:stretch>
                <a:fillRect/>
              </a:stretch>
            </p:blipFill>
            <p:spPr>
              <a:xfrm>
                <a:off x="0" y="0"/>
                <a:ext cx="793087" cy="1677988"/>
              </a:xfrm>
              <a:prstGeom prst="rect">
                <a:avLst/>
              </a:prstGeom>
              <a:noFill/>
              <a:ln w="9525">
                <a:noFill/>
              </a:ln>
            </p:spPr>
          </p:pic>
          <p:pic>
            <p:nvPicPr>
              <p:cNvPr id="33798" name="图片 23"/>
              <p:cNvPicPr>
                <a:picLocks noChangeAspect="1"/>
              </p:cNvPicPr>
              <p:nvPr/>
            </p:nvPicPr>
            <p:blipFill>
              <a:blip r:embed="rId2"/>
              <a:srcRect l="37198" t="43517" r="38918" b="35358"/>
              <a:stretch>
                <a:fillRect/>
              </a:stretch>
            </p:blipFill>
            <p:spPr>
              <a:xfrm>
                <a:off x="0" y="838993"/>
                <a:ext cx="793087" cy="838995"/>
              </a:xfrm>
              <a:prstGeom prst="rect">
                <a:avLst/>
              </a:prstGeom>
              <a:noFill/>
              <a:ln w="9525">
                <a:noFill/>
              </a:ln>
            </p:spPr>
          </p:pic>
        </p:grpSp>
        <p:sp>
          <p:nvSpPr>
            <p:cNvPr id="33799" name="Text Box 6"/>
            <p:cNvSpPr/>
            <p:nvPr/>
          </p:nvSpPr>
          <p:spPr>
            <a:xfrm>
              <a:off x="0" y="1002866"/>
              <a:ext cx="1872052" cy="745610"/>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总则</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800" name="矩形 25"/>
            <p:cNvSpPr/>
            <p:nvPr/>
          </p:nvSpPr>
          <p:spPr>
            <a:xfrm>
              <a:off x="195094" y="128628"/>
              <a:ext cx="1183688" cy="745610"/>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第一篇</a:t>
              </a:r>
              <a:endParaRPr lang="zh-CN" altLang="en-US" dirty="0">
                <a:latin typeface="Arial" panose="020B0604020202020204" pitchFamily="34" charset="0"/>
                <a:ea typeface="宋体" panose="02010600030101010101" pitchFamily="2" charset="-122"/>
              </a:endParaRPr>
            </a:p>
          </p:txBody>
        </p:sp>
      </p:grpSp>
      <p:sp>
        <p:nvSpPr>
          <p:cNvPr id="49" name="矩形 27"/>
          <p:cNvSpPr>
            <a:spLocks noChangeArrowheads="1"/>
          </p:cNvSpPr>
          <p:nvPr/>
        </p:nvSpPr>
        <p:spPr bwMode="auto">
          <a:xfrm>
            <a:off x="280988" y="1544638"/>
            <a:ext cx="87868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第六条 </a:t>
            </a:r>
            <a:r>
              <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国务院和地方各级人民政府应当加强对特种设备安全工作的领导，督促各有关部门依法履行监督管理职责。</a:t>
            </a:r>
            <a:endPar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县级以上地方各级人民政府应当建立协调机制，及时协调、解决特种设备安全监督管理中存在的问题。</a:t>
            </a:r>
            <a:endPar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r>
              <a:rPr kumimoji="0" lang="zh-CN" altLang="en-US" sz="16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   </a:t>
            </a:r>
            <a:r>
              <a:rPr kumimoji="0" lang="zh-CN" altLang="en-US" sz="14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政府的领导地位是</a:t>
            </a:r>
            <a:r>
              <a:rPr kumimoji="0" lang="zh-CN" altLang="en-US" sz="14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Times New Roman" panose="02020603050405020304" pitchFamily="18" charset="0"/>
              </a:rPr>
              <a:t>确保特种设备安全是各级人民政府的重要职责之一。各级政府有责任加强对特种设备安全工作的领导，采取措施，防止特种设备发生事故，保障人民群众的生命财产安全。</a:t>
            </a:r>
            <a:r>
              <a:rPr kumimoji="0" lang="zh-CN" altLang="en-US" sz="14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 </a:t>
            </a:r>
            <a:endParaRPr kumimoji="0" lang="zh-CN" altLang="en-US" sz="14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endParaRPr>
          </a:p>
        </p:txBody>
      </p:sp>
      <p:sp>
        <p:nvSpPr>
          <p:cNvPr id="54" name="矩形 25"/>
          <p:cNvSpPr>
            <a:spLocks noChangeArrowheads="1"/>
          </p:cNvSpPr>
          <p:nvPr/>
        </p:nvSpPr>
        <p:spPr bwMode="auto">
          <a:xfrm>
            <a:off x="193675" y="3749675"/>
            <a:ext cx="872172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20000"/>
              </a:lnSpc>
              <a:spcBef>
                <a:spcPct val="10000"/>
              </a:spcBef>
              <a:spcAft>
                <a:spcPct val="0"/>
              </a:spcAft>
              <a:buClrTx/>
              <a:buSzTx/>
              <a:buFont typeface="Wingdings" panose="05000000000000000000" pitchFamily="2" charset="2"/>
              <a:buNone/>
              <a:defRPr/>
            </a:pPr>
            <a:r>
              <a:rPr kumimoji="0" lang="en-US" altLang="zh-CN" sz="1600" b="0" i="0" u="none" strike="noStrike" kern="1200" cap="none" spc="0" normalizeH="0" baseline="0" noProof="0" smtClean="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 </a:t>
            </a:r>
            <a:r>
              <a:rPr kumimoji="0" lang="zh-CN" altLang="en-US" sz="1600" b="0" i="0" u="none" strike="noStrike" kern="1200" cap="none" spc="0" normalizeH="0" baseline="0" noProof="0" smtClean="0">
                <a:ln>
                  <a:noFill/>
                </a:ln>
                <a:solidFill>
                  <a:srgbClr val="D7181F"/>
                </a:solidFill>
                <a:effectLst/>
                <a:uLnTx/>
                <a:uFillTx/>
                <a:latin typeface="黑体" panose="02010609060101010101" pitchFamily="49" charset="-122"/>
                <a:ea typeface="黑体" panose="02010609060101010101" pitchFamily="49" charset="-122"/>
                <a:cs typeface="方正黑体简体" charset="-122"/>
                <a:sym typeface="方正黑体简体" charset="-122"/>
              </a:rPr>
              <a:t>第七条</a:t>
            </a:r>
            <a:r>
              <a:rPr kumimoji="0" lang="zh-CN" altLang="en-US" sz="1600" b="0" i="0" u="none" strike="noStrike" kern="1200" cap="none" spc="0" normalizeH="0" baseline="0" noProof="0" smtClean="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 </a:t>
            </a:r>
            <a:r>
              <a:rPr kumimoji="0" lang="zh-CN" altLang="zh-CN" sz="1600" b="0" i="0" u="none" strike="noStrike" kern="1200" cap="none" spc="0" normalizeH="0" baseline="0" noProof="0" smtClean="0">
                <a:ln>
                  <a:noFill/>
                </a:ln>
                <a:solidFill>
                  <a:srgbClr val="40404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方正黑体简体" charset="-122"/>
              </a:rPr>
              <a:t>特种设备生产、经营、使用单位应当遵守本法和其他有关法律、法规，建立、健全</a:t>
            </a:r>
            <a:r>
              <a:rPr kumimoji="0" lang="zh-CN" altLang="zh-CN" sz="1600" b="0" i="0" u="none" strike="noStrike" kern="1200" cap="none" spc="0" normalizeH="0" baseline="0" noProof="0" smtClean="0">
                <a:ln>
                  <a:noFill/>
                </a:ln>
                <a:solidFill>
                  <a:srgbClr val="D7181F"/>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方正黑体简体" charset="-122"/>
              </a:rPr>
              <a:t>特种设备安全和节能责任制度，</a:t>
            </a:r>
            <a:r>
              <a:rPr kumimoji="0" lang="zh-CN" altLang="zh-CN" sz="1600" b="0" i="0" u="none" strike="noStrike" kern="1200" cap="none" spc="0" normalizeH="0" baseline="0" noProof="0" smtClean="0">
                <a:ln>
                  <a:noFill/>
                </a:ln>
                <a:solidFill>
                  <a:srgbClr val="40404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方正黑体简体" charset="-122"/>
              </a:rPr>
              <a:t>加强特种设备安全和节能管理，确保特种设备生产、经营、使用安全，符合节能要求。</a:t>
            </a:r>
            <a:endParaRPr kumimoji="0" lang="zh-CN" altLang="en-US" sz="1600" b="0" i="0" u="none" strike="noStrike" kern="1200" cap="none" spc="0" normalizeH="0" baseline="0" noProof="0" smtClean="0">
              <a:ln>
                <a:noFill/>
              </a:ln>
              <a:solidFill>
                <a:srgbClr val="404040"/>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方正黑体简体" charset="-122"/>
            </a:endParaRPr>
          </a:p>
          <a:p>
            <a:pPr marL="0" marR="0" lvl="0" indent="0" algn="l" defTabSz="914400" rtl="0" eaLnBrk="0" fontAlgn="base" latinLnBrk="0" hangingPunct="0">
              <a:lnSpc>
                <a:spcPct val="120000"/>
              </a:lnSpc>
              <a:spcBef>
                <a:spcPct val="10000"/>
              </a:spcBef>
              <a:spcAft>
                <a:spcPct val="0"/>
              </a:spcAft>
              <a:buClrTx/>
              <a:buSzTx/>
              <a:buFont typeface="Wingdings" panose="05000000000000000000" pitchFamily="2" charset="2"/>
              <a:buNone/>
              <a:defRPr/>
            </a:pPr>
            <a:r>
              <a:rPr kumimoji="0" lang="zh-CN" altLang="en-US" sz="1600" b="0" i="0" u="none" strike="noStrike" kern="1200" cap="none" spc="0" normalizeH="0" baseline="0" noProof="0" smtClean="0">
                <a:ln>
                  <a:noFill/>
                </a:ln>
                <a:solidFill>
                  <a:srgbClr val="404040"/>
                </a:solidFill>
                <a:effectLst>
                  <a:outerShdw blurRad="38100" dist="38100" dir="2700000" algn="tl">
                    <a:srgbClr val="C0C0C0"/>
                  </a:outerShdw>
                </a:effectLst>
                <a:uLnTx/>
                <a:uFillTx/>
                <a:latin typeface="仿宋_GB2312" pitchFamily="49" charset="-122"/>
                <a:ea typeface="仿宋_GB2312" pitchFamily="49" charset="-122"/>
                <a:cs typeface="方正黑体简体" charset="-122"/>
              </a:rPr>
              <a:t>   </a:t>
            </a:r>
            <a:r>
              <a:rPr kumimoji="0" lang="zh-CN" altLang="en-US" sz="1400" b="0" i="0" u="none" strike="noStrike" kern="1200" cap="none" spc="0" normalizeH="0" baseline="0" noProof="0" smtClean="0">
                <a:ln>
                  <a:noFill/>
                </a:ln>
                <a:solidFill>
                  <a:srgbClr val="000000"/>
                </a:solidFill>
                <a:effectLst/>
                <a:uLnTx/>
                <a:uFillTx/>
                <a:latin typeface="黑体" panose="02010609060101010101" pitchFamily="49" charset="-122"/>
                <a:ea typeface="黑体" panose="02010609060101010101" pitchFamily="49" charset="-122"/>
                <a:cs typeface="方正黑体简体" charset="-122"/>
                <a:sym typeface="方正黑体简体" charset="-122"/>
              </a:rPr>
              <a:t>从事特种设备各项活动的单位根据本法和有关的法律的规定，结合本单位具体情况制定特种设备安全、节能管理的制度和具体负责人员的岗位责任制度</a:t>
            </a:r>
            <a:r>
              <a:rPr kumimoji="0" lang="zh-CN" altLang="en-US" sz="1600" b="0" i="0" u="none" strike="noStrike" kern="1200" cap="none" spc="0" normalizeH="0" baseline="0" noProof="0" smtClean="0">
                <a:ln>
                  <a:noFill/>
                </a:ln>
                <a:solidFill>
                  <a:srgbClr val="000000"/>
                </a:solidFill>
                <a:effectLst/>
                <a:uLnTx/>
                <a:uFillTx/>
                <a:latin typeface="仿宋_GB2312" pitchFamily="49" charset="-122"/>
                <a:ea typeface="仿宋_GB2312" pitchFamily="49" charset="-122"/>
                <a:cs typeface="方正黑体简体" charset="-122"/>
                <a:sym typeface="方正黑体简体" charset="-122"/>
              </a:rPr>
              <a:t>。</a:t>
            </a:r>
            <a:r>
              <a:rPr kumimoji="0" lang="zh-CN" altLang="en-US" sz="1400" b="0" i="0" u="none" strike="noStrike" kern="1200" cap="none" spc="0" normalizeH="0" baseline="0" noProof="0" smtClean="0">
                <a:ln>
                  <a:noFill/>
                </a:ln>
                <a:solidFill>
                  <a:srgbClr val="000000"/>
                </a:solidFill>
                <a:effectLst/>
                <a:uLnTx/>
                <a:uFillTx/>
                <a:latin typeface="黑体" panose="02010609060101010101" pitchFamily="49" charset="-122"/>
                <a:ea typeface="黑体" panose="02010609060101010101" pitchFamily="49" charset="-122"/>
                <a:cs typeface="+mn-cs"/>
                <a:sym typeface="宋体" panose="02010600030101010101" pitchFamily="2" charset="-122"/>
              </a:rPr>
              <a:t> </a:t>
            </a:r>
            <a:endParaRPr kumimoji="0" lang="zh-CN" altLang="en-US" sz="1400" b="0" i="0" u="none" strike="noStrike" kern="1200" cap="none" spc="0" normalizeH="0" baseline="0" noProof="0" smtClean="0">
              <a:ln>
                <a:noFill/>
              </a:ln>
              <a:solidFill>
                <a:srgbClr val="000000"/>
              </a:solidFill>
              <a:effectLst/>
              <a:uLnTx/>
              <a:uFillTx/>
              <a:latin typeface="黑体" panose="02010609060101010101" pitchFamily="49" charset="-122"/>
              <a:ea typeface="黑体" panose="02010609060101010101" pitchFamily="49" charset="-122"/>
              <a:cs typeface="+mn-cs"/>
              <a:sym typeface="宋体" panose="02010600030101010101" pitchFamily="2" charset="-122"/>
            </a:endParaRPr>
          </a:p>
        </p:txBody>
      </p:sp>
      <p:grpSp>
        <p:nvGrpSpPr>
          <p:cNvPr id="19" name="组合 14"/>
          <p:cNvGrpSpPr/>
          <p:nvPr/>
        </p:nvGrpSpPr>
        <p:grpSpPr>
          <a:xfrm>
            <a:off x="157163" y="1050925"/>
            <a:ext cx="3563937" cy="474663"/>
            <a:chOff x="0" y="0"/>
            <a:chExt cx="2286016" cy="430216"/>
          </a:xfrm>
        </p:grpSpPr>
        <p:sp>
          <p:nvSpPr>
            <p:cNvPr id="33804"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3805" name="Text Box 6"/>
            <p:cNvSpPr/>
            <p:nvPr/>
          </p:nvSpPr>
          <p:spPr>
            <a:xfrm>
              <a:off x="0" y="0"/>
              <a:ext cx="2286016" cy="359468"/>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政府的领导地位</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806"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grpSp>
        <p:nvGrpSpPr>
          <p:cNvPr id="23" name="组合 14"/>
          <p:cNvGrpSpPr/>
          <p:nvPr/>
        </p:nvGrpSpPr>
        <p:grpSpPr>
          <a:xfrm>
            <a:off x="193675" y="3252788"/>
            <a:ext cx="3995738" cy="404812"/>
            <a:chOff x="0" y="0"/>
            <a:chExt cx="2286016" cy="430216"/>
          </a:xfrm>
        </p:grpSpPr>
        <p:sp>
          <p:nvSpPr>
            <p:cNvPr id="33808"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3809" name="Text Box 6"/>
            <p:cNvSpPr/>
            <p:nvPr/>
          </p:nvSpPr>
          <p:spPr>
            <a:xfrm>
              <a:off x="0" y="0"/>
              <a:ext cx="2286016" cy="421563"/>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方正黑体简体" charset="-122"/>
                </a:rPr>
                <a:t>企业安全与节能法律义务</a:t>
              </a:r>
              <a:endParaRPr lang="zh-CN" altLang="en-US" sz="2000" dirty="0">
                <a:solidFill>
                  <a:schemeClr val="bg1"/>
                </a:solidFill>
                <a:latin typeface="微软雅黑" panose="020B0503020204020204" pitchFamily="34" charset="-122"/>
                <a:ea typeface="微软雅黑" panose="020B0503020204020204" pitchFamily="34" charset="-122"/>
                <a:sym typeface="方正黑体简体" charset="-122"/>
              </a:endParaRPr>
            </a:p>
          </p:txBody>
        </p:sp>
        <p:sp>
          <p:nvSpPr>
            <p:cNvPr id="33810"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9">
                                            <p:txEl>
                                              <p:charRg st="0" end="52"/>
                                            </p:txEl>
                                          </p:spTgt>
                                        </p:tgtEl>
                                        <p:attrNameLst>
                                          <p:attrName>style.visibility</p:attrName>
                                        </p:attrNameLst>
                                      </p:cBhvr>
                                      <p:to>
                                        <p:strVal val="visible"/>
                                      </p:to>
                                    </p:set>
                                    <p:animEffect filter="fade">
                                      <p:cBhvr>
                                        <p:cTn id="7" dur="1000"/>
                                        <p:tgtEl>
                                          <p:spTgt spid="49">
                                            <p:txEl>
                                              <p:charRg st="0" end="52"/>
                                            </p:txEl>
                                          </p:spTgt>
                                        </p:tgtEl>
                                      </p:cBhvr>
                                    </p:animEffect>
                                    <p:anim calcmode="lin" valueType="num">
                                      <p:cBhvr>
                                        <p:cTn id="8" dur="1000" fill="hold"/>
                                        <p:tgtEl>
                                          <p:spTgt spid="49">
                                            <p:txEl>
                                              <p:charRg st="0" end="52"/>
                                            </p:txEl>
                                          </p:spTgt>
                                        </p:tgtEl>
                                        <p:attrNameLst>
                                          <p:attrName>ppt_x</p:attrName>
                                        </p:attrNameLst>
                                      </p:cBhvr>
                                      <p:tavLst>
                                        <p:tav tm="0">
                                          <p:val>
                                            <p:strVal val="#ppt_x"/>
                                          </p:val>
                                        </p:tav>
                                        <p:tav tm="100000">
                                          <p:val>
                                            <p:strVal val="#ppt_x"/>
                                          </p:val>
                                        </p:tav>
                                      </p:tavLst>
                                    </p:anim>
                                    <p:anim calcmode="lin" valueType="num">
                                      <p:cBhvr>
                                        <p:cTn id="9" dur="1000" fill="hold"/>
                                        <p:tgtEl>
                                          <p:spTgt spid="49">
                                            <p:txEl>
                                              <p:charRg st="0" end="52"/>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9">
                                            <p:txEl>
                                              <p:charRg st="52" end="103"/>
                                            </p:txEl>
                                          </p:spTgt>
                                        </p:tgtEl>
                                        <p:attrNameLst>
                                          <p:attrName>style.visibility</p:attrName>
                                        </p:attrNameLst>
                                      </p:cBhvr>
                                      <p:to>
                                        <p:strVal val="visible"/>
                                      </p:to>
                                    </p:set>
                                    <p:animEffect filter="fade">
                                      <p:cBhvr>
                                        <p:cTn id="13" dur="1000"/>
                                        <p:tgtEl>
                                          <p:spTgt spid="49">
                                            <p:txEl>
                                              <p:charRg st="52" end="103"/>
                                            </p:txEl>
                                          </p:spTgt>
                                        </p:tgtEl>
                                      </p:cBhvr>
                                    </p:animEffect>
                                    <p:anim calcmode="lin" valueType="num">
                                      <p:cBhvr>
                                        <p:cTn id="14" dur="1000" fill="hold"/>
                                        <p:tgtEl>
                                          <p:spTgt spid="49">
                                            <p:txEl>
                                              <p:charRg st="52" end="103"/>
                                            </p:txEl>
                                          </p:spTgt>
                                        </p:tgtEl>
                                        <p:attrNameLst>
                                          <p:attrName>ppt_x</p:attrName>
                                        </p:attrNameLst>
                                      </p:cBhvr>
                                      <p:tavLst>
                                        <p:tav tm="0">
                                          <p:val>
                                            <p:strVal val="#ppt_x"/>
                                          </p:val>
                                        </p:tav>
                                        <p:tav tm="100000">
                                          <p:val>
                                            <p:strVal val="#ppt_x"/>
                                          </p:val>
                                        </p:tav>
                                      </p:tavLst>
                                    </p:anim>
                                    <p:anim calcmode="lin" valueType="num">
                                      <p:cBhvr>
                                        <p:cTn id="15" dur="1000" fill="hold"/>
                                        <p:tgtEl>
                                          <p:spTgt spid="49">
                                            <p:txEl>
                                              <p:charRg st="52" end="103"/>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49">
                                            <p:txEl>
                                              <p:charRg st="103" end="191"/>
                                            </p:txEl>
                                          </p:spTgt>
                                        </p:tgtEl>
                                        <p:attrNameLst>
                                          <p:attrName>style.visibility</p:attrName>
                                        </p:attrNameLst>
                                      </p:cBhvr>
                                      <p:to>
                                        <p:strVal val="visible"/>
                                      </p:to>
                                    </p:set>
                                    <p:animEffect filter="fade">
                                      <p:cBhvr>
                                        <p:cTn id="19" dur="1000"/>
                                        <p:tgtEl>
                                          <p:spTgt spid="49">
                                            <p:txEl>
                                              <p:charRg st="103" end="191"/>
                                            </p:txEl>
                                          </p:spTgt>
                                        </p:tgtEl>
                                      </p:cBhvr>
                                    </p:animEffect>
                                    <p:anim calcmode="lin" valueType="num">
                                      <p:cBhvr>
                                        <p:cTn id="20" dur="1000" fill="hold"/>
                                        <p:tgtEl>
                                          <p:spTgt spid="49">
                                            <p:txEl>
                                              <p:charRg st="103" end="191"/>
                                            </p:txEl>
                                          </p:spTgt>
                                        </p:tgtEl>
                                        <p:attrNameLst>
                                          <p:attrName>ppt_x</p:attrName>
                                        </p:attrNameLst>
                                      </p:cBhvr>
                                      <p:tavLst>
                                        <p:tav tm="0">
                                          <p:val>
                                            <p:strVal val="#ppt_x"/>
                                          </p:val>
                                        </p:tav>
                                        <p:tav tm="100000">
                                          <p:val>
                                            <p:strVal val="#ppt_x"/>
                                          </p:val>
                                        </p:tav>
                                      </p:tavLst>
                                    </p:anim>
                                    <p:anim calcmode="lin" valueType="num">
                                      <p:cBhvr>
                                        <p:cTn id="21" dur="1000" fill="hold"/>
                                        <p:tgtEl>
                                          <p:spTgt spid="49">
                                            <p:txEl>
                                              <p:charRg st="103" end="19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54"/>
                                        </p:tgtEl>
                                        <p:attrNameLst>
                                          <p:attrName>style.visibility</p:attrName>
                                        </p:attrNameLst>
                                      </p:cBhvr>
                                      <p:to>
                                        <p:strVal val="visible"/>
                                      </p:to>
                                    </p:set>
                                    <p:animEffect filter="fade">
                                      <p:cBhvr>
                                        <p:cTn id="25" dur="1000"/>
                                        <p:tgtEl>
                                          <p:spTgt spid="54"/>
                                        </p:tgtEl>
                                      </p:cBhvr>
                                    </p:animEffect>
                                    <p:anim calcmode="lin" valueType="num">
                                      <p:cBhvr>
                                        <p:cTn id="26" dur="1000" fill="hold"/>
                                        <p:tgtEl>
                                          <p:spTgt spid="54"/>
                                        </p:tgtEl>
                                        <p:attrNameLst>
                                          <p:attrName>ppt_x</p:attrName>
                                        </p:attrNameLst>
                                      </p:cBhvr>
                                      <p:tavLst>
                                        <p:tav tm="0">
                                          <p:val>
                                            <p:strVal val="#ppt_x"/>
                                          </p:val>
                                        </p:tav>
                                        <p:tav tm="100000">
                                          <p:val>
                                            <p:strVal val="#ppt_x"/>
                                          </p:val>
                                        </p:tav>
                                      </p:tavLst>
                                    </p:anim>
                                    <p:anim calcmode="lin" valueType="num">
                                      <p:cBhvr>
                                        <p:cTn id="27" dur="1000" fill="hold"/>
                                        <p:tgtEl>
                                          <p:spTgt spid="5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17" presetClass="entr" presetSubtype="1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000000"/>
                                          </p:val>
                                        </p:tav>
                                        <p:tav tm="100000">
                                          <p:val>
                                            <p:strVal val="#ppt_w"/>
                                          </p:val>
                                        </p:tav>
                                      </p:tavLst>
                                    </p:anim>
                                    <p:anim calcmode="lin" valueType="num">
                                      <p:cBhvr>
                                        <p:cTn id="32" dur="500" fill="hold"/>
                                        <p:tgtEl>
                                          <p:spTgt spid="19"/>
                                        </p:tgtEl>
                                        <p:attrNameLst>
                                          <p:attrName>ppt_h</p:attrName>
                                        </p:attrNameLst>
                                      </p:cBhvr>
                                      <p:tavLst>
                                        <p:tav tm="0">
                                          <p:val>
                                            <p:strVal val="#ppt_h"/>
                                          </p:val>
                                        </p:tav>
                                        <p:tav tm="100000">
                                          <p:val>
                                            <p:strVal val="#ppt_h"/>
                                          </p:val>
                                        </p:tav>
                                      </p:tavLst>
                                    </p:anim>
                                  </p:childTnLst>
                                </p:cTn>
                              </p:par>
                            </p:childTnLst>
                          </p:cTn>
                        </p:par>
                        <p:par>
                          <p:cTn id="33" fill="hold">
                            <p:stCondLst>
                              <p:cond delay="4500"/>
                            </p:stCondLst>
                            <p:childTnLst>
                              <p:par>
                                <p:cTn id="34" presetID="17" presetClass="entr" presetSubtype="10" fill="hold"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500" fill="hold"/>
                                        <p:tgtEl>
                                          <p:spTgt spid="23"/>
                                        </p:tgtEl>
                                        <p:attrNameLst>
                                          <p:attrName>ppt_w</p:attrName>
                                        </p:attrNameLst>
                                      </p:cBhvr>
                                      <p:tavLst>
                                        <p:tav tm="0">
                                          <p:val>
                                            <p:fltVal val="0.000000"/>
                                          </p:val>
                                        </p:tav>
                                        <p:tav tm="100000">
                                          <p:val>
                                            <p:strVal val="#ppt_w"/>
                                          </p:val>
                                        </p:tav>
                                      </p:tavLst>
                                    </p:anim>
                                    <p:anim calcmode="lin" valueType="num">
                                      <p:cBhvr>
                                        <p:cTn id="37" dur="5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34819" name="组合 23"/>
          <p:cNvGrpSpPr/>
          <p:nvPr/>
        </p:nvGrpSpPr>
        <p:grpSpPr>
          <a:xfrm>
            <a:off x="6629400" y="66675"/>
            <a:ext cx="1828800" cy="793750"/>
            <a:chOff x="-1239835" y="128628"/>
            <a:chExt cx="2705099" cy="1546462"/>
          </a:xfrm>
        </p:grpSpPr>
        <p:sp>
          <p:nvSpPr>
            <p:cNvPr id="34820" name="Text Box 6"/>
            <p:cNvSpPr/>
            <p:nvPr/>
          </p:nvSpPr>
          <p:spPr>
            <a:xfrm>
              <a:off x="-1239835" y="1002864"/>
              <a:ext cx="2705099" cy="672226"/>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总则</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1" name="矩形 25"/>
            <p:cNvSpPr/>
            <p:nvPr/>
          </p:nvSpPr>
          <p:spPr>
            <a:xfrm>
              <a:off x="-563562"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第一篇</a:t>
              </a:r>
              <a:endParaRPr lang="zh-CN" altLang="en-US" dirty="0">
                <a:latin typeface="Arial" panose="020B0604020202020204" pitchFamily="34" charset="0"/>
                <a:ea typeface="宋体" panose="02010600030101010101" pitchFamily="2" charset="-122"/>
              </a:endParaRPr>
            </a:p>
          </p:txBody>
        </p:sp>
      </p:grpSp>
      <p:sp>
        <p:nvSpPr>
          <p:cNvPr id="49" name="矩形 27"/>
          <p:cNvSpPr>
            <a:spLocks noChangeArrowheads="1"/>
          </p:cNvSpPr>
          <p:nvPr/>
        </p:nvSpPr>
        <p:spPr bwMode="auto">
          <a:xfrm>
            <a:off x="280988" y="1544638"/>
            <a:ext cx="8786813"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第八条 </a:t>
            </a:r>
            <a:r>
              <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特种设备生产、经营、使用、检验、检测应当遵守有关特种设备安全技术规范及相关标准。</a:t>
            </a:r>
            <a:endPar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特种设备安全技术规范由国务院负责特种设备安全监督管理的部门制定。</a:t>
            </a:r>
            <a:endParaRPr kumimoji="0" lang="zh-CN" altLang="en-US"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a:ln>
                <a:noFill/>
              </a:ln>
              <a:solidFill>
                <a:srgbClr val="40404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50000"/>
              </a:lnSpc>
              <a:spcBef>
                <a:spcPct val="0"/>
              </a:spcBef>
              <a:spcAft>
                <a:spcPct val="0"/>
              </a:spcAft>
              <a:buClr>
                <a:schemeClr val="tx1"/>
              </a:buClr>
              <a:buSzPct val="75000"/>
              <a:buFont typeface="Wingdings" panose="05000000000000000000" pitchFamily="2" charset="2"/>
              <a:buNone/>
              <a:defRPr/>
            </a:pPr>
            <a:r>
              <a:rPr kumimoji="0" lang="en-US" altLang="zh-CN"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1.</a:t>
            </a:r>
            <a:r>
              <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技术规范是政府部门履行职责的依据，具有强制约束力</a:t>
            </a:r>
            <a:endPar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endParaRPr>
          </a:p>
          <a:p>
            <a:pPr marL="0" marR="0" lvl="0" indent="0" algn="l" defTabSz="914400" rtl="0" eaLnBrk="0" fontAlgn="base" latinLnBrk="0" hangingPunct="0">
              <a:lnSpc>
                <a:spcPct val="150000"/>
              </a:lnSpc>
              <a:spcBef>
                <a:spcPct val="0"/>
              </a:spcBef>
              <a:spcAft>
                <a:spcPct val="0"/>
              </a:spcAft>
              <a:buClr>
                <a:schemeClr val="tx1"/>
              </a:buClr>
              <a:buSzPct val="75000"/>
              <a:buFont typeface="Wingdings" panose="05000000000000000000" pitchFamily="2" charset="2"/>
              <a:buNone/>
              <a:defRPr/>
            </a:pPr>
            <a:r>
              <a:rPr kumimoji="0" lang="en-US" altLang="zh-CN"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2.</a:t>
            </a:r>
            <a:r>
              <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技术规范在国内法律中逐步被采用。</a:t>
            </a:r>
            <a:endPar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endParaRPr>
          </a:p>
          <a:p>
            <a:pPr marL="0" marR="0" lvl="0" indent="0" algn="l" defTabSz="914400" rtl="0" eaLnBrk="0" fontAlgn="base" latinLnBrk="0" hangingPunct="0">
              <a:lnSpc>
                <a:spcPct val="150000"/>
              </a:lnSpc>
              <a:spcBef>
                <a:spcPct val="0"/>
              </a:spcBef>
              <a:spcAft>
                <a:spcPct val="0"/>
              </a:spcAft>
              <a:buClr>
                <a:schemeClr val="tx1"/>
              </a:buClr>
              <a:buSzPct val="75000"/>
              <a:buFont typeface="Wingdings" panose="05000000000000000000" pitchFamily="2" charset="2"/>
              <a:buNone/>
              <a:defRPr/>
            </a:pPr>
            <a:r>
              <a:rPr kumimoji="0" lang="en-US" altLang="zh-CN"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3.</a:t>
            </a:r>
            <a:r>
              <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特种设备安全技术规范是特种设备法规体系中的重要组成部分。</a:t>
            </a:r>
            <a:endPar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endParaRPr>
          </a:p>
          <a:p>
            <a:pPr marL="0" marR="0" lvl="0" indent="0" algn="l" defTabSz="914400" rtl="0" eaLnBrk="0" fontAlgn="base" latinLnBrk="0" hangingPunct="0">
              <a:lnSpc>
                <a:spcPct val="150000"/>
              </a:lnSpc>
              <a:spcBef>
                <a:spcPct val="0"/>
              </a:spcBef>
              <a:spcAft>
                <a:spcPct val="0"/>
              </a:spcAft>
              <a:buClr>
                <a:schemeClr val="tx1"/>
              </a:buClr>
              <a:buSzPct val="75000"/>
              <a:buFont typeface="Wingdings" panose="05000000000000000000" pitchFamily="2" charset="2"/>
              <a:buNone/>
              <a:defRPr/>
            </a:pPr>
            <a:r>
              <a:rPr kumimoji="0" lang="en-US" altLang="zh-CN"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4.</a:t>
            </a:r>
            <a:r>
              <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rPr>
              <a:t>特种设备安全技术规范与技术标准相辅相成。</a:t>
            </a:r>
            <a:endParaRPr kumimoji="0" lang="zh-CN" altLang="en-US" sz="1600" b="0" i="0" u="none" strike="noStrike" kern="1200" cap="none" spc="0" normalizeH="0" baseline="0" noProof="0" dirty="0">
              <a:ln>
                <a:noFill/>
              </a:ln>
              <a:solidFill>
                <a:srgbClr val="000000"/>
              </a:solidFill>
              <a:effectLst/>
              <a:uLnTx/>
              <a:uFillTx/>
              <a:latin typeface="方正黑体简体" charset="-122"/>
              <a:ea typeface="方正黑体简体" charset="-122"/>
              <a:cs typeface="+mn-cs"/>
              <a:sym typeface="方正黑体简体" charset="-122"/>
            </a:endParaRPr>
          </a:p>
        </p:txBody>
      </p:sp>
      <p:grpSp>
        <p:nvGrpSpPr>
          <p:cNvPr id="27" name="组合 12"/>
          <p:cNvGrpSpPr/>
          <p:nvPr/>
        </p:nvGrpSpPr>
        <p:grpSpPr>
          <a:xfrm>
            <a:off x="246063" y="1066800"/>
            <a:ext cx="3563937" cy="396875"/>
            <a:chOff x="0" y="0"/>
            <a:chExt cx="2286016" cy="466067"/>
          </a:xfrm>
        </p:grpSpPr>
        <p:sp>
          <p:nvSpPr>
            <p:cNvPr id="34824"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4825" name="Text Box 6"/>
            <p:cNvSpPr/>
            <p:nvPr/>
          </p:nvSpPr>
          <p:spPr>
            <a:xfrm>
              <a:off x="0" y="0"/>
              <a:ext cx="2286016" cy="466067"/>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安全技术规范与标准</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6"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pic>
        <p:nvPicPr>
          <p:cNvPr id="34827" name="图片 22"/>
          <p:cNvPicPr>
            <a:picLocks noChangeAspect="1"/>
          </p:cNvPicPr>
          <p:nvPr/>
        </p:nvPicPr>
        <p:blipFill>
          <a:blip r:embed="rId1"/>
          <a:srcRect l="37198" t="22394" r="38918" b="35358"/>
          <a:stretch>
            <a:fillRect/>
          </a:stretch>
        </p:blipFill>
        <p:spPr>
          <a:xfrm>
            <a:off x="8388350" y="6350"/>
            <a:ext cx="536575" cy="862013"/>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9">
                                            <p:txEl>
                                              <p:charRg st="0" end="45"/>
                                            </p:txEl>
                                          </p:spTgt>
                                        </p:tgtEl>
                                        <p:attrNameLst>
                                          <p:attrName>style.visibility</p:attrName>
                                        </p:attrNameLst>
                                      </p:cBhvr>
                                      <p:to>
                                        <p:strVal val="visible"/>
                                      </p:to>
                                    </p:set>
                                    <p:animEffect filter="fade">
                                      <p:cBhvr>
                                        <p:cTn id="7" dur="1000"/>
                                        <p:tgtEl>
                                          <p:spTgt spid="49">
                                            <p:txEl>
                                              <p:charRg st="0" end="45"/>
                                            </p:txEl>
                                          </p:spTgt>
                                        </p:tgtEl>
                                      </p:cBhvr>
                                    </p:animEffect>
                                    <p:anim calcmode="lin" valueType="num">
                                      <p:cBhvr>
                                        <p:cTn id="8" dur="1000" fill="hold"/>
                                        <p:tgtEl>
                                          <p:spTgt spid="49">
                                            <p:txEl>
                                              <p:charRg st="0" end="45"/>
                                            </p:txEl>
                                          </p:spTgt>
                                        </p:tgtEl>
                                        <p:attrNameLst>
                                          <p:attrName>ppt_x</p:attrName>
                                        </p:attrNameLst>
                                      </p:cBhvr>
                                      <p:tavLst>
                                        <p:tav tm="0">
                                          <p:val>
                                            <p:strVal val="#ppt_x"/>
                                          </p:val>
                                        </p:tav>
                                        <p:tav tm="100000">
                                          <p:val>
                                            <p:strVal val="#ppt_x"/>
                                          </p:val>
                                        </p:tav>
                                      </p:tavLst>
                                    </p:anim>
                                    <p:anim calcmode="lin" valueType="num">
                                      <p:cBhvr>
                                        <p:cTn id="9" dur="1000" fill="hold"/>
                                        <p:tgtEl>
                                          <p:spTgt spid="49">
                                            <p:txEl>
                                              <p:charRg st="0" end="45"/>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9">
                                            <p:txEl>
                                              <p:charRg st="45" end="83"/>
                                            </p:txEl>
                                          </p:spTgt>
                                        </p:tgtEl>
                                        <p:attrNameLst>
                                          <p:attrName>style.visibility</p:attrName>
                                        </p:attrNameLst>
                                      </p:cBhvr>
                                      <p:to>
                                        <p:strVal val="visible"/>
                                      </p:to>
                                    </p:set>
                                    <p:animEffect filter="fade">
                                      <p:cBhvr>
                                        <p:cTn id="13" dur="1000"/>
                                        <p:tgtEl>
                                          <p:spTgt spid="49">
                                            <p:txEl>
                                              <p:charRg st="45" end="83"/>
                                            </p:txEl>
                                          </p:spTgt>
                                        </p:tgtEl>
                                      </p:cBhvr>
                                    </p:animEffect>
                                    <p:anim calcmode="lin" valueType="num">
                                      <p:cBhvr>
                                        <p:cTn id="14" dur="1000" fill="hold"/>
                                        <p:tgtEl>
                                          <p:spTgt spid="49">
                                            <p:txEl>
                                              <p:charRg st="45" end="83"/>
                                            </p:txEl>
                                          </p:spTgt>
                                        </p:tgtEl>
                                        <p:attrNameLst>
                                          <p:attrName>ppt_x</p:attrName>
                                        </p:attrNameLst>
                                      </p:cBhvr>
                                      <p:tavLst>
                                        <p:tav tm="0">
                                          <p:val>
                                            <p:strVal val="#ppt_x"/>
                                          </p:val>
                                        </p:tav>
                                        <p:tav tm="100000">
                                          <p:val>
                                            <p:strVal val="#ppt_x"/>
                                          </p:val>
                                        </p:tav>
                                      </p:tavLst>
                                    </p:anim>
                                    <p:anim calcmode="lin" valueType="num">
                                      <p:cBhvr>
                                        <p:cTn id="15" dur="1000" fill="hold"/>
                                        <p:tgtEl>
                                          <p:spTgt spid="49">
                                            <p:txEl>
                                              <p:charRg st="45" end="83"/>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49">
                                            <p:txEl>
                                              <p:charRg st="84" end="111"/>
                                            </p:txEl>
                                          </p:spTgt>
                                        </p:tgtEl>
                                        <p:attrNameLst>
                                          <p:attrName>style.visibility</p:attrName>
                                        </p:attrNameLst>
                                      </p:cBhvr>
                                      <p:to>
                                        <p:strVal val="visible"/>
                                      </p:to>
                                    </p:set>
                                    <p:animEffect filter="fade">
                                      <p:cBhvr>
                                        <p:cTn id="19" dur="1000"/>
                                        <p:tgtEl>
                                          <p:spTgt spid="49">
                                            <p:txEl>
                                              <p:charRg st="84" end="111"/>
                                            </p:txEl>
                                          </p:spTgt>
                                        </p:tgtEl>
                                      </p:cBhvr>
                                    </p:animEffect>
                                    <p:anim calcmode="lin" valueType="num">
                                      <p:cBhvr>
                                        <p:cTn id="20" dur="1000" fill="hold"/>
                                        <p:tgtEl>
                                          <p:spTgt spid="49">
                                            <p:txEl>
                                              <p:charRg st="84" end="111"/>
                                            </p:txEl>
                                          </p:spTgt>
                                        </p:tgtEl>
                                        <p:attrNameLst>
                                          <p:attrName>ppt_x</p:attrName>
                                        </p:attrNameLst>
                                      </p:cBhvr>
                                      <p:tavLst>
                                        <p:tav tm="0">
                                          <p:val>
                                            <p:strVal val="#ppt_x"/>
                                          </p:val>
                                        </p:tav>
                                        <p:tav tm="100000">
                                          <p:val>
                                            <p:strVal val="#ppt_x"/>
                                          </p:val>
                                        </p:tav>
                                      </p:tavLst>
                                    </p:anim>
                                    <p:anim calcmode="lin" valueType="num">
                                      <p:cBhvr>
                                        <p:cTn id="21" dur="1000" fill="hold"/>
                                        <p:tgtEl>
                                          <p:spTgt spid="49">
                                            <p:txEl>
                                              <p:charRg st="84" end="11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49">
                                            <p:txEl>
                                              <p:charRg st="111" end="130"/>
                                            </p:txEl>
                                          </p:spTgt>
                                        </p:tgtEl>
                                        <p:attrNameLst>
                                          <p:attrName>style.visibility</p:attrName>
                                        </p:attrNameLst>
                                      </p:cBhvr>
                                      <p:to>
                                        <p:strVal val="visible"/>
                                      </p:to>
                                    </p:set>
                                    <p:animEffect filter="fade">
                                      <p:cBhvr>
                                        <p:cTn id="25" dur="1000"/>
                                        <p:tgtEl>
                                          <p:spTgt spid="49">
                                            <p:txEl>
                                              <p:charRg st="111" end="130"/>
                                            </p:txEl>
                                          </p:spTgt>
                                        </p:tgtEl>
                                      </p:cBhvr>
                                    </p:animEffect>
                                    <p:anim calcmode="lin" valueType="num">
                                      <p:cBhvr>
                                        <p:cTn id="26" dur="1000" fill="hold"/>
                                        <p:tgtEl>
                                          <p:spTgt spid="49">
                                            <p:txEl>
                                              <p:charRg st="111" end="130"/>
                                            </p:txEl>
                                          </p:spTgt>
                                        </p:tgtEl>
                                        <p:attrNameLst>
                                          <p:attrName>ppt_x</p:attrName>
                                        </p:attrNameLst>
                                      </p:cBhvr>
                                      <p:tavLst>
                                        <p:tav tm="0">
                                          <p:val>
                                            <p:strVal val="#ppt_x"/>
                                          </p:val>
                                        </p:tav>
                                        <p:tav tm="100000">
                                          <p:val>
                                            <p:strVal val="#ppt_x"/>
                                          </p:val>
                                        </p:tav>
                                      </p:tavLst>
                                    </p:anim>
                                    <p:anim calcmode="lin" valueType="num">
                                      <p:cBhvr>
                                        <p:cTn id="27" dur="1000" fill="hold"/>
                                        <p:tgtEl>
                                          <p:spTgt spid="49">
                                            <p:txEl>
                                              <p:charRg st="111" end="130"/>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49">
                                            <p:txEl>
                                              <p:charRg st="130" end="161"/>
                                            </p:txEl>
                                          </p:spTgt>
                                        </p:tgtEl>
                                        <p:attrNameLst>
                                          <p:attrName>style.visibility</p:attrName>
                                        </p:attrNameLst>
                                      </p:cBhvr>
                                      <p:to>
                                        <p:strVal val="visible"/>
                                      </p:to>
                                    </p:set>
                                    <p:animEffect filter="fade">
                                      <p:cBhvr>
                                        <p:cTn id="31" dur="1000"/>
                                        <p:tgtEl>
                                          <p:spTgt spid="49">
                                            <p:txEl>
                                              <p:charRg st="130" end="161"/>
                                            </p:txEl>
                                          </p:spTgt>
                                        </p:tgtEl>
                                      </p:cBhvr>
                                    </p:animEffect>
                                    <p:anim calcmode="lin" valueType="num">
                                      <p:cBhvr>
                                        <p:cTn id="32" dur="1000" fill="hold"/>
                                        <p:tgtEl>
                                          <p:spTgt spid="49">
                                            <p:txEl>
                                              <p:charRg st="130" end="161"/>
                                            </p:txEl>
                                          </p:spTgt>
                                        </p:tgtEl>
                                        <p:attrNameLst>
                                          <p:attrName>ppt_x</p:attrName>
                                        </p:attrNameLst>
                                      </p:cBhvr>
                                      <p:tavLst>
                                        <p:tav tm="0">
                                          <p:val>
                                            <p:strVal val="#ppt_x"/>
                                          </p:val>
                                        </p:tav>
                                        <p:tav tm="100000">
                                          <p:val>
                                            <p:strVal val="#ppt_x"/>
                                          </p:val>
                                        </p:tav>
                                      </p:tavLst>
                                    </p:anim>
                                    <p:anim calcmode="lin" valueType="num">
                                      <p:cBhvr>
                                        <p:cTn id="33" dur="1000" fill="hold"/>
                                        <p:tgtEl>
                                          <p:spTgt spid="49">
                                            <p:txEl>
                                              <p:charRg st="130" end="161"/>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nodeType="afterEffect">
                                  <p:stCondLst>
                                    <p:cond delay="0"/>
                                  </p:stCondLst>
                                  <p:childTnLst>
                                    <p:set>
                                      <p:cBhvr>
                                        <p:cTn id="36" dur="1" fill="hold">
                                          <p:stCondLst>
                                            <p:cond delay="0"/>
                                          </p:stCondLst>
                                        </p:cTn>
                                        <p:tgtEl>
                                          <p:spTgt spid="49">
                                            <p:txEl>
                                              <p:charRg st="161" end="184"/>
                                            </p:txEl>
                                          </p:spTgt>
                                        </p:tgtEl>
                                        <p:attrNameLst>
                                          <p:attrName>style.visibility</p:attrName>
                                        </p:attrNameLst>
                                      </p:cBhvr>
                                      <p:to>
                                        <p:strVal val="visible"/>
                                      </p:to>
                                    </p:set>
                                    <p:animEffect filter="fade">
                                      <p:cBhvr>
                                        <p:cTn id="37" dur="1000"/>
                                        <p:tgtEl>
                                          <p:spTgt spid="49">
                                            <p:txEl>
                                              <p:charRg st="161" end="184"/>
                                            </p:txEl>
                                          </p:spTgt>
                                        </p:tgtEl>
                                      </p:cBhvr>
                                    </p:animEffect>
                                    <p:anim calcmode="lin" valueType="num">
                                      <p:cBhvr>
                                        <p:cTn id="38" dur="1000" fill="hold"/>
                                        <p:tgtEl>
                                          <p:spTgt spid="49">
                                            <p:txEl>
                                              <p:charRg st="161" end="184"/>
                                            </p:txEl>
                                          </p:spTgt>
                                        </p:tgtEl>
                                        <p:attrNameLst>
                                          <p:attrName>ppt_x</p:attrName>
                                        </p:attrNameLst>
                                      </p:cBhvr>
                                      <p:tavLst>
                                        <p:tav tm="0">
                                          <p:val>
                                            <p:strVal val="#ppt_x"/>
                                          </p:val>
                                        </p:tav>
                                        <p:tav tm="100000">
                                          <p:val>
                                            <p:strVal val="#ppt_x"/>
                                          </p:val>
                                        </p:tav>
                                      </p:tavLst>
                                    </p:anim>
                                    <p:anim calcmode="lin" valueType="num">
                                      <p:cBhvr>
                                        <p:cTn id="39" dur="1000" fill="hold"/>
                                        <p:tgtEl>
                                          <p:spTgt spid="49">
                                            <p:txEl>
                                              <p:charRg st="161" end="184"/>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22" presetClass="entr" presetSubtype="8"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filter="wipe(left)">
                                      <p:cBhvr>
                                        <p:cTn id="4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35843" name="组合 23"/>
          <p:cNvGrpSpPr/>
          <p:nvPr/>
        </p:nvGrpSpPr>
        <p:grpSpPr>
          <a:xfrm>
            <a:off x="6629400" y="66675"/>
            <a:ext cx="1951038" cy="787400"/>
            <a:chOff x="-1014411" y="128628"/>
            <a:chExt cx="2886463" cy="1533291"/>
          </a:xfrm>
        </p:grpSpPr>
        <p:sp>
          <p:nvSpPr>
            <p:cNvPr id="35844" name="Text Box 6"/>
            <p:cNvSpPr/>
            <p:nvPr/>
          </p:nvSpPr>
          <p:spPr>
            <a:xfrm>
              <a:off x="-1014411" y="1002866"/>
              <a:ext cx="2886463"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845" name="矩形 25"/>
            <p:cNvSpPr/>
            <p:nvPr/>
          </p:nvSpPr>
          <p:spPr>
            <a:xfrm>
              <a:off x="-338136"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9" name="矩形 27"/>
          <p:cNvSpPr>
            <a:spLocks noChangeArrowheads="1"/>
          </p:cNvSpPr>
          <p:nvPr/>
        </p:nvSpPr>
        <p:spPr bwMode="auto">
          <a:xfrm>
            <a:off x="280988" y="1544638"/>
            <a:ext cx="8786813"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第十</a:t>
            </a:r>
            <a:r>
              <a:rPr kumimoji="0" lang="zh-CN" altLang="en-US"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三</a:t>
            </a:r>
            <a:r>
              <a:rPr kumimoji="0" lang="zh-CN" altLang="zh-CN"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条</a:t>
            </a:r>
            <a:r>
              <a:rPr kumimoji="0" lang="zh-CN" altLang="en-US"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特种设备生产、经营、使用单位及其主要负责人对其生产、经营、使用的特种设备安全负责。</a:t>
            </a:r>
            <a:endPar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特种设备生产、经营、使用单位应当按照国家有关规定配备特种设备安全管理人员、检测人员和作业人员，并对其进行必要的安全教育和技能培训。</a:t>
            </a:r>
            <a:endPar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grpSp>
        <p:nvGrpSpPr>
          <p:cNvPr id="27" name="组合 12"/>
          <p:cNvGrpSpPr/>
          <p:nvPr/>
        </p:nvGrpSpPr>
        <p:grpSpPr>
          <a:xfrm>
            <a:off x="246063" y="1066800"/>
            <a:ext cx="2954337" cy="400050"/>
            <a:chOff x="0" y="0"/>
            <a:chExt cx="2286016" cy="469866"/>
          </a:xfrm>
        </p:grpSpPr>
        <p:sp>
          <p:nvSpPr>
            <p:cNvPr id="35848"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5849" name="Text Box 6"/>
            <p:cNvSpPr/>
            <p:nvPr/>
          </p:nvSpPr>
          <p:spPr>
            <a:xfrm>
              <a:off x="0" y="0"/>
              <a:ext cx="2286016" cy="469866"/>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Arial Black" panose="020B0A04020102020204" pitchFamily="34" charset="0"/>
                  <a:ea typeface="宋体" panose="02010600030101010101" pitchFamily="2" charset="-122"/>
                  <a:sym typeface="微软雅黑" panose="020B0503020204020204" pitchFamily="34" charset="-122"/>
                </a:rPr>
                <a:t>企业主体责任</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850"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grpSp>
        <p:nvGrpSpPr>
          <p:cNvPr id="32" name="组合 14"/>
          <p:cNvGrpSpPr/>
          <p:nvPr/>
        </p:nvGrpSpPr>
        <p:grpSpPr>
          <a:xfrm>
            <a:off x="246063" y="2743200"/>
            <a:ext cx="2954337" cy="457200"/>
            <a:chOff x="0" y="0"/>
            <a:chExt cx="2286016" cy="535818"/>
          </a:xfrm>
        </p:grpSpPr>
        <p:sp>
          <p:nvSpPr>
            <p:cNvPr id="35852"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5853" name="Text Box 6"/>
            <p:cNvSpPr/>
            <p:nvPr/>
          </p:nvSpPr>
          <p:spPr>
            <a:xfrm>
              <a:off x="0" y="0"/>
              <a:ext cx="2286016" cy="535818"/>
            </a:xfrm>
            <a:prstGeom prst="rect">
              <a:avLst/>
            </a:prstGeom>
            <a:solidFill>
              <a:srgbClr val="F79646"/>
            </a:solidFill>
            <a:ln w="9525">
              <a:noFill/>
            </a:ln>
          </p:spPr>
          <p:txBody>
            <a:bodyPr anchor="t" anchorCtr="0">
              <a:spAutoFit/>
            </a:bodyPr>
            <a:p>
              <a:pPr algn="ctr"/>
              <a:r>
                <a:rPr lang="zh-CN" altLang="en-US" dirty="0">
                  <a:solidFill>
                    <a:schemeClr val="bg1"/>
                  </a:solidFill>
                  <a:latin typeface="Arial Black" panose="020B0A04020102020204" pitchFamily="34" charset="0"/>
                  <a:ea typeface="宋体" panose="02010600030101010101" pitchFamily="2" charset="-122"/>
                  <a:sym typeface="微软雅黑" panose="020B0503020204020204" pitchFamily="34" charset="-122"/>
                </a:rPr>
                <a:t>人员持证</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854"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6" name="矩形 25"/>
          <p:cNvSpPr>
            <a:spLocks noChangeArrowheads="1"/>
          </p:cNvSpPr>
          <p:nvPr/>
        </p:nvSpPr>
        <p:spPr bwMode="auto">
          <a:xfrm>
            <a:off x="246063" y="3276600"/>
            <a:ext cx="87217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第十四条</a:t>
            </a:r>
            <a:r>
              <a:rPr kumimoji="0" lang="zh-CN" altLang="en-US" sz="1600" b="0"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特种设备安全管理人员、检测人员和作业人员应当按照国家有关规定取得相应资格，方可从事相关工作。</a:t>
            </a:r>
            <a:endParaRPr kumimoji="0" lang="zh-CN" altLang="en-US"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特种设备安全管理人员、检测人员和作业人员应当严格执行安全技术规范和管理制度，保证特种设备安全。</a:t>
            </a:r>
            <a:endParaRPr kumimoji="0" lang="zh-CN" altLang="en-US"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特种设备作业人员项目详见</a:t>
            </a:r>
            <a:r>
              <a:rPr kumimoji="0" lang="en-US"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a:t>
            </a:r>
            <a:r>
              <a:rPr kumimoji="0" lang="zh-CN" altLang="en-US"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特种设备作业人员监督管理办法</a:t>
            </a:r>
            <a:r>
              <a:rPr kumimoji="0" lang="en-US"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rPr>
              <a:t>》</a:t>
            </a:r>
            <a:endPar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黑体" panose="02010609060101010101" pitchFamily="49" charset="-122"/>
              <a:cs typeface="+mn-cs"/>
            </a:endParaRPr>
          </a:p>
        </p:txBody>
      </p:sp>
      <p:grpSp>
        <p:nvGrpSpPr>
          <p:cNvPr id="37" name="组合 14"/>
          <p:cNvGrpSpPr/>
          <p:nvPr/>
        </p:nvGrpSpPr>
        <p:grpSpPr>
          <a:xfrm>
            <a:off x="246063" y="4724400"/>
            <a:ext cx="2954337" cy="457200"/>
            <a:chOff x="0" y="0"/>
            <a:chExt cx="2286016" cy="520739"/>
          </a:xfrm>
        </p:grpSpPr>
        <p:sp>
          <p:nvSpPr>
            <p:cNvPr id="35857"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5858" name="Text Box 6"/>
            <p:cNvSpPr/>
            <p:nvPr/>
          </p:nvSpPr>
          <p:spPr>
            <a:xfrm>
              <a:off x="0" y="0"/>
              <a:ext cx="2286016" cy="520739"/>
            </a:xfrm>
            <a:prstGeom prst="rect">
              <a:avLst/>
            </a:prstGeom>
            <a:solidFill>
              <a:srgbClr val="F79646"/>
            </a:solidFill>
            <a:ln w="9525">
              <a:noFill/>
            </a:ln>
          </p:spPr>
          <p:txBody>
            <a:bodyPr anchor="t" anchorCtr="0">
              <a:spAutoFit/>
            </a:bodyPr>
            <a:p>
              <a:pPr algn="ctr"/>
              <a:r>
                <a:rPr lang="zh-CN" altLang="en-US" dirty="0">
                  <a:solidFill>
                    <a:schemeClr val="bg1"/>
                  </a:solidFill>
                  <a:latin typeface="Arial Black" panose="020B0A04020102020204" pitchFamily="34" charset="0"/>
                  <a:ea typeface="宋体" panose="02010600030101010101" pitchFamily="2" charset="-122"/>
                  <a:sym typeface="微软雅黑" panose="020B0503020204020204" pitchFamily="34" charset="-122"/>
                </a:rPr>
                <a:t>维护保养及检验的要求</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859"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41" name="矩形 25"/>
          <p:cNvSpPr>
            <a:spLocks noChangeArrowheads="1"/>
          </p:cNvSpPr>
          <p:nvPr/>
        </p:nvSpPr>
        <p:spPr bwMode="auto">
          <a:xfrm>
            <a:off x="381000" y="5265738"/>
            <a:ext cx="8763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defRPr/>
            </a:pPr>
            <a:r>
              <a:rPr kumimoji="0" lang="zh-CN" altLang="zh-CN" sz="1600" b="0" i="0" u="none" strike="noStrike" kern="1200" cap="none" spc="0" normalizeH="0" baseline="0" noProof="0" dirty="0">
                <a:ln>
                  <a:noFill/>
                </a:ln>
                <a:solidFill>
                  <a:srgbClr val="D7181F"/>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第十五条</a:t>
            </a:r>
            <a:r>
              <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特种设备生产、经营、使用单位对其生产、经营、使用的特种设备应当进行</a:t>
            </a:r>
            <a:r>
              <a:rPr kumimoji="0" lang="zh-CN" altLang="zh-CN" sz="1600" b="0" i="0" u="none" strike="noStrike" kern="1200" cap="none" spc="0" normalizeH="0" baseline="0" noProof="0" dirty="0">
                <a:ln>
                  <a:noFill/>
                </a:ln>
                <a:solidFill>
                  <a:srgbClr val="D7181F"/>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自行检测和维护保养，</a:t>
            </a:r>
            <a:r>
              <a:rPr kumimoji="0" lang="zh-CN" altLang="zh-CN" sz="16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对国家规定实行检验的特种设备应当</a:t>
            </a:r>
            <a:r>
              <a:rPr kumimoji="0" lang="zh-CN" altLang="zh-CN" sz="1600" b="0" i="0" u="none" strike="noStrike" kern="1200" cap="none" spc="0" normalizeH="0" baseline="0" noProof="0" dirty="0">
                <a:ln>
                  <a:noFill/>
                </a:ln>
                <a:solidFill>
                  <a:srgbClr val="D7181F"/>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及时申报并接受检验。</a:t>
            </a:r>
            <a:endParaRPr kumimoji="0" lang="zh-CN" altLang="zh-CN" sz="1600" b="0" i="0" u="none" strike="noStrike" kern="1200" cap="none" spc="0" normalizeH="0" baseline="0" noProof="0" dirty="0">
              <a:ln>
                <a:noFill/>
              </a:ln>
              <a:solidFill>
                <a:srgbClr val="D7181F"/>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35861"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9">
                                            <p:txEl>
                                              <p:charRg st="0" end="48"/>
                                            </p:txEl>
                                          </p:spTgt>
                                        </p:tgtEl>
                                        <p:attrNameLst>
                                          <p:attrName>style.visibility</p:attrName>
                                        </p:attrNameLst>
                                      </p:cBhvr>
                                      <p:to>
                                        <p:strVal val="visible"/>
                                      </p:to>
                                    </p:set>
                                    <p:animEffect filter="fade">
                                      <p:cBhvr>
                                        <p:cTn id="7" dur="1000"/>
                                        <p:tgtEl>
                                          <p:spTgt spid="49">
                                            <p:txEl>
                                              <p:charRg st="0" end="48"/>
                                            </p:txEl>
                                          </p:spTgt>
                                        </p:tgtEl>
                                      </p:cBhvr>
                                    </p:animEffect>
                                    <p:anim calcmode="lin" valueType="num">
                                      <p:cBhvr>
                                        <p:cTn id="8" dur="1000" fill="hold"/>
                                        <p:tgtEl>
                                          <p:spTgt spid="49">
                                            <p:txEl>
                                              <p:charRg st="0" end="48"/>
                                            </p:txEl>
                                          </p:spTgt>
                                        </p:tgtEl>
                                        <p:attrNameLst>
                                          <p:attrName>ppt_x</p:attrName>
                                        </p:attrNameLst>
                                      </p:cBhvr>
                                      <p:tavLst>
                                        <p:tav tm="0">
                                          <p:val>
                                            <p:strVal val="#ppt_x"/>
                                          </p:val>
                                        </p:tav>
                                        <p:tav tm="100000">
                                          <p:val>
                                            <p:strVal val="#ppt_x"/>
                                          </p:val>
                                        </p:tav>
                                      </p:tavLst>
                                    </p:anim>
                                    <p:anim calcmode="lin" valueType="num">
                                      <p:cBhvr>
                                        <p:cTn id="9" dur="1000" fill="hold"/>
                                        <p:tgtEl>
                                          <p:spTgt spid="49">
                                            <p:txEl>
                                              <p:charRg st="0" end="48"/>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9">
                                            <p:txEl>
                                              <p:charRg st="48" end="120"/>
                                            </p:txEl>
                                          </p:spTgt>
                                        </p:tgtEl>
                                        <p:attrNameLst>
                                          <p:attrName>style.visibility</p:attrName>
                                        </p:attrNameLst>
                                      </p:cBhvr>
                                      <p:to>
                                        <p:strVal val="visible"/>
                                      </p:to>
                                    </p:set>
                                    <p:animEffect filter="fade">
                                      <p:cBhvr>
                                        <p:cTn id="13" dur="1000"/>
                                        <p:tgtEl>
                                          <p:spTgt spid="49">
                                            <p:txEl>
                                              <p:charRg st="48" end="120"/>
                                            </p:txEl>
                                          </p:spTgt>
                                        </p:tgtEl>
                                      </p:cBhvr>
                                    </p:animEffect>
                                    <p:anim calcmode="lin" valueType="num">
                                      <p:cBhvr>
                                        <p:cTn id="14" dur="1000" fill="hold"/>
                                        <p:tgtEl>
                                          <p:spTgt spid="49">
                                            <p:txEl>
                                              <p:charRg st="48" end="120"/>
                                            </p:txEl>
                                          </p:spTgt>
                                        </p:tgtEl>
                                        <p:attrNameLst>
                                          <p:attrName>ppt_x</p:attrName>
                                        </p:attrNameLst>
                                      </p:cBhvr>
                                      <p:tavLst>
                                        <p:tav tm="0">
                                          <p:val>
                                            <p:strVal val="#ppt_x"/>
                                          </p:val>
                                        </p:tav>
                                        <p:tav tm="100000">
                                          <p:val>
                                            <p:strVal val="#ppt_x"/>
                                          </p:val>
                                        </p:tav>
                                      </p:tavLst>
                                    </p:anim>
                                    <p:anim calcmode="lin" valueType="num">
                                      <p:cBhvr>
                                        <p:cTn id="15" dur="1000" fill="hold"/>
                                        <p:tgtEl>
                                          <p:spTgt spid="49">
                                            <p:txEl>
                                              <p:charRg st="48" end="12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filter="wipe(left)">
                                      <p:cBhvr>
                                        <p:cTn id="19" dur="500"/>
                                        <p:tgtEl>
                                          <p:spTgt spid="27"/>
                                        </p:tgtEl>
                                      </p:cBhvr>
                                    </p:animEffect>
                                  </p:childTnLst>
                                </p:cTn>
                              </p:par>
                            </p:childTnLst>
                          </p:cTn>
                        </p:par>
                        <p:par>
                          <p:cTn id="20" fill="hold">
                            <p:stCondLst>
                              <p:cond delay="2500"/>
                            </p:stCondLst>
                            <p:childTnLst>
                              <p:par>
                                <p:cTn id="21" presetID="29" presetClass="entr" presetSubtype="0"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p:cTn id="23" dur="1000" fill="hold"/>
                                        <p:tgtEl>
                                          <p:spTgt spid="32"/>
                                        </p:tgtEl>
                                        <p:attrNameLst>
                                          <p:attrName>ppt_x</p:attrName>
                                        </p:attrNameLst>
                                      </p:cBhvr>
                                      <p:tavLst>
                                        <p:tav tm="0">
                                          <p:val>
                                            <p:strVal val="#ppt_x-.2"/>
                                          </p:val>
                                        </p:tav>
                                        <p:tav tm="100000">
                                          <p:val>
                                            <p:strVal val="#ppt_x"/>
                                          </p:val>
                                        </p:tav>
                                      </p:tavLst>
                                    </p:anim>
                                    <p:anim calcmode="lin" valueType="num">
                                      <p:cBhvr>
                                        <p:cTn id="24" dur="1000" fill="hold"/>
                                        <p:tgtEl>
                                          <p:spTgt spid="32"/>
                                        </p:tgtEl>
                                        <p:attrNameLst>
                                          <p:attrName>ppt_y</p:attrName>
                                        </p:attrNameLst>
                                      </p:cBhvr>
                                      <p:tavLst>
                                        <p:tav tm="0">
                                          <p:val>
                                            <p:strVal val="#ppt_y"/>
                                          </p:val>
                                        </p:tav>
                                        <p:tav tm="100000">
                                          <p:val>
                                            <p:strVal val="#ppt_y"/>
                                          </p:val>
                                        </p:tav>
                                      </p:tavLst>
                                    </p:anim>
                                    <p:animEffect filter="wipe(right)" prLst="gradientSize: 0.1">
                                      <p:cBhvr>
                                        <p:cTn id="25" dur="1000"/>
                                        <p:tgtEl>
                                          <p:spTgt spid="32"/>
                                        </p:tgtEl>
                                      </p:cBhvr>
                                    </p:animEffect>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filter="fade">
                                      <p:cBhvr>
                                        <p:cTn id="29" dur="1000"/>
                                        <p:tgtEl>
                                          <p:spTgt spid="36"/>
                                        </p:tgtEl>
                                      </p:cBhvr>
                                    </p:animEffect>
                                    <p:anim calcmode="lin" valueType="num">
                                      <p:cBhvr>
                                        <p:cTn id="30" dur="1000" fill="hold"/>
                                        <p:tgtEl>
                                          <p:spTgt spid="36"/>
                                        </p:tgtEl>
                                        <p:attrNameLst>
                                          <p:attrName>ppt_x</p:attrName>
                                        </p:attrNameLst>
                                      </p:cBhvr>
                                      <p:tavLst>
                                        <p:tav tm="0">
                                          <p:val>
                                            <p:strVal val="#ppt_x"/>
                                          </p:val>
                                        </p:tav>
                                        <p:tav tm="100000">
                                          <p:val>
                                            <p:strVal val="#ppt_x"/>
                                          </p:val>
                                        </p:tav>
                                      </p:tavLst>
                                    </p:anim>
                                    <p:anim calcmode="lin" valueType="num">
                                      <p:cBhvr>
                                        <p:cTn id="31" dur="1000" fill="hold"/>
                                        <p:tgtEl>
                                          <p:spTgt spid="36"/>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29" presetClass="entr" presetSubtype="0" fill="hold" nodeType="afterEffect">
                                  <p:stCondLst>
                                    <p:cond delay="0"/>
                                  </p:stCondLst>
                                  <p:childTnLst>
                                    <p:set>
                                      <p:cBhvr>
                                        <p:cTn id="34" dur="1" fill="hold">
                                          <p:stCondLst>
                                            <p:cond delay="0"/>
                                          </p:stCondLst>
                                        </p:cTn>
                                        <p:tgtEl>
                                          <p:spTgt spid="37"/>
                                        </p:tgtEl>
                                        <p:attrNameLst>
                                          <p:attrName>style.visibility</p:attrName>
                                        </p:attrNameLst>
                                      </p:cBhvr>
                                      <p:to>
                                        <p:strVal val="visible"/>
                                      </p:to>
                                    </p:set>
                                    <p:anim calcmode="lin" valueType="num">
                                      <p:cBhvr>
                                        <p:cTn id="35" dur="1000" fill="hold"/>
                                        <p:tgtEl>
                                          <p:spTgt spid="37"/>
                                        </p:tgtEl>
                                        <p:attrNameLst>
                                          <p:attrName>ppt_x</p:attrName>
                                        </p:attrNameLst>
                                      </p:cBhvr>
                                      <p:tavLst>
                                        <p:tav tm="0">
                                          <p:val>
                                            <p:strVal val="#ppt_x-.2"/>
                                          </p:val>
                                        </p:tav>
                                        <p:tav tm="100000">
                                          <p:val>
                                            <p:strVal val="#ppt_x"/>
                                          </p:val>
                                        </p:tav>
                                      </p:tavLst>
                                    </p:anim>
                                    <p:anim calcmode="lin" valueType="num">
                                      <p:cBhvr>
                                        <p:cTn id="36" dur="1000" fill="hold"/>
                                        <p:tgtEl>
                                          <p:spTgt spid="37"/>
                                        </p:tgtEl>
                                        <p:attrNameLst>
                                          <p:attrName>ppt_y</p:attrName>
                                        </p:attrNameLst>
                                      </p:cBhvr>
                                      <p:tavLst>
                                        <p:tav tm="0">
                                          <p:val>
                                            <p:strVal val="#ppt_y"/>
                                          </p:val>
                                        </p:tav>
                                        <p:tav tm="100000">
                                          <p:val>
                                            <p:strVal val="#ppt_y"/>
                                          </p:val>
                                        </p:tav>
                                      </p:tavLst>
                                    </p:anim>
                                    <p:animEffect filter="wipe(right)" prLst="gradientSize: 0.1">
                                      <p:cBhvr>
                                        <p:cTn id="37" dur="1000"/>
                                        <p:tgtEl>
                                          <p:spTgt spid="37"/>
                                        </p:tgtEl>
                                      </p:cBhvr>
                                    </p:animEffect>
                                  </p:childTnLst>
                                </p:cTn>
                              </p:par>
                            </p:childTnLst>
                          </p:cTn>
                        </p:par>
                        <p:par>
                          <p:cTn id="38" fill="hold">
                            <p:stCondLst>
                              <p:cond delay="5500"/>
                            </p:stCondLst>
                            <p:childTnLst>
                              <p:par>
                                <p:cTn id="39" presetID="42" presetClass="entr" presetSubtype="0" fill="hold" grpId="0" nodeType="afterEffect">
                                  <p:stCondLst>
                                    <p:cond delay="0"/>
                                  </p:stCondLst>
                                  <p:childTnLst>
                                    <p:set>
                                      <p:cBhvr>
                                        <p:cTn id="40" dur="1" fill="hold">
                                          <p:stCondLst>
                                            <p:cond delay="0"/>
                                          </p:stCondLst>
                                        </p:cTn>
                                        <p:tgtEl>
                                          <p:spTgt spid="41"/>
                                        </p:tgtEl>
                                        <p:attrNameLst>
                                          <p:attrName>style.visibility</p:attrName>
                                        </p:attrNameLst>
                                      </p:cBhvr>
                                      <p:to>
                                        <p:strVal val="visible"/>
                                      </p:to>
                                    </p:set>
                                    <p:animEffect filter="fade">
                                      <p:cBhvr>
                                        <p:cTn id="41" dur="1000"/>
                                        <p:tgtEl>
                                          <p:spTgt spid="41"/>
                                        </p:tgtEl>
                                      </p:cBhvr>
                                    </p:animEffect>
                                    <p:anim calcmode="lin" valueType="num">
                                      <p:cBhvr>
                                        <p:cTn id="42" dur="1000" fill="hold"/>
                                        <p:tgtEl>
                                          <p:spTgt spid="41"/>
                                        </p:tgtEl>
                                        <p:attrNameLst>
                                          <p:attrName>ppt_x</p:attrName>
                                        </p:attrNameLst>
                                      </p:cBhvr>
                                      <p:tavLst>
                                        <p:tav tm="0">
                                          <p:val>
                                            <p:strVal val="#ppt_x"/>
                                          </p:val>
                                        </p:tav>
                                        <p:tav tm="100000">
                                          <p:val>
                                            <p:strVal val="#ppt_x"/>
                                          </p:val>
                                        </p:tav>
                                      </p:tavLst>
                                    </p:anim>
                                    <p:anim calcmode="lin" valueType="num">
                                      <p:cBhvr>
                                        <p:cTn id="4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ldLvl="0"/>
      <p:bldP spid="41" grpId="0" bldLvl="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36867" name="组合 23"/>
          <p:cNvGrpSpPr/>
          <p:nvPr/>
        </p:nvGrpSpPr>
        <p:grpSpPr>
          <a:xfrm>
            <a:off x="6705600" y="55563"/>
            <a:ext cx="1874838" cy="798512"/>
            <a:chOff x="-901698" y="108924"/>
            <a:chExt cx="2773750" cy="1552995"/>
          </a:xfrm>
        </p:grpSpPr>
        <p:sp>
          <p:nvSpPr>
            <p:cNvPr id="36868" name="Text Box 6"/>
            <p:cNvSpPr/>
            <p:nvPr/>
          </p:nvSpPr>
          <p:spPr>
            <a:xfrm>
              <a:off x="-901698" y="1002866"/>
              <a:ext cx="2773750"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6869" name="矩形 25"/>
            <p:cNvSpPr/>
            <p:nvPr/>
          </p:nvSpPr>
          <p:spPr>
            <a:xfrm>
              <a:off x="-338136" y="108924"/>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9" name="矩形 27"/>
          <p:cNvSpPr/>
          <p:nvPr/>
        </p:nvSpPr>
        <p:spPr>
          <a:xfrm>
            <a:off x="280988" y="1544638"/>
            <a:ext cx="8786812" cy="1354137"/>
          </a:xfrm>
          <a:prstGeom prst="rect">
            <a:avLst/>
          </a:prstGeom>
          <a:noFill/>
          <a:ln w="9525">
            <a:noFill/>
          </a:ln>
        </p:spPr>
        <p:txBody>
          <a:bodyPr anchor="t" anchorCtr="0">
            <a:spAutoFit/>
          </a:bodyPr>
          <a:p>
            <a:pPr eaLnBrk="0" hangingPunct="0"/>
            <a:r>
              <a:rPr lang="zh-CN" altLang="zh-CN" sz="1600" dirty="0">
                <a:solidFill>
                  <a:srgbClr val="FF0000"/>
                </a:solidFill>
                <a:latin typeface="Arial" panose="020B0604020202020204" pitchFamily="34" charset="0"/>
                <a:ea typeface="宋体" panose="02010600030101010101" pitchFamily="2" charset="-122"/>
              </a:rPr>
              <a:t>第十八条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国家按照分类监督管理的原则对</a:t>
            </a:r>
            <a:r>
              <a:rPr lang="zh-CN" altLang="zh-CN" sz="1600" dirty="0">
                <a:solidFill>
                  <a:srgbClr val="D7181F"/>
                </a:solidFill>
                <a:latin typeface="Arial" panose="020B0604020202020204" pitchFamily="34" charset="0"/>
                <a:ea typeface="宋体" panose="02010600030101010101" pitchFamily="2" charset="-122"/>
              </a:rPr>
              <a:t>特种设备生产实行许可制度。</a:t>
            </a:r>
            <a:r>
              <a:rPr lang="zh-CN" altLang="zh-CN" sz="1600" dirty="0">
                <a:latin typeface="Arial" panose="020B0604020202020204" pitchFamily="34" charset="0"/>
                <a:ea typeface="宋体" panose="02010600030101010101" pitchFamily="2" charset="-122"/>
              </a:rPr>
              <a:t>特种设备生产单位应当具备下列条件，并经负责特种设备安全监督管理的部门许可，方可从事生产活动：</a:t>
            </a:r>
            <a:endParaRPr lang="zh-CN" altLang="zh-CN" sz="1600" dirty="0">
              <a:latin typeface="Arial" panose="020B0604020202020204" pitchFamily="34" charset="0"/>
              <a:ea typeface="宋体" panose="02010600030101010101" pitchFamily="2" charset="-122"/>
            </a:endParaRPr>
          </a:p>
          <a:p>
            <a:pPr eaLnBrk="0" hangingPunct="0"/>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一</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有与生产相适应的专业技术人员；</a:t>
            </a:r>
            <a:endParaRPr lang="zh-CN" altLang="zh-CN" sz="1600" dirty="0">
              <a:latin typeface="Arial" panose="020B0604020202020204" pitchFamily="34" charset="0"/>
              <a:ea typeface="宋体" panose="02010600030101010101" pitchFamily="2" charset="-122"/>
            </a:endParaRPr>
          </a:p>
          <a:p>
            <a:pPr eaLnBrk="0" hangingPunct="0"/>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二</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有与生产相适应的设备、设施和工作场所；</a:t>
            </a:r>
            <a:endParaRPr lang="zh-CN" altLang="zh-CN" sz="1600" dirty="0">
              <a:latin typeface="Arial" panose="020B0604020202020204" pitchFamily="34" charset="0"/>
              <a:ea typeface="宋体" panose="02010600030101010101" pitchFamily="2" charset="-122"/>
            </a:endParaRPr>
          </a:p>
          <a:p>
            <a:pPr eaLnBrk="0" hangingPunct="0"/>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三</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有健全的质量保证、安全管理和岗位责任等制度。</a:t>
            </a:r>
            <a:endParaRPr lang="zh-CN" altLang="en-US" sz="1600" dirty="0">
              <a:latin typeface="Arial" panose="020B0604020202020204" pitchFamily="34" charset="0"/>
              <a:ea typeface="宋体" panose="02010600030101010101" pitchFamily="2" charset="-122"/>
            </a:endParaRPr>
          </a:p>
        </p:txBody>
      </p:sp>
      <p:grpSp>
        <p:nvGrpSpPr>
          <p:cNvPr id="27" name="组合 12"/>
          <p:cNvGrpSpPr/>
          <p:nvPr/>
        </p:nvGrpSpPr>
        <p:grpSpPr>
          <a:xfrm>
            <a:off x="246063" y="1066800"/>
            <a:ext cx="2954337" cy="400050"/>
            <a:chOff x="0" y="0"/>
            <a:chExt cx="2286016" cy="469866"/>
          </a:xfrm>
        </p:grpSpPr>
        <p:sp>
          <p:nvSpPr>
            <p:cNvPr id="36872"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6873" name="Text Box 6"/>
            <p:cNvSpPr/>
            <p:nvPr/>
          </p:nvSpPr>
          <p:spPr>
            <a:xfrm>
              <a:off x="0" y="0"/>
              <a:ext cx="2286016" cy="469866"/>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生产许可制度</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6874"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6875"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
        <p:nvSpPr>
          <p:cNvPr id="36876" name="Rectangle 3"/>
          <p:cNvSpPr txBox="1"/>
          <p:nvPr/>
        </p:nvSpPr>
        <p:spPr>
          <a:xfrm>
            <a:off x="314325" y="2819400"/>
            <a:ext cx="8229600" cy="874713"/>
          </a:xfrm>
          <a:prstGeom prst="rect">
            <a:avLst/>
          </a:prstGeom>
          <a:noFill/>
          <a:ln w="9525">
            <a:noFill/>
          </a:ln>
        </p:spPr>
        <p:txBody>
          <a:bodyPr anchor="t" anchorCtr="0"/>
          <a:p>
            <a:pPr marL="342900" indent="-342900" eaLnBrk="0" hangingPunct="0"/>
            <a:r>
              <a:rPr lang="zh-CN" altLang="en-US" sz="1600" dirty="0">
                <a:latin typeface="楷体_GB2312" pitchFamily="49" charset="-122"/>
                <a:ea typeface="楷体_GB2312" pitchFamily="49" charset="-122"/>
              </a:rPr>
              <a:t>特种设备生产许可：设计单位许可、制造单位许可、安装、改造、维修单位许可。</a:t>
            </a:r>
            <a:endParaRPr lang="zh-CN" altLang="en-US" sz="1600" dirty="0">
              <a:latin typeface="楷体_GB2312" pitchFamily="49" charset="-122"/>
              <a:ea typeface="楷体_GB2312" pitchFamily="49" charset="-122"/>
            </a:endParaRPr>
          </a:p>
          <a:p>
            <a:pPr marL="342900" indent="-342900" eaLnBrk="0" hangingPunct="0"/>
            <a:r>
              <a:rPr lang="zh-CN" altLang="en-US" sz="1600" dirty="0">
                <a:latin typeface="楷体_GB2312" pitchFamily="49" charset="-122"/>
                <a:ea typeface="楷体_GB2312" pitchFamily="49" charset="-122"/>
              </a:rPr>
              <a:t>锅炉制造单位：分为</a:t>
            </a:r>
            <a:r>
              <a:rPr lang="en-US" altLang="zh-CN" sz="1600" dirty="0">
                <a:latin typeface="楷体_GB2312" pitchFamily="49" charset="-122"/>
                <a:ea typeface="楷体_GB2312" pitchFamily="49" charset="-122"/>
              </a:rPr>
              <a:t>ABCD</a:t>
            </a:r>
            <a:r>
              <a:rPr lang="zh-CN" altLang="en-US" sz="1600" dirty="0">
                <a:latin typeface="楷体_GB2312" pitchFamily="49" charset="-122"/>
                <a:ea typeface="楷体_GB2312" pitchFamily="49" charset="-122"/>
              </a:rPr>
              <a:t>四个制造许可级别。</a:t>
            </a:r>
            <a:endParaRPr lang="zh-CN" altLang="en-US" sz="1600" dirty="0">
              <a:latin typeface="楷体_GB2312" pitchFamily="49" charset="-122"/>
              <a:ea typeface="楷体_GB2312" pitchFamily="49" charset="-122"/>
            </a:endParaRPr>
          </a:p>
          <a:p>
            <a:pPr marL="342900" indent="-342900" eaLnBrk="0" hangingPunct="0"/>
            <a:r>
              <a:rPr lang="zh-CN" altLang="en-US" sz="1600" dirty="0">
                <a:latin typeface="楷体_GB2312" pitchFamily="49" charset="-122"/>
                <a:ea typeface="楷体_GB2312" pitchFamily="49" charset="-122"/>
              </a:rPr>
              <a:t>锅炉安装改造维修单位：分为</a:t>
            </a:r>
            <a:r>
              <a:rPr lang="en-US" altLang="zh-CN" sz="1600" dirty="0">
                <a:latin typeface="楷体_GB2312" pitchFamily="49" charset="-122"/>
                <a:ea typeface="楷体_GB2312" pitchFamily="49" charset="-122"/>
              </a:rPr>
              <a:t>123</a:t>
            </a:r>
            <a:r>
              <a:rPr lang="zh-CN" altLang="en-US" sz="1600" dirty="0">
                <a:latin typeface="楷体_GB2312" pitchFamily="49" charset="-122"/>
                <a:ea typeface="楷体_GB2312" pitchFamily="49" charset="-122"/>
              </a:rPr>
              <a:t>三个许可级别。</a:t>
            </a:r>
            <a:endParaRPr lang="zh-CN" altLang="en-US" sz="1600" dirty="0">
              <a:latin typeface="楷体_GB2312" pitchFamily="49" charset="-122"/>
              <a:ea typeface="楷体_GB2312" pitchFamily="49" charset="-122"/>
            </a:endParaRPr>
          </a:p>
          <a:p>
            <a:pPr marL="342900" indent="-342900" eaLnBrk="0" hangingPunct="0"/>
            <a:endParaRPr lang="zh-CN" altLang="en-US" sz="1600" dirty="0">
              <a:latin typeface="楷体_GB2312" pitchFamily="49" charset="-122"/>
              <a:ea typeface="楷体_GB2312" pitchFamily="49" charset="-122"/>
            </a:endParaRPr>
          </a:p>
        </p:txBody>
      </p:sp>
      <p:grpSp>
        <p:nvGrpSpPr>
          <p:cNvPr id="24" name="组合 14"/>
          <p:cNvGrpSpPr/>
          <p:nvPr/>
        </p:nvGrpSpPr>
        <p:grpSpPr>
          <a:xfrm>
            <a:off x="304800" y="3810000"/>
            <a:ext cx="3200400" cy="411163"/>
            <a:chOff x="0" y="0"/>
            <a:chExt cx="2286016" cy="430216"/>
          </a:xfrm>
        </p:grpSpPr>
        <p:sp>
          <p:nvSpPr>
            <p:cNvPr id="36878"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6879" name="Text Box 6"/>
            <p:cNvSpPr/>
            <p:nvPr/>
          </p:nvSpPr>
          <p:spPr>
            <a:xfrm>
              <a:off x="0" y="0"/>
              <a:ext cx="2286016" cy="386448"/>
            </a:xfrm>
            <a:prstGeom prst="rect">
              <a:avLst/>
            </a:prstGeom>
            <a:solidFill>
              <a:srgbClr val="F79646"/>
            </a:solidFill>
            <a:ln w="9525">
              <a:noFill/>
            </a:ln>
          </p:spPr>
          <p:txBody>
            <a:bodyPr anchor="t" anchorCtr="0">
              <a:spAutoFit/>
            </a:bodyPr>
            <a:p>
              <a:pPr algn="ctr"/>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设计文件鉴定和产品型式试验</a:t>
              </a:r>
              <a:endPar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6880"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6881" name="矩形 1"/>
          <p:cNvSpPr/>
          <p:nvPr/>
        </p:nvSpPr>
        <p:spPr>
          <a:xfrm>
            <a:off x="315913" y="4343400"/>
            <a:ext cx="8523287" cy="1323975"/>
          </a:xfrm>
          <a:prstGeom prst="rect">
            <a:avLst/>
          </a:prstGeom>
          <a:noFill/>
          <a:ln w="9525">
            <a:noFill/>
          </a:ln>
        </p:spPr>
        <p:txBody>
          <a:bodyPr anchor="t" anchorCtr="0">
            <a:spAutoFit/>
          </a:bodyPr>
          <a:p>
            <a:pPr eaLnBrk="0" hangingPunct="0"/>
            <a:r>
              <a:rPr lang="zh-CN" altLang="zh-CN" sz="1600" dirty="0">
                <a:solidFill>
                  <a:srgbClr val="FF0000"/>
                </a:solidFill>
                <a:latin typeface="Arial" panose="020B0604020202020204" pitchFamily="34" charset="0"/>
                <a:ea typeface="宋体" panose="02010600030101010101" pitchFamily="2" charset="-122"/>
              </a:rPr>
              <a:t>第二十条</a:t>
            </a:r>
            <a:r>
              <a:rPr lang="en-US" altLang="zh-CN" sz="1600" dirty="0">
                <a:solidFill>
                  <a:srgbClr val="FF0000"/>
                </a:solidFill>
                <a:latin typeface="Arial" panose="020B0604020202020204" pitchFamily="34" charset="0"/>
              </a:rPr>
              <a:t>  </a:t>
            </a:r>
            <a:r>
              <a:rPr lang="zh-CN" altLang="zh-CN" sz="1600" dirty="0">
                <a:solidFill>
                  <a:srgbClr val="D7181F"/>
                </a:solidFill>
                <a:latin typeface="Arial" panose="020B0604020202020204" pitchFamily="34" charset="0"/>
                <a:ea typeface="宋体" panose="02010600030101010101" pitchFamily="2" charset="-122"/>
              </a:rPr>
              <a:t>锅炉、气瓶、氧舱、客运索道、大型游乐设施的设计文件，</a:t>
            </a:r>
            <a:r>
              <a:rPr lang="zh-CN" altLang="zh-CN" sz="1600" dirty="0">
                <a:latin typeface="Arial" panose="020B0604020202020204" pitchFamily="34" charset="0"/>
                <a:ea typeface="宋体" panose="02010600030101010101" pitchFamily="2" charset="-122"/>
              </a:rPr>
              <a:t>应当经负责特种设备安全监督管理的部门核准的检验机构鉴定，方可用于制造。</a:t>
            </a:r>
            <a:endParaRPr lang="zh-CN" altLang="zh-CN" sz="1600" dirty="0">
              <a:latin typeface="Arial" panose="020B0604020202020204" pitchFamily="34" charset="0"/>
              <a:ea typeface="宋体" panose="02010600030101010101" pitchFamily="2" charset="-122"/>
            </a:endParaRPr>
          </a:p>
          <a:p>
            <a:pPr eaLnBrk="0" hangingPunct="0"/>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产品、部件或者试制的特种设备新产品、新部件以及特种设备采用的新材料，按照安全技术规范的要求需要通过型式试验进行安全性验证的，应当经负责特种设备安全监督管理的部门核准的检验机构进行型式试验。</a:t>
            </a:r>
            <a:endParaRPr lang="zh-CN" altLang="en-US" sz="1600" dirty="0">
              <a:latin typeface="Arial" panose="020B0604020202020204" pitchFamily="34" charset="0"/>
              <a:ea typeface="宋体" panose="02010600030101010101" pitchFamily="2" charset="-122"/>
            </a:endParaRPr>
          </a:p>
        </p:txBody>
      </p:sp>
      <p:sp>
        <p:nvSpPr>
          <p:cNvPr id="36882" name="Rectangle 3"/>
          <p:cNvSpPr txBox="1"/>
          <p:nvPr/>
        </p:nvSpPr>
        <p:spPr>
          <a:xfrm>
            <a:off x="280988" y="5754688"/>
            <a:ext cx="8229600" cy="646112"/>
          </a:xfrm>
          <a:prstGeom prst="rect">
            <a:avLst/>
          </a:prstGeom>
          <a:noFill/>
          <a:ln w="9525">
            <a:noFill/>
          </a:ln>
        </p:spPr>
        <p:txBody>
          <a:bodyPr anchor="t" anchorCtr="0"/>
          <a:p>
            <a:pPr marL="342900" indent="-342900" eaLnBrk="0" hangingPunct="0">
              <a:spcBef>
                <a:spcPct val="20000"/>
              </a:spcBef>
              <a:buFont typeface="Arial" panose="020B0604020202020204" pitchFamily="34" charset="0"/>
              <a:buChar char="•"/>
            </a:pPr>
            <a:r>
              <a:rPr lang="zh-CN" altLang="en-US" dirty="0">
                <a:latin typeface="Calibri" panose="020F0502020204030204" pitchFamily="34" charset="0"/>
                <a:ea typeface="楷体_GB2312" pitchFamily="49" charset="-122"/>
              </a:rPr>
              <a:t>设计文件鉴定：</a:t>
            </a:r>
            <a:r>
              <a:rPr lang="zh-CN" altLang="zh-CN" dirty="0">
                <a:latin typeface="Calibri" panose="020F0502020204030204" pitchFamily="34" charset="0"/>
                <a:ea typeface="楷体_GB2312" pitchFamily="49" charset="-122"/>
              </a:rPr>
              <a:t>锅炉、气瓶、氧舱、客运索道、大型游乐设施</a:t>
            </a:r>
            <a:r>
              <a:rPr lang="zh-CN" altLang="en-US" dirty="0">
                <a:latin typeface="Calibri" panose="020F0502020204030204" pitchFamily="34" charset="0"/>
                <a:ea typeface="楷体_GB2312" pitchFamily="49" charset="-122"/>
              </a:rPr>
              <a:t>。</a:t>
            </a:r>
            <a:endParaRPr lang="zh-CN" altLang="en-US" dirty="0">
              <a:latin typeface="Calibri" panose="020F0502020204030204" pitchFamily="34" charset="0"/>
              <a:ea typeface="楷体_GB2312" pitchFamily="49" charset="-122"/>
            </a:endParaRPr>
          </a:p>
          <a:p>
            <a:pPr marL="342900" indent="-342900" eaLnBrk="0" hangingPunct="0">
              <a:spcBef>
                <a:spcPct val="20000"/>
              </a:spcBef>
              <a:buFont typeface="Arial" panose="020B0604020202020204" pitchFamily="34" charset="0"/>
              <a:buChar char="•"/>
            </a:pPr>
            <a:r>
              <a:rPr lang="zh-CN" altLang="en-US" dirty="0">
                <a:latin typeface="Calibri" panose="020F0502020204030204" pitchFamily="34" charset="0"/>
                <a:ea typeface="楷体_GB2312" pitchFamily="49" charset="-122"/>
              </a:rPr>
              <a:t>型式试验：气瓶、电梯整机及其安全部件、起重机械、厂车。</a:t>
            </a:r>
            <a:endParaRPr lang="zh-CN" altLang="en-US" dirty="0">
              <a:latin typeface="Calibri" panose="020F0502020204030204" pitchFamily="34" charset="0"/>
              <a:ea typeface="楷体_GB2312"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9">
                                            <p:txEl>
                                              <p:charRg st="0" end="80"/>
                                            </p:txEl>
                                          </p:spTgt>
                                        </p:tgtEl>
                                        <p:attrNameLst>
                                          <p:attrName>style.visibility</p:attrName>
                                        </p:attrNameLst>
                                      </p:cBhvr>
                                      <p:to>
                                        <p:strVal val="visible"/>
                                      </p:to>
                                    </p:set>
                                    <p:animEffect filter="fade">
                                      <p:cBhvr>
                                        <p:cTn id="7" dur="1000"/>
                                        <p:tgtEl>
                                          <p:spTgt spid="49">
                                            <p:txEl>
                                              <p:charRg st="0" end="80"/>
                                            </p:txEl>
                                          </p:spTgt>
                                        </p:tgtEl>
                                      </p:cBhvr>
                                    </p:animEffect>
                                    <p:anim calcmode="lin" valueType="num">
                                      <p:cBhvr>
                                        <p:cTn id="8" dur="1000" fill="hold"/>
                                        <p:tgtEl>
                                          <p:spTgt spid="49">
                                            <p:txEl>
                                              <p:charRg st="0" end="80"/>
                                            </p:txEl>
                                          </p:spTgt>
                                        </p:tgtEl>
                                        <p:attrNameLst>
                                          <p:attrName>ppt_x</p:attrName>
                                        </p:attrNameLst>
                                      </p:cBhvr>
                                      <p:tavLst>
                                        <p:tav tm="0">
                                          <p:val>
                                            <p:strVal val="#ppt_x"/>
                                          </p:val>
                                        </p:tav>
                                        <p:tav tm="100000">
                                          <p:val>
                                            <p:strVal val="#ppt_x"/>
                                          </p:val>
                                        </p:tav>
                                      </p:tavLst>
                                    </p:anim>
                                    <p:anim calcmode="lin" valueType="num">
                                      <p:cBhvr>
                                        <p:cTn id="9" dur="1000" fill="hold"/>
                                        <p:tgtEl>
                                          <p:spTgt spid="49">
                                            <p:txEl>
                                              <p:charRg st="0" end="8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9">
                                            <p:txEl>
                                              <p:charRg st="80" end="101"/>
                                            </p:txEl>
                                          </p:spTgt>
                                        </p:tgtEl>
                                        <p:attrNameLst>
                                          <p:attrName>style.visibility</p:attrName>
                                        </p:attrNameLst>
                                      </p:cBhvr>
                                      <p:to>
                                        <p:strVal val="visible"/>
                                      </p:to>
                                    </p:set>
                                    <p:animEffect filter="fade">
                                      <p:cBhvr>
                                        <p:cTn id="13" dur="1000"/>
                                        <p:tgtEl>
                                          <p:spTgt spid="49">
                                            <p:txEl>
                                              <p:charRg st="80" end="101"/>
                                            </p:txEl>
                                          </p:spTgt>
                                        </p:tgtEl>
                                      </p:cBhvr>
                                    </p:animEffect>
                                    <p:anim calcmode="lin" valueType="num">
                                      <p:cBhvr>
                                        <p:cTn id="14" dur="1000" fill="hold"/>
                                        <p:tgtEl>
                                          <p:spTgt spid="49">
                                            <p:txEl>
                                              <p:charRg st="80" end="101"/>
                                            </p:txEl>
                                          </p:spTgt>
                                        </p:tgtEl>
                                        <p:attrNameLst>
                                          <p:attrName>ppt_x</p:attrName>
                                        </p:attrNameLst>
                                      </p:cBhvr>
                                      <p:tavLst>
                                        <p:tav tm="0">
                                          <p:val>
                                            <p:strVal val="#ppt_x"/>
                                          </p:val>
                                        </p:tav>
                                        <p:tav tm="100000">
                                          <p:val>
                                            <p:strVal val="#ppt_x"/>
                                          </p:val>
                                        </p:tav>
                                      </p:tavLst>
                                    </p:anim>
                                    <p:anim calcmode="lin" valueType="num">
                                      <p:cBhvr>
                                        <p:cTn id="15" dur="1000" fill="hold"/>
                                        <p:tgtEl>
                                          <p:spTgt spid="49">
                                            <p:txEl>
                                              <p:charRg st="80" end="10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49">
                                            <p:txEl>
                                              <p:charRg st="101" end="126"/>
                                            </p:txEl>
                                          </p:spTgt>
                                        </p:tgtEl>
                                        <p:attrNameLst>
                                          <p:attrName>style.visibility</p:attrName>
                                        </p:attrNameLst>
                                      </p:cBhvr>
                                      <p:to>
                                        <p:strVal val="visible"/>
                                      </p:to>
                                    </p:set>
                                    <p:animEffect filter="fade">
                                      <p:cBhvr>
                                        <p:cTn id="19" dur="1000"/>
                                        <p:tgtEl>
                                          <p:spTgt spid="49">
                                            <p:txEl>
                                              <p:charRg st="101" end="126"/>
                                            </p:txEl>
                                          </p:spTgt>
                                        </p:tgtEl>
                                      </p:cBhvr>
                                    </p:animEffect>
                                    <p:anim calcmode="lin" valueType="num">
                                      <p:cBhvr>
                                        <p:cTn id="20" dur="1000" fill="hold"/>
                                        <p:tgtEl>
                                          <p:spTgt spid="49">
                                            <p:txEl>
                                              <p:charRg st="101" end="126"/>
                                            </p:txEl>
                                          </p:spTgt>
                                        </p:tgtEl>
                                        <p:attrNameLst>
                                          <p:attrName>ppt_x</p:attrName>
                                        </p:attrNameLst>
                                      </p:cBhvr>
                                      <p:tavLst>
                                        <p:tav tm="0">
                                          <p:val>
                                            <p:strVal val="#ppt_x"/>
                                          </p:val>
                                        </p:tav>
                                        <p:tav tm="100000">
                                          <p:val>
                                            <p:strVal val="#ppt_x"/>
                                          </p:val>
                                        </p:tav>
                                      </p:tavLst>
                                    </p:anim>
                                    <p:anim calcmode="lin" valueType="num">
                                      <p:cBhvr>
                                        <p:cTn id="21" dur="1000" fill="hold"/>
                                        <p:tgtEl>
                                          <p:spTgt spid="49">
                                            <p:txEl>
                                              <p:charRg st="101" end="126"/>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49">
                                            <p:txEl>
                                              <p:charRg st="126" end="154"/>
                                            </p:txEl>
                                          </p:spTgt>
                                        </p:tgtEl>
                                        <p:attrNameLst>
                                          <p:attrName>style.visibility</p:attrName>
                                        </p:attrNameLst>
                                      </p:cBhvr>
                                      <p:to>
                                        <p:strVal val="visible"/>
                                      </p:to>
                                    </p:set>
                                    <p:animEffect filter="fade">
                                      <p:cBhvr>
                                        <p:cTn id="25" dur="1000"/>
                                        <p:tgtEl>
                                          <p:spTgt spid="49">
                                            <p:txEl>
                                              <p:charRg st="126" end="154"/>
                                            </p:txEl>
                                          </p:spTgt>
                                        </p:tgtEl>
                                      </p:cBhvr>
                                    </p:animEffect>
                                    <p:anim calcmode="lin" valueType="num">
                                      <p:cBhvr>
                                        <p:cTn id="26" dur="1000" fill="hold"/>
                                        <p:tgtEl>
                                          <p:spTgt spid="49">
                                            <p:txEl>
                                              <p:charRg st="126" end="154"/>
                                            </p:txEl>
                                          </p:spTgt>
                                        </p:tgtEl>
                                        <p:attrNameLst>
                                          <p:attrName>ppt_x</p:attrName>
                                        </p:attrNameLst>
                                      </p:cBhvr>
                                      <p:tavLst>
                                        <p:tav tm="0">
                                          <p:val>
                                            <p:strVal val="#ppt_x"/>
                                          </p:val>
                                        </p:tav>
                                        <p:tav tm="100000">
                                          <p:val>
                                            <p:strVal val="#ppt_x"/>
                                          </p:val>
                                        </p:tav>
                                      </p:tavLst>
                                    </p:anim>
                                    <p:anim calcmode="lin" valueType="num">
                                      <p:cBhvr>
                                        <p:cTn id="27" dur="1000" fill="hold"/>
                                        <p:tgtEl>
                                          <p:spTgt spid="49">
                                            <p:txEl>
                                              <p:charRg st="126" end="15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22" presetClass="entr" presetSubtype="8"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filter="wipe(left)">
                                      <p:cBhvr>
                                        <p:cTn id="31" dur="500"/>
                                        <p:tgtEl>
                                          <p:spTgt spid="27"/>
                                        </p:tgtEl>
                                      </p:cBhvr>
                                    </p:animEffect>
                                  </p:childTnLst>
                                </p:cTn>
                              </p:par>
                            </p:childTnLst>
                          </p:cTn>
                        </p:par>
                        <p:par>
                          <p:cTn id="32" fill="hold">
                            <p:stCondLst>
                              <p:cond delay="4500"/>
                            </p:stCondLst>
                            <p:childTnLst>
                              <p:par>
                                <p:cTn id="33" presetID="29"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1000" fill="hold"/>
                                        <p:tgtEl>
                                          <p:spTgt spid="24"/>
                                        </p:tgtEl>
                                        <p:attrNameLst>
                                          <p:attrName>ppt_x</p:attrName>
                                        </p:attrNameLst>
                                      </p:cBhvr>
                                      <p:tavLst>
                                        <p:tav tm="0">
                                          <p:val>
                                            <p:strVal val="#ppt_x-.2"/>
                                          </p:val>
                                        </p:tav>
                                        <p:tav tm="100000">
                                          <p:val>
                                            <p:strVal val="#ppt_x"/>
                                          </p:val>
                                        </p:tav>
                                      </p:tavLst>
                                    </p:anim>
                                    <p:anim calcmode="lin" valueType="num">
                                      <p:cBhvr>
                                        <p:cTn id="36" dur="1000" fill="hold"/>
                                        <p:tgtEl>
                                          <p:spTgt spid="24"/>
                                        </p:tgtEl>
                                        <p:attrNameLst>
                                          <p:attrName>ppt_y</p:attrName>
                                        </p:attrNameLst>
                                      </p:cBhvr>
                                      <p:tavLst>
                                        <p:tav tm="0">
                                          <p:val>
                                            <p:strVal val="#ppt_y"/>
                                          </p:val>
                                        </p:tav>
                                        <p:tav tm="100000">
                                          <p:val>
                                            <p:strVal val="#ppt_y"/>
                                          </p:val>
                                        </p:tav>
                                      </p:tavLst>
                                    </p:anim>
                                    <p:animEffect filter="wipe(right)" prLst="gradientSize: 0.1">
                                      <p:cBhvr>
                                        <p:cTn id="3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37891" name="组合 23"/>
          <p:cNvGrpSpPr/>
          <p:nvPr/>
        </p:nvGrpSpPr>
        <p:grpSpPr>
          <a:xfrm>
            <a:off x="6705600" y="66675"/>
            <a:ext cx="1874838" cy="788988"/>
            <a:chOff x="-901697" y="128628"/>
            <a:chExt cx="2773749" cy="1536156"/>
          </a:xfrm>
        </p:grpSpPr>
        <p:sp>
          <p:nvSpPr>
            <p:cNvPr id="37892"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893"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9" name="矩形 27"/>
          <p:cNvSpPr/>
          <p:nvPr/>
        </p:nvSpPr>
        <p:spPr>
          <a:xfrm>
            <a:off x="280988" y="1544638"/>
            <a:ext cx="8786812" cy="1152525"/>
          </a:xfrm>
          <a:prstGeom prst="rect">
            <a:avLst/>
          </a:prstGeom>
          <a:noFill/>
          <a:ln w="9525">
            <a:noFill/>
          </a:ln>
        </p:spPr>
        <p:txBody>
          <a:bodyPr anchor="t" anchorCtr="0">
            <a:spAutoFit/>
          </a:bodyPr>
          <a:p>
            <a:pPr eaLnBrk="0" hangingPunct="0">
              <a:lnSpc>
                <a:spcPct val="150000"/>
              </a:lnSpc>
            </a:pPr>
            <a:r>
              <a:rPr lang="zh-CN" altLang="zh-CN" sz="1600" dirty="0">
                <a:solidFill>
                  <a:srgbClr val="FF0000"/>
                </a:solidFill>
                <a:latin typeface="Arial" panose="020B0604020202020204" pitchFamily="34" charset="0"/>
                <a:ea typeface="宋体" panose="02010600030101010101" pitchFamily="2" charset="-122"/>
              </a:rPr>
              <a:t>第二十一条  </a:t>
            </a:r>
            <a:r>
              <a:rPr lang="zh-CN" altLang="zh-CN" sz="1600" dirty="0">
                <a:latin typeface="Arial" panose="020B0604020202020204" pitchFamily="34" charset="0"/>
                <a:ea typeface="宋体" panose="02010600030101010101" pitchFamily="2" charset="-122"/>
              </a:rPr>
              <a:t>特种设备出厂时，应当随附安全技术规范要求的设计文件、产品质量合格证明、安装及使用维护保养说明、监督检验证明等相关技术资料和文件，并在特种设备显著位置设置产品铭牌、安全警示标志及其说明。</a:t>
            </a:r>
            <a:endParaRPr lang="zh-CN" altLang="zh-CN" sz="1600" dirty="0">
              <a:latin typeface="Arial" panose="020B0604020202020204" pitchFamily="34" charset="0"/>
              <a:ea typeface="宋体" panose="02010600030101010101" pitchFamily="2" charset="-122"/>
            </a:endParaRPr>
          </a:p>
        </p:txBody>
      </p:sp>
      <p:grpSp>
        <p:nvGrpSpPr>
          <p:cNvPr id="27" name="组合 12"/>
          <p:cNvGrpSpPr/>
          <p:nvPr/>
        </p:nvGrpSpPr>
        <p:grpSpPr>
          <a:xfrm>
            <a:off x="246063" y="1066800"/>
            <a:ext cx="2954337" cy="400050"/>
            <a:chOff x="0" y="0"/>
            <a:chExt cx="2286016" cy="469866"/>
          </a:xfrm>
        </p:grpSpPr>
        <p:sp>
          <p:nvSpPr>
            <p:cNvPr id="37896"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7897" name="Text Box 6"/>
            <p:cNvSpPr/>
            <p:nvPr/>
          </p:nvSpPr>
          <p:spPr>
            <a:xfrm>
              <a:off x="0" y="0"/>
              <a:ext cx="2286016" cy="469866"/>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出厂资料的要求</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898"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7899"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
        <p:nvSpPr>
          <p:cNvPr id="37900" name="Rectangle 3"/>
          <p:cNvSpPr txBox="1"/>
          <p:nvPr/>
        </p:nvSpPr>
        <p:spPr>
          <a:xfrm>
            <a:off x="395288" y="2809875"/>
            <a:ext cx="8229600" cy="3344863"/>
          </a:xfrm>
          <a:prstGeom prst="rect">
            <a:avLst/>
          </a:prstGeom>
          <a:noFill/>
          <a:ln w="9525">
            <a:noFill/>
          </a:ln>
        </p:spPr>
        <p:txBody>
          <a:bodyPr anchor="t" anchorCtr="0"/>
          <a:p>
            <a:pPr marL="342900" indent="-342900" eaLnBrk="0" hangingPunct="0">
              <a:lnSpc>
                <a:spcPct val="120000"/>
              </a:lnSpc>
              <a:spcBef>
                <a:spcPct val="20000"/>
              </a:spcBef>
              <a:buFont typeface="Arial" panose="020B0604020202020204" pitchFamily="34" charset="0"/>
              <a:buChar char="•"/>
            </a:pPr>
            <a:r>
              <a:rPr lang="zh-CN" altLang="en-US" b="1" dirty="0">
                <a:latin typeface="楷体_GB2312" pitchFamily="49" charset="-122"/>
                <a:ea typeface="楷体_GB2312" pitchFamily="49" charset="-122"/>
              </a:rPr>
              <a:t>锅炉出厂技术资料：</a:t>
            </a:r>
            <a:endParaRPr lang="zh-CN" altLang="en-US" b="1" dirty="0">
              <a:latin typeface="楷体_GB2312" pitchFamily="49" charset="-122"/>
              <a:ea typeface="楷体_GB2312" pitchFamily="49" charset="-122"/>
            </a:endParaRPr>
          </a:p>
          <a:p>
            <a:pPr marL="342900" indent="-342900" eaLnBrk="0" hangingPunct="0">
              <a:lnSpc>
                <a:spcPct val="120000"/>
              </a:lnSpc>
              <a:spcBef>
                <a:spcPct val="20000"/>
              </a:spcBef>
              <a:buFont typeface="Arial" panose="020B0604020202020204" pitchFamily="34" charset="0"/>
              <a:buChar char="•"/>
            </a:pPr>
            <a:r>
              <a:rPr lang="en-US" altLang="zh-CN" b="1" dirty="0">
                <a:latin typeface="楷体_GB2312" pitchFamily="49" charset="-122"/>
                <a:ea typeface="楷体_GB2312" pitchFamily="49" charset="-122"/>
              </a:rPr>
              <a:t>1</a:t>
            </a:r>
            <a:r>
              <a:rPr lang="zh-CN" altLang="en-US" b="1" dirty="0">
                <a:latin typeface="楷体_GB2312" pitchFamily="49" charset="-122"/>
                <a:ea typeface="楷体_GB2312" pitchFamily="49" charset="-122"/>
              </a:rPr>
              <a:t>、锅炉图样；</a:t>
            </a:r>
            <a:endParaRPr lang="zh-CN" altLang="en-US" b="1" dirty="0">
              <a:latin typeface="楷体_GB2312" pitchFamily="49" charset="-122"/>
              <a:ea typeface="楷体_GB2312" pitchFamily="49" charset="-122"/>
            </a:endParaRPr>
          </a:p>
          <a:p>
            <a:pPr marL="342900" indent="-342900" eaLnBrk="0" hangingPunct="0">
              <a:lnSpc>
                <a:spcPct val="120000"/>
              </a:lnSpc>
              <a:spcBef>
                <a:spcPct val="20000"/>
              </a:spcBef>
              <a:buFont typeface="Arial" panose="020B0604020202020204" pitchFamily="34" charset="0"/>
              <a:buChar char="•"/>
            </a:pPr>
            <a:r>
              <a:rPr lang="en-US" altLang="zh-CN" b="1" dirty="0">
                <a:latin typeface="楷体_GB2312" pitchFamily="49" charset="-122"/>
                <a:ea typeface="楷体_GB2312" pitchFamily="49" charset="-122"/>
              </a:rPr>
              <a:t>2</a:t>
            </a:r>
            <a:r>
              <a:rPr lang="zh-CN" altLang="en-US" b="1" dirty="0">
                <a:latin typeface="楷体_GB2312" pitchFamily="49" charset="-122"/>
                <a:ea typeface="楷体_GB2312" pitchFamily="49" charset="-122"/>
              </a:rPr>
              <a:t>、受压元件的强度计算书或计算结果汇总表；</a:t>
            </a:r>
            <a:endParaRPr lang="zh-CN" altLang="en-US" b="1" dirty="0">
              <a:latin typeface="楷体_GB2312" pitchFamily="49" charset="-122"/>
              <a:ea typeface="楷体_GB2312" pitchFamily="49" charset="-122"/>
            </a:endParaRPr>
          </a:p>
          <a:p>
            <a:pPr marL="342900" indent="-342900" eaLnBrk="0" hangingPunct="0">
              <a:lnSpc>
                <a:spcPct val="120000"/>
              </a:lnSpc>
              <a:spcBef>
                <a:spcPct val="20000"/>
              </a:spcBef>
              <a:buFont typeface="Arial" panose="020B0604020202020204" pitchFamily="34" charset="0"/>
              <a:buChar char="•"/>
            </a:pPr>
            <a:r>
              <a:rPr lang="en-US" altLang="zh-CN" b="1" dirty="0">
                <a:latin typeface="楷体_GB2312" pitchFamily="49" charset="-122"/>
                <a:ea typeface="楷体_GB2312" pitchFamily="49" charset="-122"/>
              </a:rPr>
              <a:t>3</a:t>
            </a:r>
            <a:r>
              <a:rPr lang="zh-CN" altLang="en-US" b="1" dirty="0">
                <a:latin typeface="楷体_GB2312" pitchFamily="49" charset="-122"/>
                <a:ea typeface="楷体_GB2312" pitchFamily="49" charset="-122"/>
              </a:rPr>
              <a:t>、安全阀排放量的计算书或计算结果汇总表；</a:t>
            </a:r>
            <a:endParaRPr lang="zh-CN" altLang="en-US" b="1" dirty="0">
              <a:latin typeface="楷体_GB2312" pitchFamily="49" charset="-122"/>
              <a:ea typeface="楷体_GB2312" pitchFamily="49" charset="-122"/>
            </a:endParaRPr>
          </a:p>
          <a:p>
            <a:pPr marL="342900" indent="-342900" eaLnBrk="0" hangingPunct="0">
              <a:lnSpc>
                <a:spcPct val="120000"/>
              </a:lnSpc>
              <a:spcBef>
                <a:spcPct val="20000"/>
              </a:spcBef>
              <a:buFont typeface="Arial" panose="020B0604020202020204" pitchFamily="34" charset="0"/>
              <a:buChar char="•"/>
            </a:pPr>
            <a:r>
              <a:rPr lang="en-US" altLang="zh-CN" b="1" dirty="0">
                <a:latin typeface="楷体_GB2312" pitchFamily="49" charset="-122"/>
                <a:ea typeface="楷体_GB2312" pitchFamily="49" charset="-122"/>
              </a:rPr>
              <a:t>4</a:t>
            </a:r>
            <a:r>
              <a:rPr lang="zh-CN" altLang="en-US" b="1" dirty="0">
                <a:latin typeface="楷体_GB2312" pitchFamily="49" charset="-122"/>
                <a:ea typeface="楷体_GB2312" pitchFamily="49" charset="-122"/>
              </a:rPr>
              <a:t>、锅炉质量证明书；</a:t>
            </a:r>
            <a:endParaRPr lang="zh-CN" altLang="en-US" b="1" dirty="0">
              <a:latin typeface="楷体_GB2312" pitchFamily="49" charset="-122"/>
              <a:ea typeface="楷体_GB2312" pitchFamily="49" charset="-122"/>
            </a:endParaRPr>
          </a:p>
          <a:p>
            <a:pPr marL="342900" indent="-342900" eaLnBrk="0" hangingPunct="0">
              <a:lnSpc>
                <a:spcPct val="120000"/>
              </a:lnSpc>
              <a:spcBef>
                <a:spcPct val="20000"/>
              </a:spcBef>
              <a:buFont typeface="Arial" panose="020B0604020202020204" pitchFamily="34" charset="0"/>
              <a:buChar char="•"/>
            </a:pPr>
            <a:r>
              <a:rPr lang="en-US" altLang="zh-CN" b="1" dirty="0">
                <a:latin typeface="楷体_GB2312" pitchFamily="49" charset="-122"/>
                <a:ea typeface="楷体_GB2312" pitchFamily="49" charset="-122"/>
              </a:rPr>
              <a:t>5</a:t>
            </a:r>
            <a:r>
              <a:rPr lang="zh-CN" altLang="en-US" b="1" dirty="0">
                <a:latin typeface="楷体_GB2312" pitchFamily="49" charset="-122"/>
                <a:ea typeface="楷体_GB2312" pitchFamily="49" charset="-122"/>
              </a:rPr>
              <a:t>、锅炉安装说明书和使用说明书；</a:t>
            </a:r>
            <a:endParaRPr lang="zh-CN" altLang="en-US" b="1" dirty="0">
              <a:latin typeface="楷体_GB2312" pitchFamily="49" charset="-122"/>
              <a:ea typeface="楷体_GB2312" pitchFamily="49" charset="-122"/>
            </a:endParaRPr>
          </a:p>
          <a:p>
            <a:pPr marL="342900" indent="-342900" eaLnBrk="0" hangingPunct="0">
              <a:lnSpc>
                <a:spcPct val="120000"/>
              </a:lnSpc>
              <a:spcBef>
                <a:spcPct val="20000"/>
              </a:spcBef>
              <a:buFont typeface="Arial" panose="020B0604020202020204" pitchFamily="34" charset="0"/>
              <a:buChar char="•"/>
            </a:pPr>
            <a:r>
              <a:rPr lang="en-US" altLang="zh-CN" b="1" dirty="0">
                <a:latin typeface="楷体_GB2312" pitchFamily="49" charset="-122"/>
                <a:ea typeface="楷体_GB2312" pitchFamily="49" charset="-122"/>
              </a:rPr>
              <a:t>6</a:t>
            </a:r>
            <a:r>
              <a:rPr lang="zh-CN" altLang="en-US" b="1" dirty="0">
                <a:latin typeface="楷体_GB2312" pitchFamily="49" charset="-122"/>
                <a:ea typeface="楷体_GB2312" pitchFamily="49" charset="-122"/>
              </a:rPr>
              <a:t>、有机热载体锅炉的介质流程图和夜魔温度计算书或计算结果汇总表；</a:t>
            </a:r>
            <a:endParaRPr lang="zh-CN" altLang="en-US" b="1" dirty="0">
              <a:latin typeface="楷体_GB2312" pitchFamily="49" charset="-122"/>
              <a:ea typeface="楷体_GB2312" pitchFamily="49" charset="-122"/>
            </a:endParaRPr>
          </a:p>
          <a:p>
            <a:pPr marL="342900" indent="-342900" eaLnBrk="0" hangingPunct="0">
              <a:lnSpc>
                <a:spcPct val="120000"/>
              </a:lnSpc>
              <a:spcBef>
                <a:spcPct val="20000"/>
              </a:spcBef>
              <a:buFont typeface="Arial" panose="020B0604020202020204" pitchFamily="34" charset="0"/>
              <a:buChar char="•"/>
            </a:pPr>
            <a:r>
              <a:rPr lang="en-US" altLang="zh-CN" b="1" dirty="0">
                <a:latin typeface="楷体_GB2312" pitchFamily="49" charset="-122"/>
                <a:ea typeface="楷体_GB2312" pitchFamily="49" charset="-122"/>
              </a:rPr>
              <a:t>7</a:t>
            </a:r>
            <a:r>
              <a:rPr lang="zh-CN" altLang="en-US" b="1" dirty="0">
                <a:latin typeface="楷体_GB2312" pitchFamily="49" charset="-122"/>
                <a:ea typeface="楷体_GB2312" pitchFamily="49" charset="-122"/>
              </a:rPr>
              <a:t>、锅炉制造监督检验证书。</a:t>
            </a:r>
            <a:endParaRPr lang="zh-CN" altLang="en-US" b="1" dirty="0">
              <a:latin typeface="楷体_GB2312" pitchFamily="49" charset="-122"/>
              <a:ea typeface="楷体_GB2312"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9">
                                            <p:txEl>
                                              <p:charRg st="0" end="100"/>
                                            </p:txEl>
                                          </p:spTgt>
                                        </p:tgtEl>
                                        <p:attrNameLst>
                                          <p:attrName>style.visibility</p:attrName>
                                        </p:attrNameLst>
                                      </p:cBhvr>
                                      <p:to>
                                        <p:strVal val="visible"/>
                                      </p:to>
                                    </p:set>
                                    <p:animEffect filter="fade">
                                      <p:cBhvr>
                                        <p:cTn id="7" dur="1000"/>
                                        <p:tgtEl>
                                          <p:spTgt spid="49">
                                            <p:txEl>
                                              <p:charRg st="0" end="100"/>
                                            </p:txEl>
                                          </p:spTgt>
                                        </p:tgtEl>
                                      </p:cBhvr>
                                    </p:animEffect>
                                    <p:anim calcmode="lin" valueType="num">
                                      <p:cBhvr>
                                        <p:cTn id="8" dur="1000" fill="hold"/>
                                        <p:tgtEl>
                                          <p:spTgt spid="49">
                                            <p:txEl>
                                              <p:charRg st="0" end="100"/>
                                            </p:txEl>
                                          </p:spTgt>
                                        </p:tgtEl>
                                        <p:attrNameLst>
                                          <p:attrName>ppt_x</p:attrName>
                                        </p:attrNameLst>
                                      </p:cBhvr>
                                      <p:tavLst>
                                        <p:tav tm="0">
                                          <p:val>
                                            <p:strVal val="#ppt_x"/>
                                          </p:val>
                                        </p:tav>
                                        <p:tav tm="100000">
                                          <p:val>
                                            <p:strVal val="#ppt_x"/>
                                          </p:val>
                                        </p:tav>
                                      </p:tavLst>
                                    </p:anim>
                                    <p:anim calcmode="lin" valueType="num">
                                      <p:cBhvr>
                                        <p:cTn id="9" dur="1000" fill="hold"/>
                                        <p:tgtEl>
                                          <p:spTgt spid="49">
                                            <p:txEl>
                                              <p:charRg st="0" end="10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filter="wipe(left)">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49" name="矩形 27"/>
          <p:cNvSpPr/>
          <p:nvPr/>
        </p:nvSpPr>
        <p:spPr>
          <a:xfrm>
            <a:off x="280988" y="1371600"/>
            <a:ext cx="8786812" cy="1522413"/>
          </a:xfrm>
          <a:prstGeom prst="rect">
            <a:avLst/>
          </a:prstGeom>
          <a:noFill/>
          <a:ln w="9525">
            <a:noFill/>
          </a:ln>
        </p:spPr>
        <p:txBody>
          <a:bodyPr anchor="t" anchorCtr="0">
            <a:spAutoFit/>
          </a:bodyPr>
          <a:p>
            <a:pPr eaLnBrk="0" hangingPunct="0">
              <a:lnSpc>
                <a:spcPct val="150000"/>
              </a:lnSpc>
            </a:pPr>
            <a:r>
              <a:rPr lang="zh-CN" altLang="zh-CN" sz="1600" dirty="0">
                <a:solidFill>
                  <a:srgbClr val="FF0000"/>
                </a:solidFill>
                <a:latin typeface="Arial" panose="020B0604020202020204" pitchFamily="34" charset="0"/>
                <a:ea typeface="宋体" panose="02010600030101010101" pitchFamily="2" charset="-122"/>
              </a:rPr>
              <a:t>第二十二条  </a:t>
            </a:r>
            <a:r>
              <a:rPr lang="zh-CN" altLang="zh-CN" sz="1600" dirty="0">
                <a:latin typeface="Arial" panose="020B0604020202020204" pitchFamily="34" charset="0"/>
                <a:ea typeface="宋体" panose="02010600030101010101" pitchFamily="2" charset="-122"/>
              </a:rPr>
              <a:t>电梯的安装、改造、修理，必须由</a:t>
            </a:r>
            <a:r>
              <a:rPr lang="zh-CN" altLang="zh-CN" sz="1600" dirty="0">
                <a:solidFill>
                  <a:srgbClr val="D7181F"/>
                </a:solidFill>
                <a:latin typeface="Arial" panose="020B0604020202020204" pitchFamily="34" charset="0"/>
                <a:ea typeface="宋体" panose="02010600030101010101" pitchFamily="2" charset="-122"/>
              </a:rPr>
              <a:t>电梯制造单位或者其委托的依照本法取得相应许可的单位</a:t>
            </a:r>
            <a:r>
              <a:rPr lang="zh-CN" altLang="zh-CN" sz="1600" dirty="0">
                <a:latin typeface="Arial" panose="020B0604020202020204" pitchFamily="34" charset="0"/>
                <a:ea typeface="宋体" panose="02010600030101010101" pitchFamily="2" charset="-122"/>
              </a:rPr>
              <a:t>进行。电梯制造单位委托其他单位进行电梯安装、改造、修理的，应当对其安装、改造、修理进行安全指导和监控，并按照安全技术规范的要求进行校验和调试。电梯制造单位对电梯安全性能负责。</a:t>
            </a:r>
            <a:endParaRPr lang="zh-CN" altLang="zh-CN" sz="1600" dirty="0">
              <a:latin typeface="Arial" panose="020B0604020202020204" pitchFamily="34" charset="0"/>
              <a:ea typeface="宋体" panose="02010600030101010101" pitchFamily="2" charset="-122"/>
            </a:endParaRPr>
          </a:p>
        </p:txBody>
      </p:sp>
      <p:grpSp>
        <p:nvGrpSpPr>
          <p:cNvPr id="27" name="组合 12"/>
          <p:cNvGrpSpPr/>
          <p:nvPr/>
        </p:nvGrpSpPr>
        <p:grpSpPr>
          <a:xfrm>
            <a:off x="246063" y="1066800"/>
            <a:ext cx="2954337" cy="400050"/>
            <a:chOff x="0" y="0"/>
            <a:chExt cx="2286016" cy="469866"/>
          </a:xfrm>
        </p:grpSpPr>
        <p:sp>
          <p:nvSpPr>
            <p:cNvPr id="38917"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8918" name="Text Box 6"/>
            <p:cNvSpPr/>
            <p:nvPr/>
          </p:nvSpPr>
          <p:spPr>
            <a:xfrm>
              <a:off x="0" y="0"/>
              <a:ext cx="2286016" cy="469866"/>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电梯的专项要求</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919"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grpSp>
        <p:nvGrpSpPr>
          <p:cNvPr id="16" name="组合 14"/>
          <p:cNvGrpSpPr/>
          <p:nvPr/>
        </p:nvGrpSpPr>
        <p:grpSpPr>
          <a:xfrm>
            <a:off x="303213" y="2865438"/>
            <a:ext cx="2973387" cy="411162"/>
            <a:chOff x="0" y="0"/>
            <a:chExt cx="2286016" cy="430216"/>
          </a:xfrm>
        </p:grpSpPr>
        <p:sp>
          <p:nvSpPr>
            <p:cNvPr id="38921"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8922" name="Text Box 6"/>
            <p:cNvSpPr/>
            <p:nvPr/>
          </p:nvSpPr>
          <p:spPr>
            <a:xfrm>
              <a:off x="0" y="0"/>
              <a:ext cx="2286016" cy="415469"/>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安装、改造、维修告知</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923"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8924" name="矩形 1"/>
          <p:cNvSpPr/>
          <p:nvPr/>
        </p:nvSpPr>
        <p:spPr>
          <a:xfrm>
            <a:off x="239713" y="3233738"/>
            <a:ext cx="8828087" cy="782637"/>
          </a:xfrm>
          <a:prstGeom prst="rect">
            <a:avLst/>
          </a:prstGeom>
          <a:noFill/>
          <a:ln w="9525">
            <a:noFill/>
          </a:ln>
        </p:spPr>
        <p:txBody>
          <a:bodyPr anchor="t" anchorCtr="0">
            <a:spAutoFit/>
          </a:bodyPr>
          <a:p>
            <a:pPr eaLnBrk="0" hangingPunct="0">
              <a:lnSpc>
                <a:spcPct val="150000"/>
              </a:lnSpc>
            </a:pPr>
            <a:r>
              <a:rPr lang="zh-CN" altLang="zh-CN" sz="1600" dirty="0">
                <a:solidFill>
                  <a:srgbClr val="FF0000"/>
                </a:solidFill>
                <a:latin typeface="Arial" panose="020B0604020202020204" pitchFamily="34" charset="0"/>
                <a:ea typeface="宋体" panose="02010600030101010101" pitchFamily="2" charset="-122"/>
              </a:rPr>
              <a:t>第二十三条  </a:t>
            </a:r>
            <a:r>
              <a:rPr lang="zh-CN" altLang="zh-CN" sz="1600" dirty="0">
                <a:latin typeface="Arial" panose="020B0604020202020204" pitchFamily="34" charset="0"/>
                <a:ea typeface="宋体" panose="02010600030101010101" pitchFamily="2" charset="-122"/>
              </a:rPr>
              <a:t>特种设备安装、改造、修理的施工单位应当在施工前将拟进行的特种设备安装、改造、修理情况书面告知直辖市或者设区的市级人民政府负责特种设备安全监督管理的部门。</a:t>
            </a:r>
            <a:endParaRPr lang="zh-CN" altLang="zh-CN" sz="1600" dirty="0">
              <a:latin typeface="Arial" panose="020B0604020202020204" pitchFamily="34" charset="0"/>
              <a:ea typeface="宋体" panose="02010600030101010101" pitchFamily="2" charset="-122"/>
            </a:endParaRPr>
          </a:p>
        </p:txBody>
      </p:sp>
      <p:grpSp>
        <p:nvGrpSpPr>
          <p:cNvPr id="21" name="组合 14"/>
          <p:cNvGrpSpPr/>
          <p:nvPr/>
        </p:nvGrpSpPr>
        <p:grpSpPr>
          <a:xfrm>
            <a:off x="303213" y="4038600"/>
            <a:ext cx="4573587" cy="431800"/>
            <a:chOff x="0" y="0"/>
            <a:chExt cx="2286016" cy="430216"/>
          </a:xfrm>
        </p:grpSpPr>
        <p:sp>
          <p:nvSpPr>
            <p:cNvPr id="38926"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8927" name="Text Box 6"/>
            <p:cNvSpPr/>
            <p:nvPr/>
          </p:nvSpPr>
          <p:spPr>
            <a:xfrm>
              <a:off x="0" y="0"/>
              <a:ext cx="2286016" cy="395419"/>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制造及安装、改造、重大维修监督检验</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928"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5" name="矩形 25"/>
          <p:cNvSpPr/>
          <p:nvPr/>
        </p:nvSpPr>
        <p:spPr>
          <a:xfrm>
            <a:off x="307975" y="4648200"/>
            <a:ext cx="8607425" cy="1570038"/>
          </a:xfrm>
          <a:prstGeom prst="rect">
            <a:avLst/>
          </a:prstGeom>
          <a:noFill/>
          <a:ln w="9525">
            <a:noFill/>
          </a:ln>
        </p:spPr>
        <p:txBody>
          <a:bodyPr anchor="t" anchorCtr="0">
            <a:spAutoFit/>
          </a:bodyPr>
          <a:p>
            <a:pPr eaLnBrk="0" hangingPunct="0">
              <a:lnSpc>
                <a:spcPct val="150000"/>
              </a:lnSpc>
            </a:pPr>
            <a:r>
              <a:rPr lang="zh-CN" altLang="zh-CN" sz="1600" dirty="0">
                <a:solidFill>
                  <a:srgbClr val="FF0000"/>
                </a:solidFill>
                <a:latin typeface="Arial" panose="020B0604020202020204" pitchFamily="34" charset="0"/>
                <a:ea typeface="宋体" panose="02010600030101010101" pitchFamily="2" charset="-122"/>
              </a:rPr>
              <a:t>第二十五条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锅炉、压力容器、压力管道元件等特种设备的制造过程和锅炉、压力容器、压力管道、电梯、起重机械、客运索道、大型游乐设施的安装、改造、重大修理过程，应当经特种设备检验机构按照安全技术规范的要求进行监督检验；</a:t>
            </a:r>
            <a:r>
              <a:rPr lang="zh-CN" altLang="zh-CN" sz="1600" dirty="0">
                <a:solidFill>
                  <a:srgbClr val="D7181F"/>
                </a:solidFill>
                <a:latin typeface="Arial" panose="020B0604020202020204" pitchFamily="34" charset="0"/>
                <a:ea typeface="宋体" panose="02010600030101010101" pitchFamily="2" charset="-122"/>
              </a:rPr>
              <a:t>未经监督检验或者监督检验不合格的，不得出厂或者交付使用。</a:t>
            </a:r>
            <a:endParaRPr lang="zh-CN" altLang="zh-CN" sz="1600" dirty="0">
              <a:solidFill>
                <a:srgbClr val="D7181F"/>
              </a:solidFill>
              <a:latin typeface="Arial" panose="020B0604020202020204" pitchFamily="34" charset="0"/>
              <a:ea typeface="宋体" panose="02010600030101010101" pitchFamily="2" charset="-122"/>
            </a:endParaRPr>
          </a:p>
        </p:txBody>
      </p:sp>
      <p:grpSp>
        <p:nvGrpSpPr>
          <p:cNvPr id="38930" name="组合 23"/>
          <p:cNvGrpSpPr/>
          <p:nvPr/>
        </p:nvGrpSpPr>
        <p:grpSpPr>
          <a:xfrm>
            <a:off x="6705600" y="66675"/>
            <a:ext cx="1874838" cy="788988"/>
            <a:chOff x="-901697" y="128628"/>
            <a:chExt cx="2773749" cy="1536156"/>
          </a:xfrm>
        </p:grpSpPr>
        <p:sp>
          <p:nvSpPr>
            <p:cNvPr id="38931"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932"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38933"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9">
                                            <p:txEl>
                                              <p:charRg st="0" end="135"/>
                                            </p:txEl>
                                          </p:spTgt>
                                        </p:tgtEl>
                                        <p:attrNameLst>
                                          <p:attrName>style.visibility</p:attrName>
                                        </p:attrNameLst>
                                      </p:cBhvr>
                                      <p:to>
                                        <p:strVal val="visible"/>
                                      </p:to>
                                    </p:set>
                                    <p:animEffect filter="fade">
                                      <p:cBhvr>
                                        <p:cTn id="7" dur="1000"/>
                                        <p:tgtEl>
                                          <p:spTgt spid="49">
                                            <p:txEl>
                                              <p:charRg st="0" end="135"/>
                                            </p:txEl>
                                          </p:spTgt>
                                        </p:tgtEl>
                                      </p:cBhvr>
                                    </p:animEffect>
                                    <p:anim calcmode="lin" valueType="num">
                                      <p:cBhvr>
                                        <p:cTn id="8" dur="1000" fill="hold"/>
                                        <p:tgtEl>
                                          <p:spTgt spid="49">
                                            <p:txEl>
                                              <p:charRg st="0" end="135"/>
                                            </p:txEl>
                                          </p:spTgt>
                                        </p:tgtEl>
                                        <p:attrNameLst>
                                          <p:attrName>ppt_x</p:attrName>
                                        </p:attrNameLst>
                                      </p:cBhvr>
                                      <p:tavLst>
                                        <p:tav tm="0">
                                          <p:val>
                                            <p:strVal val="#ppt_x"/>
                                          </p:val>
                                        </p:tav>
                                        <p:tav tm="100000">
                                          <p:val>
                                            <p:strVal val="#ppt_x"/>
                                          </p:val>
                                        </p:tav>
                                      </p:tavLst>
                                    </p:anim>
                                    <p:anim calcmode="lin" valueType="num">
                                      <p:cBhvr>
                                        <p:cTn id="9" dur="1000" fill="hold"/>
                                        <p:tgtEl>
                                          <p:spTgt spid="49">
                                            <p:txEl>
                                              <p:charRg st="0" end="135"/>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filter="wipe(left)">
                                      <p:cBhvr>
                                        <p:cTn id="13" dur="500"/>
                                        <p:tgtEl>
                                          <p:spTgt spid="27"/>
                                        </p:tgtEl>
                                      </p:cBhvr>
                                    </p:animEffect>
                                  </p:childTnLst>
                                </p:cTn>
                              </p:par>
                            </p:childTnLst>
                          </p:cTn>
                        </p:par>
                        <p:par>
                          <p:cTn id="14" fill="hold">
                            <p:stCondLst>
                              <p:cond delay="1500"/>
                            </p:stCondLst>
                            <p:childTnLst>
                              <p:par>
                                <p:cTn id="15" presetID="29" presetClass="entr" presetSubtype="0"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1000" fill="hold"/>
                                        <p:tgtEl>
                                          <p:spTgt spid="16"/>
                                        </p:tgtEl>
                                        <p:attrNameLst>
                                          <p:attrName>ppt_x</p:attrName>
                                        </p:attrNameLst>
                                      </p:cBhvr>
                                      <p:tavLst>
                                        <p:tav tm="0">
                                          <p:val>
                                            <p:strVal val="#ppt_x-.2"/>
                                          </p:val>
                                        </p:tav>
                                        <p:tav tm="100000">
                                          <p:val>
                                            <p:strVal val="#ppt_x"/>
                                          </p:val>
                                        </p:tav>
                                      </p:tavLst>
                                    </p:anim>
                                    <p:anim calcmode="lin" valueType="num">
                                      <p:cBhvr>
                                        <p:cTn id="18" dur="1000" fill="hold"/>
                                        <p:tgtEl>
                                          <p:spTgt spid="16"/>
                                        </p:tgtEl>
                                        <p:attrNameLst>
                                          <p:attrName>ppt_y</p:attrName>
                                        </p:attrNameLst>
                                      </p:cBhvr>
                                      <p:tavLst>
                                        <p:tav tm="0">
                                          <p:val>
                                            <p:strVal val="#ppt_y"/>
                                          </p:val>
                                        </p:tav>
                                        <p:tav tm="100000">
                                          <p:val>
                                            <p:strVal val="#ppt_y"/>
                                          </p:val>
                                        </p:tav>
                                      </p:tavLst>
                                    </p:anim>
                                    <p:animEffect filter="wipe(right)" prLst="gradientSize: 0.1">
                                      <p:cBhvr>
                                        <p:cTn id="19" dur="1000"/>
                                        <p:tgtEl>
                                          <p:spTgt spid="16"/>
                                        </p:tgtEl>
                                      </p:cBhvr>
                                    </p:animEffect>
                                  </p:childTnLst>
                                </p:cTn>
                              </p:par>
                            </p:childTnLst>
                          </p:cTn>
                        </p:par>
                        <p:par>
                          <p:cTn id="20" fill="hold">
                            <p:stCondLst>
                              <p:cond delay="2500"/>
                            </p:stCondLst>
                            <p:childTnLst>
                              <p:par>
                                <p:cTn id="21" presetID="29" presetClass="entr" presetSubtype="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1000" fill="hold"/>
                                        <p:tgtEl>
                                          <p:spTgt spid="21"/>
                                        </p:tgtEl>
                                        <p:attrNameLst>
                                          <p:attrName>ppt_x</p:attrName>
                                        </p:attrNameLst>
                                      </p:cBhvr>
                                      <p:tavLst>
                                        <p:tav tm="0">
                                          <p:val>
                                            <p:strVal val="#ppt_x-.2"/>
                                          </p:val>
                                        </p:tav>
                                        <p:tav tm="100000">
                                          <p:val>
                                            <p:strVal val="#ppt_x"/>
                                          </p:val>
                                        </p:tav>
                                      </p:tavLst>
                                    </p:anim>
                                    <p:anim calcmode="lin" valueType="num">
                                      <p:cBhvr>
                                        <p:cTn id="24" dur="1000" fill="hold"/>
                                        <p:tgtEl>
                                          <p:spTgt spid="21"/>
                                        </p:tgtEl>
                                        <p:attrNameLst>
                                          <p:attrName>ppt_y</p:attrName>
                                        </p:attrNameLst>
                                      </p:cBhvr>
                                      <p:tavLst>
                                        <p:tav tm="0">
                                          <p:val>
                                            <p:strVal val="#ppt_y"/>
                                          </p:val>
                                        </p:tav>
                                        <p:tav tm="100000">
                                          <p:val>
                                            <p:strVal val="#ppt_y"/>
                                          </p:val>
                                        </p:tav>
                                      </p:tavLst>
                                    </p:anim>
                                    <p:animEffect filter="wipe(right)" prLst="gradientSize: 0.1">
                                      <p:cBhvr>
                                        <p:cTn id="25" dur="1000"/>
                                        <p:tgtEl>
                                          <p:spTgt spid="21"/>
                                        </p:tgtEl>
                                      </p:cBhvr>
                                    </p:animEffect>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filter="fade">
                                      <p:cBhvr>
                                        <p:cTn id="29" dur="1000"/>
                                        <p:tgtEl>
                                          <p:spTgt spid="25"/>
                                        </p:tgtEl>
                                      </p:cBhvr>
                                    </p:animEffect>
                                    <p:anim calcmode="lin" valueType="num">
                                      <p:cBhvr>
                                        <p:cTn id="30" dur="1000" fill="hold"/>
                                        <p:tgtEl>
                                          <p:spTgt spid="25"/>
                                        </p:tgtEl>
                                        <p:attrNameLst>
                                          <p:attrName>ppt_x</p:attrName>
                                        </p:attrNameLst>
                                      </p:cBhvr>
                                      <p:tavLst>
                                        <p:tav tm="0">
                                          <p:val>
                                            <p:strVal val="#ppt_x"/>
                                          </p:val>
                                        </p:tav>
                                        <p:tav tm="100000">
                                          <p:val>
                                            <p:strVal val="#ppt_x"/>
                                          </p:val>
                                        </p:tav>
                                      </p:tavLst>
                                    </p:anim>
                                    <p:anim calcmode="lin" valueType="num">
                                      <p:cBhvr>
                                        <p:cTn id="3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49" name="矩形 27"/>
          <p:cNvSpPr/>
          <p:nvPr/>
        </p:nvSpPr>
        <p:spPr>
          <a:xfrm>
            <a:off x="357188" y="1477963"/>
            <a:ext cx="8786812" cy="1570037"/>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第二十七条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销售单位销售的特种设备，应当符合安全技术规范及相关标准的要求，其设计文件、产品质量合格证明、安装及使用维护保养说明、监督检验证明等相关技术资料和文件应当齐全。特种设备销售单位应当建立特种设备检查验收和销售记录制度。</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  </a:t>
            </a:r>
            <a:r>
              <a:rPr lang="zh-CN" altLang="zh-CN" sz="1600" dirty="0">
                <a:solidFill>
                  <a:srgbClr val="D7181F"/>
                </a:solidFill>
                <a:latin typeface="Arial" panose="020B0604020202020204" pitchFamily="34" charset="0"/>
                <a:ea typeface="宋体" panose="02010600030101010101" pitchFamily="2" charset="-122"/>
              </a:rPr>
              <a:t>禁止销售未取得许可生产的特种设备，未经检验和检验不合格的特种设备，或者国家明令淘汰和已经报废的特种设备</a:t>
            </a:r>
            <a:endParaRPr lang="zh-CN" altLang="zh-CN" sz="1600" dirty="0">
              <a:solidFill>
                <a:srgbClr val="D7181F"/>
              </a:solidFill>
              <a:latin typeface="Arial" panose="020B0604020202020204" pitchFamily="34" charset="0"/>
              <a:ea typeface="宋体" panose="02010600030101010101" pitchFamily="2" charset="-122"/>
            </a:endParaRPr>
          </a:p>
        </p:txBody>
      </p:sp>
      <p:grpSp>
        <p:nvGrpSpPr>
          <p:cNvPr id="27" name="组合 12"/>
          <p:cNvGrpSpPr/>
          <p:nvPr/>
        </p:nvGrpSpPr>
        <p:grpSpPr>
          <a:xfrm>
            <a:off x="246063" y="1066800"/>
            <a:ext cx="2954337" cy="400050"/>
            <a:chOff x="0" y="0"/>
            <a:chExt cx="2286016" cy="469866"/>
          </a:xfrm>
        </p:grpSpPr>
        <p:sp>
          <p:nvSpPr>
            <p:cNvPr id="39941"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9942" name="Text Box 6"/>
            <p:cNvSpPr/>
            <p:nvPr/>
          </p:nvSpPr>
          <p:spPr>
            <a:xfrm>
              <a:off x="0" y="0"/>
              <a:ext cx="2286016" cy="469866"/>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销售单位的基本要求</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943"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grpSp>
        <p:nvGrpSpPr>
          <p:cNvPr id="16" name="组合 14"/>
          <p:cNvGrpSpPr/>
          <p:nvPr/>
        </p:nvGrpSpPr>
        <p:grpSpPr>
          <a:xfrm>
            <a:off x="290513" y="3048000"/>
            <a:ext cx="2973387" cy="411163"/>
            <a:chOff x="0" y="0"/>
            <a:chExt cx="2286016" cy="430216"/>
          </a:xfrm>
        </p:grpSpPr>
        <p:sp>
          <p:nvSpPr>
            <p:cNvPr id="39945"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9946" name="Text Box 6"/>
            <p:cNvSpPr/>
            <p:nvPr/>
          </p:nvSpPr>
          <p:spPr>
            <a:xfrm>
              <a:off x="0" y="0"/>
              <a:ext cx="2286016" cy="41546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使用合法的特种设备</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947"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9948" name="矩形 1"/>
          <p:cNvSpPr/>
          <p:nvPr/>
        </p:nvSpPr>
        <p:spPr>
          <a:xfrm>
            <a:off x="227013" y="3505200"/>
            <a:ext cx="8828087" cy="1865313"/>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第三十二条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特种设备使用单位应当使用取得许可生产并经检验合格的特种设备。</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    </a:t>
            </a:r>
            <a:r>
              <a:rPr lang="zh-CN" altLang="zh-CN" sz="1600" dirty="0">
                <a:solidFill>
                  <a:srgbClr val="C00000"/>
                </a:solidFill>
                <a:latin typeface="Arial" panose="020B0604020202020204" pitchFamily="34" charset="0"/>
                <a:ea typeface="宋体" panose="02010600030101010101" pitchFamily="2" charset="-122"/>
              </a:rPr>
              <a:t>禁止使用</a:t>
            </a:r>
            <a:r>
              <a:rPr lang="zh-CN" altLang="zh-CN" sz="1600" dirty="0">
                <a:latin typeface="Arial" panose="020B0604020202020204" pitchFamily="34" charset="0"/>
                <a:ea typeface="宋体" panose="02010600030101010101" pitchFamily="2" charset="-122"/>
              </a:rPr>
              <a:t>国家明令淘汰和已经报废的特种设备。</a:t>
            </a:r>
            <a:endParaRPr lang="zh-CN" altLang="en-US" sz="1600" dirty="0">
              <a:latin typeface="Arial" panose="020B0604020202020204" pitchFamily="34" charset="0"/>
              <a:ea typeface="宋体" panose="02010600030101010101" pitchFamily="2" charset="-122"/>
            </a:endParaRPr>
          </a:p>
          <a:p>
            <a:pPr eaLnBrk="0" hangingPunct="0">
              <a:lnSpc>
                <a:spcPct val="120000"/>
              </a:lnSpc>
            </a:pPr>
            <a:r>
              <a:rPr lang="zh-CN" altLang="en-US" sz="1600" dirty="0">
                <a:latin typeface="楷体_GB2312" pitchFamily="49" charset="-122"/>
                <a:ea typeface="楷体_GB2312" pitchFamily="49" charset="-122"/>
              </a:rPr>
              <a:t>锅炉：</a:t>
            </a:r>
            <a:r>
              <a:rPr lang="en-US" altLang="zh-CN" sz="1600" dirty="0">
                <a:latin typeface="楷体_GB2312" pitchFamily="49" charset="-122"/>
                <a:ea typeface="楷体_GB2312" pitchFamily="49" charset="-122"/>
              </a:rPr>
              <a:t>1</a:t>
            </a:r>
            <a:r>
              <a:rPr lang="zh-CN" altLang="en-US" sz="1600" dirty="0">
                <a:latin typeface="楷体_GB2312" pitchFamily="49" charset="-122"/>
                <a:ea typeface="楷体_GB2312" pitchFamily="49" charset="-122"/>
              </a:rPr>
              <a:t>、锅炉设计文件进行鉴定并进行能效测试，锅炉由正规制造单位制造，出厂技术资料齐全，经监督检验合格有产品质量制造监督检验证书；</a:t>
            </a:r>
            <a:endParaRPr lang="zh-CN" altLang="en-US" sz="1600" dirty="0">
              <a:latin typeface="楷体_GB2312" pitchFamily="49" charset="-122"/>
              <a:ea typeface="楷体_GB2312" pitchFamily="49" charset="-122"/>
            </a:endParaRPr>
          </a:p>
          <a:p>
            <a:pPr eaLnBrk="0" hangingPunct="0">
              <a:lnSpc>
                <a:spcPct val="120000"/>
              </a:lnSpc>
            </a:pPr>
            <a:r>
              <a:rPr lang="zh-CN" altLang="en-US" sz="1600" dirty="0">
                <a:latin typeface="楷体_GB2312" pitchFamily="49" charset="-122"/>
                <a:ea typeface="楷体_GB2312" pitchFamily="49" charset="-122"/>
              </a:rPr>
              <a:t>      2、锅炉由正规安装单位安装，有安装告知书、安装质量证明书，经安装监督检验合格有安装质量监督检验报告。</a:t>
            </a:r>
            <a:endParaRPr lang="zh-CN" altLang="zh-CN" sz="1600" dirty="0">
              <a:latin typeface="楷体_GB2312" pitchFamily="49" charset="-122"/>
              <a:ea typeface="楷体_GB2312" pitchFamily="49" charset="-122"/>
            </a:endParaRPr>
          </a:p>
        </p:txBody>
      </p:sp>
      <p:grpSp>
        <p:nvGrpSpPr>
          <p:cNvPr id="21" name="组合 14"/>
          <p:cNvGrpSpPr/>
          <p:nvPr/>
        </p:nvGrpSpPr>
        <p:grpSpPr>
          <a:xfrm>
            <a:off x="212725" y="5300663"/>
            <a:ext cx="3051175" cy="431800"/>
            <a:chOff x="0" y="0"/>
            <a:chExt cx="2286016" cy="430216"/>
          </a:xfrm>
        </p:grpSpPr>
        <p:sp>
          <p:nvSpPr>
            <p:cNvPr id="39950"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39951"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办理使用登记</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952"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5" name="矩形 25"/>
          <p:cNvSpPr/>
          <p:nvPr/>
        </p:nvSpPr>
        <p:spPr>
          <a:xfrm>
            <a:off x="250825" y="5741988"/>
            <a:ext cx="8607425" cy="949325"/>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第三十三条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特种设备使用单位应当在特种设备投入使用前或者投入使用后三十日内，向负责特种设备安全监督管理的部门办理使用登记，取得使用登记证书。登记标志应当置于该特种设备的显著位置。</a:t>
            </a:r>
            <a:endParaRPr lang="zh-CN" altLang="zh-CN" sz="1600" dirty="0">
              <a:latin typeface="Arial" panose="020B0604020202020204" pitchFamily="34" charset="0"/>
              <a:ea typeface="宋体" panose="02010600030101010101" pitchFamily="2" charset="-122"/>
            </a:endParaRPr>
          </a:p>
        </p:txBody>
      </p:sp>
      <p:grpSp>
        <p:nvGrpSpPr>
          <p:cNvPr id="39954" name="组合 23"/>
          <p:cNvGrpSpPr/>
          <p:nvPr/>
        </p:nvGrpSpPr>
        <p:grpSpPr>
          <a:xfrm>
            <a:off x="6705600" y="66675"/>
            <a:ext cx="1874838" cy="788988"/>
            <a:chOff x="-901697" y="128628"/>
            <a:chExt cx="2773749" cy="1536156"/>
          </a:xfrm>
        </p:grpSpPr>
        <p:sp>
          <p:nvSpPr>
            <p:cNvPr id="39955"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956"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39957"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9">
                                            <p:txEl>
                                              <p:charRg st="0" end="119"/>
                                            </p:txEl>
                                          </p:spTgt>
                                        </p:tgtEl>
                                        <p:attrNameLst>
                                          <p:attrName>style.visibility</p:attrName>
                                        </p:attrNameLst>
                                      </p:cBhvr>
                                      <p:to>
                                        <p:strVal val="visible"/>
                                      </p:to>
                                    </p:set>
                                    <p:animEffect filter="fade">
                                      <p:cBhvr>
                                        <p:cTn id="7" dur="1000"/>
                                        <p:tgtEl>
                                          <p:spTgt spid="49">
                                            <p:txEl>
                                              <p:charRg st="0" end="119"/>
                                            </p:txEl>
                                          </p:spTgt>
                                        </p:tgtEl>
                                      </p:cBhvr>
                                    </p:animEffect>
                                    <p:anim calcmode="lin" valueType="num">
                                      <p:cBhvr>
                                        <p:cTn id="8" dur="1000" fill="hold"/>
                                        <p:tgtEl>
                                          <p:spTgt spid="49">
                                            <p:txEl>
                                              <p:charRg st="0" end="119"/>
                                            </p:txEl>
                                          </p:spTgt>
                                        </p:tgtEl>
                                        <p:attrNameLst>
                                          <p:attrName>ppt_x</p:attrName>
                                        </p:attrNameLst>
                                      </p:cBhvr>
                                      <p:tavLst>
                                        <p:tav tm="0">
                                          <p:val>
                                            <p:strVal val="#ppt_x"/>
                                          </p:val>
                                        </p:tav>
                                        <p:tav tm="100000">
                                          <p:val>
                                            <p:strVal val="#ppt_x"/>
                                          </p:val>
                                        </p:tav>
                                      </p:tavLst>
                                    </p:anim>
                                    <p:anim calcmode="lin" valueType="num">
                                      <p:cBhvr>
                                        <p:cTn id="9" dur="1000" fill="hold"/>
                                        <p:tgtEl>
                                          <p:spTgt spid="49">
                                            <p:txEl>
                                              <p:charRg st="0" end="119"/>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9">
                                            <p:txEl>
                                              <p:charRg st="119" end="173"/>
                                            </p:txEl>
                                          </p:spTgt>
                                        </p:tgtEl>
                                        <p:attrNameLst>
                                          <p:attrName>style.visibility</p:attrName>
                                        </p:attrNameLst>
                                      </p:cBhvr>
                                      <p:to>
                                        <p:strVal val="visible"/>
                                      </p:to>
                                    </p:set>
                                    <p:animEffect filter="fade">
                                      <p:cBhvr>
                                        <p:cTn id="13" dur="1000"/>
                                        <p:tgtEl>
                                          <p:spTgt spid="49">
                                            <p:txEl>
                                              <p:charRg st="119" end="173"/>
                                            </p:txEl>
                                          </p:spTgt>
                                        </p:tgtEl>
                                      </p:cBhvr>
                                    </p:animEffect>
                                    <p:anim calcmode="lin" valueType="num">
                                      <p:cBhvr>
                                        <p:cTn id="14" dur="1000" fill="hold"/>
                                        <p:tgtEl>
                                          <p:spTgt spid="49">
                                            <p:txEl>
                                              <p:charRg st="119" end="173"/>
                                            </p:txEl>
                                          </p:spTgt>
                                        </p:tgtEl>
                                        <p:attrNameLst>
                                          <p:attrName>ppt_x</p:attrName>
                                        </p:attrNameLst>
                                      </p:cBhvr>
                                      <p:tavLst>
                                        <p:tav tm="0">
                                          <p:val>
                                            <p:strVal val="#ppt_x"/>
                                          </p:val>
                                        </p:tav>
                                        <p:tav tm="100000">
                                          <p:val>
                                            <p:strVal val="#ppt_x"/>
                                          </p:val>
                                        </p:tav>
                                      </p:tavLst>
                                    </p:anim>
                                    <p:anim calcmode="lin" valueType="num">
                                      <p:cBhvr>
                                        <p:cTn id="15" dur="1000" fill="hold"/>
                                        <p:tgtEl>
                                          <p:spTgt spid="49">
                                            <p:txEl>
                                              <p:charRg st="119" end="173"/>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filter="wipe(left)">
                                      <p:cBhvr>
                                        <p:cTn id="19" dur="500"/>
                                        <p:tgtEl>
                                          <p:spTgt spid="27"/>
                                        </p:tgtEl>
                                      </p:cBhvr>
                                    </p:animEffect>
                                  </p:childTnLst>
                                </p:cTn>
                              </p:par>
                            </p:childTnLst>
                          </p:cTn>
                        </p:par>
                        <p:par>
                          <p:cTn id="20" fill="hold">
                            <p:stCondLst>
                              <p:cond delay="2500"/>
                            </p:stCondLst>
                            <p:childTnLst>
                              <p:par>
                                <p:cTn id="21" presetID="29"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000" fill="hold"/>
                                        <p:tgtEl>
                                          <p:spTgt spid="16"/>
                                        </p:tgtEl>
                                        <p:attrNameLst>
                                          <p:attrName>ppt_x</p:attrName>
                                        </p:attrNameLst>
                                      </p:cBhvr>
                                      <p:tavLst>
                                        <p:tav tm="0">
                                          <p:val>
                                            <p:strVal val="#ppt_x-.2"/>
                                          </p:val>
                                        </p:tav>
                                        <p:tav tm="100000">
                                          <p:val>
                                            <p:strVal val="#ppt_x"/>
                                          </p:val>
                                        </p:tav>
                                      </p:tavLst>
                                    </p:anim>
                                    <p:anim calcmode="lin" valueType="num">
                                      <p:cBhvr>
                                        <p:cTn id="24" dur="1000" fill="hold"/>
                                        <p:tgtEl>
                                          <p:spTgt spid="16"/>
                                        </p:tgtEl>
                                        <p:attrNameLst>
                                          <p:attrName>ppt_y</p:attrName>
                                        </p:attrNameLst>
                                      </p:cBhvr>
                                      <p:tavLst>
                                        <p:tav tm="0">
                                          <p:val>
                                            <p:strVal val="#ppt_y"/>
                                          </p:val>
                                        </p:tav>
                                        <p:tav tm="100000">
                                          <p:val>
                                            <p:strVal val="#ppt_y"/>
                                          </p:val>
                                        </p:tav>
                                      </p:tavLst>
                                    </p:anim>
                                    <p:animEffect filter="wipe(right)" prLst="gradientSize: 0.1">
                                      <p:cBhvr>
                                        <p:cTn id="25" dur="1000"/>
                                        <p:tgtEl>
                                          <p:spTgt spid="16"/>
                                        </p:tgtEl>
                                      </p:cBhvr>
                                    </p:animEffect>
                                  </p:childTnLst>
                                </p:cTn>
                              </p:par>
                            </p:childTnLst>
                          </p:cTn>
                        </p:par>
                        <p:par>
                          <p:cTn id="26" fill="hold">
                            <p:stCondLst>
                              <p:cond delay="3500"/>
                            </p:stCondLst>
                            <p:childTnLst>
                              <p:par>
                                <p:cTn id="27" presetID="29" presetClass="entr" presetSubtype="0"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1000" fill="hold"/>
                                        <p:tgtEl>
                                          <p:spTgt spid="21"/>
                                        </p:tgtEl>
                                        <p:attrNameLst>
                                          <p:attrName>ppt_x</p:attrName>
                                        </p:attrNameLst>
                                      </p:cBhvr>
                                      <p:tavLst>
                                        <p:tav tm="0">
                                          <p:val>
                                            <p:strVal val="#ppt_x-.2"/>
                                          </p:val>
                                        </p:tav>
                                        <p:tav tm="100000">
                                          <p:val>
                                            <p:strVal val="#ppt_x"/>
                                          </p:val>
                                        </p:tav>
                                      </p:tavLst>
                                    </p:anim>
                                    <p:anim calcmode="lin" valueType="num">
                                      <p:cBhvr>
                                        <p:cTn id="30" dur="1000" fill="hold"/>
                                        <p:tgtEl>
                                          <p:spTgt spid="21"/>
                                        </p:tgtEl>
                                        <p:attrNameLst>
                                          <p:attrName>ppt_y</p:attrName>
                                        </p:attrNameLst>
                                      </p:cBhvr>
                                      <p:tavLst>
                                        <p:tav tm="0">
                                          <p:val>
                                            <p:strVal val="#ppt_y"/>
                                          </p:val>
                                        </p:tav>
                                        <p:tav tm="100000">
                                          <p:val>
                                            <p:strVal val="#ppt_y"/>
                                          </p:val>
                                        </p:tav>
                                      </p:tavLst>
                                    </p:anim>
                                    <p:animEffect filter="wipe(right)" prLst="gradientSize: 0.1">
                                      <p:cBhvr>
                                        <p:cTn id="31" dur="1000"/>
                                        <p:tgtEl>
                                          <p:spTgt spid="21"/>
                                        </p:tgtEl>
                                      </p:cBhvr>
                                    </p:animEffect>
                                  </p:childTnLst>
                                </p:cTn>
                              </p:par>
                            </p:childTnLst>
                          </p:cTn>
                        </p:par>
                        <p:par>
                          <p:cTn id="32" fill="hold">
                            <p:stCondLst>
                              <p:cond delay="4500"/>
                            </p:stCondLst>
                            <p:childTnLst>
                              <p:par>
                                <p:cTn id="33" presetID="42"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21" name="组合 14"/>
          <p:cNvGrpSpPr/>
          <p:nvPr/>
        </p:nvGrpSpPr>
        <p:grpSpPr>
          <a:xfrm>
            <a:off x="119063" y="1077913"/>
            <a:ext cx="3051175" cy="431800"/>
            <a:chOff x="0" y="0"/>
            <a:chExt cx="2286016" cy="430216"/>
          </a:xfrm>
        </p:grpSpPr>
        <p:sp>
          <p:nvSpPr>
            <p:cNvPr id="40964"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0965"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办理使用登记</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966"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5" name="矩形 25"/>
          <p:cNvSpPr/>
          <p:nvPr/>
        </p:nvSpPr>
        <p:spPr>
          <a:xfrm>
            <a:off x="157163" y="1519238"/>
            <a:ext cx="8607425" cy="949325"/>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第三十三条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特种设备使用单位应当在特种设备投入使用前或者投入使用后三十日内，向负责特种设备安全监督管理的部门办理使用登记，取得使用登记证书。登记标志应当置于该特种设备的显著位置。</a:t>
            </a:r>
            <a:endParaRPr lang="zh-CN" altLang="zh-CN" sz="1600" dirty="0">
              <a:latin typeface="Arial" panose="020B0604020202020204" pitchFamily="34" charset="0"/>
              <a:ea typeface="宋体" panose="02010600030101010101" pitchFamily="2" charset="-122"/>
            </a:endParaRPr>
          </a:p>
        </p:txBody>
      </p:sp>
      <p:sp>
        <p:nvSpPr>
          <p:cNvPr id="40968" name="Rectangle 3"/>
          <p:cNvSpPr txBox="1"/>
          <p:nvPr/>
        </p:nvSpPr>
        <p:spPr>
          <a:xfrm>
            <a:off x="412750" y="2667000"/>
            <a:ext cx="8351838" cy="3105150"/>
          </a:xfrm>
          <a:prstGeom prst="rect">
            <a:avLst/>
          </a:prstGeom>
          <a:noFill/>
          <a:ln w="9525">
            <a:noFill/>
          </a:ln>
        </p:spPr>
        <p:txBody>
          <a:bodyPr anchor="t" anchorCtr="0"/>
          <a:p>
            <a:pPr marL="342900" indent="-342900" eaLnBrk="0" hangingPunct="0">
              <a:spcBef>
                <a:spcPct val="20000"/>
              </a:spcBef>
              <a:buFont typeface="Arial" panose="020B0604020202020204" pitchFamily="34" charset="0"/>
              <a:buChar char="•"/>
            </a:pPr>
            <a:r>
              <a:rPr lang="zh-CN" altLang="en-US" b="1" dirty="0">
                <a:latin typeface="楷体_GB2312" pitchFamily="49" charset="-122"/>
                <a:ea typeface="楷体_GB2312" pitchFamily="49" charset="-122"/>
              </a:rPr>
              <a:t>办理锅炉使用登记须提交的资料：</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r>
              <a:rPr lang="en-US" altLang="zh-CN" b="1" dirty="0">
                <a:latin typeface="楷体_GB2312" pitchFamily="49" charset="-122"/>
                <a:ea typeface="楷体_GB2312" pitchFamily="49" charset="-122"/>
              </a:rPr>
              <a:t>1</a:t>
            </a:r>
            <a:r>
              <a:rPr lang="zh-CN" altLang="en-US" b="1" dirty="0">
                <a:latin typeface="楷体_GB2312" pitchFamily="49" charset="-122"/>
                <a:ea typeface="楷体_GB2312" pitchFamily="49" charset="-122"/>
              </a:rPr>
              <a:t>、锅炉使用登记表；</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r>
              <a:rPr lang="en-US" altLang="zh-CN" b="1" dirty="0">
                <a:latin typeface="楷体_GB2312" pitchFamily="49" charset="-122"/>
                <a:ea typeface="楷体_GB2312" pitchFamily="49" charset="-122"/>
              </a:rPr>
              <a:t>2</a:t>
            </a:r>
            <a:r>
              <a:rPr lang="zh-CN" altLang="en-US" b="1" dirty="0">
                <a:latin typeface="楷体_GB2312" pitchFamily="49" charset="-122"/>
                <a:ea typeface="楷体_GB2312" pitchFamily="49" charset="-122"/>
              </a:rPr>
              <a:t>、使用单位组织机构代码证或者个人身份证明；</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r>
              <a:rPr lang="en-US" altLang="zh-CN" b="1" dirty="0">
                <a:latin typeface="楷体_GB2312" pitchFamily="49" charset="-122"/>
                <a:ea typeface="楷体_GB2312" pitchFamily="49" charset="-122"/>
              </a:rPr>
              <a:t>3</a:t>
            </a:r>
            <a:r>
              <a:rPr lang="zh-CN" altLang="en-US" b="1" dirty="0">
                <a:latin typeface="楷体_GB2312" pitchFamily="49" charset="-122"/>
                <a:ea typeface="楷体_GB2312" pitchFamily="49" charset="-122"/>
              </a:rPr>
              <a:t>、锅炉产品合格证；</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r>
              <a:rPr lang="en-US" altLang="zh-CN" b="1" dirty="0">
                <a:latin typeface="楷体_GB2312" pitchFamily="49" charset="-122"/>
                <a:ea typeface="楷体_GB2312" pitchFamily="49" charset="-122"/>
              </a:rPr>
              <a:t>4</a:t>
            </a:r>
            <a:r>
              <a:rPr lang="zh-CN" altLang="en-US" b="1" dirty="0">
                <a:latin typeface="楷体_GB2312" pitchFamily="49" charset="-122"/>
                <a:ea typeface="楷体_GB2312" pitchFamily="49" charset="-122"/>
              </a:rPr>
              <a:t>、锅炉制造监督检验证书；</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r>
              <a:rPr lang="en-US" altLang="zh-CN" b="1" dirty="0">
                <a:latin typeface="楷体_GB2312" pitchFamily="49" charset="-122"/>
                <a:ea typeface="楷体_GB2312" pitchFamily="49" charset="-122"/>
              </a:rPr>
              <a:t>5</a:t>
            </a:r>
            <a:r>
              <a:rPr lang="zh-CN" altLang="en-US" b="1" dirty="0">
                <a:latin typeface="楷体_GB2312" pitchFamily="49" charset="-122"/>
                <a:ea typeface="楷体_GB2312" pitchFamily="49" charset="-122"/>
              </a:rPr>
              <a:t>、锅炉安装质量证明材料；</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r>
              <a:rPr lang="en-US" altLang="zh-CN" b="1" dirty="0">
                <a:latin typeface="楷体_GB2312" pitchFamily="49" charset="-122"/>
                <a:ea typeface="楷体_GB2312" pitchFamily="49" charset="-122"/>
              </a:rPr>
              <a:t>6</a:t>
            </a:r>
            <a:r>
              <a:rPr lang="zh-CN" altLang="en-US" b="1" dirty="0">
                <a:latin typeface="楷体_GB2312" pitchFamily="49" charset="-122"/>
                <a:ea typeface="楷体_GB2312" pitchFamily="49" charset="-122"/>
              </a:rPr>
              <a:t>、锅炉安装监督检验证书；</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r>
              <a:rPr lang="en-US" altLang="zh-CN" b="1" dirty="0">
                <a:latin typeface="楷体_GB2312" pitchFamily="49" charset="-122"/>
                <a:ea typeface="楷体_GB2312" pitchFamily="49" charset="-122"/>
              </a:rPr>
              <a:t>7</a:t>
            </a:r>
            <a:r>
              <a:rPr lang="zh-CN" altLang="en-US" b="1" dirty="0">
                <a:latin typeface="楷体_GB2312" pitchFamily="49" charset="-122"/>
                <a:ea typeface="楷体_GB2312" pitchFamily="49" charset="-122"/>
              </a:rPr>
              <a:t>、锅炉水质检验报告或有机热载体检验报告；</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r>
              <a:rPr lang="en-US" altLang="zh-CN" b="1" dirty="0">
                <a:latin typeface="楷体_GB2312" pitchFamily="49" charset="-122"/>
                <a:ea typeface="楷体_GB2312" pitchFamily="49" charset="-122"/>
              </a:rPr>
              <a:t>8</a:t>
            </a:r>
            <a:r>
              <a:rPr lang="zh-CN" altLang="en-US" b="1" dirty="0">
                <a:latin typeface="楷体_GB2312" pitchFamily="49" charset="-122"/>
                <a:ea typeface="楷体_GB2312" pitchFamily="49" charset="-122"/>
              </a:rPr>
              <a:t>、锅炉能效证明文件。</a:t>
            </a: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endParaRPr lang="zh-CN" altLang="en-US" b="1" dirty="0">
              <a:latin typeface="楷体_GB2312" pitchFamily="49" charset="-122"/>
              <a:ea typeface="楷体_GB2312" pitchFamily="49" charset="-122"/>
            </a:endParaRPr>
          </a:p>
          <a:p>
            <a:pPr marL="342900" indent="-342900" eaLnBrk="0" hangingPunct="0">
              <a:spcBef>
                <a:spcPct val="20000"/>
              </a:spcBef>
              <a:buFont typeface="Arial" panose="020B0604020202020204" pitchFamily="34" charset="0"/>
              <a:buChar char="•"/>
            </a:pPr>
            <a:endParaRPr lang="zh-CN" altLang="en-US" b="1" dirty="0">
              <a:latin typeface="楷体_GB2312" pitchFamily="49" charset="-122"/>
              <a:ea typeface="楷体_GB2312" pitchFamily="49" charset="-122"/>
            </a:endParaRPr>
          </a:p>
        </p:txBody>
      </p:sp>
      <p:grpSp>
        <p:nvGrpSpPr>
          <p:cNvPr id="40969" name="组合 23"/>
          <p:cNvGrpSpPr/>
          <p:nvPr/>
        </p:nvGrpSpPr>
        <p:grpSpPr>
          <a:xfrm>
            <a:off x="6705600" y="66675"/>
            <a:ext cx="1874838" cy="788988"/>
            <a:chOff x="-901697" y="128628"/>
            <a:chExt cx="2773749" cy="1536156"/>
          </a:xfrm>
        </p:grpSpPr>
        <p:sp>
          <p:nvSpPr>
            <p:cNvPr id="40970"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971"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0972"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ppt_x</p:attrName>
                                        </p:attrNameLst>
                                      </p:cBhvr>
                                      <p:tavLst>
                                        <p:tav tm="0">
                                          <p:val>
                                            <p:strVal val="#ppt_x-.2"/>
                                          </p:val>
                                        </p:tav>
                                        <p:tav tm="100000">
                                          <p:val>
                                            <p:strVal val="#ppt_x"/>
                                          </p:val>
                                        </p:tav>
                                      </p:tavLst>
                                    </p:anim>
                                    <p:anim calcmode="lin" valueType="num">
                                      <p:cBhvr>
                                        <p:cTn id="8" dur="1000" fill="hold"/>
                                        <p:tgtEl>
                                          <p:spTgt spid="21"/>
                                        </p:tgtEl>
                                        <p:attrNameLst>
                                          <p:attrName>ppt_y</p:attrName>
                                        </p:attrNameLst>
                                      </p:cBhvr>
                                      <p:tavLst>
                                        <p:tav tm="0">
                                          <p:val>
                                            <p:strVal val="#ppt_y"/>
                                          </p:val>
                                        </p:tav>
                                        <p:tav tm="100000">
                                          <p:val>
                                            <p:strVal val="#ppt_y"/>
                                          </p:val>
                                        </p:tav>
                                      </p:tavLst>
                                    </p:anim>
                                    <p:animEffect filter="wipe(right)" prLst="gradientSize: 0.1">
                                      <p:cBhvr>
                                        <p:cTn id="9" dur="1000"/>
                                        <p:tgtEl>
                                          <p:spTgt spid="21"/>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21" name="组合 14"/>
          <p:cNvGrpSpPr/>
          <p:nvPr/>
        </p:nvGrpSpPr>
        <p:grpSpPr>
          <a:xfrm>
            <a:off x="119063" y="1077913"/>
            <a:ext cx="3051175" cy="431800"/>
            <a:chOff x="0" y="0"/>
            <a:chExt cx="2286016" cy="430216"/>
          </a:xfrm>
        </p:grpSpPr>
        <p:sp>
          <p:nvSpPr>
            <p:cNvPr id="41988"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1989" name="Text Box 6"/>
            <p:cNvSpPr/>
            <p:nvPr/>
          </p:nvSpPr>
          <p:spPr>
            <a:xfrm>
              <a:off x="0" y="0"/>
              <a:ext cx="2286016" cy="395419"/>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安全管理制度</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990"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5" name="矩形 25"/>
          <p:cNvSpPr/>
          <p:nvPr/>
        </p:nvSpPr>
        <p:spPr>
          <a:xfrm>
            <a:off x="157163" y="1519238"/>
            <a:ext cx="8607425" cy="2062162"/>
          </a:xfrm>
          <a:prstGeom prst="rect">
            <a:avLst/>
          </a:prstGeom>
          <a:noFill/>
          <a:ln w="9525">
            <a:noFill/>
          </a:ln>
        </p:spPr>
        <p:txBody>
          <a:bodyPr anchor="t" anchorCtr="0">
            <a:spAutoFit/>
          </a:bodyPr>
          <a:p>
            <a:pPr eaLnBrk="0" hangingPunct="0">
              <a:lnSpc>
                <a:spcPct val="150000"/>
              </a:lnSpc>
            </a:pPr>
            <a:r>
              <a:rPr lang="zh-CN" altLang="zh-CN" sz="1600" dirty="0">
                <a:solidFill>
                  <a:srgbClr val="FF0000"/>
                </a:solidFill>
                <a:latin typeface="Arial" panose="020B0604020202020204" pitchFamily="34" charset="0"/>
                <a:ea typeface="宋体" panose="02010600030101010101" pitchFamily="2" charset="-122"/>
              </a:rPr>
              <a:t>第三十四条  </a:t>
            </a:r>
            <a:r>
              <a:rPr lang="zh-CN" altLang="zh-CN" sz="1600" dirty="0">
                <a:latin typeface="Arial" panose="020B0604020202020204" pitchFamily="34" charset="0"/>
                <a:ea typeface="宋体" panose="02010600030101010101" pitchFamily="2" charset="-122"/>
              </a:rPr>
              <a:t>特种设备使用单位应当建立岗位责任、隐患治理、应急救援等安全管理制度，制定操作规程，保证特种设备安全运行。</a:t>
            </a:r>
            <a:endParaRPr lang="zh-CN" altLang="en-US" sz="1600" dirty="0">
              <a:latin typeface="Arial" panose="020B0604020202020204" pitchFamily="34" charset="0"/>
              <a:ea typeface="宋体" panose="02010600030101010101" pitchFamily="2" charset="-122"/>
            </a:endParaRPr>
          </a:p>
          <a:p>
            <a:pPr eaLnBrk="0" hangingPunct="0"/>
            <a:r>
              <a:rPr lang="zh-CN" altLang="zh-CN" sz="1600" dirty="0">
                <a:latin typeface="Arial" panose="020B0604020202020204" pitchFamily="34" charset="0"/>
                <a:ea typeface="楷体_GB2312" pitchFamily="49" charset="-122"/>
              </a:rPr>
              <a:t>（一）岗位责任制</a:t>
            </a:r>
            <a:r>
              <a:rPr lang="zh-CN" altLang="en-US" sz="1600" dirty="0">
                <a:latin typeface="Arial" panose="020B0604020202020204" pitchFamily="34" charset="0"/>
                <a:ea typeface="楷体_GB2312" pitchFamily="49" charset="-122"/>
              </a:rPr>
              <a:t>：</a:t>
            </a:r>
            <a:r>
              <a:rPr lang="zh-CN" altLang="zh-CN" sz="1600" dirty="0">
                <a:latin typeface="Arial" panose="020B0604020202020204" pitchFamily="34" charset="0"/>
                <a:ea typeface="楷体_GB2312" pitchFamily="49" charset="-122"/>
              </a:rPr>
              <a:t>一般包括岗位职责、交接班制度、巡回检查制度等。</a:t>
            </a:r>
            <a:endParaRPr lang="en-US" altLang="zh-CN" sz="1600" dirty="0">
              <a:latin typeface="Arial" panose="020B0604020202020204" pitchFamily="34" charset="0"/>
              <a:ea typeface="楷体_GB2312" pitchFamily="49" charset="-122"/>
            </a:endParaRPr>
          </a:p>
          <a:p>
            <a:pPr eaLnBrk="0" hangingPunct="0"/>
            <a:r>
              <a:rPr lang="zh-CN" altLang="zh-CN" sz="1600" dirty="0">
                <a:latin typeface="Arial" panose="020B0604020202020204" pitchFamily="34" charset="0"/>
                <a:ea typeface="楷体_GB2312" pitchFamily="49" charset="-122"/>
              </a:rPr>
              <a:t>（二）建立隐患治理制度</a:t>
            </a:r>
            <a:r>
              <a:rPr lang="zh-CN" altLang="en-US" sz="1600" dirty="0">
                <a:latin typeface="Arial" panose="020B0604020202020204" pitchFamily="34" charset="0"/>
                <a:ea typeface="楷体_GB2312" pitchFamily="49" charset="-122"/>
              </a:rPr>
              <a:t>：</a:t>
            </a:r>
            <a:r>
              <a:rPr lang="zh-CN" altLang="zh-CN" sz="1600" dirty="0">
                <a:latin typeface="Arial" panose="020B0604020202020204" pitchFamily="34" charset="0"/>
                <a:ea typeface="楷体_GB2312" pitchFamily="49" charset="-122"/>
              </a:rPr>
              <a:t>建立隐患排查治理长效机制的安全管理制度</a:t>
            </a:r>
            <a:r>
              <a:rPr lang="zh-CN" altLang="en-US" sz="1600" dirty="0">
                <a:latin typeface="Arial" panose="020B0604020202020204" pitchFamily="34" charset="0"/>
                <a:ea typeface="楷体_GB2312" pitchFamily="49" charset="-122"/>
              </a:rPr>
              <a:t>。</a:t>
            </a:r>
            <a:endParaRPr lang="en-US" altLang="zh-CN" sz="1600" dirty="0">
              <a:latin typeface="Arial" panose="020B0604020202020204" pitchFamily="34" charset="0"/>
              <a:ea typeface="楷体_GB2312" pitchFamily="49" charset="-122"/>
            </a:endParaRPr>
          </a:p>
          <a:p>
            <a:pPr eaLnBrk="0" hangingPunct="0"/>
            <a:r>
              <a:rPr lang="zh-CN" altLang="zh-CN" sz="1600" dirty="0">
                <a:latin typeface="Arial" panose="020B0604020202020204" pitchFamily="34" charset="0"/>
                <a:ea typeface="楷体_GB2312" pitchFamily="49" charset="-122"/>
              </a:rPr>
              <a:t>（三）建立应急救援制度</a:t>
            </a:r>
            <a:r>
              <a:rPr lang="zh-CN" altLang="en-US" sz="1600" dirty="0">
                <a:latin typeface="Arial" panose="020B0604020202020204" pitchFamily="34" charset="0"/>
                <a:ea typeface="楷体_GB2312" pitchFamily="49" charset="-122"/>
              </a:rPr>
              <a:t>：</a:t>
            </a:r>
            <a:r>
              <a:rPr lang="zh-CN" altLang="zh-CN" sz="1600" dirty="0">
                <a:latin typeface="Arial" panose="020B0604020202020204" pitchFamily="34" charset="0"/>
                <a:ea typeface="楷体_GB2312" pitchFamily="49" charset="-122"/>
              </a:rPr>
              <a:t>内容一般应当包括应急指挥机构、职责分工、设备危险性评估、应急响应方案、应急队伍及装备、应急演练及救援修订等。</a:t>
            </a:r>
            <a:endParaRPr lang="en-US" altLang="zh-CN" sz="1600" dirty="0">
              <a:latin typeface="Arial" panose="020B0604020202020204" pitchFamily="34" charset="0"/>
              <a:ea typeface="楷体_GB2312" pitchFamily="49" charset="-122"/>
            </a:endParaRPr>
          </a:p>
          <a:p>
            <a:pPr eaLnBrk="0" hangingPunct="0"/>
            <a:r>
              <a:rPr lang="zh-CN" altLang="en-US" sz="1600" dirty="0">
                <a:latin typeface="Arial" panose="020B0604020202020204" pitchFamily="34" charset="0"/>
                <a:ea typeface="楷体_GB2312" pitchFamily="49" charset="-122"/>
              </a:rPr>
              <a:t>（四）</a:t>
            </a:r>
            <a:r>
              <a:rPr lang="zh-CN" altLang="zh-CN" sz="1600" dirty="0">
                <a:latin typeface="Arial" panose="020B0604020202020204" pitchFamily="34" charset="0"/>
                <a:ea typeface="楷体_GB2312" pitchFamily="49" charset="-122"/>
              </a:rPr>
              <a:t>制定操作规程</a:t>
            </a:r>
            <a:r>
              <a:rPr lang="zh-CN" altLang="en-US" sz="1600" dirty="0">
                <a:latin typeface="Arial" panose="020B0604020202020204" pitchFamily="34" charset="0"/>
                <a:ea typeface="楷体_GB2312" pitchFamily="49" charset="-122"/>
              </a:rPr>
              <a:t>。</a:t>
            </a:r>
            <a:endParaRPr lang="zh-CN" altLang="en-US" sz="1600" dirty="0">
              <a:solidFill>
                <a:srgbClr val="FF0000"/>
              </a:solidFill>
              <a:latin typeface="Arial" panose="020B0604020202020204" pitchFamily="34" charset="0"/>
              <a:ea typeface="楷体_GB2312" pitchFamily="49" charset="-122"/>
            </a:endParaRPr>
          </a:p>
        </p:txBody>
      </p:sp>
      <p:grpSp>
        <p:nvGrpSpPr>
          <p:cNvPr id="16" name="组合 14"/>
          <p:cNvGrpSpPr/>
          <p:nvPr/>
        </p:nvGrpSpPr>
        <p:grpSpPr>
          <a:xfrm>
            <a:off x="187325" y="3602038"/>
            <a:ext cx="3708400" cy="431800"/>
            <a:chOff x="0" y="0"/>
            <a:chExt cx="2286016" cy="430216"/>
          </a:xfrm>
        </p:grpSpPr>
        <p:sp>
          <p:nvSpPr>
            <p:cNvPr id="41993"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1994" name="Text Box 6"/>
            <p:cNvSpPr/>
            <p:nvPr/>
          </p:nvSpPr>
          <p:spPr>
            <a:xfrm>
              <a:off x="0" y="0"/>
              <a:ext cx="2286016" cy="395419"/>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特种设备安全技术档案</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995"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grpSp>
        <p:nvGrpSpPr>
          <p:cNvPr id="41996" name="组合 23"/>
          <p:cNvGrpSpPr/>
          <p:nvPr/>
        </p:nvGrpSpPr>
        <p:grpSpPr>
          <a:xfrm>
            <a:off x="6705600" y="66675"/>
            <a:ext cx="1874838" cy="788988"/>
            <a:chOff x="-901697" y="128628"/>
            <a:chExt cx="2773749" cy="1536156"/>
          </a:xfrm>
        </p:grpSpPr>
        <p:sp>
          <p:nvSpPr>
            <p:cNvPr id="41997"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998"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1999"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
        <p:nvSpPr>
          <p:cNvPr id="31" name="矩形 25"/>
          <p:cNvSpPr/>
          <p:nvPr/>
        </p:nvSpPr>
        <p:spPr>
          <a:xfrm>
            <a:off x="304800" y="4191000"/>
            <a:ext cx="8610600" cy="2455863"/>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第三十五条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特种设备使用单位应当建立特种设备安全技术档案。安全技术档案应当包括以下内容：</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一</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特种设备的设计文件、产品质量合格证明、安装及使用维护保养说明、监督检验证明等相关技术资料和文件；</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二</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特种设备的定期检验和定期自行检查记录；</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三</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特种设备的日常使用状况记录；</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四</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特种设备及其附属仪器仪表的维护保养记录；</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五</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特种设备的运行故障和事故记录。</a:t>
            </a:r>
            <a:endParaRPr lang="zh-CN" altLang="zh-CN" sz="1600" dirty="0">
              <a:latin typeface="Arial" panose="020B060402020202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ppt_x</p:attrName>
                                        </p:attrNameLst>
                                      </p:cBhvr>
                                      <p:tavLst>
                                        <p:tav tm="0">
                                          <p:val>
                                            <p:strVal val="#ppt_x-.2"/>
                                          </p:val>
                                        </p:tav>
                                        <p:tav tm="100000">
                                          <p:val>
                                            <p:strVal val="#ppt_x"/>
                                          </p:val>
                                        </p:tav>
                                      </p:tavLst>
                                    </p:anim>
                                    <p:anim calcmode="lin" valueType="num">
                                      <p:cBhvr>
                                        <p:cTn id="8" dur="1000" fill="hold"/>
                                        <p:tgtEl>
                                          <p:spTgt spid="21"/>
                                        </p:tgtEl>
                                        <p:attrNameLst>
                                          <p:attrName>ppt_y</p:attrName>
                                        </p:attrNameLst>
                                      </p:cBhvr>
                                      <p:tavLst>
                                        <p:tav tm="0">
                                          <p:val>
                                            <p:strVal val="#ppt_y"/>
                                          </p:val>
                                        </p:tav>
                                        <p:tav tm="100000">
                                          <p:val>
                                            <p:strVal val="#ppt_y"/>
                                          </p:val>
                                        </p:tav>
                                      </p:tavLst>
                                    </p:anim>
                                    <p:animEffect filter="wipe(right)" prLst="gradientSize: 0.1">
                                      <p:cBhvr>
                                        <p:cTn id="9" dur="1000"/>
                                        <p:tgtEl>
                                          <p:spTgt spid="21"/>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ppt_x</p:attrName>
                                        </p:attrNameLst>
                                      </p:cBhvr>
                                      <p:tavLst>
                                        <p:tav tm="0">
                                          <p:val>
                                            <p:strVal val="#ppt_x-.2"/>
                                          </p:val>
                                        </p:tav>
                                        <p:tav tm="100000">
                                          <p:val>
                                            <p:strVal val="#ppt_x"/>
                                          </p:val>
                                        </p:tav>
                                      </p:tavLst>
                                    </p:anim>
                                    <p:anim calcmode="lin" valueType="num">
                                      <p:cBhvr>
                                        <p:cTn id="20" dur="1000" fill="hold"/>
                                        <p:tgtEl>
                                          <p:spTgt spid="16"/>
                                        </p:tgtEl>
                                        <p:attrNameLst>
                                          <p:attrName>ppt_y</p:attrName>
                                        </p:attrNameLst>
                                      </p:cBhvr>
                                      <p:tavLst>
                                        <p:tav tm="0">
                                          <p:val>
                                            <p:strVal val="#ppt_y"/>
                                          </p:val>
                                        </p:tav>
                                        <p:tav tm="100000">
                                          <p:val>
                                            <p:strVal val="#ppt_y"/>
                                          </p:val>
                                        </p:tav>
                                      </p:tavLst>
                                    </p:anim>
                                    <p:animEffect filter="wipe(right)" prLst="gradientSize: 0.1">
                                      <p:cBhvr>
                                        <p:cTn id="21" dur="1000"/>
                                        <p:tgtEl>
                                          <p:spTgt spid="16"/>
                                        </p:tgtEl>
                                      </p:cBhvr>
                                    </p:animEffect>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p:bldP spid="31" grpId="0" bldLvl="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21" name="组合 14"/>
          <p:cNvGrpSpPr/>
          <p:nvPr/>
        </p:nvGrpSpPr>
        <p:grpSpPr>
          <a:xfrm>
            <a:off x="119063" y="1077913"/>
            <a:ext cx="3538537" cy="431800"/>
            <a:chOff x="0" y="0"/>
            <a:chExt cx="2286016" cy="430216"/>
          </a:xfrm>
        </p:grpSpPr>
        <p:sp>
          <p:nvSpPr>
            <p:cNvPr id="43012"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3013" name="Text Box 6"/>
            <p:cNvSpPr/>
            <p:nvPr/>
          </p:nvSpPr>
          <p:spPr>
            <a:xfrm>
              <a:off x="0" y="0"/>
              <a:ext cx="2286016" cy="395419"/>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安全管理机构或安全管理人员</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3014"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5" name="矩形 25"/>
          <p:cNvSpPr/>
          <p:nvPr/>
        </p:nvSpPr>
        <p:spPr>
          <a:xfrm>
            <a:off x="157163" y="1519238"/>
            <a:ext cx="8607425" cy="1522412"/>
          </a:xfrm>
          <a:prstGeom prst="rect">
            <a:avLst/>
          </a:prstGeom>
          <a:noFill/>
          <a:ln w="9525">
            <a:noFill/>
          </a:ln>
        </p:spPr>
        <p:txBody>
          <a:bodyPr anchor="t" anchorCtr="0">
            <a:spAutoFit/>
          </a:bodyPr>
          <a:p>
            <a:pPr eaLnBrk="0" hangingPunct="0">
              <a:lnSpc>
                <a:spcPct val="150000"/>
              </a:lnSpc>
            </a:pPr>
            <a:r>
              <a:rPr lang="zh-CN" altLang="zh-CN" sz="1600" dirty="0">
                <a:solidFill>
                  <a:srgbClr val="FF0000"/>
                </a:solidFill>
                <a:latin typeface="Arial" panose="020B0604020202020204" pitchFamily="34" charset="0"/>
                <a:ea typeface="宋体" panose="02010600030101010101" pitchFamily="2" charset="-122"/>
              </a:rPr>
              <a:t>第三十六条  </a:t>
            </a:r>
            <a:r>
              <a:rPr lang="zh-CN" altLang="zh-CN" sz="1600" dirty="0">
                <a:latin typeface="Arial" panose="020B0604020202020204" pitchFamily="34" charset="0"/>
                <a:ea typeface="宋体" panose="02010600030101010101" pitchFamily="2" charset="-122"/>
              </a:rPr>
              <a:t>电梯、客运索道、大型游乐设施等为公众提供服务的特种设备的运营使用单位，应当对特种设备的使用安全负责，设置特种设备安全管理机构或者配备专职的特种设备安全管理人员；其他特种设备使用单位，应当根据情况设置特种设备安全管理机构或者配备专职、兼职的特种设备安全管理人员。</a:t>
            </a:r>
            <a:endParaRPr lang="zh-CN" altLang="zh-CN" sz="1600" dirty="0">
              <a:latin typeface="Arial" panose="020B0604020202020204" pitchFamily="34" charset="0"/>
              <a:ea typeface="宋体" panose="02010600030101010101" pitchFamily="2" charset="-122"/>
            </a:endParaRPr>
          </a:p>
        </p:txBody>
      </p:sp>
      <p:grpSp>
        <p:nvGrpSpPr>
          <p:cNvPr id="16" name="组合 14"/>
          <p:cNvGrpSpPr/>
          <p:nvPr/>
        </p:nvGrpSpPr>
        <p:grpSpPr>
          <a:xfrm>
            <a:off x="119063" y="3101975"/>
            <a:ext cx="3708400" cy="431800"/>
            <a:chOff x="0" y="0"/>
            <a:chExt cx="2286016" cy="430216"/>
          </a:xfrm>
        </p:grpSpPr>
        <p:sp>
          <p:nvSpPr>
            <p:cNvPr id="43017"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3018"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安全距离及防护要求</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3019"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grpSp>
        <p:nvGrpSpPr>
          <p:cNvPr id="43020" name="组合 23"/>
          <p:cNvGrpSpPr/>
          <p:nvPr/>
        </p:nvGrpSpPr>
        <p:grpSpPr>
          <a:xfrm>
            <a:off x="6705600" y="66675"/>
            <a:ext cx="1874838" cy="788988"/>
            <a:chOff x="-901697" y="128628"/>
            <a:chExt cx="2773749" cy="1536156"/>
          </a:xfrm>
        </p:grpSpPr>
        <p:sp>
          <p:nvSpPr>
            <p:cNvPr id="43021"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3022"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3023"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
        <p:nvSpPr>
          <p:cNvPr id="31" name="矩形 25"/>
          <p:cNvSpPr/>
          <p:nvPr/>
        </p:nvSpPr>
        <p:spPr>
          <a:xfrm>
            <a:off x="119063" y="3505200"/>
            <a:ext cx="8610600" cy="1200150"/>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第三十七条  </a:t>
            </a:r>
            <a:r>
              <a:rPr lang="zh-CN" altLang="zh-CN" sz="1600" dirty="0">
                <a:latin typeface="Arial" panose="020B0604020202020204" pitchFamily="34" charset="0"/>
                <a:ea typeface="宋体" panose="02010600030101010101" pitchFamily="2" charset="-122"/>
              </a:rPr>
              <a:t>特种设备的使用应当具有规定的安全距离、安全防护措施。</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与特种设备安全相关的建筑物、附属设施，应当符合有关法律、行政法规的规定。</a:t>
            </a:r>
            <a:endParaRPr lang="zh-CN" altLang="en-US" sz="1600" dirty="0">
              <a:latin typeface="Arial" panose="020B0604020202020204" pitchFamily="34" charset="0"/>
              <a:ea typeface="宋体" panose="02010600030101010101" pitchFamily="2" charset="-122"/>
            </a:endParaRPr>
          </a:p>
          <a:p>
            <a:pPr eaLnBrk="0" hangingPunct="0">
              <a:lnSpc>
                <a:spcPct val="120000"/>
              </a:lnSpc>
            </a:pPr>
            <a:r>
              <a:rPr lang="zh-CN" altLang="en-US" sz="1400" dirty="0">
                <a:latin typeface="Arial" panose="020B0604020202020204" pitchFamily="34" charset="0"/>
                <a:ea typeface="楷体_GB2312" pitchFamily="49" charset="-122"/>
              </a:rPr>
              <a:t>使用单位应当按照安全生产、消防、建设的有关法律、法规、规范等规定，做好工作，需要相关部门办理手续的尊章办理。</a:t>
            </a:r>
            <a:endParaRPr lang="zh-CN" altLang="en-US" sz="1400" dirty="0">
              <a:latin typeface="Arial" panose="020B0604020202020204" pitchFamily="34" charset="0"/>
              <a:ea typeface="楷体_GB2312" pitchFamily="49" charset="-122"/>
            </a:endParaRPr>
          </a:p>
        </p:txBody>
      </p:sp>
      <p:grpSp>
        <p:nvGrpSpPr>
          <p:cNvPr id="26" name="组合 14"/>
          <p:cNvGrpSpPr/>
          <p:nvPr/>
        </p:nvGrpSpPr>
        <p:grpSpPr>
          <a:xfrm>
            <a:off x="157163" y="4724400"/>
            <a:ext cx="3708400" cy="431800"/>
            <a:chOff x="0" y="0"/>
            <a:chExt cx="2286016" cy="430216"/>
          </a:xfrm>
        </p:grpSpPr>
        <p:sp>
          <p:nvSpPr>
            <p:cNvPr id="43026"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3027"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维护保养及检修</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3028"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5" name="矩形 25"/>
          <p:cNvSpPr/>
          <p:nvPr/>
        </p:nvSpPr>
        <p:spPr>
          <a:xfrm>
            <a:off x="193675" y="5257800"/>
            <a:ext cx="8386763" cy="1274763"/>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第三十九条  </a:t>
            </a:r>
            <a:r>
              <a:rPr lang="zh-CN" altLang="zh-CN" sz="1600" dirty="0">
                <a:latin typeface="Arial" panose="020B0604020202020204" pitchFamily="34" charset="0"/>
                <a:ea typeface="宋体" panose="02010600030101010101" pitchFamily="2" charset="-122"/>
              </a:rPr>
              <a:t>特种设备使用单位应当对其使用的特种设备进行经常性维护保养和定期自行检查，并作出记录。</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特种设备使用单位应当对其使用的特种设备的</a:t>
            </a:r>
            <a:r>
              <a:rPr lang="zh-CN" altLang="zh-CN" sz="1600" dirty="0">
                <a:solidFill>
                  <a:srgbClr val="FF0000"/>
                </a:solidFill>
                <a:latin typeface="Arial" panose="020B0604020202020204" pitchFamily="34" charset="0"/>
                <a:ea typeface="宋体" panose="02010600030101010101" pitchFamily="2" charset="-122"/>
              </a:rPr>
              <a:t>安全附件、安全保护装置</a:t>
            </a:r>
            <a:r>
              <a:rPr lang="zh-CN" altLang="zh-CN" sz="1600" dirty="0">
                <a:latin typeface="Arial" panose="020B0604020202020204" pitchFamily="34" charset="0"/>
                <a:ea typeface="宋体" panose="02010600030101010101" pitchFamily="2" charset="-122"/>
              </a:rPr>
              <a:t>进行定期校验、检修，并作出记录。</a:t>
            </a:r>
            <a:endParaRPr lang="zh-CN" altLang="zh-CN" sz="1600" dirty="0">
              <a:latin typeface="Arial" panose="020B060402020202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ppt_x</p:attrName>
                                        </p:attrNameLst>
                                      </p:cBhvr>
                                      <p:tavLst>
                                        <p:tav tm="0">
                                          <p:val>
                                            <p:strVal val="#ppt_x-.2"/>
                                          </p:val>
                                        </p:tav>
                                        <p:tav tm="100000">
                                          <p:val>
                                            <p:strVal val="#ppt_x"/>
                                          </p:val>
                                        </p:tav>
                                      </p:tavLst>
                                    </p:anim>
                                    <p:anim calcmode="lin" valueType="num">
                                      <p:cBhvr>
                                        <p:cTn id="8" dur="1000" fill="hold"/>
                                        <p:tgtEl>
                                          <p:spTgt spid="21"/>
                                        </p:tgtEl>
                                        <p:attrNameLst>
                                          <p:attrName>ppt_y</p:attrName>
                                        </p:attrNameLst>
                                      </p:cBhvr>
                                      <p:tavLst>
                                        <p:tav tm="0">
                                          <p:val>
                                            <p:strVal val="#ppt_y"/>
                                          </p:val>
                                        </p:tav>
                                        <p:tav tm="100000">
                                          <p:val>
                                            <p:strVal val="#ppt_y"/>
                                          </p:val>
                                        </p:tav>
                                      </p:tavLst>
                                    </p:anim>
                                    <p:animEffect filter="wipe(right)" prLst="gradientSize: 0.1">
                                      <p:cBhvr>
                                        <p:cTn id="9" dur="1000"/>
                                        <p:tgtEl>
                                          <p:spTgt spid="21"/>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ppt_x</p:attrName>
                                        </p:attrNameLst>
                                      </p:cBhvr>
                                      <p:tavLst>
                                        <p:tav tm="0">
                                          <p:val>
                                            <p:strVal val="#ppt_x-.2"/>
                                          </p:val>
                                        </p:tav>
                                        <p:tav tm="100000">
                                          <p:val>
                                            <p:strVal val="#ppt_x"/>
                                          </p:val>
                                        </p:tav>
                                      </p:tavLst>
                                    </p:anim>
                                    <p:anim calcmode="lin" valueType="num">
                                      <p:cBhvr>
                                        <p:cTn id="20" dur="1000" fill="hold"/>
                                        <p:tgtEl>
                                          <p:spTgt spid="16"/>
                                        </p:tgtEl>
                                        <p:attrNameLst>
                                          <p:attrName>ppt_y</p:attrName>
                                        </p:attrNameLst>
                                      </p:cBhvr>
                                      <p:tavLst>
                                        <p:tav tm="0">
                                          <p:val>
                                            <p:strVal val="#ppt_y"/>
                                          </p:val>
                                        </p:tav>
                                        <p:tav tm="100000">
                                          <p:val>
                                            <p:strVal val="#ppt_y"/>
                                          </p:val>
                                        </p:tav>
                                      </p:tavLst>
                                    </p:anim>
                                    <p:animEffect filter="wipe(right)" prLst="gradientSize: 0.1">
                                      <p:cBhvr>
                                        <p:cTn id="21" dur="1000"/>
                                        <p:tgtEl>
                                          <p:spTgt spid="16"/>
                                        </p:tgtEl>
                                      </p:cBhvr>
                                    </p:animEffect>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29" presetClass="entr" presetSubtype="0"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1000" fill="hold"/>
                                        <p:tgtEl>
                                          <p:spTgt spid="26"/>
                                        </p:tgtEl>
                                        <p:attrNameLst>
                                          <p:attrName>ppt_x</p:attrName>
                                        </p:attrNameLst>
                                      </p:cBhvr>
                                      <p:tavLst>
                                        <p:tav tm="0">
                                          <p:val>
                                            <p:strVal val="#ppt_x-.2"/>
                                          </p:val>
                                        </p:tav>
                                        <p:tav tm="100000">
                                          <p:val>
                                            <p:strVal val="#ppt_x"/>
                                          </p:val>
                                        </p:tav>
                                      </p:tavLst>
                                    </p:anim>
                                    <p:anim calcmode="lin" valueType="num">
                                      <p:cBhvr>
                                        <p:cTn id="32" dur="1000" fill="hold"/>
                                        <p:tgtEl>
                                          <p:spTgt spid="26"/>
                                        </p:tgtEl>
                                        <p:attrNameLst>
                                          <p:attrName>ppt_y</p:attrName>
                                        </p:attrNameLst>
                                      </p:cBhvr>
                                      <p:tavLst>
                                        <p:tav tm="0">
                                          <p:val>
                                            <p:strVal val="#ppt_y"/>
                                          </p:val>
                                        </p:tav>
                                        <p:tav tm="100000">
                                          <p:val>
                                            <p:strVal val="#ppt_y"/>
                                          </p:val>
                                        </p:tav>
                                      </p:tavLst>
                                    </p:anim>
                                    <p:animEffect filter="wipe(right)" prLst="gradientSize: 0.1">
                                      <p:cBhvr>
                                        <p:cTn id="33" dur="1000"/>
                                        <p:tgtEl>
                                          <p:spTgt spid="26"/>
                                        </p:tgtEl>
                                      </p:cBhvr>
                                    </p:animEffect>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filter="fade">
                                      <p:cBhvr>
                                        <p:cTn id="37" dur="1000"/>
                                        <p:tgtEl>
                                          <p:spTgt spid="35"/>
                                        </p:tgtEl>
                                      </p:cBhvr>
                                    </p:animEffect>
                                    <p:anim calcmode="lin" valueType="num">
                                      <p:cBhvr>
                                        <p:cTn id="38" dur="1000" fill="hold"/>
                                        <p:tgtEl>
                                          <p:spTgt spid="35"/>
                                        </p:tgtEl>
                                        <p:attrNameLst>
                                          <p:attrName>ppt_x</p:attrName>
                                        </p:attrNameLst>
                                      </p:cBhvr>
                                      <p:tavLst>
                                        <p:tav tm="0">
                                          <p:val>
                                            <p:strVal val="#ppt_x"/>
                                          </p:val>
                                        </p:tav>
                                        <p:tav tm="100000">
                                          <p:val>
                                            <p:strVal val="#ppt_x"/>
                                          </p:val>
                                        </p:tav>
                                      </p:tavLst>
                                    </p:anim>
                                    <p:anim calcmode="lin" valueType="num">
                                      <p:cBhvr>
                                        <p:cTn id="3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p:bldP spid="31" grpId="0" bldLvl="0"/>
      <p:bldP spid="35" grpId="0" bldLvl="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矩形 1"/>
          <p:cNvSpPr/>
          <p:nvPr/>
        </p:nvSpPr>
        <p:spPr>
          <a:xfrm>
            <a:off x="381000" y="228600"/>
            <a:ext cx="3570288"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一、特种设备定义及范围</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16387" name="Text Box 18"/>
          <p:cNvSpPr txBox="1"/>
          <p:nvPr/>
        </p:nvSpPr>
        <p:spPr>
          <a:xfrm>
            <a:off x="231775" y="914400"/>
            <a:ext cx="3529013" cy="461963"/>
          </a:xfrm>
          <a:prstGeom prst="rect">
            <a:avLst/>
          </a:prstGeom>
          <a:noFill/>
          <a:ln w="9525">
            <a:noFill/>
          </a:ln>
          <a:effectLst>
            <a:prstShdw prst="shdw17" dist="17961" dir="2699999">
              <a:srgbClr val="2F4D71"/>
            </a:prstShdw>
          </a:effectLst>
        </p:spPr>
        <p:txBody>
          <a:bodyPr anchor="t" anchorCtr="0">
            <a:spAutoFit/>
          </a:bodyPr>
          <a:p>
            <a:pPr eaLnBrk="0" hangingPunct="0">
              <a:spcBef>
                <a:spcPct val="50000"/>
              </a:spcBef>
              <a:buSzTx/>
            </a:pPr>
            <a:r>
              <a:rPr lang="zh-CN" altLang="en-US" sz="2400" b="1" dirty="0">
                <a:latin typeface="微软雅黑" panose="020B0503020204020204" pitchFamily="34" charset="-122"/>
                <a:ea typeface="微软雅黑" panose="020B0503020204020204" pitchFamily="34" charset="-122"/>
              </a:rPr>
              <a:t>特种设备分类</a:t>
            </a:r>
            <a:endParaRPr lang="zh-CN" altLang="en-US" sz="2400" b="1" dirty="0">
              <a:latin typeface="微软雅黑" panose="020B0503020204020204" pitchFamily="34" charset="-122"/>
              <a:ea typeface="微软雅黑" panose="020B0503020204020204" pitchFamily="34" charset="-122"/>
            </a:endParaRPr>
          </a:p>
        </p:txBody>
      </p:sp>
      <p:grpSp>
        <p:nvGrpSpPr>
          <p:cNvPr id="16388" name="Group 13"/>
          <p:cNvGrpSpPr/>
          <p:nvPr/>
        </p:nvGrpSpPr>
        <p:grpSpPr>
          <a:xfrm>
            <a:off x="3536950" y="1052513"/>
            <a:ext cx="1728788" cy="1079500"/>
            <a:chOff x="4320" y="1152"/>
            <a:chExt cx="414" cy="402"/>
          </a:xfrm>
        </p:grpSpPr>
        <p:sp>
          <p:nvSpPr>
            <p:cNvPr id="38"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9"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16391" name="Group 13"/>
          <p:cNvGrpSpPr/>
          <p:nvPr/>
        </p:nvGrpSpPr>
        <p:grpSpPr>
          <a:xfrm>
            <a:off x="371475" y="3200400"/>
            <a:ext cx="1439863" cy="1079500"/>
            <a:chOff x="4320" y="1152"/>
            <a:chExt cx="414" cy="402"/>
          </a:xfrm>
        </p:grpSpPr>
        <p:sp>
          <p:nvSpPr>
            <p:cNvPr id="41"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2"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16394" name="Text Box 10"/>
          <p:cNvSpPr txBox="1"/>
          <p:nvPr/>
        </p:nvSpPr>
        <p:spPr>
          <a:xfrm>
            <a:off x="3683000" y="1168400"/>
            <a:ext cx="1511300" cy="822325"/>
          </a:xfrm>
          <a:prstGeom prst="rect">
            <a:avLst/>
          </a:prstGeom>
          <a:noFill/>
          <a:ln w="9525">
            <a:noFill/>
          </a:ln>
          <a:effectLst>
            <a:prstShdw prst="shdw17" dist="17961" dir="2699999">
              <a:srgbClr val="2F4D71"/>
            </a:prstShdw>
          </a:effectLst>
        </p:spPr>
        <p:txBody>
          <a:bodyPr anchor="t" anchorCtr="0">
            <a:spAutoFit/>
          </a:bodyPr>
          <a:p>
            <a:pPr eaLnBrk="0" hangingPunct="0">
              <a:spcBef>
                <a:spcPct val="50000"/>
              </a:spcBef>
              <a:buSzTx/>
            </a:pPr>
            <a:r>
              <a:rPr lang="zh-CN" altLang="en-US">
                <a:latin typeface="Arial" panose="020B0604020202020204" pitchFamily="34" charset="0"/>
                <a:ea typeface="宋体" panose="02010600030101010101" pitchFamily="2" charset="-122"/>
              </a:rPr>
              <a:t> </a:t>
            </a:r>
            <a:r>
              <a:rPr lang="zh-CN" altLang="en-US">
                <a:solidFill>
                  <a:schemeClr val="bg1"/>
                </a:solidFill>
                <a:latin typeface="仿宋_GB2312" pitchFamily="49" charset="-122"/>
                <a:ea typeface="仿宋_GB2312" pitchFamily="49" charset="-122"/>
              </a:rPr>
              <a:t>机电类  特种设备</a:t>
            </a:r>
            <a:endParaRPr lang="zh-CN" altLang="en-US">
              <a:solidFill>
                <a:schemeClr val="bg1"/>
              </a:solidFill>
              <a:latin typeface="仿宋_GB2312" pitchFamily="49" charset="-122"/>
              <a:ea typeface="仿宋_GB2312" pitchFamily="49" charset="-122"/>
            </a:endParaRPr>
          </a:p>
        </p:txBody>
      </p:sp>
      <p:sp>
        <p:nvSpPr>
          <p:cNvPr id="16395" name="Text Box 11"/>
          <p:cNvSpPr txBox="1"/>
          <p:nvPr/>
        </p:nvSpPr>
        <p:spPr>
          <a:xfrm>
            <a:off x="514350" y="3319463"/>
            <a:ext cx="1223963" cy="708025"/>
          </a:xfrm>
          <a:prstGeom prst="rect">
            <a:avLst/>
          </a:prstGeom>
          <a:noFill/>
          <a:ln w="9525">
            <a:noFill/>
          </a:ln>
          <a:effectLst>
            <a:prstShdw prst="shdw17" dist="17961" dir="2699999">
              <a:srgbClr val="2F4D71"/>
            </a:prstShdw>
          </a:effectLst>
        </p:spPr>
        <p:txBody>
          <a:bodyPr anchor="t" anchorCtr="0">
            <a:spAutoFit/>
          </a:bodyPr>
          <a:p>
            <a:pPr algn="ctr" eaLnBrk="0" hangingPunct="0">
              <a:spcBef>
                <a:spcPct val="50000"/>
              </a:spcBef>
              <a:buSzTx/>
            </a:pPr>
            <a:r>
              <a:rPr lang="zh-CN" altLang="en-US" sz="2000">
                <a:solidFill>
                  <a:schemeClr val="bg1"/>
                </a:solidFill>
                <a:latin typeface="仿宋_GB2312" pitchFamily="49" charset="-122"/>
                <a:ea typeface="仿宋_GB2312" pitchFamily="49" charset="-122"/>
              </a:rPr>
              <a:t>大型游乐设施</a:t>
            </a:r>
            <a:endParaRPr lang="zh-CN" altLang="en-US" sz="2000">
              <a:solidFill>
                <a:schemeClr val="bg1"/>
              </a:solidFill>
              <a:latin typeface="仿宋_GB2312" pitchFamily="49" charset="-122"/>
              <a:ea typeface="仿宋_GB2312" pitchFamily="49" charset="-122"/>
            </a:endParaRPr>
          </a:p>
        </p:txBody>
      </p:sp>
      <p:grpSp>
        <p:nvGrpSpPr>
          <p:cNvPr id="16396" name="Group 13"/>
          <p:cNvGrpSpPr/>
          <p:nvPr/>
        </p:nvGrpSpPr>
        <p:grpSpPr>
          <a:xfrm>
            <a:off x="2027238" y="3200400"/>
            <a:ext cx="1439862" cy="1079500"/>
            <a:chOff x="4320" y="1152"/>
            <a:chExt cx="414" cy="402"/>
          </a:xfrm>
        </p:grpSpPr>
        <p:sp>
          <p:nvSpPr>
            <p:cNvPr id="46"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7"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16399" name="Group 13"/>
          <p:cNvGrpSpPr/>
          <p:nvPr/>
        </p:nvGrpSpPr>
        <p:grpSpPr>
          <a:xfrm>
            <a:off x="3683000" y="3200400"/>
            <a:ext cx="1439863" cy="1079500"/>
            <a:chOff x="4320" y="1152"/>
            <a:chExt cx="414" cy="402"/>
          </a:xfrm>
        </p:grpSpPr>
        <p:sp>
          <p:nvSpPr>
            <p:cNvPr id="49"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16402" name="Group 13"/>
          <p:cNvGrpSpPr/>
          <p:nvPr/>
        </p:nvGrpSpPr>
        <p:grpSpPr>
          <a:xfrm>
            <a:off x="5338763" y="3200400"/>
            <a:ext cx="1439862" cy="1079500"/>
            <a:chOff x="4320" y="1152"/>
            <a:chExt cx="414" cy="402"/>
          </a:xfrm>
        </p:grpSpPr>
        <p:sp>
          <p:nvSpPr>
            <p:cNvPr id="52"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3"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16405" name="Group 13"/>
          <p:cNvGrpSpPr/>
          <p:nvPr/>
        </p:nvGrpSpPr>
        <p:grpSpPr>
          <a:xfrm>
            <a:off x="6996113" y="3200400"/>
            <a:ext cx="1439862" cy="1079500"/>
            <a:chOff x="4320" y="1152"/>
            <a:chExt cx="414" cy="402"/>
          </a:xfrm>
        </p:grpSpPr>
        <p:sp>
          <p:nvSpPr>
            <p:cNvPr id="55" name="AutoShape 14"/>
            <p:cNvSpPr>
              <a:spLocks noChangeArrowheads="1"/>
            </p:cNvSpPr>
            <p:nvPr/>
          </p:nvSpPr>
          <p:spPr bwMode="gray">
            <a:xfrm>
              <a:off x="4320" y="1152"/>
              <a:ext cx="414" cy="402"/>
            </a:xfrm>
            <a:prstGeom prst="roundRect">
              <a:avLst>
                <a:gd name="adj" fmla="val 11921"/>
              </a:avLst>
            </a:prstGeom>
            <a:gradFill rotWithShape="1">
              <a:gsLst>
                <a:gs pos="0">
                  <a:schemeClr val="hlink"/>
                </a:gs>
                <a:gs pos="100000">
                  <a:schemeClr val="hlink">
                    <a:gamma/>
                    <a:shade val="69804"/>
                    <a:invGamma/>
                  </a:schemeClr>
                </a:gs>
              </a:gsLst>
              <a:lin ang="5400000" scaled="1"/>
            </a:gradFill>
            <a:ln w="25400">
              <a:solidFill>
                <a:srgbClr val="FFFFFF"/>
              </a:solidFill>
              <a:round/>
            </a:ln>
            <a:effectLst>
              <a:outerShdw dist="53882" dir="2700000" algn="ctr" rotWithShape="0">
                <a:srgbClr val="000000">
                  <a:alpha val="50000"/>
                </a:srgbClr>
              </a:outerShdw>
            </a:effectLst>
          </p:spPr>
          <p:txBody>
            <a:bodyPr wrap="none" anchor="ctr"/>
            <a:lstStyle>
              <a:lvl1pPr algn="r" eaLnBrk="0" hangingPunct="0">
                <a:defRPr>
                  <a:solidFill>
                    <a:schemeClr val="tx1"/>
                  </a:solidFill>
                  <a:latin typeface="Arial" panose="020B0604020202020204" pitchFamily="34" charset="0"/>
                </a:defRPr>
              </a:lvl1pPr>
              <a:lvl2pPr marL="742950" indent="-285750" algn="r" eaLnBrk="0" hangingPunct="0">
                <a:defRPr>
                  <a:solidFill>
                    <a:schemeClr val="tx1"/>
                  </a:solidFill>
                  <a:latin typeface="Arial" panose="020B0604020202020204" pitchFamily="34" charset="0"/>
                </a:defRPr>
              </a:lvl2pPr>
              <a:lvl3pPr marL="1143000" indent="-228600" algn="r" eaLnBrk="0" hangingPunct="0">
                <a:defRPr>
                  <a:solidFill>
                    <a:schemeClr val="tx1"/>
                  </a:solidFill>
                  <a:latin typeface="Arial" panose="020B0604020202020204" pitchFamily="34" charset="0"/>
                </a:defRPr>
              </a:lvl3pPr>
              <a:lvl4pPr marL="1600200" indent="-228600" algn="r" eaLnBrk="0" hangingPunct="0">
                <a:defRPr>
                  <a:solidFill>
                    <a:schemeClr val="tx1"/>
                  </a:solidFill>
                  <a:latin typeface="Arial" panose="020B0604020202020204" pitchFamily="34" charset="0"/>
                </a:defRPr>
              </a:lvl4pPr>
              <a:lvl5pPr marL="2057400" indent="-228600" algn="r"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6" name="Freeform 15"/>
            <p:cNvSpPr/>
            <p:nvPr/>
          </p:nvSpPr>
          <p:spPr bwMode="gray">
            <a:xfrm>
              <a:off x="4346" y="1178"/>
              <a:ext cx="206"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8627"/>
                    <a:invGamma/>
                  </a:schemeClr>
                </a:gs>
                <a:gs pos="50000">
                  <a:schemeClr val="hlink">
                    <a:alpha val="0"/>
                  </a:schemeClr>
                </a:gs>
                <a:gs pos="100000">
                  <a:schemeClr val="hlink">
                    <a:gamma/>
                    <a:tint val="48627"/>
                    <a:invGamma/>
                  </a:schemeClr>
                </a:gs>
              </a:gsLst>
              <a:lin ang="27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16408" name="Text Box 24"/>
          <p:cNvSpPr txBox="1"/>
          <p:nvPr/>
        </p:nvSpPr>
        <p:spPr>
          <a:xfrm>
            <a:off x="2243138" y="3462338"/>
            <a:ext cx="1150937" cy="400050"/>
          </a:xfrm>
          <a:prstGeom prst="rect">
            <a:avLst/>
          </a:prstGeom>
          <a:noFill/>
          <a:ln w="9525">
            <a:noFill/>
          </a:ln>
          <a:effectLst>
            <a:prstShdw prst="shdw17" dist="17961" dir="2699999">
              <a:srgbClr val="2F4D71"/>
            </a:prstShdw>
          </a:effectLst>
        </p:spPr>
        <p:txBody>
          <a:bodyPr anchor="t" anchorCtr="0">
            <a:spAutoFit/>
          </a:bodyPr>
          <a:p>
            <a:pPr algn="ctr" eaLnBrk="0" hangingPunct="0">
              <a:spcBef>
                <a:spcPct val="50000"/>
              </a:spcBef>
              <a:buSzTx/>
            </a:pPr>
            <a:r>
              <a:rPr lang="zh-CN" altLang="en-US" sz="2000">
                <a:solidFill>
                  <a:schemeClr val="bg1"/>
                </a:solidFill>
                <a:latin typeface="仿宋_GB2312" pitchFamily="49" charset="-122"/>
                <a:ea typeface="仿宋_GB2312" pitchFamily="49" charset="-122"/>
              </a:rPr>
              <a:t>电梯</a:t>
            </a:r>
            <a:endParaRPr lang="zh-CN" altLang="en-US" sz="2000">
              <a:solidFill>
                <a:schemeClr val="bg1"/>
              </a:solidFill>
              <a:latin typeface="仿宋_GB2312" pitchFamily="49" charset="-122"/>
              <a:ea typeface="仿宋_GB2312" pitchFamily="49" charset="-122"/>
            </a:endParaRPr>
          </a:p>
        </p:txBody>
      </p:sp>
      <p:sp>
        <p:nvSpPr>
          <p:cNvPr id="16409" name="Text Box 25"/>
          <p:cNvSpPr txBox="1"/>
          <p:nvPr/>
        </p:nvSpPr>
        <p:spPr>
          <a:xfrm>
            <a:off x="3683000" y="3535363"/>
            <a:ext cx="1439863" cy="400050"/>
          </a:xfrm>
          <a:prstGeom prst="rect">
            <a:avLst/>
          </a:prstGeom>
          <a:noFill/>
          <a:ln w="9525">
            <a:noFill/>
          </a:ln>
          <a:effectLst>
            <a:prstShdw prst="shdw17" dist="17961" dir="2699999">
              <a:srgbClr val="2F4D71"/>
            </a:prstShdw>
          </a:effectLst>
        </p:spPr>
        <p:txBody>
          <a:bodyPr anchor="t" anchorCtr="0">
            <a:spAutoFit/>
          </a:bodyPr>
          <a:p>
            <a:pPr algn="ctr" eaLnBrk="0" hangingPunct="0">
              <a:spcBef>
                <a:spcPct val="50000"/>
              </a:spcBef>
              <a:buSzTx/>
            </a:pPr>
            <a:r>
              <a:rPr lang="zh-CN" altLang="en-US" sz="2000">
                <a:solidFill>
                  <a:schemeClr val="bg1"/>
                </a:solidFill>
                <a:latin typeface="仿宋_GB2312" pitchFamily="49" charset="-122"/>
                <a:ea typeface="仿宋_GB2312" pitchFamily="49" charset="-122"/>
              </a:rPr>
              <a:t>起重机械</a:t>
            </a:r>
            <a:endParaRPr lang="zh-CN" altLang="en-US" sz="2000">
              <a:solidFill>
                <a:schemeClr val="bg1"/>
              </a:solidFill>
              <a:latin typeface="仿宋_GB2312" pitchFamily="49" charset="-122"/>
              <a:ea typeface="仿宋_GB2312" pitchFamily="49" charset="-122"/>
            </a:endParaRPr>
          </a:p>
        </p:txBody>
      </p:sp>
      <p:sp>
        <p:nvSpPr>
          <p:cNvPr id="16410" name="Text Box 26"/>
          <p:cNvSpPr txBox="1"/>
          <p:nvPr/>
        </p:nvSpPr>
        <p:spPr>
          <a:xfrm>
            <a:off x="5338763" y="3535363"/>
            <a:ext cx="1439862" cy="400050"/>
          </a:xfrm>
          <a:prstGeom prst="rect">
            <a:avLst/>
          </a:prstGeom>
          <a:noFill/>
          <a:ln w="9525">
            <a:noFill/>
          </a:ln>
          <a:effectLst>
            <a:prstShdw prst="shdw17" dist="17961" dir="2699999">
              <a:srgbClr val="2F4D71"/>
            </a:prstShdw>
          </a:effectLst>
        </p:spPr>
        <p:txBody>
          <a:bodyPr anchor="t" anchorCtr="0">
            <a:spAutoFit/>
          </a:bodyPr>
          <a:p>
            <a:pPr algn="ctr" eaLnBrk="0" hangingPunct="0">
              <a:spcBef>
                <a:spcPct val="50000"/>
              </a:spcBef>
              <a:buSzTx/>
            </a:pPr>
            <a:r>
              <a:rPr lang="zh-CN" altLang="en-US" sz="2000">
                <a:solidFill>
                  <a:schemeClr val="bg1"/>
                </a:solidFill>
                <a:latin typeface="仿宋_GB2312" pitchFamily="49" charset="-122"/>
                <a:ea typeface="仿宋_GB2312" pitchFamily="49" charset="-122"/>
              </a:rPr>
              <a:t>客运索道</a:t>
            </a:r>
            <a:endParaRPr lang="zh-CN" altLang="en-US" sz="2000">
              <a:solidFill>
                <a:schemeClr val="bg1"/>
              </a:solidFill>
              <a:latin typeface="仿宋_GB2312" pitchFamily="49" charset="-122"/>
              <a:ea typeface="仿宋_GB2312" pitchFamily="49" charset="-122"/>
            </a:endParaRPr>
          </a:p>
        </p:txBody>
      </p:sp>
      <p:sp>
        <p:nvSpPr>
          <p:cNvPr id="16411" name="Text Box 27"/>
          <p:cNvSpPr txBox="1"/>
          <p:nvPr/>
        </p:nvSpPr>
        <p:spPr>
          <a:xfrm>
            <a:off x="7138988" y="3319463"/>
            <a:ext cx="1152525" cy="708025"/>
          </a:xfrm>
          <a:prstGeom prst="rect">
            <a:avLst/>
          </a:prstGeom>
          <a:noFill/>
          <a:ln w="9525">
            <a:noFill/>
          </a:ln>
          <a:effectLst>
            <a:prstShdw prst="shdw17" dist="17961" dir="2699999">
              <a:srgbClr val="2F4D71"/>
            </a:prstShdw>
          </a:effectLst>
        </p:spPr>
        <p:txBody>
          <a:bodyPr anchor="t" anchorCtr="0">
            <a:spAutoFit/>
          </a:bodyPr>
          <a:p>
            <a:pPr algn="ctr" eaLnBrk="0" hangingPunct="0">
              <a:spcBef>
                <a:spcPct val="50000"/>
              </a:spcBef>
              <a:buSzTx/>
            </a:pPr>
            <a:r>
              <a:rPr lang="zh-CN" altLang="en-US" sz="2000" dirty="0">
                <a:latin typeface="Arial" panose="020B0604020202020204" pitchFamily="34" charset="0"/>
                <a:ea typeface="宋体" panose="02010600030101010101" pitchFamily="2" charset="-122"/>
              </a:rPr>
              <a:t>  </a:t>
            </a:r>
            <a:r>
              <a:rPr lang="zh-CN" altLang="en-US" sz="2000" dirty="0">
                <a:solidFill>
                  <a:schemeClr val="bg1"/>
                </a:solidFill>
                <a:latin typeface="仿宋_GB2312" pitchFamily="49" charset="-122"/>
                <a:ea typeface="仿宋_GB2312" pitchFamily="49" charset="-122"/>
              </a:rPr>
              <a:t>厂内 机动车</a:t>
            </a:r>
            <a:endParaRPr lang="zh-CN" altLang="en-US" sz="2000" dirty="0">
              <a:solidFill>
                <a:schemeClr val="bg1"/>
              </a:solidFill>
              <a:latin typeface="仿宋_GB2312" pitchFamily="49" charset="-122"/>
              <a:ea typeface="仿宋_GB2312" pitchFamily="49" charset="-122"/>
            </a:endParaRPr>
          </a:p>
        </p:txBody>
      </p:sp>
      <p:grpSp>
        <p:nvGrpSpPr>
          <p:cNvPr id="16412" name="Group 29"/>
          <p:cNvGrpSpPr/>
          <p:nvPr/>
        </p:nvGrpSpPr>
        <p:grpSpPr>
          <a:xfrm>
            <a:off x="1125538" y="2527300"/>
            <a:ext cx="6657975" cy="53975"/>
            <a:chOff x="0" y="1896"/>
            <a:chExt cx="5760" cy="120"/>
          </a:xfrm>
        </p:grpSpPr>
        <p:sp>
          <p:nvSpPr>
            <p:cNvPr id="16413" name="Rectangle 30"/>
            <p:cNvSpPr/>
            <p:nvPr/>
          </p:nvSpPr>
          <p:spPr>
            <a:xfrm>
              <a:off x="0" y="1896"/>
              <a:ext cx="5760" cy="47"/>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sp>
          <p:nvSpPr>
            <p:cNvPr id="16414" name="Rectangle 31"/>
            <p:cNvSpPr/>
            <p:nvPr/>
          </p:nvSpPr>
          <p:spPr>
            <a:xfrm>
              <a:off x="0" y="1942"/>
              <a:ext cx="5760" cy="74"/>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grpSp>
      <p:grpSp>
        <p:nvGrpSpPr>
          <p:cNvPr id="16415" name="Group 32"/>
          <p:cNvGrpSpPr/>
          <p:nvPr/>
        </p:nvGrpSpPr>
        <p:grpSpPr>
          <a:xfrm rot="5400000">
            <a:off x="3883025" y="2654300"/>
            <a:ext cx="1044575" cy="47625"/>
            <a:chOff x="0" y="1896"/>
            <a:chExt cx="5760" cy="120"/>
          </a:xfrm>
        </p:grpSpPr>
        <p:sp>
          <p:nvSpPr>
            <p:cNvPr id="16416" name="Rectangle 33"/>
            <p:cNvSpPr/>
            <p:nvPr/>
          </p:nvSpPr>
          <p:spPr>
            <a:xfrm>
              <a:off x="0" y="1896"/>
              <a:ext cx="5760" cy="47"/>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sp>
          <p:nvSpPr>
            <p:cNvPr id="16417" name="Rectangle 34"/>
            <p:cNvSpPr/>
            <p:nvPr/>
          </p:nvSpPr>
          <p:spPr>
            <a:xfrm>
              <a:off x="0" y="1942"/>
              <a:ext cx="5760" cy="74"/>
            </a:xfrm>
            <a:prstGeom prst="rect">
              <a:avLst/>
            </a:prstGeom>
            <a:solidFill>
              <a:srgbClr val="003366"/>
            </a:solidFill>
            <a:ln w="9525">
              <a:noFill/>
            </a:ln>
          </p:spPr>
          <p:txBody>
            <a:bodyPr wrap="none" anchor="ctr" anchorCtr="0"/>
            <a:p>
              <a:pPr eaLnBrk="0" hangingPunct="0"/>
              <a:endParaRPr lang="zh-CN" altLang="en-US" dirty="0">
                <a:latin typeface="Arial" panose="020B0604020202020204" pitchFamily="34" charset="0"/>
                <a:ea typeface="宋体" panose="02010600030101010101" pitchFamily="2" charset="-122"/>
              </a:endParaRPr>
            </a:p>
          </p:txBody>
        </p:sp>
      </p:grpSp>
      <p:grpSp>
        <p:nvGrpSpPr>
          <p:cNvPr id="16418" name="Group 35"/>
          <p:cNvGrpSpPr/>
          <p:nvPr/>
        </p:nvGrpSpPr>
        <p:grpSpPr>
          <a:xfrm rot="5400000">
            <a:off x="793750" y="2840038"/>
            <a:ext cx="647700" cy="53975"/>
            <a:chOff x="0" y="1896"/>
            <a:chExt cx="5760" cy="120"/>
          </a:xfrm>
        </p:grpSpPr>
        <p:sp>
          <p:nvSpPr>
            <p:cNvPr id="16419" name="Rectangle 36"/>
            <p:cNvSpPr/>
            <p:nvPr/>
          </p:nvSpPr>
          <p:spPr>
            <a:xfrm>
              <a:off x="0" y="1896"/>
              <a:ext cx="5760" cy="47"/>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sp>
          <p:nvSpPr>
            <p:cNvPr id="16420" name="Rectangle 37"/>
            <p:cNvSpPr/>
            <p:nvPr/>
          </p:nvSpPr>
          <p:spPr>
            <a:xfrm>
              <a:off x="0" y="1942"/>
              <a:ext cx="5760" cy="74"/>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grpSp>
      <p:grpSp>
        <p:nvGrpSpPr>
          <p:cNvPr id="16421" name="Group 38"/>
          <p:cNvGrpSpPr/>
          <p:nvPr/>
        </p:nvGrpSpPr>
        <p:grpSpPr>
          <a:xfrm rot="5400000">
            <a:off x="2449513" y="2824163"/>
            <a:ext cx="647700" cy="53975"/>
            <a:chOff x="0" y="1896"/>
            <a:chExt cx="5760" cy="120"/>
          </a:xfrm>
        </p:grpSpPr>
        <p:sp>
          <p:nvSpPr>
            <p:cNvPr id="16422" name="Rectangle 39"/>
            <p:cNvSpPr/>
            <p:nvPr/>
          </p:nvSpPr>
          <p:spPr>
            <a:xfrm>
              <a:off x="0" y="1896"/>
              <a:ext cx="5760" cy="47"/>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sp>
          <p:nvSpPr>
            <p:cNvPr id="16423" name="Rectangle 40"/>
            <p:cNvSpPr/>
            <p:nvPr/>
          </p:nvSpPr>
          <p:spPr>
            <a:xfrm>
              <a:off x="0" y="1942"/>
              <a:ext cx="5760" cy="74"/>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grpSp>
      <p:grpSp>
        <p:nvGrpSpPr>
          <p:cNvPr id="16424" name="Group 41"/>
          <p:cNvGrpSpPr/>
          <p:nvPr/>
        </p:nvGrpSpPr>
        <p:grpSpPr>
          <a:xfrm rot="5400000">
            <a:off x="5762625" y="2824163"/>
            <a:ext cx="647700" cy="53975"/>
            <a:chOff x="0" y="1896"/>
            <a:chExt cx="5760" cy="120"/>
          </a:xfrm>
        </p:grpSpPr>
        <p:sp>
          <p:nvSpPr>
            <p:cNvPr id="16425" name="Rectangle 42"/>
            <p:cNvSpPr/>
            <p:nvPr/>
          </p:nvSpPr>
          <p:spPr>
            <a:xfrm>
              <a:off x="0" y="1896"/>
              <a:ext cx="5760" cy="47"/>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sp>
          <p:nvSpPr>
            <p:cNvPr id="16426" name="Rectangle 43"/>
            <p:cNvSpPr/>
            <p:nvPr/>
          </p:nvSpPr>
          <p:spPr>
            <a:xfrm>
              <a:off x="0" y="1942"/>
              <a:ext cx="5760" cy="74"/>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grpSp>
      <p:grpSp>
        <p:nvGrpSpPr>
          <p:cNvPr id="16427" name="Group 44"/>
          <p:cNvGrpSpPr/>
          <p:nvPr/>
        </p:nvGrpSpPr>
        <p:grpSpPr>
          <a:xfrm rot="5400000">
            <a:off x="7418388" y="2824163"/>
            <a:ext cx="647700" cy="53975"/>
            <a:chOff x="0" y="1896"/>
            <a:chExt cx="5760" cy="120"/>
          </a:xfrm>
        </p:grpSpPr>
        <p:sp>
          <p:nvSpPr>
            <p:cNvPr id="16428" name="Rectangle 45"/>
            <p:cNvSpPr/>
            <p:nvPr/>
          </p:nvSpPr>
          <p:spPr>
            <a:xfrm>
              <a:off x="0" y="1896"/>
              <a:ext cx="5760" cy="47"/>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sp>
          <p:nvSpPr>
            <p:cNvPr id="16429" name="Rectangle 46"/>
            <p:cNvSpPr/>
            <p:nvPr/>
          </p:nvSpPr>
          <p:spPr>
            <a:xfrm>
              <a:off x="0" y="1942"/>
              <a:ext cx="5760" cy="74"/>
            </a:xfrm>
            <a:prstGeom prst="rect">
              <a:avLst/>
            </a:prstGeom>
            <a:solidFill>
              <a:srgbClr val="003366"/>
            </a:solidFill>
            <a:ln w="9525">
              <a:noFill/>
            </a:ln>
          </p:spPr>
          <p:txBody>
            <a:bodyPr wrap="none" anchor="ctr" anchorCtr="0"/>
            <a:p>
              <a:pPr algn="ctr" eaLnBrk="0" hangingPunct="0"/>
              <a:endParaRPr lang="zh-CN" altLang="en-US" sz="2000" dirty="0">
                <a:latin typeface="Arial" panose="020B0604020202020204" pitchFamily="34" charset="0"/>
                <a:ea typeface="宋体" panose="02010600030101010101" pitchFamily="2" charset="-122"/>
              </a:endParaRPr>
            </a:p>
          </p:txBody>
        </p:sp>
      </p:grpSp>
      <p:sp>
        <p:nvSpPr>
          <p:cNvPr id="16430" name="Text Box 11"/>
          <p:cNvSpPr txBox="1"/>
          <p:nvPr/>
        </p:nvSpPr>
        <p:spPr>
          <a:xfrm>
            <a:off x="803275" y="4471988"/>
            <a:ext cx="5183188" cy="2124075"/>
          </a:xfrm>
          <a:prstGeom prst="rect">
            <a:avLst/>
          </a:prstGeom>
          <a:noFill/>
          <a:ln w="9525">
            <a:noFill/>
          </a:ln>
          <a:effectLst>
            <a:prstShdw prst="shdw17" dist="17961" dir="2699999">
              <a:srgbClr val="2F4D71"/>
            </a:prstShdw>
          </a:effectLst>
        </p:spPr>
        <p:txBody>
          <a:bodyPr anchor="t" anchorCtr="0">
            <a:spAutoFit/>
          </a:bodyPr>
          <a:p>
            <a:pPr eaLnBrk="0" hangingPunct="0">
              <a:spcBef>
                <a:spcPct val="50000"/>
              </a:spcBef>
              <a:buSzTx/>
            </a:pPr>
            <a:r>
              <a:rPr lang="zh-CN" altLang="en-US" sz="2400" b="1" dirty="0">
                <a:solidFill>
                  <a:srgbClr val="FF0000"/>
                </a:solidFill>
                <a:latin typeface="微软雅黑" panose="020B0503020204020204" pitchFamily="34" charset="-122"/>
                <a:ea typeface="微软雅黑" panose="020B0503020204020204" pitchFamily="34" charset="-122"/>
              </a:rPr>
              <a:t>特种设备的特点：</a:t>
            </a:r>
            <a:endParaRPr lang="en-US" altLang="zh-CN" sz="2400" b="1" dirty="0">
              <a:solidFill>
                <a:srgbClr val="FF0000"/>
              </a:solidFill>
              <a:latin typeface="微软雅黑" panose="020B0503020204020204" pitchFamily="34" charset="-122"/>
              <a:ea typeface="微软雅黑" panose="020B0503020204020204" pitchFamily="34" charset="-122"/>
            </a:endParaRPr>
          </a:p>
          <a:p>
            <a:pPr eaLnBrk="0" hangingPunct="0">
              <a:spcBef>
                <a:spcPct val="50000"/>
              </a:spcBef>
              <a:buSzTx/>
            </a:pPr>
            <a:r>
              <a:rPr lang="zh-CN" altLang="en-US" sz="2400" dirty="0">
                <a:latin typeface="华文楷体" panose="02010600040101010101" pitchFamily="2" charset="-122"/>
                <a:ea typeface="华文楷体" panose="02010600040101010101" pitchFamily="2" charset="-122"/>
              </a:rPr>
              <a:t>高温  高压</a:t>
            </a:r>
            <a:r>
              <a:rPr lang="zh-CN" altLang="en-US" sz="2400" b="1" dirty="0">
                <a:solidFill>
                  <a:srgbClr val="FF0000"/>
                </a:solidFill>
                <a:latin typeface="华文楷体" panose="02010600040101010101" pitchFamily="2" charset="-122"/>
                <a:ea typeface="华文楷体" panose="02010600040101010101" pitchFamily="2" charset="-122"/>
              </a:rPr>
              <a:t>；</a:t>
            </a:r>
            <a:endParaRPr lang="en-US" altLang="zh-CN" sz="2400" b="1" dirty="0">
              <a:solidFill>
                <a:srgbClr val="FF0000"/>
              </a:solidFill>
              <a:latin typeface="华文楷体" panose="02010600040101010101" pitchFamily="2" charset="-122"/>
              <a:ea typeface="华文楷体" panose="02010600040101010101" pitchFamily="2" charset="-122"/>
            </a:endParaRPr>
          </a:p>
          <a:p>
            <a:pPr eaLnBrk="0" hangingPunct="0">
              <a:spcBef>
                <a:spcPct val="50000"/>
              </a:spcBef>
              <a:buSzTx/>
            </a:pPr>
            <a:r>
              <a:rPr lang="zh-CN" altLang="en-US" sz="2400" dirty="0">
                <a:latin typeface="华文楷体" panose="02010600040101010101" pitchFamily="2" charset="-122"/>
                <a:ea typeface="华文楷体" panose="02010600040101010101" pitchFamily="2" charset="-122"/>
              </a:rPr>
              <a:t>高空  高速；</a:t>
            </a:r>
            <a:endParaRPr lang="zh-CN" altLang="en-US" sz="2400" dirty="0">
              <a:latin typeface="华文楷体" panose="02010600040101010101" pitchFamily="2" charset="-122"/>
              <a:ea typeface="华文楷体" panose="02010600040101010101" pitchFamily="2" charset="-122"/>
            </a:endParaRPr>
          </a:p>
          <a:p>
            <a:pPr eaLnBrk="0" hangingPunct="0">
              <a:spcBef>
                <a:spcPct val="50000"/>
              </a:spcBef>
              <a:buSzTx/>
            </a:pPr>
            <a:r>
              <a:rPr lang="zh-CN" altLang="en-US" sz="2400" dirty="0">
                <a:latin typeface="华文楷体" panose="02010600040101010101" pitchFamily="2" charset="-122"/>
                <a:ea typeface="华文楷体" panose="02010600040101010101" pitchFamily="2" charset="-122"/>
              </a:rPr>
              <a:t>易燃  易爆  有毒。</a:t>
            </a:r>
            <a:endParaRPr lang="zh-CN" altLang="en-US" sz="2400" dirty="0">
              <a:latin typeface="华文楷体" panose="02010600040101010101" pitchFamily="2" charset="-122"/>
              <a:ea typeface="华文楷体" panose="02010600040101010101" pitchFamily="2" charset="-122"/>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21" name="组合 14"/>
          <p:cNvGrpSpPr/>
          <p:nvPr/>
        </p:nvGrpSpPr>
        <p:grpSpPr>
          <a:xfrm>
            <a:off x="119063" y="1016000"/>
            <a:ext cx="3538537" cy="431800"/>
            <a:chOff x="0" y="0"/>
            <a:chExt cx="2286016" cy="430216"/>
          </a:xfrm>
        </p:grpSpPr>
        <p:sp>
          <p:nvSpPr>
            <p:cNvPr id="44036"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4037"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申报定期检验</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4038"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5" name="矩形 25"/>
          <p:cNvSpPr/>
          <p:nvPr/>
        </p:nvSpPr>
        <p:spPr>
          <a:xfrm>
            <a:off x="157163" y="1519238"/>
            <a:ext cx="8607425" cy="1539875"/>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第四十条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特种设备使用单位应当按照安全技术规范的要求，在检验合格有效期届满前一个月向特种设备检验机构提出定期检验要求。</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特种设备检验机构接到定期检验要求后，应当按照安全技术规范的要求及时进行安全性能检验。特种设备使用单位应当将定期检验标志置于该特种设备的显著位置。</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未经定期检验或者检验不合格的特种设备，不得继续使用。</a:t>
            </a:r>
            <a:endParaRPr lang="zh-CN" altLang="zh-CN" sz="1600" dirty="0">
              <a:latin typeface="Arial" panose="020B0604020202020204" pitchFamily="34" charset="0"/>
              <a:ea typeface="宋体" panose="02010600030101010101" pitchFamily="2" charset="-122"/>
            </a:endParaRPr>
          </a:p>
        </p:txBody>
      </p:sp>
      <p:grpSp>
        <p:nvGrpSpPr>
          <p:cNvPr id="44040" name="组合 23"/>
          <p:cNvGrpSpPr/>
          <p:nvPr/>
        </p:nvGrpSpPr>
        <p:grpSpPr>
          <a:xfrm>
            <a:off x="6705600" y="66675"/>
            <a:ext cx="1874838" cy="788988"/>
            <a:chOff x="-901697" y="128628"/>
            <a:chExt cx="2773749" cy="1536156"/>
          </a:xfrm>
        </p:grpSpPr>
        <p:sp>
          <p:nvSpPr>
            <p:cNvPr id="44041"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4042"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4043"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pic>
        <p:nvPicPr>
          <p:cNvPr id="44044" name="图片 1"/>
          <p:cNvPicPr>
            <a:picLocks noChangeAspect="1"/>
          </p:cNvPicPr>
          <p:nvPr/>
        </p:nvPicPr>
        <p:blipFill>
          <a:blip r:embed="rId1"/>
          <a:stretch>
            <a:fillRect/>
          </a:stretch>
        </p:blipFill>
        <p:spPr>
          <a:xfrm>
            <a:off x="609600" y="3103563"/>
            <a:ext cx="7772400" cy="3525837"/>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ppt_x</p:attrName>
                                        </p:attrNameLst>
                                      </p:cBhvr>
                                      <p:tavLst>
                                        <p:tav tm="0">
                                          <p:val>
                                            <p:strVal val="#ppt_x-.2"/>
                                          </p:val>
                                        </p:tav>
                                        <p:tav tm="100000">
                                          <p:val>
                                            <p:strVal val="#ppt_x"/>
                                          </p:val>
                                        </p:tav>
                                      </p:tavLst>
                                    </p:anim>
                                    <p:anim calcmode="lin" valueType="num">
                                      <p:cBhvr>
                                        <p:cTn id="8" dur="1000" fill="hold"/>
                                        <p:tgtEl>
                                          <p:spTgt spid="21"/>
                                        </p:tgtEl>
                                        <p:attrNameLst>
                                          <p:attrName>ppt_y</p:attrName>
                                        </p:attrNameLst>
                                      </p:cBhvr>
                                      <p:tavLst>
                                        <p:tav tm="0">
                                          <p:val>
                                            <p:strVal val="#ppt_y"/>
                                          </p:val>
                                        </p:tav>
                                        <p:tav tm="100000">
                                          <p:val>
                                            <p:strVal val="#ppt_y"/>
                                          </p:val>
                                        </p:tav>
                                      </p:tavLst>
                                    </p:anim>
                                    <p:animEffect filter="wipe(right)" prLst="gradientSize: 0.1">
                                      <p:cBhvr>
                                        <p:cTn id="9" dur="1000"/>
                                        <p:tgtEl>
                                          <p:spTgt spid="21"/>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21" name="组合 14"/>
          <p:cNvGrpSpPr/>
          <p:nvPr/>
        </p:nvGrpSpPr>
        <p:grpSpPr>
          <a:xfrm>
            <a:off x="119063" y="1077913"/>
            <a:ext cx="3538537" cy="431800"/>
            <a:chOff x="0" y="0"/>
            <a:chExt cx="2286016" cy="430216"/>
          </a:xfrm>
        </p:grpSpPr>
        <p:sp>
          <p:nvSpPr>
            <p:cNvPr id="45060"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5061"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申报定期检验</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062"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grpSp>
        <p:nvGrpSpPr>
          <p:cNvPr id="45063" name="组合 23"/>
          <p:cNvGrpSpPr/>
          <p:nvPr/>
        </p:nvGrpSpPr>
        <p:grpSpPr>
          <a:xfrm>
            <a:off x="6705600" y="66675"/>
            <a:ext cx="1874838" cy="788988"/>
            <a:chOff x="-901697" y="128628"/>
            <a:chExt cx="2773749" cy="1536156"/>
          </a:xfrm>
        </p:grpSpPr>
        <p:sp>
          <p:nvSpPr>
            <p:cNvPr id="45064"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065"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5066"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graphicFrame>
        <p:nvGraphicFramePr>
          <p:cNvPr id="14" name="Group 2"/>
          <p:cNvGraphicFramePr>
            <a:graphicFrameLocks noGrp="1"/>
          </p:cNvGraphicFramePr>
          <p:nvPr>
            <p:ph sz="half" idx="4294967295"/>
          </p:nvPr>
        </p:nvGraphicFramePr>
        <p:xfrm>
          <a:off x="533400" y="1752600"/>
          <a:ext cx="7942263" cy="1800225"/>
        </p:xfrm>
        <a:graphic>
          <a:graphicData uri="http://schemas.openxmlformats.org/drawingml/2006/table">
            <a:tbl>
              <a:tblPr/>
              <a:tblGrid>
                <a:gridCol w="1440720"/>
                <a:gridCol w="6501543"/>
              </a:tblGrid>
              <a:tr h="969412">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dist" defTabSz="914400" rtl="0" eaLnBrk="1" fontAlgn="base" latinLnBrk="1" hangingPunct="1">
                        <a:lnSpc>
                          <a:spcPct val="100000"/>
                        </a:lnSpc>
                        <a:spcBef>
                          <a:spcPct val="20000"/>
                        </a:spcBef>
                        <a:spcAft>
                          <a:spcPct val="0"/>
                        </a:spcAft>
                        <a:buClrTx/>
                        <a:buSzTx/>
                        <a:buFontTx/>
                        <a:buNone/>
                      </a:pPr>
                      <a:r>
                        <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rPr>
                        <a:t>电梯</a:t>
                      </a:r>
                      <a:endPar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endParaRPr>
                    </a:p>
                    <a:p>
                      <a:pPr marL="0" marR="0" lvl="0" indent="0" algn="dist" defTabSz="914400" rtl="0" eaLnBrk="1" fontAlgn="base" latinLnBrk="1" hangingPunct="1">
                        <a:lnSpc>
                          <a:spcPct val="100000"/>
                        </a:lnSpc>
                        <a:spcBef>
                          <a:spcPct val="20000"/>
                        </a:spcBef>
                        <a:spcAft>
                          <a:spcPct val="0"/>
                        </a:spcAft>
                        <a:buClrTx/>
                        <a:buSzTx/>
                        <a:buFontTx/>
                        <a:buNone/>
                      </a:pPr>
                      <a:r>
                        <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rPr>
                        <a:t>游乐设施厂内车辆</a:t>
                      </a:r>
                      <a:endPar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endParaRPr>
                    </a:p>
                  </a:txBody>
                  <a:tcPr marL="91438" marR="91438"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l" defTabSz="914400" rtl="0" eaLnBrk="1" fontAlgn="base" latinLnBrk="1" hangingPunct="1">
                        <a:lnSpc>
                          <a:spcPct val="100000"/>
                        </a:lnSpc>
                        <a:spcBef>
                          <a:spcPct val="20000"/>
                        </a:spcBef>
                        <a:spcAft>
                          <a:spcPct val="0"/>
                        </a:spcAft>
                        <a:buClrTx/>
                        <a:buSzTx/>
                        <a:buFontTx/>
                        <a:buNone/>
                      </a:pPr>
                      <a:r>
                        <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rPr>
                        <a:t>每年一次 ；</a:t>
                      </a:r>
                      <a:endPar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endParaRPr>
                    </a:p>
                  </a:txBody>
                  <a:tcPr marL="91438" marR="91438"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816">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dist" defTabSz="914400" rtl="0" eaLnBrk="1" fontAlgn="base" latinLnBrk="1" hangingPunct="1">
                        <a:lnSpc>
                          <a:spcPct val="100000"/>
                        </a:lnSpc>
                        <a:spcBef>
                          <a:spcPct val="20000"/>
                        </a:spcBef>
                        <a:spcAft>
                          <a:spcPct val="0"/>
                        </a:spcAft>
                        <a:buClrTx/>
                        <a:buSzTx/>
                        <a:buFontTx/>
                        <a:buNone/>
                      </a:pPr>
                      <a:r>
                        <a:rPr kumimoji="0" lang="zh-CN" altLang="en-US" sz="1800" b="1" i="0" u="none" strike="noStrike" cap="none" normalizeH="0" baseline="0" smtClean="0">
                          <a:ln>
                            <a:noFill/>
                          </a:ln>
                          <a:solidFill>
                            <a:schemeClr val="tx1"/>
                          </a:solidFill>
                          <a:effectLst/>
                          <a:latin typeface="Gulim" pitchFamily="34" charset="-127"/>
                          <a:ea typeface="宋体" panose="02010600030101010101" pitchFamily="2" charset="-122"/>
                        </a:rPr>
                        <a:t>起重机械</a:t>
                      </a:r>
                      <a:endParaRPr kumimoji="0" lang="zh-CN" altLang="en-US" sz="1800" b="1" i="0" u="none" strike="noStrike" cap="none" normalizeH="0" baseline="0" smtClean="0">
                        <a:ln>
                          <a:noFill/>
                        </a:ln>
                        <a:solidFill>
                          <a:schemeClr val="tx1"/>
                        </a:solidFill>
                        <a:effectLst/>
                        <a:latin typeface="Gulim" pitchFamily="34" charset="-127"/>
                        <a:ea typeface="宋体" panose="02010600030101010101" pitchFamily="2" charset="-122"/>
                      </a:endParaRPr>
                    </a:p>
                  </a:txBody>
                  <a:tcPr marL="91438" marR="91438"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l" defTabSz="914400" rtl="0" eaLnBrk="1" fontAlgn="base" latinLnBrk="1" hangingPunct="1">
                        <a:lnSpc>
                          <a:spcPct val="100000"/>
                        </a:lnSpc>
                        <a:spcBef>
                          <a:spcPct val="20000"/>
                        </a:spcBef>
                        <a:spcAft>
                          <a:spcPct val="0"/>
                        </a:spcAft>
                        <a:buClrTx/>
                        <a:buSzTx/>
                        <a:buFontTx/>
                        <a:buNone/>
                      </a:pPr>
                      <a:r>
                        <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rPr>
                        <a:t>每</a:t>
                      </a:r>
                      <a:r>
                        <a:rPr kumimoji="0" lang="en-US" altLang="zh-CN" sz="1800" b="1" i="0" u="none" strike="noStrike" cap="none" normalizeH="0" baseline="0" dirty="0" smtClean="0">
                          <a:ln>
                            <a:noFill/>
                          </a:ln>
                          <a:solidFill>
                            <a:schemeClr val="tx1"/>
                          </a:solidFill>
                          <a:effectLst/>
                          <a:latin typeface="Gulim" pitchFamily="34" charset="-127"/>
                          <a:ea typeface="宋体" panose="02010600030101010101" pitchFamily="2" charset="-122"/>
                        </a:rPr>
                        <a:t>2</a:t>
                      </a:r>
                      <a:r>
                        <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rPr>
                        <a:t>年一次；</a:t>
                      </a:r>
                      <a:endPar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endParaRPr>
                    </a:p>
                  </a:txBody>
                  <a:tcPr marL="91438" marR="91438"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4998">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dist" defTabSz="914400" rtl="0" eaLnBrk="1" fontAlgn="base" latinLnBrk="1" hangingPunct="1">
                        <a:lnSpc>
                          <a:spcPct val="100000"/>
                        </a:lnSpc>
                        <a:spcBef>
                          <a:spcPct val="20000"/>
                        </a:spcBef>
                        <a:spcAft>
                          <a:spcPct val="0"/>
                        </a:spcAft>
                        <a:buClrTx/>
                        <a:buSzTx/>
                        <a:buFontTx/>
                        <a:buNone/>
                      </a:pPr>
                      <a:r>
                        <a:rPr kumimoji="0" lang="zh-CN" altLang="en-US" sz="1800" b="1" i="0" u="none" strike="noStrike" cap="none" normalizeH="0" baseline="0" smtClean="0">
                          <a:ln>
                            <a:noFill/>
                          </a:ln>
                          <a:solidFill>
                            <a:schemeClr val="tx1"/>
                          </a:solidFill>
                          <a:effectLst/>
                          <a:latin typeface="Gulim" pitchFamily="34" charset="-127"/>
                          <a:ea typeface="宋体" panose="02010600030101010101" pitchFamily="2" charset="-122"/>
                        </a:rPr>
                        <a:t>客运索道 </a:t>
                      </a:r>
                      <a:endParaRPr kumimoji="0" lang="zh-CN" altLang="en-US" sz="1800" b="1" i="0" u="none" strike="noStrike" cap="none" normalizeH="0" baseline="0" smtClean="0">
                        <a:ln>
                          <a:noFill/>
                        </a:ln>
                        <a:solidFill>
                          <a:schemeClr val="tx1"/>
                        </a:solidFill>
                        <a:effectLst/>
                        <a:latin typeface="Gulim" pitchFamily="34" charset="-127"/>
                        <a:ea typeface="宋体" panose="02010600030101010101" pitchFamily="2" charset="-122"/>
                      </a:endParaRPr>
                    </a:p>
                  </a:txBody>
                  <a:tcPr marL="91438" marR="91438"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l" defTabSz="914400" rtl="0" eaLnBrk="1" fontAlgn="base" latinLnBrk="1" hangingPunct="1">
                        <a:lnSpc>
                          <a:spcPct val="100000"/>
                        </a:lnSpc>
                        <a:spcBef>
                          <a:spcPct val="20000"/>
                        </a:spcBef>
                        <a:spcAft>
                          <a:spcPct val="0"/>
                        </a:spcAft>
                        <a:buClrTx/>
                        <a:buSzTx/>
                        <a:buFontTx/>
                        <a:buNone/>
                      </a:pPr>
                      <a:r>
                        <a:rPr kumimoji="0" lang="zh-CN" altLang="en-US" sz="1800" b="1" i="0" u="none" strike="noStrike" cap="none" normalizeH="0" baseline="0" dirty="0" smtClean="0">
                          <a:ln>
                            <a:noFill/>
                          </a:ln>
                          <a:solidFill>
                            <a:schemeClr val="tx1"/>
                          </a:solidFill>
                          <a:effectLst/>
                          <a:latin typeface="Gulim" pitchFamily="34" charset="-127"/>
                          <a:ea typeface="宋体" panose="02010600030101010101" pitchFamily="2" charset="-122"/>
                        </a:rPr>
                        <a:t>每三年进行一次全面检验，期间每年进行一次年度检验；</a:t>
                      </a:r>
                      <a:r>
                        <a:rPr kumimoji="0" lang="zh-CN" altLang="en-US" sz="1800" b="0" i="0" u="none" strike="noStrike" cap="none" normalizeH="0" baseline="0" dirty="0" smtClean="0">
                          <a:ln>
                            <a:noFill/>
                          </a:ln>
                          <a:solidFill>
                            <a:schemeClr val="tx1"/>
                          </a:solidFill>
                          <a:effectLst/>
                          <a:latin typeface="Gulim" pitchFamily="34" charset="-127"/>
                          <a:ea typeface="宋体" panose="02010600030101010101" pitchFamily="2" charset="-122"/>
                        </a:rPr>
                        <a:t> </a:t>
                      </a:r>
                      <a:endParaRPr kumimoji="0" lang="zh-CN" altLang="en-US" sz="1800" b="0" i="0" u="none" strike="noStrike" cap="none" normalizeH="0" baseline="0" dirty="0" smtClean="0">
                        <a:ln>
                          <a:noFill/>
                        </a:ln>
                        <a:solidFill>
                          <a:schemeClr val="tx1"/>
                        </a:solidFill>
                        <a:effectLst/>
                        <a:latin typeface="Gulim" pitchFamily="34" charset="-127"/>
                        <a:ea typeface="宋体" panose="02010600030101010101" pitchFamily="2" charset="-122"/>
                      </a:endParaRPr>
                    </a:p>
                  </a:txBody>
                  <a:tcPr marL="91438" marR="91438"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5" name="Group 16"/>
          <p:cNvGraphicFramePr/>
          <p:nvPr/>
        </p:nvGraphicFramePr>
        <p:xfrm>
          <a:off x="539750" y="3789363"/>
          <a:ext cx="7993063" cy="2120900"/>
        </p:xfrm>
        <a:graphic>
          <a:graphicData uri="http://schemas.openxmlformats.org/drawingml/2006/table">
            <a:tbl>
              <a:tblPr/>
              <a:tblGrid>
                <a:gridCol w="2087563"/>
                <a:gridCol w="5905500"/>
              </a:tblGrid>
              <a:tr h="517525">
                <a:tc gridSpan="2">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20000"/>
                        </a:spcBef>
                        <a:spcAft>
                          <a:spcPct val="0"/>
                        </a:spcAft>
                        <a:buClrTx/>
                        <a:buSzTx/>
                        <a:buFontTx/>
                        <a:buNone/>
                      </a:pPr>
                      <a:r>
                        <a:rPr kumimoji="0" lang="zh-CN" altLang="en-US" sz="2000" b="1" i="0" u="none" strike="noStrike" cap="none" normalizeH="0" baseline="0" dirty="0" smtClean="0">
                          <a:ln>
                            <a:noFill/>
                          </a:ln>
                          <a:solidFill>
                            <a:schemeClr val="tx1"/>
                          </a:solidFill>
                          <a:effectLst/>
                          <a:latin typeface="Gulim" pitchFamily="34" charset="-127"/>
                          <a:ea typeface="宋体" panose="02010600030101010101" pitchFamily="2" charset="-122"/>
                        </a:rPr>
                        <a:t>常 见 安  全  附  件</a:t>
                      </a:r>
                      <a:endParaRPr kumimoji="0" lang="zh-CN" altLang="en-US" sz="2000" b="1" i="0" u="none" strike="noStrike" cap="none" normalizeH="0" baseline="0" dirty="0" smtClean="0">
                        <a:ln>
                          <a:noFill/>
                        </a:ln>
                        <a:solidFill>
                          <a:schemeClr val="tx1"/>
                        </a:solidFill>
                        <a:effectLst/>
                        <a:latin typeface="Gulim" pitchFamily="34" charset="-127"/>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r>
              <a:tr h="565150">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dist" defTabSz="914400" rtl="0" eaLnBrk="1" fontAlgn="base" latinLnBrk="1" hangingPunct="1">
                        <a:lnSpc>
                          <a:spcPct val="10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Gulim" pitchFamily="34" charset="-127"/>
                          <a:ea typeface="宋体" panose="02010600030101010101" pitchFamily="2" charset="-122"/>
                        </a:rPr>
                        <a:t>安全阀</a:t>
                      </a:r>
                      <a:r>
                        <a:rPr kumimoji="0" lang="zh-CN" altLang="en-US" sz="2000" b="0" i="0" u="none" strike="noStrike" cap="none" normalizeH="0" baseline="0" smtClean="0">
                          <a:ln>
                            <a:noFill/>
                          </a:ln>
                          <a:solidFill>
                            <a:schemeClr val="tx1"/>
                          </a:solidFill>
                          <a:effectLst/>
                          <a:latin typeface="Gulim" pitchFamily="34" charset="-127"/>
                          <a:ea typeface="宋体" panose="02010600030101010101" pitchFamily="2" charset="-122"/>
                        </a:rPr>
                        <a:t> </a:t>
                      </a:r>
                      <a:endParaRPr kumimoji="0" lang="zh-CN" altLang="en-US" sz="2000" b="0" i="0" u="none" strike="noStrike" cap="none" normalizeH="0" baseline="0" smtClean="0">
                        <a:ln>
                          <a:noFill/>
                        </a:ln>
                        <a:solidFill>
                          <a:schemeClr val="tx1"/>
                        </a:solidFill>
                        <a:effectLst/>
                        <a:latin typeface="Gulim" pitchFamily="34" charset="-127"/>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l" defTabSz="914400" rtl="0" eaLnBrk="1" fontAlgn="base" latinLnBrk="1" hangingPunct="1">
                        <a:lnSpc>
                          <a:spcPct val="10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Gulim" pitchFamily="34" charset="-127"/>
                          <a:ea typeface="宋体" panose="02010600030101010101" pitchFamily="2" charset="-122"/>
                        </a:rPr>
                        <a:t>一般每年至少校验一次 </a:t>
                      </a:r>
                      <a:endParaRPr kumimoji="0" lang="zh-CN" altLang="en-US" sz="2000" b="1" i="0" u="none" strike="noStrike" cap="none" normalizeH="0" baseline="0" smtClean="0">
                        <a:ln>
                          <a:noFill/>
                        </a:ln>
                        <a:solidFill>
                          <a:schemeClr val="tx1"/>
                        </a:solidFill>
                        <a:effectLst/>
                        <a:latin typeface="Gulim" pitchFamily="34" charset="-127"/>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13">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dist" defTabSz="914400" rtl="0" eaLnBrk="1" fontAlgn="base" latinLnBrk="1" hangingPunct="1">
                        <a:lnSpc>
                          <a:spcPct val="10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Gulim" pitchFamily="34" charset="-127"/>
                          <a:ea typeface="宋体" panose="02010600030101010101" pitchFamily="2" charset="-122"/>
                        </a:rPr>
                        <a:t>压力表</a:t>
                      </a:r>
                      <a:r>
                        <a:rPr kumimoji="0" lang="zh-CN" altLang="en-US" sz="2000" b="0" i="0" u="none" strike="noStrike" cap="none" normalizeH="0" baseline="0" smtClean="0">
                          <a:ln>
                            <a:noFill/>
                          </a:ln>
                          <a:solidFill>
                            <a:schemeClr val="tx1"/>
                          </a:solidFill>
                          <a:effectLst/>
                          <a:latin typeface="Gulim" pitchFamily="34" charset="-127"/>
                          <a:ea typeface="宋体" panose="02010600030101010101" pitchFamily="2" charset="-122"/>
                        </a:rPr>
                        <a:t> </a:t>
                      </a:r>
                      <a:endParaRPr kumimoji="0" lang="zh-CN" altLang="en-US" sz="2000" b="0" i="0" u="none" strike="noStrike" cap="none" normalizeH="0" baseline="0" smtClean="0">
                        <a:ln>
                          <a:noFill/>
                        </a:ln>
                        <a:solidFill>
                          <a:schemeClr val="tx1"/>
                        </a:solidFill>
                        <a:effectLst/>
                        <a:latin typeface="Gulim" pitchFamily="34" charset="-127"/>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l" defTabSz="914400" rtl="0" eaLnBrk="1" fontAlgn="base" latinLnBrk="1" hangingPunct="1">
                        <a:lnSpc>
                          <a:spcPct val="10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Gulim" pitchFamily="34" charset="-127"/>
                          <a:ea typeface="宋体" panose="02010600030101010101" pitchFamily="2" charset="-122"/>
                        </a:rPr>
                        <a:t>一般每半年至少校验一次 </a:t>
                      </a:r>
                      <a:endParaRPr kumimoji="0" lang="zh-CN" altLang="en-US" sz="2000" b="1" i="0" u="none" strike="noStrike" cap="none" normalizeH="0" baseline="0" smtClean="0">
                        <a:ln>
                          <a:noFill/>
                        </a:ln>
                        <a:solidFill>
                          <a:schemeClr val="tx1"/>
                        </a:solidFill>
                        <a:effectLst/>
                        <a:latin typeface="Gulim" pitchFamily="34" charset="-127"/>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13">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dist" defTabSz="914400" rtl="0" eaLnBrk="1" fontAlgn="base" latinLnBrk="1" hangingPunct="1">
                        <a:lnSpc>
                          <a:spcPct val="100000"/>
                        </a:lnSpc>
                        <a:spcBef>
                          <a:spcPct val="20000"/>
                        </a:spcBef>
                        <a:spcAft>
                          <a:spcPct val="0"/>
                        </a:spcAft>
                        <a:buClrTx/>
                        <a:buSzTx/>
                        <a:buFontTx/>
                        <a:buNone/>
                      </a:pPr>
                      <a:r>
                        <a:rPr kumimoji="0" lang="zh-CN" altLang="en-US" sz="2000" b="1" i="0" u="none" strike="noStrike" cap="none" normalizeH="0" baseline="0" smtClean="0">
                          <a:ln>
                            <a:noFill/>
                          </a:ln>
                          <a:solidFill>
                            <a:schemeClr val="tx1"/>
                          </a:solidFill>
                          <a:effectLst/>
                          <a:latin typeface="Gulim" pitchFamily="34" charset="-127"/>
                          <a:ea typeface="宋体" panose="02010600030101010101" pitchFamily="2" charset="-122"/>
                        </a:rPr>
                        <a:t>电梯限速器</a:t>
                      </a:r>
                      <a:r>
                        <a:rPr kumimoji="0" lang="zh-CN" altLang="en-US" sz="2000" b="0" i="0" u="none" strike="noStrike" cap="none" normalizeH="0" baseline="0" smtClean="0">
                          <a:ln>
                            <a:noFill/>
                          </a:ln>
                          <a:solidFill>
                            <a:schemeClr val="tx1"/>
                          </a:solidFill>
                          <a:effectLst/>
                          <a:latin typeface="Gulim" pitchFamily="34" charset="-127"/>
                          <a:ea typeface="宋体" panose="02010600030101010101" pitchFamily="2" charset="-122"/>
                        </a:rPr>
                        <a:t> </a:t>
                      </a:r>
                      <a:endParaRPr kumimoji="0" lang="zh-CN" altLang="en-US" sz="2000" b="0" i="0" u="none" strike="noStrike" cap="none" normalizeH="0" baseline="0" smtClean="0">
                        <a:ln>
                          <a:noFill/>
                        </a:ln>
                        <a:solidFill>
                          <a:schemeClr val="tx1"/>
                        </a:solidFill>
                        <a:effectLst/>
                        <a:latin typeface="Gulim" pitchFamily="34" charset="-127"/>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l" defTabSz="914400" rtl="0" eaLnBrk="1" fontAlgn="base" latinLnBrk="1" hangingPunct="1">
                        <a:lnSpc>
                          <a:spcPct val="100000"/>
                        </a:lnSpc>
                        <a:spcBef>
                          <a:spcPct val="20000"/>
                        </a:spcBef>
                        <a:spcAft>
                          <a:spcPct val="0"/>
                        </a:spcAft>
                        <a:buClrTx/>
                        <a:buSzTx/>
                        <a:buFontTx/>
                        <a:buNone/>
                      </a:pPr>
                      <a:r>
                        <a:rPr kumimoji="0" lang="zh-CN" altLang="en-US" sz="2000" b="1" i="0" u="none" strike="noStrike" cap="none" normalizeH="0" baseline="0" dirty="0" smtClean="0">
                          <a:ln>
                            <a:noFill/>
                          </a:ln>
                          <a:solidFill>
                            <a:schemeClr val="tx1"/>
                          </a:solidFill>
                          <a:effectLst/>
                          <a:latin typeface="Gulim" pitchFamily="34" charset="-127"/>
                          <a:ea typeface="宋体" panose="02010600030101010101" pitchFamily="2" charset="-122"/>
                        </a:rPr>
                        <a:t>一般每</a:t>
                      </a:r>
                      <a:r>
                        <a:rPr kumimoji="0" lang="en-US" altLang="zh-CN" sz="2000" b="1" i="0" u="none" strike="noStrike" cap="none" normalizeH="0" baseline="0" dirty="0" smtClean="0">
                          <a:ln>
                            <a:noFill/>
                          </a:ln>
                          <a:solidFill>
                            <a:schemeClr val="tx1"/>
                          </a:solidFill>
                          <a:effectLst/>
                          <a:latin typeface="Gulim" pitchFamily="34" charset="-127"/>
                          <a:ea typeface="宋体" panose="02010600030101010101" pitchFamily="2" charset="-122"/>
                        </a:rPr>
                        <a:t>2</a:t>
                      </a:r>
                      <a:r>
                        <a:rPr kumimoji="0" lang="zh-CN" altLang="en-US" sz="2000" b="1" i="0" u="none" strike="noStrike" cap="none" normalizeH="0" baseline="0" dirty="0" smtClean="0">
                          <a:ln>
                            <a:noFill/>
                          </a:ln>
                          <a:solidFill>
                            <a:schemeClr val="tx1"/>
                          </a:solidFill>
                          <a:effectLst/>
                          <a:latin typeface="Gulim" pitchFamily="34" charset="-127"/>
                          <a:ea typeface="宋体" panose="02010600030101010101" pitchFamily="2" charset="-122"/>
                        </a:rPr>
                        <a:t>年校验一次 </a:t>
                      </a:r>
                      <a:endParaRPr kumimoji="0" lang="zh-CN" altLang="en-US" sz="2000" b="1" i="0" u="none" strike="noStrike" cap="none" normalizeH="0" baseline="0" dirty="0" smtClean="0">
                        <a:ln>
                          <a:noFill/>
                        </a:ln>
                        <a:solidFill>
                          <a:schemeClr val="tx1"/>
                        </a:solidFill>
                        <a:effectLst/>
                        <a:latin typeface="Gulim" pitchFamily="34" charset="-127"/>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6" name="Group 32"/>
          <p:cNvGraphicFramePr>
            <a:graphicFrameLocks noGrp="1"/>
          </p:cNvGraphicFramePr>
          <p:nvPr/>
        </p:nvGraphicFramePr>
        <p:xfrm>
          <a:off x="1219200" y="6019800"/>
          <a:ext cx="5184775" cy="619125"/>
        </p:xfrm>
        <a:graphic>
          <a:graphicData uri="http://schemas.openxmlformats.org/drawingml/2006/table">
            <a:tbl>
              <a:tblPr/>
              <a:tblGrid>
                <a:gridCol w="5184775"/>
              </a:tblGrid>
              <a:tr h="619125">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latinLnBrk="1">
                        <a:spcBef>
                          <a:spcPct val="20000"/>
                        </a:spcBef>
                        <a:defRPr sz="2400">
                          <a:solidFill>
                            <a:schemeClr val="tx1"/>
                          </a:solidFill>
                          <a:latin typeface="Gulim" pitchFamily="34" charset="-127"/>
                          <a:ea typeface="宋体" panose="02010600030101010101" pitchFamily="2" charset="-122"/>
                        </a:defRPr>
                      </a:lvl2pPr>
                      <a:lvl3pPr latinLnBrk="1">
                        <a:spcBef>
                          <a:spcPct val="20000"/>
                        </a:spcBef>
                        <a:defRPr sz="2000">
                          <a:solidFill>
                            <a:schemeClr val="tx1"/>
                          </a:solidFill>
                          <a:latin typeface="Gulim" pitchFamily="34" charset="-127"/>
                          <a:ea typeface="宋体" panose="02010600030101010101" pitchFamily="2" charset="-122"/>
                        </a:defRPr>
                      </a:lvl3pPr>
                      <a:lvl4pPr latinLnBrk="1">
                        <a:spcBef>
                          <a:spcPct val="20000"/>
                        </a:spcBef>
                        <a:defRPr>
                          <a:solidFill>
                            <a:schemeClr val="tx1"/>
                          </a:solidFill>
                          <a:latin typeface="Gulim" pitchFamily="34" charset="-127"/>
                          <a:ea typeface="宋体" panose="02010600030101010101" pitchFamily="2" charset="-122"/>
                        </a:defRPr>
                      </a:lvl4pPr>
                      <a:lvl5pPr latinLnBrk="1">
                        <a:spcBef>
                          <a:spcPct val="20000"/>
                        </a:spcBef>
                        <a:defRPr>
                          <a:solidFill>
                            <a:schemeClr val="tx1"/>
                          </a:solidFill>
                          <a:latin typeface="Gulim" pitchFamily="34" charset="-127"/>
                          <a:ea typeface="宋体" panose="02010600030101010101" pitchFamily="2" charset="-122"/>
                        </a:defRPr>
                      </a:lvl5pPr>
                      <a:lvl6pPr fontAlgn="base" latinLnBrk="1">
                        <a:spcBef>
                          <a:spcPct val="20000"/>
                        </a:spcBef>
                        <a:spcAft>
                          <a:spcPct val="0"/>
                        </a:spcAft>
                        <a:defRPr>
                          <a:solidFill>
                            <a:schemeClr val="tx1"/>
                          </a:solidFill>
                          <a:latin typeface="Gulim" pitchFamily="34" charset="-127"/>
                          <a:ea typeface="宋体" panose="02010600030101010101" pitchFamily="2" charset="-122"/>
                        </a:defRPr>
                      </a:lvl6pPr>
                      <a:lvl7pPr fontAlgn="base" latinLnBrk="1">
                        <a:spcBef>
                          <a:spcPct val="20000"/>
                        </a:spcBef>
                        <a:spcAft>
                          <a:spcPct val="0"/>
                        </a:spcAft>
                        <a:defRPr>
                          <a:solidFill>
                            <a:schemeClr val="tx1"/>
                          </a:solidFill>
                          <a:latin typeface="Gulim" pitchFamily="34" charset="-127"/>
                          <a:ea typeface="宋体" panose="02010600030101010101" pitchFamily="2" charset="-122"/>
                        </a:defRPr>
                      </a:lvl7pPr>
                      <a:lvl8pPr fontAlgn="base" latinLnBrk="1">
                        <a:spcBef>
                          <a:spcPct val="20000"/>
                        </a:spcBef>
                        <a:spcAft>
                          <a:spcPct val="0"/>
                        </a:spcAft>
                        <a:defRPr>
                          <a:solidFill>
                            <a:schemeClr val="tx1"/>
                          </a:solidFill>
                          <a:latin typeface="Gulim" pitchFamily="34" charset="-127"/>
                          <a:ea typeface="宋体" panose="02010600030101010101" pitchFamily="2" charset="-122"/>
                        </a:defRPr>
                      </a:lvl8pPr>
                      <a:lvl9pPr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FFFF66"/>
                          </a:solidFill>
                          <a:effectLst>
                            <a:outerShdw blurRad="38100" dist="38100" dir="2700000" algn="tl">
                              <a:srgbClr val="000000"/>
                            </a:outerShdw>
                          </a:effectLst>
                          <a:latin typeface="Gulim" pitchFamily="34" charset="-127"/>
                          <a:ea typeface="华文隶书" panose="02010800040101010101" pitchFamily="2" charset="-122"/>
                        </a:rPr>
                        <a:t>锅炉介质应定期进行化验</a:t>
                      </a:r>
                      <a:endParaRPr kumimoji="0" lang="zh-CN" altLang="en-US" sz="2800" b="1" i="0" u="none" strike="noStrike" cap="none" normalizeH="0" baseline="0" dirty="0" smtClean="0">
                        <a:ln>
                          <a:noFill/>
                        </a:ln>
                        <a:solidFill>
                          <a:srgbClr val="FFFF66"/>
                        </a:solidFill>
                        <a:effectLst>
                          <a:outerShdw blurRad="38100" dist="38100" dir="2700000" algn="tl">
                            <a:srgbClr val="000000"/>
                          </a:outerShdw>
                        </a:effectLst>
                        <a:latin typeface="Gulim" pitchFamily="34" charset="-127"/>
                        <a:ea typeface="华文隶书" panose="02010800040101010101" pitchFamily="2" charset="-122"/>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CCFF"/>
                    </a:solidFill>
                  </a:tcPr>
                </a:tc>
              </a:tr>
            </a:tbl>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ppt_x</p:attrName>
                                        </p:attrNameLst>
                                      </p:cBhvr>
                                      <p:tavLst>
                                        <p:tav tm="0">
                                          <p:val>
                                            <p:strVal val="#ppt_x-.2"/>
                                          </p:val>
                                        </p:tav>
                                        <p:tav tm="100000">
                                          <p:val>
                                            <p:strVal val="#ppt_x"/>
                                          </p:val>
                                        </p:tav>
                                      </p:tavLst>
                                    </p:anim>
                                    <p:anim calcmode="lin" valueType="num">
                                      <p:cBhvr>
                                        <p:cTn id="8" dur="1000" fill="hold"/>
                                        <p:tgtEl>
                                          <p:spTgt spid="21"/>
                                        </p:tgtEl>
                                        <p:attrNameLst>
                                          <p:attrName>ppt_y</p:attrName>
                                        </p:attrNameLst>
                                      </p:cBhvr>
                                      <p:tavLst>
                                        <p:tav tm="0">
                                          <p:val>
                                            <p:strVal val="#ppt_y"/>
                                          </p:val>
                                        </p:tav>
                                        <p:tav tm="100000">
                                          <p:val>
                                            <p:strVal val="#ppt_y"/>
                                          </p:val>
                                        </p:tav>
                                      </p:tavLst>
                                    </p:anim>
                                    <p:animEffect filter="wipe(right)" prLst="gradientSize: 0.1">
                                      <p:cBhvr>
                                        <p:cTn id="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21" name="组合 14"/>
          <p:cNvGrpSpPr/>
          <p:nvPr/>
        </p:nvGrpSpPr>
        <p:grpSpPr>
          <a:xfrm>
            <a:off x="119063" y="1066800"/>
            <a:ext cx="3538537" cy="431800"/>
            <a:chOff x="0" y="0"/>
            <a:chExt cx="2286016" cy="430216"/>
          </a:xfrm>
        </p:grpSpPr>
        <p:sp>
          <p:nvSpPr>
            <p:cNvPr id="46084"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6085"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安全检查及处理</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6086"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grpSp>
        <p:nvGrpSpPr>
          <p:cNvPr id="46087" name="组合 23"/>
          <p:cNvGrpSpPr/>
          <p:nvPr/>
        </p:nvGrpSpPr>
        <p:grpSpPr>
          <a:xfrm>
            <a:off x="6705600" y="66675"/>
            <a:ext cx="1874838" cy="788988"/>
            <a:chOff x="-901697" y="128628"/>
            <a:chExt cx="2773749" cy="1536156"/>
          </a:xfrm>
        </p:grpSpPr>
        <p:sp>
          <p:nvSpPr>
            <p:cNvPr id="46088"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6089"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6090"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sp>
        <p:nvSpPr>
          <p:cNvPr id="17" name="矩形 25"/>
          <p:cNvSpPr/>
          <p:nvPr/>
        </p:nvSpPr>
        <p:spPr>
          <a:xfrm>
            <a:off x="228600" y="1447800"/>
            <a:ext cx="8763000" cy="1570038"/>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第四十一条 </a:t>
            </a:r>
            <a:r>
              <a:rPr lang="zh-CN" altLang="zh-CN" sz="1600" dirty="0">
                <a:latin typeface="Arial" panose="020B0604020202020204" pitchFamily="34" charset="0"/>
                <a:ea typeface="宋体" panose="02010600030101010101" pitchFamily="2" charset="-122"/>
              </a:rPr>
              <a:t>特种设备安全管理人员应当对特种设备使用状况进行经常性检查，发现问题应当立即处理；情况紧急时，可以决定停止使用特种设备并及时报告本单位有关负责人。</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特种设备作业人员在作业过程中发现事故隐患或者其他不安全因素，应当立即向特种设备安全管理人员和单位有关负责人报告；特种设备运行不正常时，特种设备作业人员应当按照操作规程采取有效措施保证安全。</a:t>
            </a:r>
            <a:endParaRPr lang="zh-CN" altLang="zh-CN" sz="1600" dirty="0">
              <a:latin typeface="Arial" panose="020B0604020202020204" pitchFamily="34" charset="0"/>
              <a:ea typeface="宋体" panose="02010600030101010101" pitchFamily="2" charset="-122"/>
            </a:endParaRPr>
          </a:p>
        </p:txBody>
      </p:sp>
      <p:grpSp>
        <p:nvGrpSpPr>
          <p:cNvPr id="18" name="组合 14"/>
          <p:cNvGrpSpPr/>
          <p:nvPr/>
        </p:nvGrpSpPr>
        <p:grpSpPr>
          <a:xfrm>
            <a:off x="177800" y="2971800"/>
            <a:ext cx="3556000" cy="431800"/>
            <a:chOff x="0" y="0"/>
            <a:chExt cx="2286016" cy="430216"/>
          </a:xfrm>
        </p:grpSpPr>
        <p:sp>
          <p:nvSpPr>
            <p:cNvPr id="46093"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6094" name="Text Box 6"/>
            <p:cNvSpPr/>
            <p:nvPr/>
          </p:nvSpPr>
          <p:spPr>
            <a:xfrm>
              <a:off x="0" y="0"/>
              <a:ext cx="2286016" cy="395419"/>
            </a:xfrm>
            <a:prstGeom prst="rect">
              <a:avLst/>
            </a:prstGeom>
            <a:solidFill>
              <a:srgbClr val="F79646"/>
            </a:solidFill>
            <a:ln w="9525">
              <a:noFill/>
            </a:ln>
          </p:spPr>
          <p:txBody>
            <a:bodyPr anchor="t" anchorCtr="0">
              <a:spAutoFit/>
            </a:bodyPr>
            <a:p>
              <a:pPr algn="ct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涉及公共安全设施的要求</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6095"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1" name="矩形 25"/>
          <p:cNvSpPr/>
          <p:nvPr/>
        </p:nvSpPr>
        <p:spPr>
          <a:xfrm>
            <a:off x="177800" y="3468688"/>
            <a:ext cx="8737600" cy="1865312"/>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第四十三条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客运索道、大型游乐设施在每日投入使用前，其运营使用单位应当进行试运行和例行安全检查，并对安全附件和安全保护装置进行检查确认。</a:t>
            </a:r>
            <a:endParaRPr lang="en-US" altLang="zh-CN" sz="1600" dirty="0">
              <a:latin typeface="Arial" panose="020B0604020202020204" pitchFamily="34" charset="0"/>
            </a:endParaRPr>
          </a:p>
          <a:p>
            <a:pPr eaLnBrk="0" hangingPunct="0">
              <a:lnSpc>
                <a:spcPct val="120000"/>
              </a:lnSpc>
            </a:pPr>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电梯、客运索道、大型游乐设施的运营使用单位应当将电梯、客运索道、大型游乐设施的</a:t>
            </a:r>
            <a:r>
              <a:rPr lang="zh-CN" altLang="zh-CN" sz="1600" dirty="0">
                <a:solidFill>
                  <a:srgbClr val="FF0000"/>
                </a:solidFill>
                <a:latin typeface="Arial" panose="020B0604020202020204" pitchFamily="34" charset="0"/>
                <a:ea typeface="宋体" panose="02010600030101010101" pitchFamily="2" charset="-122"/>
              </a:rPr>
              <a:t>安全使用说明</a:t>
            </a:r>
            <a:r>
              <a:rPr lang="zh-CN" altLang="zh-CN" sz="1600" dirty="0">
                <a:latin typeface="Arial" panose="020B0604020202020204" pitchFamily="34" charset="0"/>
                <a:ea typeface="宋体" panose="02010600030101010101" pitchFamily="2" charset="-122"/>
              </a:rPr>
              <a:t>、安全注意事项和警示标志置于易于为乘客注意的显著位置。</a:t>
            </a:r>
            <a:endParaRPr lang="en-US" altLang="zh-CN" sz="1600" dirty="0">
              <a:latin typeface="Arial" panose="020B0604020202020204" pitchFamily="34" charset="0"/>
            </a:endParaRPr>
          </a:p>
          <a:p>
            <a:pPr eaLnBrk="0" hangingPunct="0">
              <a:lnSpc>
                <a:spcPct val="120000"/>
              </a:lnSpc>
            </a:pPr>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公众乘坐或者操作电梯、客运索道、大型游乐设施，应当遵守安全使用说明和安全注意事项的要求，服从有关工作人员的管理和指挥；</a:t>
            </a:r>
            <a:r>
              <a:rPr lang="zh-CN" altLang="zh-CN" sz="1600" dirty="0">
                <a:solidFill>
                  <a:srgbClr val="FF0000"/>
                </a:solidFill>
                <a:latin typeface="Arial" panose="020B0604020202020204" pitchFamily="34" charset="0"/>
                <a:ea typeface="宋体" panose="02010600030101010101" pitchFamily="2" charset="-122"/>
              </a:rPr>
              <a:t>遇有运行不正常时，应当按照安全指引，有序撤离。</a:t>
            </a:r>
            <a:endParaRPr lang="zh-CN" altLang="zh-CN" sz="1600" dirty="0">
              <a:solidFill>
                <a:srgbClr val="FF0000"/>
              </a:solidFill>
              <a:latin typeface="Arial" panose="020B0604020202020204" pitchFamily="34" charset="0"/>
              <a:ea typeface="宋体" panose="02010600030101010101" pitchFamily="2" charset="-122"/>
            </a:endParaRPr>
          </a:p>
        </p:txBody>
      </p:sp>
      <p:grpSp>
        <p:nvGrpSpPr>
          <p:cNvPr id="19" name="组合 14"/>
          <p:cNvGrpSpPr/>
          <p:nvPr/>
        </p:nvGrpSpPr>
        <p:grpSpPr>
          <a:xfrm>
            <a:off x="119063" y="5294313"/>
            <a:ext cx="3538537" cy="431800"/>
            <a:chOff x="0" y="0"/>
            <a:chExt cx="2286016" cy="430216"/>
          </a:xfrm>
        </p:grpSpPr>
        <p:sp>
          <p:nvSpPr>
            <p:cNvPr id="46098"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6099" name="Text Box 6"/>
            <p:cNvSpPr/>
            <p:nvPr/>
          </p:nvSpPr>
          <p:spPr>
            <a:xfrm>
              <a:off x="0" y="0"/>
              <a:ext cx="2286016" cy="395419"/>
            </a:xfrm>
            <a:prstGeom prst="rect">
              <a:avLst/>
            </a:prstGeom>
            <a:solidFill>
              <a:srgbClr val="F79646"/>
            </a:solidFill>
            <a:ln w="9525">
              <a:noFill/>
            </a:ln>
          </p:spPr>
          <p:txBody>
            <a:bodyPr anchor="t" anchorCtr="0">
              <a:spAutoFit/>
            </a:bodyPr>
            <a:p>
              <a:pPr>
                <a:spcBef>
                  <a:spcPct val="20000"/>
                </a:spcBef>
              </a:pP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锅炉水处理的要求</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6100"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4" name="矩形 25"/>
          <p:cNvSpPr/>
          <p:nvPr/>
        </p:nvSpPr>
        <p:spPr>
          <a:xfrm>
            <a:off x="228600" y="5649913"/>
            <a:ext cx="8763000" cy="979487"/>
          </a:xfrm>
          <a:prstGeom prst="rect">
            <a:avLst/>
          </a:prstGeom>
          <a:noFill/>
          <a:ln w="9525">
            <a:noFill/>
          </a:ln>
        </p:spPr>
        <p:txBody>
          <a:bodyPr anchor="t" anchorCtr="0">
            <a:spAutoFit/>
          </a:bodyPr>
          <a:p>
            <a:pPr eaLnBrk="0" hangingPunct="0">
              <a:lnSpc>
                <a:spcPct val="120000"/>
              </a:lnSpc>
            </a:pPr>
            <a:r>
              <a:rPr lang="zh-CN" altLang="zh-CN" sz="1600" dirty="0">
                <a:solidFill>
                  <a:srgbClr val="FF0000"/>
                </a:solidFill>
                <a:latin typeface="Arial" panose="020B0604020202020204" pitchFamily="34" charset="0"/>
                <a:ea typeface="宋体" panose="02010600030101010101" pitchFamily="2" charset="-122"/>
              </a:rPr>
              <a:t>第四十四条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锅炉使用单位应当按照安全技术规范的要求进行锅炉水</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介</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质处理，并接受特种设备检验机构的定期检验。</a:t>
            </a:r>
            <a:endParaRPr lang="zh-CN" altLang="zh-CN" sz="1600" dirty="0">
              <a:latin typeface="Arial" panose="020B0604020202020204" pitchFamily="34" charset="0"/>
              <a:ea typeface="宋体" panose="02010600030101010101" pitchFamily="2" charset="-122"/>
            </a:endParaRPr>
          </a:p>
          <a:p>
            <a:pPr eaLnBrk="0" hangingPunct="0">
              <a:lnSpc>
                <a:spcPct val="120000"/>
              </a:lnSpc>
            </a:pPr>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从事锅炉清洗，应当按照安全技术规范的要求进行，并接受特种设备检验机构的监督检验。</a:t>
            </a:r>
            <a:endParaRPr lang="zh-CN" altLang="zh-CN" sz="1600" dirty="0">
              <a:latin typeface="Arial" panose="020B060402020202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ppt_x</p:attrName>
                                        </p:attrNameLst>
                                      </p:cBhvr>
                                      <p:tavLst>
                                        <p:tav tm="0">
                                          <p:val>
                                            <p:strVal val="#ppt_x-.2"/>
                                          </p:val>
                                        </p:tav>
                                        <p:tav tm="100000">
                                          <p:val>
                                            <p:strVal val="#ppt_x"/>
                                          </p:val>
                                        </p:tav>
                                      </p:tavLst>
                                    </p:anim>
                                    <p:anim calcmode="lin" valueType="num">
                                      <p:cBhvr>
                                        <p:cTn id="8" dur="1000" fill="hold"/>
                                        <p:tgtEl>
                                          <p:spTgt spid="21"/>
                                        </p:tgtEl>
                                        <p:attrNameLst>
                                          <p:attrName>ppt_y</p:attrName>
                                        </p:attrNameLst>
                                      </p:cBhvr>
                                      <p:tavLst>
                                        <p:tav tm="0">
                                          <p:val>
                                            <p:strVal val="#ppt_y"/>
                                          </p:val>
                                        </p:tav>
                                        <p:tav tm="100000">
                                          <p:val>
                                            <p:strVal val="#ppt_y"/>
                                          </p:val>
                                        </p:tav>
                                      </p:tavLst>
                                    </p:anim>
                                    <p:animEffect filter="wipe(right)" prLst="gradientSize: 0.1">
                                      <p:cBhvr>
                                        <p:cTn id="9" dur="1000"/>
                                        <p:tgtEl>
                                          <p:spTgt spid="21"/>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1000" fill="hold"/>
                                        <p:tgtEl>
                                          <p:spTgt spid="18"/>
                                        </p:tgtEl>
                                        <p:attrNameLst>
                                          <p:attrName>ppt_x</p:attrName>
                                        </p:attrNameLst>
                                      </p:cBhvr>
                                      <p:tavLst>
                                        <p:tav tm="0">
                                          <p:val>
                                            <p:strVal val="#ppt_x-.2"/>
                                          </p:val>
                                        </p:tav>
                                        <p:tav tm="100000">
                                          <p:val>
                                            <p:strVal val="#ppt_x"/>
                                          </p:val>
                                        </p:tav>
                                      </p:tavLst>
                                    </p:anim>
                                    <p:anim calcmode="lin" valueType="num">
                                      <p:cBhvr>
                                        <p:cTn id="20" dur="1000" fill="hold"/>
                                        <p:tgtEl>
                                          <p:spTgt spid="18"/>
                                        </p:tgtEl>
                                        <p:attrNameLst>
                                          <p:attrName>ppt_y</p:attrName>
                                        </p:attrNameLst>
                                      </p:cBhvr>
                                      <p:tavLst>
                                        <p:tav tm="0">
                                          <p:val>
                                            <p:strVal val="#ppt_y"/>
                                          </p:val>
                                        </p:tav>
                                        <p:tav tm="100000">
                                          <p:val>
                                            <p:strVal val="#ppt_y"/>
                                          </p:val>
                                        </p:tav>
                                      </p:tavLst>
                                    </p:anim>
                                    <p:animEffect filter="wipe(right)" prLst="gradientSize: 0.1">
                                      <p:cBhvr>
                                        <p:cTn id="21" dur="1000"/>
                                        <p:tgtEl>
                                          <p:spTgt spid="18"/>
                                        </p:tgtEl>
                                      </p:cBhvr>
                                    </p:animEffect>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29" presetClass="entr" presetSubtype="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1000" fill="hold"/>
                                        <p:tgtEl>
                                          <p:spTgt spid="19"/>
                                        </p:tgtEl>
                                        <p:attrNameLst>
                                          <p:attrName>ppt_x</p:attrName>
                                        </p:attrNameLst>
                                      </p:cBhvr>
                                      <p:tavLst>
                                        <p:tav tm="0">
                                          <p:val>
                                            <p:strVal val="#ppt_x-.2"/>
                                          </p:val>
                                        </p:tav>
                                        <p:tav tm="100000">
                                          <p:val>
                                            <p:strVal val="#ppt_x"/>
                                          </p:val>
                                        </p:tav>
                                      </p:tavLst>
                                    </p:anim>
                                    <p:anim calcmode="lin" valueType="num">
                                      <p:cBhvr>
                                        <p:cTn id="32" dur="1000" fill="hold"/>
                                        <p:tgtEl>
                                          <p:spTgt spid="19"/>
                                        </p:tgtEl>
                                        <p:attrNameLst>
                                          <p:attrName>ppt_y</p:attrName>
                                        </p:attrNameLst>
                                      </p:cBhvr>
                                      <p:tavLst>
                                        <p:tav tm="0">
                                          <p:val>
                                            <p:strVal val="#ppt_y"/>
                                          </p:val>
                                        </p:tav>
                                        <p:tav tm="100000">
                                          <p:val>
                                            <p:strVal val="#ppt_y"/>
                                          </p:val>
                                        </p:tav>
                                      </p:tavLst>
                                    </p:anim>
                                    <p:animEffect filter="wipe(right)" prLst="gradientSize: 0.1">
                                      <p:cBhvr>
                                        <p:cTn id="33" dur="1000"/>
                                        <p:tgtEl>
                                          <p:spTgt spid="19"/>
                                        </p:tgtEl>
                                      </p:cBhvr>
                                    </p:animEffect>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p:bldP spid="31" grpId="0" bldLvl="0"/>
      <p:bldP spid="24" grpId="0" bldLvl="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47107" name="组合 23"/>
          <p:cNvGrpSpPr/>
          <p:nvPr/>
        </p:nvGrpSpPr>
        <p:grpSpPr>
          <a:xfrm>
            <a:off x="6705600" y="66675"/>
            <a:ext cx="1874838" cy="788988"/>
            <a:chOff x="-901697" y="128628"/>
            <a:chExt cx="2773749" cy="1536156"/>
          </a:xfrm>
        </p:grpSpPr>
        <p:sp>
          <p:nvSpPr>
            <p:cNvPr id="47108"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生产、经营、使用</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109" name="矩形 25"/>
            <p:cNvSpPr/>
            <p:nvPr/>
          </p:nvSpPr>
          <p:spPr>
            <a:xfrm>
              <a:off x="-450848" y="128628"/>
              <a:ext cx="1183688" cy="65905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第二篇</a:t>
              </a:r>
              <a:endParaRPr lang="zh-CN" altLang="en-US" dirty="0">
                <a:latin typeface="Arial" panose="020B0604020202020204" pitchFamily="34" charset="0"/>
                <a:ea typeface="宋体" panose="02010600030101010101" pitchFamily="2" charset="-122"/>
              </a:endParaRPr>
            </a:p>
          </p:txBody>
        </p:sp>
      </p:grpSp>
      <p:sp>
        <p:nvSpPr>
          <p:cNvPr id="47110"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2</a:t>
            </a:r>
            <a:endParaRPr lang="en-US" altLang="zh-CN" sz="7200" b="1" dirty="0">
              <a:latin typeface="Arial" panose="020B0604020202020204" pitchFamily="34" charset="0"/>
            </a:endParaRPr>
          </a:p>
        </p:txBody>
      </p:sp>
      <p:grpSp>
        <p:nvGrpSpPr>
          <p:cNvPr id="18" name="组合 14"/>
          <p:cNvGrpSpPr/>
          <p:nvPr/>
        </p:nvGrpSpPr>
        <p:grpSpPr>
          <a:xfrm>
            <a:off x="157163" y="1065213"/>
            <a:ext cx="3556000" cy="431800"/>
            <a:chOff x="0" y="0"/>
            <a:chExt cx="2286016" cy="430216"/>
          </a:xfrm>
        </p:grpSpPr>
        <p:sp>
          <p:nvSpPr>
            <p:cNvPr id="47112"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7113" name="Text Box 6"/>
            <p:cNvSpPr/>
            <p:nvPr/>
          </p:nvSpPr>
          <p:spPr>
            <a:xfrm>
              <a:off x="0" y="0"/>
              <a:ext cx="2286016" cy="395419"/>
            </a:xfrm>
            <a:prstGeom prst="rect">
              <a:avLst/>
            </a:prstGeom>
            <a:solidFill>
              <a:srgbClr val="F79646"/>
            </a:solidFill>
            <a:ln w="9525">
              <a:noFill/>
            </a:ln>
          </p:spPr>
          <p:txBody>
            <a:bodyPr anchor="t" anchorCtr="0">
              <a:spAutoFit/>
            </a:bodyPr>
            <a:p>
              <a:pPr>
                <a:spcBef>
                  <a:spcPct val="20000"/>
                </a:spcBef>
              </a:pP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设备报废注销</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114"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1" name="矩形 25"/>
          <p:cNvSpPr/>
          <p:nvPr/>
        </p:nvSpPr>
        <p:spPr>
          <a:xfrm>
            <a:off x="293688" y="1522413"/>
            <a:ext cx="8520112" cy="1570037"/>
          </a:xfrm>
          <a:prstGeom prst="rect">
            <a:avLst/>
          </a:prstGeom>
          <a:noFill/>
          <a:ln w="9525">
            <a:noFill/>
          </a:ln>
        </p:spPr>
        <p:txBody>
          <a:bodyPr anchor="t" anchorCtr="0">
            <a:spAutoFit/>
          </a:bodyPr>
          <a:p>
            <a:pPr eaLnBrk="0" hangingPunct="0"/>
            <a:r>
              <a:rPr lang="zh-CN" altLang="zh-CN" sz="1600" dirty="0">
                <a:solidFill>
                  <a:srgbClr val="FF0000"/>
                </a:solidFill>
                <a:latin typeface="Arial" panose="020B0604020202020204" pitchFamily="34" charset="0"/>
                <a:ea typeface="宋体" panose="02010600030101010101" pitchFamily="2" charset="-122"/>
              </a:rPr>
              <a:t>第四十八条  </a:t>
            </a:r>
            <a:r>
              <a:rPr lang="zh-CN" altLang="zh-CN" sz="1600" dirty="0">
                <a:latin typeface="Arial" panose="020B0604020202020204" pitchFamily="34" charset="0"/>
                <a:ea typeface="宋体" panose="02010600030101010101" pitchFamily="2" charset="-122"/>
              </a:rPr>
              <a:t>特种设备存在严重事故隐患，无改造、修理价值，或者达到安全技术规范规定的其他报废条件的，特种设备使用单位应当依法履行报废义务，采取必要措施消除该特种设备的使用功能，并向原登记的负责特种设备安全监督管理的部门办理使用登记证书注销手续。</a:t>
            </a:r>
            <a:endParaRPr lang="zh-CN" altLang="zh-CN" sz="1600" dirty="0">
              <a:latin typeface="Arial" panose="020B0604020202020204" pitchFamily="34" charset="0"/>
              <a:ea typeface="宋体" panose="02010600030101010101" pitchFamily="2" charset="-122"/>
            </a:endParaRPr>
          </a:p>
          <a:p>
            <a:pPr eaLnBrk="0" hangingPunct="0"/>
            <a:r>
              <a:rPr lang="en-US" altLang="zh-CN" sz="1600" dirty="0">
                <a:latin typeface="Arial" panose="020B0604020202020204" pitchFamily="34" charset="0"/>
              </a:rPr>
              <a:t>    </a:t>
            </a:r>
            <a:r>
              <a:rPr lang="zh-CN" altLang="zh-CN" sz="1600" dirty="0">
                <a:latin typeface="Arial" panose="020B0604020202020204" pitchFamily="34" charset="0"/>
                <a:ea typeface="宋体" panose="02010600030101010101" pitchFamily="2" charset="-122"/>
              </a:rPr>
              <a:t>前款规定报废条件以外的特种设备，达到设计使用年限可以继续使用的，应当按照安全技术规范的要求通过检验或者安全评估，并办理使用登记证书变更，方可继续使用。允许继续使用的，应当采取加强检验、检测和维护保养等措施，确保使用安全。</a:t>
            </a:r>
            <a:endParaRPr lang="zh-CN" altLang="zh-CN" sz="1600" dirty="0">
              <a:latin typeface="Arial" panose="020B0604020202020204" pitchFamily="34" charset="0"/>
              <a:ea typeface="宋体" panose="02010600030101010101" pitchFamily="2" charset="-122"/>
            </a:endParaRPr>
          </a:p>
        </p:txBody>
      </p:sp>
      <p:grpSp>
        <p:nvGrpSpPr>
          <p:cNvPr id="19" name="组合 14"/>
          <p:cNvGrpSpPr/>
          <p:nvPr/>
        </p:nvGrpSpPr>
        <p:grpSpPr>
          <a:xfrm>
            <a:off x="119063" y="3046413"/>
            <a:ext cx="3708400" cy="431800"/>
            <a:chOff x="0" y="0"/>
            <a:chExt cx="2286016" cy="430216"/>
          </a:xfrm>
        </p:grpSpPr>
        <p:sp>
          <p:nvSpPr>
            <p:cNvPr id="47117"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7118"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充装单位的要求</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119" name="Rectangle 7"/>
            <p:cNvSpPr/>
            <p:nvPr/>
          </p:nvSpPr>
          <p:spPr>
            <a:xfrm>
              <a:off x="0" y="357190"/>
              <a:ext cx="357190" cy="71438"/>
            </a:xfrm>
            <a:prstGeom prst="rect">
              <a:avLst/>
            </a:prstGeom>
            <a:solidFill>
              <a:srgbClr val="00B050"/>
            </a:solidFill>
            <a:ln w="9525">
              <a:noFill/>
            </a:ln>
          </p:spPr>
          <p:txBody>
            <a:bodyPr wrap="none" anchor="ctr" anchorCtr="0"/>
            <a:p>
              <a:pPr eaLnBrk="0" hangingPunct="0">
                <a:buFont typeface="Arial" panose="020B0604020202020204" pitchFamily="34" charset="0"/>
              </a:pPr>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47120" name="矩形 1"/>
          <p:cNvSpPr/>
          <p:nvPr/>
        </p:nvSpPr>
        <p:spPr>
          <a:xfrm>
            <a:off x="293688" y="3559175"/>
            <a:ext cx="8721725" cy="2308225"/>
          </a:xfrm>
          <a:prstGeom prst="rect">
            <a:avLst/>
          </a:prstGeom>
          <a:noFill/>
          <a:ln w="9525">
            <a:noFill/>
          </a:ln>
        </p:spPr>
        <p:txBody>
          <a:bodyPr anchor="t" anchorCtr="0">
            <a:spAutoFit/>
          </a:bodyPr>
          <a:p>
            <a:pPr eaLnBrk="0" hangingPunct="0"/>
            <a:r>
              <a:rPr lang="zh-CN" altLang="zh-CN" sz="1600" dirty="0">
                <a:solidFill>
                  <a:srgbClr val="FF0000"/>
                </a:solidFill>
                <a:latin typeface="Arial" panose="020B0604020202020204" pitchFamily="34" charset="0"/>
                <a:ea typeface="宋体" panose="02010600030101010101" pitchFamily="2" charset="-122"/>
              </a:rPr>
              <a:t>第四十九条</a:t>
            </a:r>
            <a:r>
              <a:rPr lang="en-US" altLang="zh-CN" sz="1600" dirty="0">
                <a:solidFill>
                  <a:srgbClr val="FF0000"/>
                </a:solidFill>
                <a:latin typeface="Arial" panose="020B0604020202020204" pitchFamily="34" charset="0"/>
              </a:rPr>
              <a:t>  </a:t>
            </a:r>
            <a:r>
              <a:rPr lang="zh-CN" altLang="zh-CN" sz="1600" dirty="0">
                <a:latin typeface="Arial" panose="020B0604020202020204" pitchFamily="34" charset="0"/>
                <a:ea typeface="宋体" panose="02010600030101010101" pitchFamily="2" charset="-122"/>
              </a:rPr>
              <a:t>移动式压力容器、气瓶充装单位，应当具备下列条件，并经负责特种设备安全监督管理的部门许可，方可从事充装活动：</a:t>
            </a:r>
            <a:endParaRPr lang="en-US" altLang="zh-CN" sz="1600" dirty="0">
              <a:latin typeface="Arial" panose="020B0604020202020204" pitchFamily="34" charset="0"/>
            </a:endParaRPr>
          </a:p>
          <a:p>
            <a:pPr eaLnBrk="0" hangingPunct="0"/>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一</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有与充装和管理相适应的管理人员和技术人员；</a:t>
            </a:r>
            <a:endParaRPr lang="zh-CN" altLang="zh-CN" sz="1600" dirty="0">
              <a:latin typeface="Arial" panose="020B0604020202020204" pitchFamily="34" charset="0"/>
              <a:ea typeface="宋体" panose="02010600030101010101" pitchFamily="2" charset="-122"/>
            </a:endParaRPr>
          </a:p>
          <a:p>
            <a:pPr eaLnBrk="0" hangingPunct="0"/>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二</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有与充装和管理相适应的充装设备、检测手段、场地厂房、器具、安全设施；</a:t>
            </a:r>
            <a:endParaRPr lang="zh-CN" altLang="zh-CN" sz="1600" dirty="0">
              <a:latin typeface="Arial" panose="020B0604020202020204" pitchFamily="34" charset="0"/>
              <a:ea typeface="宋体" panose="02010600030101010101" pitchFamily="2" charset="-122"/>
            </a:endParaRPr>
          </a:p>
          <a:p>
            <a:pPr eaLnBrk="0" hangingPunct="0"/>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三</a:t>
            </a:r>
            <a:r>
              <a:rPr lang="en-US" altLang="zh-CN" sz="1600" dirty="0">
                <a:latin typeface="Arial" panose="020B0604020202020204" pitchFamily="34" charset="0"/>
              </a:rPr>
              <a:t>)</a:t>
            </a:r>
            <a:r>
              <a:rPr lang="zh-CN" altLang="zh-CN" sz="1600" dirty="0">
                <a:latin typeface="Arial" panose="020B0604020202020204" pitchFamily="34" charset="0"/>
                <a:ea typeface="宋体" panose="02010600030101010101" pitchFamily="2" charset="-122"/>
              </a:rPr>
              <a:t>有健全的充装管理制度、责任制度、处理措施。</a:t>
            </a:r>
            <a:endParaRPr lang="zh-CN" altLang="zh-CN" sz="1600" dirty="0">
              <a:latin typeface="Arial" panose="020B0604020202020204" pitchFamily="34" charset="0"/>
              <a:ea typeface="宋体" panose="02010600030101010101" pitchFamily="2" charset="-122"/>
            </a:endParaRPr>
          </a:p>
          <a:p>
            <a:pPr eaLnBrk="0" hangingPunct="0"/>
            <a:r>
              <a:rPr lang="en-US" altLang="zh-CN" sz="1600" dirty="0">
                <a:latin typeface="Arial" panose="020B0604020202020204" pitchFamily="34" charset="0"/>
              </a:rPr>
              <a:t>    </a:t>
            </a:r>
            <a:r>
              <a:rPr lang="zh-CN" altLang="zh-CN" sz="1600" dirty="0">
                <a:solidFill>
                  <a:srgbClr val="D7181F"/>
                </a:solidFill>
                <a:latin typeface="Arial" panose="020B0604020202020204" pitchFamily="34" charset="0"/>
                <a:ea typeface="宋体" panose="02010600030101010101" pitchFamily="2" charset="-122"/>
              </a:rPr>
              <a:t>充装单位应当建立充装前后的检查、记录制度，禁止对不符合安全技术规范要求的移动式压力容器和气瓶进行充装。</a:t>
            </a:r>
            <a:endParaRPr lang="zh-CN" altLang="zh-CN" sz="1600" dirty="0">
              <a:solidFill>
                <a:srgbClr val="D7181F"/>
              </a:solidFill>
              <a:latin typeface="Arial" panose="020B0604020202020204" pitchFamily="34" charset="0"/>
              <a:ea typeface="宋体" panose="02010600030101010101" pitchFamily="2" charset="-122"/>
            </a:endParaRPr>
          </a:p>
          <a:p>
            <a:pPr eaLnBrk="0" hangingPunct="0"/>
            <a:r>
              <a:rPr lang="en-US" altLang="zh-CN" sz="1600" dirty="0">
                <a:solidFill>
                  <a:srgbClr val="D7181F"/>
                </a:solidFill>
                <a:latin typeface="Arial" panose="020B0604020202020204" pitchFamily="34" charset="0"/>
              </a:rPr>
              <a:t>    </a:t>
            </a:r>
            <a:r>
              <a:rPr lang="zh-CN" altLang="zh-CN" sz="1600" dirty="0">
                <a:solidFill>
                  <a:srgbClr val="D7181F"/>
                </a:solidFill>
                <a:latin typeface="Arial" panose="020B0604020202020204" pitchFamily="34" charset="0"/>
                <a:ea typeface="宋体" panose="02010600030101010101" pitchFamily="2" charset="-122"/>
              </a:rPr>
              <a:t>气瓶充装单位应当向气体使用者提供符合安全技术规范要求的气瓶，对气体使用者进行气瓶安全使用指导，并按照安全技术规范的要求办理气瓶使用登记，及时申报定期检验。</a:t>
            </a:r>
            <a:endParaRPr lang="zh-CN" altLang="zh-CN" sz="1600" dirty="0">
              <a:solidFill>
                <a:srgbClr val="D7181F"/>
              </a:solidFill>
              <a:latin typeface="Arial" panose="020B060402020202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2"/>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Effect filter="wipe(right)" prLst="gradientSize: 0.1">
                                      <p:cBhvr>
                                        <p:cTn id="9" dur="1000"/>
                                        <p:tgtEl>
                                          <p:spTgt spid="18"/>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ppt_x</p:attrName>
                                        </p:attrNameLst>
                                      </p:cBhvr>
                                      <p:tavLst>
                                        <p:tav tm="0">
                                          <p:val>
                                            <p:strVal val="#ppt_x-.2"/>
                                          </p:val>
                                        </p:tav>
                                        <p:tav tm="100000">
                                          <p:val>
                                            <p:strVal val="#ppt_x"/>
                                          </p:val>
                                        </p:tav>
                                      </p:tavLst>
                                    </p:anim>
                                    <p:anim calcmode="lin" valueType="num">
                                      <p:cBhvr>
                                        <p:cTn id="20" dur="1000" fill="hold"/>
                                        <p:tgtEl>
                                          <p:spTgt spid="19"/>
                                        </p:tgtEl>
                                        <p:attrNameLst>
                                          <p:attrName>ppt_y</p:attrName>
                                        </p:attrNameLst>
                                      </p:cBhvr>
                                      <p:tavLst>
                                        <p:tav tm="0">
                                          <p:val>
                                            <p:strVal val="#ppt_y"/>
                                          </p:val>
                                        </p:tav>
                                        <p:tav tm="100000">
                                          <p:val>
                                            <p:strVal val="#ppt_y"/>
                                          </p:val>
                                        </p:tav>
                                      </p:tavLst>
                                    </p:anim>
                                    <p:animEffect filter="wipe(right)" prLst="gradientSize: 0.1">
                                      <p:cBhvr>
                                        <p:cTn id="2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48131" name="组合 23"/>
          <p:cNvGrpSpPr/>
          <p:nvPr/>
        </p:nvGrpSpPr>
        <p:grpSpPr>
          <a:xfrm>
            <a:off x="6705600" y="66675"/>
            <a:ext cx="1874838" cy="788988"/>
            <a:chOff x="-901697" y="128628"/>
            <a:chExt cx="2773749" cy="1536156"/>
          </a:xfrm>
        </p:grpSpPr>
        <p:sp>
          <p:nvSpPr>
            <p:cNvPr id="48132" name="Text Box 6"/>
            <p:cNvSpPr/>
            <p:nvPr/>
          </p:nvSpPr>
          <p:spPr>
            <a:xfrm>
              <a:off x="-901697" y="1005731"/>
              <a:ext cx="2773749" cy="659053"/>
            </a:xfrm>
            <a:prstGeom prst="rect">
              <a:avLst/>
            </a:prstGeom>
            <a:solidFill>
              <a:srgbClr val="009834"/>
            </a:solidFill>
            <a:ln w="9525">
              <a:noFill/>
            </a:ln>
          </p:spPr>
          <p:txBody>
            <a:bodyPr anchor="t" anchorCtr="0">
              <a:spAutoFit/>
            </a:bodyPr>
            <a:p>
              <a:pPr algn="ct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检验、检测</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8133" name="矩形 25"/>
            <p:cNvSpPr/>
            <p:nvPr/>
          </p:nvSpPr>
          <p:spPr>
            <a:xfrm>
              <a:off x="-450950" y="128628"/>
              <a:ext cx="1183893" cy="65916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第三篇</a:t>
              </a:r>
              <a:endParaRPr lang="zh-CN" altLang="en-US" dirty="0">
                <a:latin typeface="Arial" panose="020B0604020202020204" pitchFamily="34" charset="0"/>
                <a:ea typeface="宋体" panose="02010600030101010101" pitchFamily="2" charset="-122"/>
              </a:endParaRPr>
            </a:p>
          </p:txBody>
        </p:sp>
      </p:grpSp>
      <p:sp>
        <p:nvSpPr>
          <p:cNvPr id="48134"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3</a:t>
            </a:r>
            <a:endParaRPr lang="en-US" altLang="zh-CN" sz="7200" b="1" dirty="0">
              <a:latin typeface="Arial" panose="020B0604020202020204" pitchFamily="34" charset="0"/>
            </a:endParaRPr>
          </a:p>
        </p:txBody>
      </p:sp>
      <p:grpSp>
        <p:nvGrpSpPr>
          <p:cNvPr id="18" name="组合 14"/>
          <p:cNvGrpSpPr/>
          <p:nvPr/>
        </p:nvGrpSpPr>
        <p:grpSpPr>
          <a:xfrm>
            <a:off x="157163" y="1065213"/>
            <a:ext cx="3556000" cy="431800"/>
            <a:chOff x="0" y="0"/>
            <a:chExt cx="2286016" cy="430216"/>
          </a:xfrm>
        </p:grpSpPr>
        <p:sp>
          <p:nvSpPr>
            <p:cNvPr id="48136"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8137" name="Text Box 6"/>
            <p:cNvSpPr/>
            <p:nvPr/>
          </p:nvSpPr>
          <p:spPr>
            <a:xfrm>
              <a:off x="0" y="0"/>
              <a:ext cx="2286016" cy="395419"/>
            </a:xfrm>
            <a:prstGeom prst="rect">
              <a:avLst/>
            </a:prstGeom>
            <a:solidFill>
              <a:srgbClr val="F79646"/>
            </a:solidFill>
            <a:ln w="9525">
              <a:noFill/>
            </a:ln>
          </p:spPr>
          <p:txBody>
            <a:bodyPr anchor="t" anchorCtr="0">
              <a:spAutoFit/>
            </a:bodyPr>
            <a:p>
              <a:pPr>
                <a:spcBef>
                  <a:spcPct val="20000"/>
                </a:spcBef>
              </a:pP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检验、检测</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8138"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31" name="矩形 25"/>
          <p:cNvSpPr/>
          <p:nvPr/>
        </p:nvSpPr>
        <p:spPr>
          <a:xfrm>
            <a:off x="293688" y="1522413"/>
            <a:ext cx="8520112" cy="1963737"/>
          </a:xfrm>
          <a:prstGeom prst="rect">
            <a:avLst/>
          </a:prstGeom>
          <a:noFill/>
          <a:ln w="9525">
            <a:noFill/>
          </a:ln>
        </p:spPr>
        <p:txBody>
          <a:bodyPr anchor="t" anchorCtr="0">
            <a:spAutoFit/>
          </a:bodyPr>
          <a:p>
            <a:pPr>
              <a:lnSpc>
                <a:spcPct val="120000"/>
              </a:lnSpc>
              <a:spcBef>
                <a:spcPct val="20000"/>
              </a:spcBef>
              <a:buFont typeface="Arial" panose="020B0604020202020204" pitchFamily="34" charset="0"/>
              <a:buChar char="•"/>
            </a:pPr>
            <a:r>
              <a:rPr lang="zh-CN" altLang="en-US" sz="1600" dirty="0">
                <a:latin typeface="方正黑体简体" charset="-122"/>
                <a:ea typeface="方正黑体简体" charset="-122"/>
                <a:sym typeface="宋体" panose="02010600030101010101" pitchFamily="2" charset="-122"/>
              </a:rPr>
              <a:t>本法进一步明确了</a:t>
            </a:r>
            <a:r>
              <a:rPr lang="zh-CN" altLang="en-US" sz="1600" dirty="0">
                <a:solidFill>
                  <a:schemeClr val="hlink"/>
                </a:solidFill>
                <a:latin typeface="方正黑体简体" charset="-122"/>
                <a:ea typeface="方正黑体简体" charset="-122"/>
                <a:sym typeface="宋体" panose="02010600030101010101" pitchFamily="2" charset="-122"/>
              </a:rPr>
              <a:t>检验</a:t>
            </a:r>
            <a:r>
              <a:rPr lang="zh-CN" altLang="en-US" sz="1600" dirty="0">
                <a:latin typeface="方正黑体简体" charset="-122"/>
                <a:ea typeface="方正黑体简体" charset="-122"/>
                <a:sym typeface="宋体" panose="02010600030101010101" pitchFamily="2" charset="-122"/>
              </a:rPr>
              <a:t>、</a:t>
            </a:r>
            <a:r>
              <a:rPr lang="zh-CN" altLang="en-US" sz="1600" dirty="0">
                <a:solidFill>
                  <a:schemeClr val="folHlink"/>
                </a:solidFill>
                <a:latin typeface="方正黑体简体" charset="-122"/>
                <a:ea typeface="方正黑体简体" charset="-122"/>
                <a:sym typeface="宋体" panose="02010600030101010101" pitchFamily="2" charset="-122"/>
              </a:rPr>
              <a:t>检测</a:t>
            </a:r>
            <a:r>
              <a:rPr lang="zh-CN" altLang="en-US" sz="1600" dirty="0">
                <a:latin typeface="方正黑体简体" charset="-122"/>
                <a:ea typeface="方正黑体简体" charset="-122"/>
                <a:sym typeface="宋体" panose="02010600030101010101" pitchFamily="2" charset="-122"/>
              </a:rPr>
              <a:t>工作的性质和作用</a:t>
            </a:r>
            <a:r>
              <a:rPr lang="zh-CN" altLang="en-US" sz="1600" dirty="0">
                <a:latin typeface="方正黑体简体" charset="-122"/>
                <a:ea typeface="方正黑体简体" charset="-122"/>
                <a:sym typeface="Calibri" panose="020F0502020204030204" pitchFamily="34" charset="0"/>
              </a:rPr>
              <a:t>。</a:t>
            </a:r>
            <a:r>
              <a:rPr lang="zh-CN" altLang="en-US" sz="1600" dirty="0">
                <a:latin typeface="方正黑体简体" charset="-122"/>
                <a:ea typeface="方正黑体简体" charset="-122"/>
                <a:sym typeface="宋体" panose="02010600030101010101" pitchFamily="2" charset="-122"/>
              </a:rPr>
              <a:t>一方面明确了检验队伍的主导力量和体现了政府保障安全的监督作用，另一方面强化了企业责任，并利用检测这只社会力量、采取市场运作方式，为保障特种设备安全注入了第三方作用。 </a:t>
            </a:r>
            <a:endParaRPr lang="zh-CN" altLang="en-US" sz="1600" dirty="0">
              <a:latin typeface="方正黑体简体" charset="-122"/>
              <a:ea typeface="方正黑体简体" charset="-122"/>
              <a:sym typeface="宋体" panose="02010600030101010101" pitchFamily="2" charset="-122"/>
            </a:endParaRPr>
          </a:p>
          <a:p>
            <a:pPr>
              <a:lnSpc>
                <a:spcPct val="120000"/>
              </a:lnSpc>
              <a:spcBef>
                <a:spcPct val="20000"/>
              </a:spcBef>
              <a:buFont typeface="Arial" panose="020B0604020202020204" pitchFamily="34" charset="0"/>
              <a:buChar char="•"/>
            </a:pPr>
            <a:r>
              <a:rPr lang="zh-CN" altLang="en-US" sz="1600" dirty="0">
                <a:latin typeface="方正黑体简体" charset="-122"/>
                <a:ea typeface="方正黑体简体" charset="-122"/>
                <a:sym typeface="宋体" panose="02010600030101010101" pitchFamily="2" charset="-122"/>
              </a:rPr>
              <a:t>检验机构、检测机构</a:t>
            </a:r>
            <a:r>
              <a:rPr lang="zh-CN" altLang="en-US" sz="1600" dirty="0">
                <a:solidFill>
                  <a:schemeClr val="hlink"/>
                </a:solidFill>
                <a:latin typeface="方正黑体简体" charset="-122"/>
                <a:ea typeface="方正黑体简体" charset="-122"/>
                <a:sym typeface="宋体" panose="02010600030101010101" pitchFamily="2" charset="-122"/>
              </a:rPr>
              <a:t>均须核准</a:t>
            </a:r>
            <a:r>
              <a:rPr lang="zh-CN" altLang="en-US" sz="1600" dirty="0">
                <a:latin typeface="方正黑体简体" charset="-122"/>
                <a:ea typeface="方正黑体简体" charset="-122"/>
                <a:sym typeface="宋体" panose="02010600030101010101" pitchFamily="2" charset="-122"/>
              </a:rPr>
              <a:t>后方能开展相应业务。</a:t>
            </a:r>
            <a:endParaRPr lang="zh-CN" altLang="en-US" sz="1600" dirty="0">
              <a:latin typeface="方正黑体简体" charset="-122"/>
              <a:ea typeface="方正黑体简体" charset="-122"/>
              <a:sym typeface="宋体" panose="02010600030101010101" pitchFamily="2" charset="-122"/>
            </a:endParaRPr>
          </a:p>
          <a:p>
            <a:pPr>
              <a:lnSpc>
                <a:spcPct val="120000"/>
              </a:lnSpc>
              <a:spcBef>
                <a:spcPct val="20000"/>
              </a:spcBef>
              <a:buFont typeface="Arial" panose="020B0604020202020204" pitchFamily="34" charset="0"/>
              <a:buChar char="•"/>
            </a:pPr>
            <a:r>
              <a:rPr lang="zh-CN" altLang="en-US" sz="1600" dirty="0">
                <a:latin typeface="方正黑体简体" charset="-122"/>
                <a:ea typeface="方正黑体简体" charset="-122"/>
                <a:sym typeface="宋体" panose="02010600030101010101" pitchFamily="2" charset="-122"/>
              </a:rPr>
              <a:t>检验机构在从事检验工作中，需要进行检测时，也可以委托检测机构实施。检验机构经过相应核准，也可以从事检测工作。</a:t>
            </a:r>
            <a:endParaRPr lang="zh-CN" altLang="en-US" sz="1600" dirty="0">
              <a:latin typeface="方正黑体简体" charset="-122"/>
              <a:ea typeface="方正黑体简体" charset="-122"/>
              <a:sym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2"/>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Effect filter="wipe(right)" prLst="gradientSize: 0.1">
                                      <p:cBhvr>
                                        <p:cTn id="9" dur="1000"/>
                                        <p:tgtEl>
                                          <p:spTgt spid="18"/>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49155" name="组合 23"/>
          <p:cNvGrpSpPr/>
          <p:nvPr/>
        </p:nvGrpSpPr>
        <p:grpSpPr>
          <a:xfrm>
            <a:off x="6705600" y="66675"/>
            <a:ext cx="1874838" cy="788988"/>
            <a:chOff x="-901697" y="128628"/>
            <a:chExt cx="2773749" cy="1536267"/>
          </a:xfrm>
        </p:grpSpPr>
        <p:sp>
          <p:nvSpPr>
            <p:cNvPr id="49156" name="Text Box 6"/>
            <p:cNvSpPr/>
            <p:nvPr/>
          </p:nvSpPr>
          <p:spPr>
            <a:xfrm>
              <a:off x="-901697" y="1005732"/>
              <a:ext cx="2773749" cy="659163"/>
            </a:xfrm>
            <a:prstGeom prst="rect">
              <a:avLst/>
            </a:prstGeom>
            <a:solidFill>
              <a:srgbClr val="009834"/>
            </a:solidFill>
            <a:ln w="9525">
              <a:noFill/>
            </a:ln>
          </p:spPr>
          <p:txBody>
            <a:bodyPr anchor="t" anchorCtr="0">
              <a:spAutoFit/>
            </a:bodyPr>
            <a:p>
              <a:pPr algn="ctr">
                <a:spcBef>
                  <a:spcPct val="20000"/>
                </a:spcBef>
              </a:pP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监督、管理</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9157" name="矩形 25"/>
            <p:cNvSpPr/>
            <p:nvPr/>
          </p:nvSpPr>
          <p:spPr>
            <a:xfrm>
              <a:off x="-450950" y="128628"/>
              <a:ext cx="1183893" cy="65916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第四篇</a:t>
              </a:r>
              <a:endParaRPr lang="zh-CN" altLang="en-US" dirty="0">
                <a:latin typeface="Arial" panose="020B0604020202020204" pitchFamily="34" charset="0"/>
                <a:ea typeface="宋体" panose="02010600030101010101" pitchFamily="2" charset="-122"/>
              </a:endParaRPr>
            </a:p>
          </p:txBody>
        </p:sp>
      </p:grpSp>
      <p:sp>
        <p:nvSpPr>
          <p:cNvPr id="49158"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4</a:t>
            </a:r>
            <a:endParaRPr lang="en-US" altLang="zh-CN" sz="7200" b="1" dirty="0">
              <a:latin typeface="Arial" panose="020B0604020202020204" pitchFamily="34" charset="0"/>
            </a:endParaRPr>
          </a:p>
        </p:txBody>
      </p:sp>
      <p:grpSp>
        <p:nvGrpSpPr>
          <p:cNvPr id="18" name="组合 14"/>
          <p:cNvGrpSpPr/>
          <p:nvPr/>
        </p:nvGrpSpPr>
        <p:grpSpPr>
          <a:xfrm>
            <a:off x="157163" y="1065213"/>
            <a:ext cx="3556000" cy="431800"/>
            <a:chOff x="0" y="0"/>
            <a:chExt cx="2286016" cy="430216"/>
          </a:xfrm>
        </p:grpSpPr>
        <p:sp>
          <p:nvSpPr>
            <p:cNvPr id="49160"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49161" name="Text Box 6"/>
            <p:cNvSpPr/>
            <p:nvPr/>
          </p:nvSpPr>
          <p:spPr>
            <a:xfrm>
              <a:off x="0" y="0"/>
              <a:ext cx="2286016" cy="395419"/>
            </a:xfrm>
            <a:prstGeom prst="rect">
              <a:avLst/>
            </a:prstGeom>
            <a:solidFill>
              <a:srgbClr val="F79646"/>
            </a:solidFill>
            <a:ln w="9525">
              <a:noFill/>
            </a:ln>
          </p:spPr>
          <p:txBody>
            <a:bodyPr anchor="t" anchorCtr="0">
              <a:spAutoFit/>
            </a:bodyPr>
            <a:p>
              <a:pPr>
                <a:spcBef>
                  <a:spcPct val="20000"/>
                </a:spcBef>
              </a:pP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监督、管理</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9162"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13" name="矩形 14"/>
          <p:cNvSpPr/>
          <p:nvPr/>
        </p:nvSpPr>
        <p:spPr>
          <a:xfrm>
            <a:off x="1828800" y="1603375"/>
            <a:ext cx="4357688" cy="646113"/>
          </a:xfrm>
          <a:prstGeom prst="rect">
            <a:avLst/>
          </a:prstGeom>
          <a:solidFill>
            <a:srgbClr val="E36C09"/>
          </a:solidFill>
          <a:ln w="9525">
            <a:noFill/>
          </a:ln>
        </p:spPr>
        <p:txBody>
          <a:bodyPr anchor="t" anchorCtr="0">
            <a:spAutoFit/>
          </a:bodyPr>
          <a:p>
            <a:pPr eaLnBrk="0" hangingPunct="0">
              <a:buFont typeface="Arial" panose="020B0604020202020204" pitchFamily="34" charset="0"/>
            </a:pPr>
            <a:r>
              <a:rPr lang="zh-CN" altLang="en-US" dirty="0">
                <a:solidFill>
                  <a:schemeClr val="bg1"/>
                </a:solidFill>
                <a:latin typeface="Calibri" panose="020F0502020204030204" pitchFamily="34" charset="0"/>
                <a:ea typeface="宋体" panose="02010600030101010101" pitchFamily="2" charset="-122"/>
                <a:sym typeface="宋体" panose="02010600030101010101" pitchFamily="2" charset="-122"/>
              </a:rPr>
              <a:t>负责特种设备安全监督管理的部门在依法履行监督检查职责时，可以行使下列职权</a:t>
            </a:r>
            <a:endParaRPr lang="zh-CN" altLang="en-US" dirty="0">
              <a:solidFill>
                <a:schemeClr val="bg1"/>
              </a:solidFill>
              <a:latin typeface="Calibri" panose="020F0502020204030204" pitchFamily="34" charset="0"/>
              <a:ea typeface="宋体" panose="02010600030101010101" pitchFamily="2" charset="-122"/>
              <a:sym typeface="宋体" panose="02010600030101010101" pitchFamily="2" charset="-122"/>
            </a:endParaRPr>
          </a:p>
        </p:txBody>
      </p:sp>
      <p:pic>
        <p:nvPicPr>
          <p:cNvPr id="14" name="Picture 3"/>
          <p:cNvPicPr>
            <a:picLocks noChangeAspect="1"/>
          </p:cNvPicPr>
          <p:nvPr/>
        </p:nvPicPr>
        <p:blipFill>
          <a:blip r:embed="rId1"/>
          <a:stretch>
            <a:fillRect/>
          </a:stretch>
        </p:blipFill>
        <p:spPr>
          <a:xfrm>
            <a:off x="542925" y="2220913"/>
            <a:ext cx="7643813" cy="4097337"/>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2"/>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Effect filter="wipe(right)" prLst="gradientSize: 0.1">
                                      <p:cBhvr>
                                        <p:cTn id="9" dur="1000"/>
                                        <p:tgtEl>
                                          <p:spTgt spid="18"/>
                                        </p:tgtEl>
                                      </p:cBhvr>
                                    </p:animEffect>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6"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ppt_x</p:attrName>
                                        </p:attrNameLst>
                                      </p:cBhvr>
                                      <p:tavLst>
                                        <p:tav tm="0">
                                          <p:val>
                                            <p:strVal val="1+#ppt_w/2"/>
                                          </p:val>
                                        </p:tav>
                                        <p:tav tm="100000">
                                          <p:val>
                                            <p:strVal val="#ppt_x"/>
                                          </p:val>
                                        </p:tav>
                                      </p:tavLst>
                                    </p:anim>
                                    <p:anim calcmode="lin" valueType="num">
                                      <p:cBhvr>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50179" name="组合 23"/>
          <p:cNvGrpSpPr/>
          <p:nvPr/>
        </p:nvGrpSpPr>
        <p:grpSpPr>
          <a:xfrm>
            <a:off x="6705600" y="66675"/>
            <a:ext cx="1874838" cy="788988"/>
            <a:chOff x="-901697" y="128628"/>
            <a:chExt cx="2773749" cy="1536267"/>
          </a:xfrm>
        </p:grpSpPr>
        <p:sp>
          <p:nvSpPr>
            <p:cNvPr id="50180" name="Text Box 6"/>
            <p:cNvSpPr/>
            <p:nvPr/>
          </p:nvSpPr>
          <p:spPr>
            <a:xfrm>
              <a:off x="-901697" y="1005732"/>
              <a:ext cx="2773749" cy="659163"/>
            </a:xfrm>
            <a:prstGeom prst="rect">
              <a:avLst/>
            </a:prstGeom>
            <a:solidFill>
              <a:srgbClr val="009834"/>
            </a:solidFill>
            <a:ln w="9525">
              <a:noFill/>
            </a:ln>
          </p:spPr>
          <p:txBody>
            <a:bodyPr anchor="t" anchorCtr="0">
              <a:spAutoFit/>
            </a:bodyPr>
            <a:p>
              <a:pPr algn="ctr">
                <a:spcBef>
                  <a:spcPct val="20000"/>
                </a:spcBef>
              </a:pP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监督、管理</a:t>
              </a:r>
              <a:endPar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0181" name="矩形 25"/>
            <p:cNvSpPr/>
            <p:nvPr/>
          </p:nvSpPr>
          <p:spPr>
            <a:xfrm>
              <a:off x="-450950" y="128628"/>
              <a:ext cx="1183893" cy="659163"/>
            </a:xfrm>
            <a:prstGeom prst="rect">
              <a:avLst/>
            </a:prstGeom>
            <a:noFill/>
            <a:ln w="9525">
              <a:noFill/>
            </a:ln>
          </p:spPr>
          <p:txBody>
            <a:bodyPr wrap="none" anchor="t" anchorCtr="0">
              <a:spAutoFit/>
            </a:bodyPr>
            <a:p>
              <a:pPr algn="dist"/>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第四篇</a:t>
              </a:r>
              <a:endParaRPr lang="zh-CN" altLang="en-US" dirty="0">
                <a:latin typeface="Arial" panose="020B0604020202020204" pitchFamily="34" charset="0"/>
                <a:ea typeface="宋体" panose="02010600030101010101" pitchFamily="2" charset="-122"/>
              </a:endParaRPr>
            </a:p>
          </p:txBody>
        </p:sp>
      </p:grpSp>
      <p:sp>
        <p:nvSpPr>
          <p:cNvPr id="50182"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4</a:t>
            </a:r>
            <a:endParaRPr lang="en-US" altLang="zh-CN" sz="7200" b="1" dirty="0">
              <a:latin typeface="Arial" panose="020B0604020202020204" pitchFamily="34" charset="0"/>
            </a:endParaRPr>
          </a:p>
        </p:txBody>
      </p:sp>
      <p:grpSp>
        <p:nvGrpSpPr>
          <p:cNvPr id="18" name="组合 14"/>
          <p:cNvGrpSpPr/>
          <p:nvPr/>
        </p:nvGrpSpPr>
        <p:grpSpPr>
          <a:xfrm>
            <a:off x="157163" y="1065213"/>
            <a:ext cx="3556000" cy="431800"/>
            <a:chOff x="0" y="0"/>
            <a:chExt cx="2286016" cy="430216"/>
          </a:xfrm>
        </p:grpSpPr>
        <p:sp>
          <p:nvSpPr>
            <p:cNvPr id="50184"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50185" name="Text Box 6"/>
            <p:cNvSpPr/>
            <p:nvPr/>
          </p:nvSpPr>
          <p:spPr>
            <a:xfrm>
              <a:off x="0" y="0"/>
              <a:ext cx="2286016" cy="395419"/>
            </a:xfrm>
            <a:prstGeom prst="rect">
              <a:avLst/>
            </a:prstGeom>
            <a:solidFill>
              <a:srgbClr val="F79646"/>
            </a:solidFill>
            <a:ln w="9525">
              <a:noFill/>
            </a:ln>
          </p:spPr>
          <p:txBody>
            <a:bodyPr anchor="t" anchorCtr="0">
              <a:spAutoFit/>
            </a:bodyPr>
            <a:p>
              <a:pPr>
                <a:spcBef>
                  <a:spcPct val="20000"/>
                </a:spcBef>
              </a:pP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监督、管理</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0186"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50187" name="Rectangle 3"/>
          <p:cNvSpPr txBox="1"/>
          <p:nvPr/>
        </p:nvSpPr>
        <p:spPr>
          <a:xfrm>
            <a:off x="350838" y="1536700"/>
            <a:ext cx="2620962" cy="468313"/>
          </a:xfrm>
          <a:prstGeom prst="rect">
            <a:avLst/>
          </a:prstGeom>
          <a:noFill/>
          <a:ln w="9525">
            <a:noFill/>
          </a:ln>
        </p:spPr>
        <p:txBody>
          <a:bodyPr anchor="t" anchorCtr="0"/>
          <a:p>
            <a:pPr marL="342900" indent="-342900" eaLnBrk="0" hangingPunct="0">
              <a:spcBef>
                <a:spcPct val="20000"/>
              </a:spcBef>
            </a:pPr>
            <a:r>
              <a:rPr lang="zh-CN" altLang="en-US" sz="2000" b="1" dirty="0">
                <a:latin typeface="黑体" panose="02010609060101010101" pitchFamily="49" charset="-122"/>
                <a:ea typeface="黑体" panose="02010609060101010101" pitchFamily="49" charset="-122"/>
              </a:rPr>
              <a:t>现场监督检查程序： </a:t>
            </a:r>
            <a:endParaRPr lang="zh-CN" altLang="en-US" sz="2000" b="1" dirty="0">
              <a:latin typeface="黑体" panose="02010609060101010101" pitchFamily="49" charset="-122"/>
              <a:ea typeface="黑体" panose="02010609060101010101" pitchFamily="49" charset="-122"/>
            </a:endParaRPr>
          </a:p>
          <a:p>
            <a:pPr marL="342900" indent="-342900" eaLnBrk="0" hangingPunct="0">
              <a:spcBef>
                <a:spcPct val="20000"/>
              </a:spcBef>
              <a:buFont typeface="Arial" panose="020B0604020202020204" pitchFamily="34" charset="0"/>
              <a:buChar char="•"/>
            </a:pPr>
            <a:endParaRPr lang="zh-CN" altLang="en-US" sz="3200" dirty="0">
              <a:latin typeface="Calibri" panose="020F0502020204030204" pitchFamily="34" charset="0"/>
              <a:ea typeface="宋体" panose="02010600030101010101" pitchFamily="2" charset="-122"/>
            </a:endParaRPr>
          </a:p>
        </p:txBody>
      </p:sp>
      <p:sp>
        <p:nvSpPr>
          <p:cNvPr id="50188" name="内容占位符 2"/>
          <p:cNvSpPr/>
          <p:nvPr/>
        </p:nvSpPr>
        <p:spPr>
          <a:xfrm>
            <a:off x="3208338" y="1590675"/>
            <a:ext cx="5902325" cy="2371725"/>
          </a:xfrm>
          <a:prstGeom prst="rect">
            <a:avLst/>
          </a:prstGeom>
          <a:noFill/>
          <a:ln w="9525">
            <a:noFill/>
          </a:ln>
        </p:spPr>
        <p:txBody>
          <a:bodyPr anchor="t" anchorCtr="0"/>
          <a:p>
            <a:pPr marL="342900" indent="-342900" eaLnBrk="0" hangingPunct="0">
              <a:spcBef>
                <a:spcPct val="20000"/>
              </a:spcBef>
              <a:buClr>
                <a:srgbClr val="FF0000"/>
              </a:buClr>
              <a:buFont typeface="Wingdings" panose="05000000000000000000" pitchFamily="2" charset="2"/>
              <a:buChar char="Ø"/>
            </a:pPr>
            <a:r>
              <a:rPr lang="zh-CN" altLang="zh-CN" sz="1600" dirty="0">
                <a:solidFill>
                  <a:schemeClr val="accent2"/>
                </a:solidFill>
                <a:latin typeface="仿宋_GB2312" pitchFamily="49" charset="-122"/>
                <a:ea typeface="仿宋_GB2312" pitchFamily="49" charset="-122"/>
              </a:rPr>
              <a:t>出示证件</a:t>
            </a:r>
            <a:endParaRPr lang="en-US" altLang="zh-CN" sz="1600" dirty="0">
              <a:solidFill>
                <a:schemeClr val="accent2"/>
              </a:solidFill>
              <a:latin typeface="仿宋_GB2312" pitchFamily="49" charset="-122"/>
              <a:ea typeface="仿宋_GB2312" pitchFamily="49" charset="-122"/>
            </a:endParaRPr>
          </a:p>
          <a:p>
            <a:pPr marL="342900" indent="-342900" eaLnBrk="0" hangingPunct="0">
              <a:spcBef>
                <a:spcPct val="20000"/>
              </a:spcBef>
              <a:buClr>
                <a:srgbClr val="FF0000"/>
              </a:buClr>
              <a:buFont typeface="Wingdings" panose="05000000000000000000" pitchFamily="2" charset="2"/>
              <a:buChar char="Ø"/>
            </a:pPr>
            <a:r>
              <a:rPr lang="zh-CN" altLang="zh-CN" sz="1600" dirty="0">
                <a:solidFill>
                  <a:schemeClr val="accent2"/>
                </a:solidFill>
                <a:latin typeface="仿宋_GB2312" pitchFamily="49" charset="-122"/>
                <a:ea typeface="仿宋_GB2312" pitchFamily="49" charset="-122"/>
              </a:rPr>
              <a:t>说明来意</a:t>
            </a:r>
            <a:endParaRPr lang="en-US" altLang="zh-CN" sz="1600" dirty="0">
              <a:solidFill>
                <a:schemeClr val="accent2"/>
              </a:solidFill>
              <a:latin typeface="仿宋_GB2312" pitchFamily="49" charset="-122"/>
              <a:ea typeface="仿宋_GB2312" pitchFamily="49" charset="-122"/>
            </a:endParaRPr>
          </a:p>
          <a:p>
            <a:pPr marL="342900" indent="-342900" eaLnBrk="0" hangingPunct="0">
              <a:spcBef>
                <a:spcPct val="20000"/>
              </a:spcBef>
              <a:buClr>
                <a:srgbClr val="FF0000"/>
              </a:buClr>
              <a:buFont typeface="Wingdings" panose="05000000000000000000" pitchFamily="2" charset="2"/>
              <a:buChar char="Ø"/>
            </a:pPr>
            <a:r>
              <a:rPr lang="zh-CN" altLang="zh-CN" sz="1600" dirty="0">
                <a:solidFill>
                  <a:schemeClr val="accent2"/>
                </a:solidFill>
                <a:latin typeface="仿宋_GB2312" pitchFamily="49" charset="-122"/>
                <a:ea typeface="仿宋_GB2312" pitchFamily="49" charset="-122"/>
              </a:rPr>
              <a:t>现场检查</a:t>
            </a:r>
            <a:r>
              <a:rPr lang="zh-CN" altLang="en-US" sz="1600" dirty="0">
                <a:solidFill>
                  <a:schemeClr val="accent2"/>
                </a:solidFill>
                <a:latin typeface="仿宋_GB2312" pitchFamily="49" charset="-122"/>
                <a:ea typeface="仿宋_GB2312" pitchFamily="49" charset="-122"/>
              </a:rPr>
              <a:t>（设备现场）</a:t>
            </a:r>
            <a:endParaRPr lang="en-US" altLang="zh-CN" sz="1600" dirty="0">
              <a:solidFill>
                <a:schemeClr val="accent2"/>
              </a:solidFill>
              <a:latin typeface="仿宋_GB2312" pitchFamily="49" charset="-122"/>
              <a:ea typeface="仿宋_GB2312" pitchFamily="49" charset="-122"/>
            </a:endParaRPr>
          </a:p>
          <a:p>
            <a:pPr marL="342900" indent="-342900" eaLnBrk="0" hangingPunct="0">
              <a:spcBef>
                <a:spcPct val="20000"/>
              </a:spcBef>
              <a:buClr>
                <a:srgbClr val="FF0000"/>
              </a:buClr>
              <a:buFont typeface="Wingdings" panose="05000000000000000000" pitchFamily="2" charset="2"/>
              <a:buChar char="Ø"/>
            </a:pPr>
            <a:r>
              <a:rPr lang="zh-CN" altLang="zh-CN" sz="1600" dirty="0">
                <a:solidFill>
                  <a:schemeClr val="accent2"/>
                </a:solidFill>
                <a:latin typeface="仿宋_GB2312" pitchFamily="49" charset="-122"/>
                <a:ea typeface="仿宋_GB2312" pitchFamily="49" charset="-122"/>
              </a:rPr>
              <a:t>做出记录</a:t>
            </a:r>
            <a:endParaRPr lang="en-US" altLang="zh-CN" sz="1600" dirty="0">
              <a:solidFill>
                <a:schemeClr val="accent2"/>
              </a:solidFill>
              <a:latin typeface="仿宋_GB2312" pitchFamily="49" charset="-122"/>
              <a:ea typeface="仿宋_GB2312" pitchFamily="49" charset="-122"/>
            </a:endParaRPr>
          </a:p>
          <a:p>
            <a:pPr marL="342900" indent="-342900" eaLnBrk="0" hangingPunct="0">
              <a:spcBef>
                <a:spcPct val="20000"/>
              </a:spcBef>
              <a:buClr>
                <a:srgbClr val="FF0000"/>
              </a:buClr>
              <a:buFont typeface="Wingdings" panose="05000000000000000000" pitchFamily="2" charset="2"/>
              <a:buChar char="Ø"/>
            </a:pPr>
            <a:r>
              <a:rPr lang="zh-CN" altLang="zh-CN" sz="1600" dirty="0">
                <a:solidFill>
                  <a:schemeClr val="accent2"/>
                </a:solidFill>
                <a:latin typeface="仿宋_GB2312" pitchFamily="49" charset="-122"/>
                <a:ea typeface="仿宋_GB2312" pitchFamily="49" charset="-122"/>
              </a:rPr>
              <a:t>交换检查意见</a:t>
            </a:r>
            <a:endParaRPr lang="en-US" altLang="zh-CN" sz="1600" dirty="0">
              <a:solidFill>
                <a:schemeClr val="accent2"/>
              </a:solidFill>
              <a:latin typeface="仿宋_GB2312" pitchFamily="49" charset="-122"/>
              <a:ea typeface="仿宋_GB2312" pitchFamily="49" charset="-122"/>
            </a:endParaRPr>
          </a:p>
          <a:p>
            <a:pPr marL="342900" indent="-342900" eaLnBrk="0" hangingPunct="0">
              <a:spcBef>
                <a:spcPct val="20000"/>
              </a:spcBef>
              <a:buClr>
                <a:srgbClr val="FF0000"/>
              </a:buClr>
              <a:buFont typeface="Wingdings" panose="05000000000000000000" pitchFamily="2" charset="2"/>
              <a:buChar char="Ø"/>
            </a:pPr>
            <a:r>
              <a:rPr lang="zh-CN" altLang="zh-CN" sz="1600" dirty="0">
                <a:solidFill>
                  <a:schemeClr val="accent2"/>
                </a:solidFill>
                <a:latin typeface="仿宋_GB2312" pitchFamily="49" charset="-122"/>
                <a:ea typeface="仿宋_GB2312" pitchFamily="49" charset="-122"/>
              </a:rPr>
              <a:t>下达安全监察指令书</a:t>
            </a:r>
            <a:endParaRPr lang="en-US" altLang="zh-CN" sz="1600" dirty="0">
              <a:solidFill>
                <a:schemeClr val="accent2"/>
              </a:solidFill>
              <a:latin typeface="仿宋_GB2312" pitchFamily="49" charset="-122"/>
              <a:ea typeface="仿宋_GB2312" pitchFamily="49" charset="-122"/>
            </a:endParaRPr>
          </a:p>
          <a:p>
            <a:pPr marL="342900" indent="-342900" eaLnBrk="0" hangingPunct="0">
              <a:spcBef>
                <a:spcPct val="20000"/>
              </a:spcBef>
              <a:buClr>
                <a:srgbClr val="FF0000"/>
              </a:buClr>
              <a:buFont typeface="Wingdings" panose="05000000000000000000" pitchFamily="2" charset="2"/>
              <a:buChar char="Ø"/>
            </a:pPr>
            <a:r>
              <a:rPr lang="zh-CN" altLang="zh-CN" sz="1600" dirty="0">
                <a:solidFill>
                  <a:schemeClr val="accent2"/>
                </a:solidFill>
                <a:latin typeface="仿宋_GB2312" pitchFamily="49" charset="-122"/>
                <a:ea typeface="仿宋_GB2312" pitchFamily="49" charset="-122"/>
              </a:rPr>
              <a:t>采取查封扣押措施</a:t>
            </a:r>
            <a:endParaRPr lang="en-US" altLang="zh-CN" sz="1600" dirty="0">
              <a:solidFill>
                <a:schemeClr val="accent2"/>
              </a:solidFill>
              <a:latin typeface="仿宋_GB2312" pitchFamily="49" charset="-122"/>
              <a:ea typeface="仿宋_GB2312" pitchFamily="49" charset="-122"/>
            </a:endParaRPr>
          </a:p>
          <a:p>
            <a:pPr marL="342900" indent="-342900" eaLnBrk="0" hangingPunct="0">
              <a:spcBef>
                <a:spcPct val="20000"/>
              </a:spcBef>
              <a:buClr>
                <a:srgbClr val="FF0000"/>
              </a:buClr>
              <a:buFont typeface="Wingdings" panose="05000000000000000000" pitchFamily="2" charset="2"/>
              <a:buChar char="Ø"/>
            </a:pPr>
            <a:r>
              <a:rPr lang="zh-CN" altLang="zh-CN" sz="1600" dirty="0">
                <a:solidFill>
                  <a:schemeClr val="accent2"/>
                </a:solidFill>
                <a:latin typeface="仿宋_GB2312" pitchFamily="49" charset="-122"/>
                <a:ea typeface="仿宋_GB2312" pitchFamily="49" charset="-122"/>
              </a:rPr>
              <a:t>整改复查</a:t>
            </a:r>
            <a:r>
              <a:rPr lang="zh-CN" altLang="en-US" sz="1600" dirty="0">
                <a:solidFill>
                  <a:schemeClr val="accent2"/>
                </a:solidFill>
                <a:latin typeface="仿宋_GB2312" pitchFamily="49" charset="-122"/>
                <a:ea typeface="仿宋_GB2312" pitchFamily="49" charset="-122"/>
              </a:rPr>
              <a:t>（形成闭环）</a:t>
            </a:r>
            <a:endParaRPr lang="zh-CN" altLang="en-US" sz="1600" dirty="0">
              <a:solidFill>
                <a:schemeClr val="accent2"/>
              </a:solidFill>
              <a:latin typeface="仿宋_GB2312" pitchFamily="49" charset="-122"/>
              <a:ea typeface="仿宋_GB2312" pitchFamily="49" charset="-122"/>
            </a:endParaRPr>
          </a:p>
        </p:txBody>
      </p:sp>
      <p:sp>
        <p:nvSpPr>
          <p:cNvPr id="50189" name="内容占位符 2"/>
          <p:cNvSpPr/>
          <p:nvPr/>
        </p:nvSpPr>
        <p:spPr>
          <a:xfrm>
            <a:off x="317500" y="4056063"/>
            <a:ext cx="8597900" cy="2481262"/>
          </a:xfrm>
          <a:prstGeom prst="rect">
            <a:avLst/>
          </a:prstGeom>
          <a:noFill/>
          <a:ln w="9525">
            <a:noFill/>
          </a:ln>
        </p:spPr>
        <p:txBody>
          <a:bodyPr anchor="t" anchorCtr="0"/>
          <a:p>
            <a:pPr eaLnBrk="0" hangingPunct="0">
              <a:spcBef>
                <a:spcPct val="20000"/>
              </a:spcBef>
            </a:pPr>
            <a:r>
              <a:rPr lang="zh-CN" altLang="en-US" sz="1600" dirty="0">
                <a:solidFill>
                  <a:srgbClr val="FF0000"/>
                </a:solidFill>
                <a:latin typeface="黑体" panose="02010609060101010101" pitchFamily="49" charset="-122"/>
                <a:ea typeface="黑体" panose="02010609060101010101" pitchFamily="49" charset="-122"/>
              </a:rPr>
              <a:t>责令停止使用</a:t>
            </a:r>
            <a:endParaRPr lang="zh-CN" altLang="en-US" sz="1600" dirty="0">
              <a:solidFill>
                <a:srgbClr val="FF0000"/>
              </a:solidFill>
              <a:latin typeface="黑体" panose="02010609060101010101" pitchFamily="49" charset="-122"/>
              <a:ea typeface="黑体" panose="02010609060101010101" pitchFamily="49" charset="-122"/>
            </a:endParaRPr>
          </a:p>
          <a:p>
            <a:pPr eaLnBrk="0" hangingPunct="0">
              <a:spcBef>
                <a:spcPct val="20000"/>
              </a:spcBef>
            </a:pPr>
            <a:r>
              <a:rPr lang="zh-CN" altLang="en-US" sz="1600" dirty="0">
                <a:solidFill>
                  <a:srgbClr val="FF0000"/>
                </a:solidFill>
                <a:latin typeface="Times New Roman" panose="02020603050405020304" pitchFamily="18" charset="0"/>
                <a:ea typeface="宋体" panose="02010600030101010101" pitchFamily="2" charset="-122"/>
              </a:rPr>
              <a:t>     </a:t>
            </a:r>
            <a:r>
              <a:rPr lang="zh-CN" altLang="zh-CN" sz="1600" dirty="0">
                <a:solidFill>
                  <a:schemeClr val="accent2"/>
                </a:solidFill>
                <a:latin typeface="仿宋_GB2312" pitchFamily="49" charset="-122"/>
                <a:ea typeface="仿宋_GB2312" pitchFamily="49" charset="-122"/>
              </a:rPr>
              <a:t>被检查单位在用特种设备存在以下严重事故隐患，经现场报告本监管部门负责人同意，检查人员可以下达特种设备安全监察指令书责令使用单位停止使用特种设备</a:t>
            </a:r>
            <a:r>
              <a:rPr lang="zh-CN" altLang="en-US" sz="1600" dirty="0">
                <a:solidFill>
                  <a:schemeClr val="accent2"/>
                </a:solidFill>
                <a:latin typeface="仿宋_GB2312" pitchFamily="49" charset="-122"/>
                <a:ea typeface="仿宋_GB2312" pitchFamily="49" charset="-122"/>
              </a:rPr>
              <a:t>：</a:t>
            </a:r>
            <a:endParaRPr lang="zh-CN" altLang="zh-CN" sz="1600" dirty="0">
              <a:solidFill>
                <a:schemeClr val="accent2"/>
              </a:solidFill>
              <a:latin typeface="仿宋_GB2312" pitchFamily="49" charset="-122"/>
              <a:ea typeface="仿宋_GB2312" pitchFamily="49" charset="-122"/>
            </a:endParaRPr>
          </a:p>
          <a:p>
            <a:pPr eaLnBrk="0" hangingPunct="0">
              <a:spcBef>
                <a:spcPct val="20000"/>
              </a:spcBef>
            </a:pPr>
            <a:r>
              <a:rPr lang="en-US" altLang="zh-CN" sz="1600" dirty="0">
                <a:solidFill>
                  <a:srgbClr val="FF0000"/>
                </a:solidFill>
                <a:latin typeface="仿宋_GB2312" pitchFamily="49" charset="-122"/>
                <a:ea typeface="仿宋_GB2312" pitchFamily="49" charset="-122"/>
              </a:rPr>
              <a:t>    </a:t>
            </a:r>
            <a:r>
              <a:rPr lang="zh-CN" altLang="zh-CN" sz="1600" dirty="0">
                <a:solidFill>
                  <a:schemeClr val="accent2"/>
                </a:solidFill>
                <a:latin typeface="仿宋_GB2312" pitchFamily="49" charset="-122"/>
                <a:ea typeface="仿宋_GB2312" pitchFamily="49" charset="-122"/>
              </a:rPr>
              <a:t>（一）使用未取得许可生产，未经检验或者检验不合格的特种设备，或者国家明令淘汰、已经报废的特种设备的；</a:t>
            </a:r>
            <a:endParaRPr lang="zh-CN" altLang="zh-CN" sz="1600" dirty="0">
              <a:solidFill>
                <a:schemeClr val="accent2"/>
              </a:solidFill>
              <a:latin typeface="仿宋_GB2312" pitchFamily="49" charset="-122"/>
              <a:ea typeface="仿宋_GB2312" pitchFamily="49" charset="-122"/>
            </a:endParaRPr>
          </a:p>
          <a:p>
            <a:pPr eaLnBrk="0" hangingPunct="0">
              <a:spcBef>
                <a:spcPct val="20000"/>
              </a:spcBef>
            </a:pPr>
            <a:r>
              <a:rPr lang="en-US" altLang="zh-CN" sz="1600" dirty="0">
                <a:solidFill>
                  <a:schemeClr val="accent2"/>
                </a:solidFill>
                <a:latin typeface="仿宋_GB2312" pitchFamily="49" charset="-122"/>
                <a:ea typeface="仿宋_GB2312" pitchFamily="49" charset="-122"/>
              </a:rPr>
              <a:t>    </a:t>
            </a:r>
            <a:r>
              <a:rPr lang="zh-CN" altLang="zh-CN" sz="1600" dirty="0">
                <a:solidFill>
                  <a:schemeClr val="accent2"/>
                </a:solidFill>
                <a:latin typeface="仿宋_GB2312" pitchFamily="49" charset="-122"/>
                <a:ea typeface="仿宋_GB2312" pitchFamily="49" charset="-122"/>
              </a:rPr>
              <a:t>（二）特种设备出现故障或者发生异常情况，未对其进行全面检查、消除事故隐患，继续使用的；</a:t>
            </a:r>
            <a:endParaRPr lang="zh-CN" altLang="zh-CN" sz="1600" dirty="0">
              <a:solidFill>
                <a:schemeClr val="accent2"/>
              </a:solidFill>
              <a:latin typeface="仿宋_GB2312" pitchFamily="49" charset="-122"/>
              <a:ea typeface="仿宋_GB2312" pitchFamily="49" charset="-122"/>
            </a:endParaRPr>
          </a:p>
          <a:p>
            <a:pPr eaLnBrk="0" hangingPunct="0">
              <a:spcBef>
                <a:spcPct val="20000"/>
              </a:spcBef>
            </a:pPr>
            <a:r>
              <a:rPr lang="en-US" altLang="zh-CN" sz="1600" dirty="0">
                <a:solidFill>
                  <a:schemeClr val="accent2"/>
                </a:solidFill>
                <a:latin typeface="仿宋_GB2312" pitchFamily="49" charset="-122"/>
                <a:ea typeface="仿宋_GB2312" pitchFamily="49" charset="-122"/>
              </a:rPr>
              <a:t>    </a:t>
            </a:r>
            <a:r>
              <a:rPr lang="zh-CN" altLang="zh-CN" sz="1600" dirty="0">
                <a:solidFill>
                  <a:schemeClr val="accent2"/>
                </a:solidFill>
                <a:latin typeface="仿宋_GB2312" pitchFamily="49" charset="-122"/>
                <a:ea typeface="仿宋_GB2312" pitchFamily="49" charset="-122"/>
              </a:rPr>
              <a:t>（三）特种设备存在严重事故隐患，无改造、修理价值，或者达到安全技术规范规定的其他报废条件，未依法履行报废义务，并办理使用登记证书注销手续的。</a:t>
            </a:r>
            <a:endParaRPr lang="zh-CN" altLang="en-US" sz="1600" dirty="0">
              <a:solidFill>
                <a:schemeClr val="accent2"/>
              </a:solidFill>
              <a:latin typeface="仿宋_GB2312" pitchFamily="49" charset="-122"/>
              <a:ea typeface="仿宋_GB2312"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2"/>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Effect filter="wipe(right)" prLst="gradientSize: 0.1">
                                      <p:cBhvr>
                                        <p:cTn id="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51203" name="组合 23"/>
          <p:cNvGrpSpPr/>
          <p:nvPr/>
        </p:nvGrpSpPr>
        <p:grpSpPr>
          <a:xfrm>
            <a:off x="6705600" y="66675"/>
            <a:ext cx="1874838" cy="838200"/>
            <a:chOff x="-901697" y="128628"/>
            <a:chExt cx="2773749" cy="1630852"/>
          </a:xfrm>
        </p:grpSpPr>
        <p:sp>
          <p:nvSpPr>
            <p:cNvPr id="51204" name="Text Box 6"/>
            <p:cNvSpPr/>
            <p:nvPr/>
          </p:nvSpPr>
          <p:spPr>
            <a:xfrm>
              <a:off x="-901697" y="740773"/>
              <a:ext cx="2773749" cy="1018707"/>
            </a:xfrm>
            <a:prstGeom prst="rect">
              <a:avLst/>
            </a:prstGeom>
            <a:solidFill>
              <a:srgbClr val="009834"/>
            </a:solidFill>
            <a:ln w="9525">
              <a:noFill/>
            </a:ln>
          </p:spPr>
          <p:txBody>
            <a:bodyPr anchor="t" anchorCtr="0">
              <a:spAutoFit/>
            </a:bodyPr>
            <a:p>
              <a:pPr algn="dist">
                <a:spcBef>
                  <a:spcPct val="20000"/>
                </a:spcBef>
              </a:pPr>
              <a:r>
                <a:rPr lang="zh-CN" altLang="en-US"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事故应急救援与调查处理</a:t>
              </a:r>
              <a:endParaRPr lang="zh-CN" altLang="en-US"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205" name="矩形 25"/>
            <p:cNvSpPr/>
            <p:nvPr/>
          </p:nvSpPr>
          <p:spPr>
            <a:xfrm>
              <a:off x="-394032" y="128628"/>
              <a:ext cx="1070057" cy="599240"/>
            </a:xfrm>
            <a:prstGeom prst="rect">
              <a:avLst/>
            </a:prstGeom>
            <a:noFill/>
            <a:ln w="9525">
              <a:noFill/>
            </a:ln>
          </p:spPr>
          <p:txBody>
            <a:bodyPr wrap="none" anchor="t" anchorCtr="0">
              <a:spAutoFit/>
            </a:bodyPr>
            <a:p>
              <a:pPr algn="dist"/>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第五篇</a:t>
              </a:r>
              <a:endParaRPr lang="zh-CN" altLang="en-US" sz="1400" dirty="0">
                <a:latin typeface="Arial" panose="020B0604020202020204" pitchFamily="34" charset="0"/>
                <a:ea typeface="宋体" panose="02010600030101010101" pitchFamily="2" charset="-122"/>
              </a:endParaRPr>
            </a:p>
          </p:txBody>
        </p:sp>
      </p:grpSp>
      <p:sp>
        <p:nvSpPr>
          <p:cNvPr id="51206"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5</a:t>
            </a:r>
            <a:endParaRPr lang="en-US" altLang="zh-CN" sz="7200" b="1" dirty="0">
              <a:latin typeface="Arial" panose="020B0604020202020204" pitchFamily="34" charset="0"/>
            </a:endParaRPr>
          </a:p>
        </p:txBody>
      </p:sp>
      <p:grpSp>
        <p:nvGrpSpPr>
          <p:cNvPr id="18" name="组合 14"/>
          <p:cNvGrpSpPr/>
          <p:nvPr/>
        </p:nvGrpSpPr>
        <p:grpSpPr>
          <a:xfrm>
            <a:off x="157163" y="1065213"/>
            <a:ext cx="3556000" cy="431800"/>
            <a:chOff x="0" y="0"/>
            <a:chExt cx="2286016" cy="430216"/>
          </a:xfrm>
        </p:grpSpPr>
        <p:sp>
          <p:nvSpPr>
            <p:cNvPr id="51208"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51209" name="Text Box 6"/>
            <p:cNvSpPr/>
            <p:nvPr/>
          </p:nvSpPr>
          <p:spPr>
            <a:xfrm>
              <a:off x="0" y="0"/>
              <a:ext cx="2286016" cy="398642"/>
            </a:xfrm>
            <a:prstGeom prst="rect">
              <a:avLst/>
            </a:prstGeom>
            <a:solidFill>
              <a:srgbClr val="F79646"/>
            </a:solidFill>
            <a:ln w="9525">
              <a:noFill/>
            </a:ln>
          </p:spPr>
          <p:txBody>
            <a:bodyPr anchor="t" anchorCtr="0">
              <a:spAutoFit/>
            </a:bodyPr>
            <a:p>
              <a:pPr algn="dist">
                <a:spcBef>
                  <a:spcPct val="20000"/>
                </a:spcBef>
              </a:pP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事故应急救援与调查处理</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210"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15" name="Rectangle 3"/>
          <p:cNvSpPr>
            <a:spLocks noChangeArrowheads="1"/>
          </p:cNvSpPr>
          <p:nvPr/>
        </p:nvSpPr>
        <p:spPr bwMode="auto">
          <a:xfrm>
            <a:off x="193675" y="1539875"/>
            <a:ext cx="8721725" cy="50784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smtClean="0">
                <a:ln>
                  <a:noFill/>
                </a:ln>
                <a:solidFill>
                  <a:srgbClr val="FF0000"/>
                </a:solidFill>
                <a:effectLst/>
                <a:uLnTx/>
                <a:uFillTx/>
                <a:latin typeface="Arial" panose="020B0604020202020204" pitchFamily="34" charset="0"/>
                <a:ea typeface="宋体" panose="02010600030101010101" pitchFamily="2" charset="-122"/>
                <a:cs typeface="+mn-cs"/>
              </a:rPr>
              <a:t>第六十九条</a:t>
            </a:r>
            <a:r>
              <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　国务院负责特种设备安全监督管理的部门应当依法组织制定特种设备重特大事故应急预案，报国务院批准后纳入国家突发事件应急预案体系。</a:t>
            </a:r>
            <a:endPar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　　县级以上地方各级人民政府及其负责特种设备安全监督管理的部门应当依法组织制定本行政区域内特种设备事故应急预案，建立或者纳入相应的应急处置与救援体系。</a:t>
            </a:r>
            <a:endPar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smtClean="0">
                <a:ln>
                  <a:noFill/>
                </a:ln>
                <a:solidFill>
                  <a:srgbClr val="D7181F"/>
                </a:solidFill>
                <a:effectLst/>
                <a:uLnTx/>
                <a:uFillTx/>
                <a:latin typeface="Arial" panose="020B0604020202020204" pitchFamily="34" charset="0"/>
                <a:ea typeface="宋体" panose="02010600030101010101" pitchFamily="2" charset="-122"/>
                <a:cs typeface="+mn-cs"/>
              </a:rPr>
              <a:t>特种设备使用单位应当制定特种设备事故应急专项预案，并定期进行应急演练。</a:t>
            </a:r>
            <a:endParaRPr kumimoji="0" lang="en-US" altLang="zh-CN" sz="1600" b="0" i="0" u="none" strike="noStrike" kern="1200" cap="none" spc="0" normalizeH="0" baseline="0" noProof="0" dirty="0" smtClean="0">
              <a:ln>
                <a:noFill/>
              </a:ln>
              <a:solidFill>
                <a:srgbClr val="D7181F"/>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600" b="0" i="0" u="none" strike="noStrike" kern="1200" cap="none" spc="0" normalizeH="0" baseline="0" noProof="0" dirty="0" smtClean="0">
              <a:ln>
                <a:noFill/>
              </a:ln>
              <a:solidFill>
                <a:srgbClr val="D7181F"/>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smtClean="0">
                <a:ln>
                  <a:noFill/>
                </a:ln>
                <a:solidFill>
                  <a:srgbClr val="FF0000"/>
                </a:solidFill>
                <a:effectLst/>
                <a:uLnTx/>
                <a:uFillTx/>
                <a:latin typeface="Arial" panose="020B0604020202020204" pitchFamily="34" charset="0"/>
                <a:ea typeface="宋体" panose="02010600030101010101" pitchFamily="2" charset="-122"/>
                <a:cs typeface="+mn-cs"/>
              </a:rPr>
              <a:t>第七十条</a:t>
            </a:r>
            <a:r>
              <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　特种设备发生事故后，事故发生单位应当按照应急预案采取措施，组织抢救，防止事故扩大，减少人员伤亡和财产损失，保护事故现场和有关证据，并及时向事故发生地县级以上人民政府负责特种设备安全监督管理的部门和有关部门报告。</a:t>
            </a:r>
            <a:endPar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县级以上人民政府负责特种设备安全监督管理的部门接到事故报告，应当尽快核实情况，立即向本级人民政府报告，并按照规定逐级上报。必要时，负责特种设备安全监督管理的部门可以越级上报事故情况。对特别重大事故、重大事故，国务院负责特种设备安全监督管理的部门应当立即报告国务院并通报国务院安全生产监督管理部门等有关部门。</a:t>
            </a:r>
            <a:endPar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    </a:t>
            </a:r>
            <a:r>
              <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与事故相关的单位和人员不得迟报、谎报或者瞒报事故情况，不得隐匿、毁灭有关证据或者故意破坏事故现场。</a:t>
            </a:r>
            <a:endParaRPr kumimoji="0" lang="en-US"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b="0" i="0" u="none" strike="noStrike" kern="1200" cap="none" spc="0" normalizeH="0" baseline="0" noProof="0" dirty="0" smtClean="0">
                <a:ln>
                  <a:noFill/>
                </a:ln>
                <a:solidFill>
                  <a:srgbClr val="FF0000"/>
                </a:solidFill>
                <a:effectLst/>
                <a:uLnTx/>
                <a:uFillTx/>
                <a:latin typeface="Arial" panose="020B0604020202020204" pitchFamily="34" charset="0"/>
                <a:ea typeface="宋体" panose="02010600030101010101" pitchFamily="2" charset="-122"/>
                <a:cs typeface="+mn-cs"/>
              </a:rPr>
              <a:t>第七十一条</a:t>
            </a:r>
            <a:r>
              <a:rPr kumimoji="0"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　事故发生地人民政府接到事故报告，应当依法启动应急预案，采取应急处置措施，组织应急救援。</a:t>
            </a:r>
            <a:endParaRPr kumimoji="0" lang="zh-CN" altLang="en-US"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smtClean="0">
              <a:ln>
                <a:noFill/>
              </a:ln>
              <a:solidFill>
                <a:srgbClr val="D7181F"/>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2"/>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Effect filter="wipe(right)" prLst="gradientSize: 0.1">
                                      <p:cBhvr>
                                        <p:cTn id="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52227" name="组合 23"/>
          <p:cNvGrpSpPr/>
          <p:nvPr/>
        </p:nvGrpSpPr>
        <p:grpSpPr>
          <a:xfrm>
            <a:off x="6600825" y="66675"/>
            <a:ext cx="1874838" cy="658813"/>
            <a:chOff x="-1056707" y="128628"/>
            <a:chExt cx="2773749" cy="1282139"/>
          </a:xfrm>
        </p:grpSpPr>
        <p:sp>
          <p:nvSpPr>
            <p:cNvPr id="52228" name="Text Box 6"/>
            <p:cNvSpPr/>
            <p:nvPr/>
          </p:nvSpPr>
          <p:spPr>
            <a:xfrm>
              <a:off x="-1056707" y="811527"/>
              <a:ext cx="2773749" cy="599240"/>
            </a:xfrm>
            <a:prstGeom prst="rect">
              <a:avLst/>
            </a:prstGeom>
            <a:solidFill>
              <a:srgbClr val="009834"/>
            </a:solidFill>
            <a:ln w="9525">
              <a:noFill/>
            </a:ln>
          </p:spPr>
          <p:txBody>
            <a:bodyPr anchor="t" anchorCtr="0">
              <a:spAutoFit/>
            </a:bodyPr>
            <a:p>
              <a:pPr algn="dist">
                <a:spcBef>
                  <a:spcPct val="20000"/>
                </a:spcBef>
              </a:pPr>
              <a:r>
                <a:rPr lang="zh-CN" altLang="en-US"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法律责任</a:t>
              </a:r>
              <a:endParaRPr lang="zh-CN" altLang="en-US"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229" name="矩形 25"/>
            <p:cNvSpPr/>
            <p:nvPr/>
          </p:nvSpPr>
          <p:spPr>
            <a:xfrm>
              <a:off x="-394031" y="128628"/>
              <a:ext cx="1070057" cy="599240"/>
            </a:xfrm>
            <a:prstGeom prst="rect">
              <a:avLst/>
            </a:prstGeom>
            <a:noFill/>
            <a:ln w="9525">
              <a:noFill/>
            </a:ln>
          </p:spPr>
          <p:txBody>
            <a:bodyPr wrap="none" anchor="t" anchorCtr="0">
              <a:spAutoFit/>
            </a:bodyPr>
            <a:p>
              <a:pPr algn="dist"/>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第六篇</a:t>
              </a:r>
              <a:endParaRPr lang="zh-CN" altLang="en-US" sz="1400" dirty="0">
                <a:latin typeface="Arial" panose="020B0604020202020204" pitchFamily="34" charset="0"/>
                <a:ea typeface="宋体" panose="02010600030101010101" pitchFamily="2" charset="-122"/>
              </a:endParaRPr>
            </a:p>
          </p:txBody>
        </p:sp>
      </p:grpSp>
      <p:sp>
        <p:nvSpPr>
          <p:cNvPr id="52230"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6</a:t>
            </a:r>
            <a:endParaRPr lang="en-US" altLang="zh-CN" sz="7200" b="1" dirty="0">
              <a:latin typeface="Arial" panose="020B0604020202020204" pitchFamily="34" charset="0"/>
            </a:endParaRPr>
          </a:p>
        </p:txBody>
      </p:sp>
      <p:grpSp>
        <p:nvGrpSpPr>
          <p:cNvPr id="18" name="组合 14"/>
          <p:cNvGrpSpPr/>
          <p:nvPr/>
        </p:nvGrpSpPr>
        <p:grpSpPr>
          <a:xfrm>
            <a:off x="157163" y="990600"/>
            <a:ext cx="3556000" cy="431800"/>
            <a:chOff x="0" y="0"/>
            <a:chExt cx="2286016" cy="430216"/>
          </a:xfrm>
        </p:grpSpPr>
        <p:sp>
          <p:nvSpPr>
            <p:cNvPr id="52232"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52233" name="Text Box 6"/>
            <p:cNvSpPr/>
            <p:nvPr/>
          </p:nvSpPr>
          <p:spPr>
            <a:xfrm>
              <a:off x="0" y="0"/>
              <a:ext cx="2286016" cy="398642"/>
            </a:xfrm>
            <a:prstGeom prst="rect">
              <a:avLst/>
            </a:prstGeom>
            <a:solidFill>
              <a:srgbClr val="F79646"/>
            </a:solidFill>
            <a:ln w="9525">
              <a:noFill/>
            </a:ln>
          </p:spPr>
          <p:txBody>
            <a:bodyPr anchor="t" anchorCtr="0">
              <a:spAutoFit/>
            </a:bodyPr>
            <a:p>
              <a:pPr>
                <a:spcBef>
                  <a:spcPct val="20000"/>
                </a:spcBef>
              </a:pPr>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安装未告知的处罚</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234" name="Rectangle 7"/>
            <p:cNvSpPr/>
            <p:nvPr/>
          </p:nvSpPr>
          <p:spPr>
            <a:xfrm>
              <a:off x="0" y="357190"/>
              <a:ext cx="357190" cy="71438"/>
            </a:xfrm>
            <a:prstGeom prst="rect">
              <a:avLst/>
            </a:prstGeom>
            <a:solidFill>
              <a:srgbClr val="00B050"/>
            </a:solidFill>
            <a:ln w="9525">
              <a:noFill/>
            </a:ln>
          </p:spPr>
          <p:txBody>
            <a:bodyPr wrap="none" anchor="ctr" anchorCtr="0"/>
            <a:p>
              <a:pPr eaLnBrk="0" hangingPunct="0"/>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15" name="Rectangle 3"/>
          <p:cNvSpPr>
            <a:spLocks noChangeArrowheads="1"/>
          </p:cNvSpPr>
          <p:nvPr/>
        </p:nvSpPr>
        <p:spPr bwMode="auto">
          <a:xfrm>
            <a:off x="193675" y="1436688"/>
            <a:ext cx="8721725" cy="10779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第七十八条 </a:t>
            </a:r>
            <a:r>
              <a:rPr kumimoji="1" lang="zh-CN" altLang="en-US"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  </a:t>
            </a:r>
            <a:r>
              <a:rPr kumimoji="1" lang="zh-CN" altLang="zh-CN"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rPr>
              <a:t>违反本法规定，特种设备安装、改造、修理的施工单位在施工前未书面告知负责特种设备安全监督管理的部门即行施工的，或者在验收后三十日内未将相关技术资料和文件移交特种设备使用单位的，责令限期改正；逾期未改正的，处一万元以上十万元以下罚款。</a:t>
            </a:r>
            <a:endParaRPr kumimoji="0" lang="zh-CN" altLang="en-US" sz="1600" b="0" i="0" u="none" strike="noStrike" kern="120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600" b="0" i="0" u="none" strike="noStrike" kern="1200" cap="none" spc="0" normalizeH="0" baseline="0" noProof="0" dirty="0" smtClean="0">
              <a:ln>
                <a:noFill/>
              </a:ln>
              <a:solidFill>
                <a:srgbClr val="D7181F"/>
              </a:solidFill>
              <a:effectLst/>
              <a:uLnTx/>
              <a:uFillTx/>
              <a:latin typeface="Arial" panose="020B0604020202020204" pitchFamily="34" charset="0"/>
              <a:ea typeface="宋体" panose="02010600030101010101" pitchFamily="2" charset="-122"/>
              <a:cs typeface="+mn-cs"/>
            </a:endParaRPr>
          </a:p>
        </p:txBody>
      </p:sp>
      <p:grpSp>
        <p:nvGrpSpPr>
          <p:cNvPr id="13" name="组合 14"/>
          <p:cNvGrpSpPr/>
          <p:nvPr/>
        </p:nvGrpSpPr>
        <p:grpSpPr>
          <a:xfrm>
            <a:off x="101600" y="2209800"/>
            <a:ext cx="3708400" cy="431800"/>
            <a:chOff x="0" y="0"/>
            <a:chExt cx="2286016" cy="430216"/>
          </a:xfrm>
        </p:grpSpPr>
        <p:sp>
          <p:nvSpPr>
            <p:cNvPr id="52237"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52238"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未监督检验的处罚</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239" name="Rectangle 7"/>
            <p:cNvSpPr/>
            <p:nvPr/>
          </p:nvSpPr>
          <p:spPr>
            <a:xfrm>
              <a:off x="0" y="357190"/>
              <a:ext cx="357190" cy="71438"/>
            </a:xfrm>
            <a:prstGeom prst="rect">
              <a:avLst/>
            </a:prstGeom>
            <a:solidFill>
              <a:srgbClr val="00B050"/>
            </a:solidFill>
            <a:ln w="9525">
              <a:noFill/>
            </a:ln>
          </p:spPr>
          <p:txBody>
            <a:bodyPr wrap="none" anchor="ctr" anchorCtr="0"/>
            <a:p>
              <a:pPr eaLnBrk="0" hangingPunct="0">
                <a:buFont typeface="Arial" panose="020B0604020202020204" pitchFamily="34" charset="0"/>
              </a:pPr>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19" name="矩形 25"/>
          <p:cNvSpPr/>
          <p:nvPr/>
        </p:nvSpPr>
        <p:spPr>
          <a:xfrm>
            <a:off x="193675" y="2667000"/>
            <a:ext cx="8686800" cy="830263"/>
          </a:xfrm>
          <a:prstGeom prst="rect">
            <a:avLst/>
          </a:prstGeom>
          <a:noFill/>
          <a:ln w="9525">
            <a:noFill/>
          </a:ln>
        </p:spPr>
        <p:txBody>
          <a:bodyPr anchor="t" anchorCtr="0">
            <a:spAutoFit/>
          </a:bodyPr>
          <a:p>
            <a:pPr eaLnBrk="0" hangingPunct="0"/>
            <a:r>
              <a:rPr lang="zh-CN" altLang="zh-CN" sz="1600" dirty="0">
                <a:latin typeface="Arial" panose="020B0604020202020204" pitchFamily="34" charset="0"/>
                <a:ea typeface="宋体" panose="02010600030101010101" pitchFamily="2" charset="-122"/>
              </a:rPr>
              <a:t>第七十九条</a:t>
            </a:r>
            <a:r>
              <a:rPr lang="zh-CN" altLang="en-US" sz="1600" dirty="0">
                <a:latin typeface="Arial" panose="020B0604020202020204" pitchFamily="34" charset="0"/>
                <a:ea typeface="宋体" panose="02010600030101010101" pitchFamily="2" charset="-122"/>
              </a:rPr>
              <a:t>  </a:t>
            </a:r>
            <a:r>
              <a:rPr lang="zh-CN" altLang="zh-CN" sz="1600" dirty="0">
                <a:latin typeface="Arial" panose="020B0604020202020204" pitchFamily="34" charset="0"/>
                <a:ea typeface="宋体" panose="02010600030101010101" pitchFamily="2" charset="-122"/>
              </a:rPr>
              <a:t> 违反本法规定，特种设备的制造、安装、改造、重大修理以及锅炉清洗过程，未经监督检验的，责令限期改正；逾期未改正的，处五万元以上二十万元以下罚款；有违法所得的，没收违法所得；情节严重的，吊销生产许可证。</a:t>
            </a:r>
            <a:endParaRPr lang="zh-CN" altLang="zh-CN" sz="1600" dirty="0">
              <a:latin typeface="Arial" panose="020B0604020202020204" pitchFamily="34" charset="0"/>
              <a:ea typeface="宋体" panose="02010600030101010101" pitchFamily="2" charset="-122"/>
            </a:endParaRPr>
          </a:p>
        </p:txBody>
      </p:sp>
      <p:grpSp>
        <p:nvGrpSpPr>
          <p:cNvPr id="20" name="组合 14"/>
          <p:cNvGrpSpPr/>
          <p:nvPr/>
        </p:nvGrpSpPr>
        <p:grpSpPr>
          <a:xfrm>
            <a:off x="177800" y="3505200"/>
            <a:ext cx="3708400" cy="431800"/>
            <a:chOff x="0" y="0"/>
            <a:chExt cx="2286016" cy="430216"/>
          </a:xfrm>
        </p:grpSpPr>
        <p:sp>
          <p:nvSpPr>
            <p:cNvPr id="52242"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52243"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使用单位违法行为的处罚</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244" name="Rectangle 7"/>
            <p:cNvSpPr/>
            <p:nvPr/>
          </p:nvSpPr>
          <p:spPr>
            <a:xfrm>
              <a:off x="0" y="357190"/>
              <a:ext cx="357190" cy="71438"/>
            </a:xfrm>
            <a:prstGeom prst="rect">
              <a:avLst/>
            </a:prstGeom>
            <a:solidFill>
              <a:srgbClr val="00B050"/>
            </a:solidFill>
            <a:ln w="9525">
              <a:noFill/>
            </a:ln>
          </p:spPr>
          <p:txBody>
            <a:bodyPr wrap="none" anchor="ctr" anchorCtr="0"/>
            <a:p>
              <a:pPr eaLnBrk="0" hangingPunct="0">
                <a:buFont typeface="Arial" panose="020B0604020202020204" pitchFamily="34" charset="0"/>
              </a:pPr>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4" name="矩形 25"/>
          <p:cNvSpPr/>
          <p:nvPr/>
        </p:nvSpPr>
        <p:spPr>
          <a:xfrm>
            <a:off x="101600" y="4002088"/>
            <a:ext cx="8966200" cy="2554287"/>
          </a:xfrm>
          <a:prstGeom prst="rect">
            <a:avLst/>
          </a:prstGeom>
          <a:noFill/>
          <a:ln w="9525">
            <a:noFill/>
          </a:ln>
        </p:spPr>
        <p:txBody>
          <a:bodyPr anchor="t" anchorCtr="0">
            <a:spAutoFit/>
          </a:bodyPr>
          <a:p>
            <a:pPr eaLnBrk="0" hangingPunct="0"/>
            <a:r>
              <a:rPr lang="zh-CN" altLang="zh-CN" sz="1600" dirty="0">
                <a:latin typeface="Arial" panose="020B0604020202020204" pitchFamily="34" charset="0"/>
                <a:ea typeface="宋体" panose="02010600030101010101" pitchFamily="2" charset="-122"/>
              </a:rPr>
              <a:t>第八十三条</a:t>
            </a:r>
            <a:r>
              <a:rPr lang="zh-CN" altLang="en-US" sz="1600" dirty="0">
                <a:latin typeface="Arial" panose="020B0604020202020204" pitchFamily="34" charset="0"/>
                <a:ea typeface="宋体" panose="02010600030101010101" pitchFamily="2" charset="-122"/>
              </a:rPr>
              <a:t> </a:t>
            </a:r>
            <a:r>
              <a:rPr lang="zh-CN" altLang="zh-CN" sz="1600" dirty="0">
                <a:latin typeface="Arial" panose="020B0604020202020204" pitchFamily="34" charset="0"/>
                <a:ea typeface="宋体" panose="02010600030101010101" pitchFamily="2" charset="-122"/>
              </a:rPr>
              <a:t> 违反本法规定，特种设备使用单位有下列行为之一的，责令限期改正；逾期未改正的，责令停止使用有关特种设备，处一万元以上十万元以下罚款：</a:t>
            </a:r>
            <a:endParaRPr lang="zh-CN" altLang="en-US" sz="1600" dirty="0">
              <a:latin typeface="Arial" panose="020B0604020202020204" pitchFamily="34" charset="0"/>
              <a:ea typeface="宋体" panose="02010600030101010101" pitchFamily="2" charset="-122"/>
            </a:endParaRPr>
          </a:p>
          <a:p>
            <a:pPr eaLnBrk="0" hangingPunct="0"/>
            <a:r>
              <a:rPr lang="zh-CN" altLang="en-US" sz="1600" dirty="0">
                <a:latin typeface="Arial" panose="020B0604020202020204" pitchFamily="34" charset="0"/>
                <a:ea typeface="宋体" panose="02010600030101010101" pitchFamily="2" charset="-122"/>
              </a:rPr>
              <a:t>    （一）使用特种设备未按照规定办理使用登记的；</a:t>
            </a:r>
            <a:endParaRPr lang="zh-CN" altLang="en-US" sz="1600" dirty="0">
              <a:latin typeface="Arial" panose="020B0604020202020204" pitchFamily="34" charset="0"/>
              <a:ea typeface="宋体" panose="02010600030101010101" pitchFamily="2" charset="-122"/>
            </a:endParaRPr>
          </a:p>
          <a:p>
            <a:pPr eaLnBrk="0" hangingPunct="0"/>
            <a:r>
              <a:rPr lang="zh-CN" altLang="en-US" sz="1600" dirty="0">
                <a:latin typeface="Arial" panose="020B0604020202020204" pitchFamily="34" charset="0"/>
                <a:ea typeface="宋体" panose="02010600030101010101" pitchFamily="2" charset="-122"/>
              </a:rPr>
              <a:t>   </a:t>
            </a:r>
            <a:r>
              <a:rPr lang="zh-CN" altLang="zh-CN" sz="1600" dirty="0">
                <a:latin typeface="Arial" panose="020B0604020202020204" pitchFamily="34" charset="0"/>
                <a:ea typeface="宋体" panose="02010600030101010101" pitchFamily="2" charset="-122"/>
              </a:rPr>
              <a:t>（二）未建立特种设备安全技术档案或者安全技术档案不符合规定要求，或者未依法设置使用登记标志、定期检验标志的；</a:t>
            </a:r>
            <a:endParaRPr lang="zh-CN" altLang="zh-CN" sz="1600" dirty="0">
              <a:latin typeface="Arial" panose="020B0604020202020204" pitchFamily="34" charset="0"/>
              <a:ea typeface="宋体" panose="02010600030101010101" pitchFamily="2" charset="-122"/>
            </a:endParaRPr>
          </a:p>
          <a:p>
            <a:pPr eaLnBrk="0" hangingPunct="0"/>
            <a:r>
              <a:rPr lang="zh-CN" altLang="en-US" sz="1600" dirty="0">
                <a:latin typeface="Arial" panose="020B0604020202020204" pitchFamily="34" charset="0"/>
                <a:ea typeface="宋体" panose="02010600030101010101" pitchFamily="2" charset="-122"/>
              </a:rPr>
              <a:t>    </a:t>
            </a:r>
            <a:r>
              <a:rPr lang="zh-CN" altLang="zh-CN" sz="1600" dirty="0">
                <a:latin typeface="Arial" panose="020B0604020202020204" pitchFamily="34" charset="0"/>
                <a:ea typeface="宋体" panose="02010600030101010101" pitchFamily="2" charset="-122"/>
              </a:rPr>
              <a:t>（三）未对其使用的特种设备进行经常性维护保养和定期自行检查，或者未对其使用的特种设备的安全附件、安全保护装置进行定期校验、检修，并作出记录的；</a:t>
            </a:r>
            <a:endParaRPr lang="zh-CN" altLang="en-US" sz="1600" dirty="0">
              <a:latin typeface="Arial" panose="020B0604020202020204" pitchFamily="34" charset="0"/>
              <a:ea typeface="宋体" panose="02010600030101010101" pitchFamily="2" charset="-122"/>
            </a:endParaRPr>
          </a:p>
          <a:p>
            <a:pPr eaLnBrk="0" hangingPunct="0"/>
            <a:r>
              <a:rPr lang="zh-CN" altLang="en-US" sz="1600" dirty="0">
                <a:latin typeface="Arial" panose="020B0604020202020204" pitchFamily="34" charset="0"/>
                <a:ea typeface="宋体" panose="02010600030101010101" pitchFamily="2" charset="-122"/>
              </a:rPr>
              <a:t>    </a:t>
            </a:r>
            <a:r>
              <a:rPr lang="zh-CN" altLang="zh-CN" sz="1600" dirty="0">
                <a:latin typeface="Arial" panose="020B0604020202020204" pitchFamily="34" charset="0"/>
                <a:ea typeface="宋体" panose="02010600030101010101" pitchFamily="2" charset="-122"/>
              </a:rPr>
              <a:t>（四）未按照安全技术规范的要求及时申报并接受检验的；</a:t>
            </a:r>
            <a:endParaRPr lang="zh-CN" altLang="zh-CN" sz="1600" dirty="0">
              <a:latin typeface="Arial" panose="020B0604020202020204" pitchFamily="34" charset="0"/>
              <a:ea typeface="宋体" panose="02010600030101010101" pitchFamily="2" charset="-122"/>
            </a:endParaRPr>
          </a:p>
          <a:p>
            <a:pPr eaLnBrk="0" hangingPunct="0"/>
            <a:r>
              <a:rPr lang="zh-CN" altLang="en-US" sz="1600" dirty="0">
                <a:latin typeface="Arial" panose="020B0604020202020204" pitchFamily="34" charset="0"/>
                <a:ea typeface="宋体" panose="02010600030101010101" pitchFamily="2" charset="-122"/>
              </a:rPr>
              <a:t>    </a:t>
            </a:r>
            <a:r>
              <a:rPr lang="zh-CN" altLang="zh-CN" sz="1600" dirty="0">
                <a:latin typeface="Arial" panose="020B0604020202020204" pitchFamily="34" charset="0"/>
                <a:ea typeface="宋体" panose="02010600030101010101" pitchFamily="2" charset="-122"/>
              </a:rPr>
              <a:t>（五）未按照安全技术规范的要求进行锅炉水（介）质处理的；</a:t>
            </a:r>
            <a:endParaRPr lang="zh-CN" altLang="zh-CN" sz="1600" dirty="0">
              <a:latin typeface="Arial" panose="020B0604020202020204" pitchFamily="34" charset="0"/>
              <a:ea typeface="宋体" panose="02010600030101010101" pitchFamily="2" charset="-122"/>
            </a:endParaRPr>
          </a:p>
          <a:p>
            <a:pPr eaLnBrk="0" hangingPunct="0"/>
            <a:r>
              <a:rPr lang="zh-CN" altLang="en-US" sz="1600" dirty="0">
                <a:latin typeface="Arial" panose="020B0604020202020204" pitchFamily="34" charset="0"/>
                <a:ea typeface="宋体" panose="02010600030101010101" pitchFamily="2" charset="-122"/>
              </a:rPr>
              <a:t>    </a:t>
            </a:r>
            <a:r>
              <a:rPr lang="zh-CN" altLang="zh-CN" sz="1600" dirty="0">
                <a:latin typeface="Arial" panose="020B0604020202020204" pitchFamily="34" charset="0"/>
                <a:ea typeface="宋体" panose="02010600030101010101" pitchFamily="2" charset="-122"/>
              </a:rPr>
              <a:t>（六）未制定特种设备事故应急专项预案的。</a:t>
            </a:r>
            <a:endParaRPr lang="zh-CN" altLang="zh-CN" sz="1600" dirty="0">
              <a:latin typeface="Arial" panose="020B060402020202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2"/>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Effect filter="wipe(right)" prLst="gradientSize: 0.1">
                                      <p:cBhvr>
                                        <p:cTn id="9" dur="1000"/>
                                        <p:tgtEl>
                                          <p:spTgt spid="18"/>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ppt_x</p:attrName>
                                        </p:attrNameLst>
                                      </p:cBhvr>
                                      <p:tavLst>
                                        <p:tav tm="0">
                                          <p:val>
                                            <p:strVal val="#ppt_x-.2"/>
                                          </p:val>
                                        </p:tav>
                                        <p:tav tm="100000">
                                          <p:val>
                                            <p:strVal val="#ppt_x"/>
                                          </p:val>
                                        </p:tav>
                                      </p:tavLst>
                                    </p:anim>
                                    <p:anim calcmode="lin" valueType="num">
                                      <p:cBhvr>
                                        <p:cTn id="14" dur="1000" fill="hold"/>
                                        <p:tgtEl>
                                          <p:spTgt spid="13"/>
                                        </p:tgtEl>
                                        <p:attrNameLst>
                                          <p:attrName>ppt_y</p:attrName>
                                        </p:attrNameLst>
                                      </p:cBhvr>
                                      <p:tavLst>
                                        <p:tav tm="0">
                                          <p:val>
                                            <p:strVal val="#ppt_y"/>
                                          </p:val>
                                        </p:tav>
                                        <p:tav tm="100000">
                                          <p:val>
                                            <p:strVal val="#ppt_y"/>
                                          </p:val>
                                        </p:tav>
                                      </p:tavLst>
                                    </p:anim>
                                    <p:animEffect filter="wipe(right)" prLst="gradientSize: 0.1">
                                      <p:cBhvr>
                                        <p:cTn id="15" dur="1000"/>
                                        <p:tgtEl>
                                          <p:spTgt spid="13"/>
                                        </p:tgtEl>
                                      </p:cBhvr>
                                    </p:animEffect>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29" presetClass="entr" presetSubtype="0"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1000" fill="hold"/>
                                        <p:tgtEl>
                                          <p:spTgt spid="20"/>
                                        </p:tgtEl>
                                        <p:attrNameLst>
                                          <p:attrName>ppt_x</p:attrName>
                                        </p:attrNameLst>
                                      </p:cBhvr>
                                      <p:tavLst>
                                        <p:tav tm="0">
                                          <p:val>
                                            <p:strVal val="#ppt_x-.2"/>
                                          </p:val>
                                        </p:tav>
                                        <p:tav tm="100000">
                                          <p:val>
                                            <p:strVal val="#ppt_x"/>
                                          </p:val>
                                        </p:tav>
                                      </p:tavLst>
                                    </p:anim>
                                    <p:anim calcmode="lin" valueType="num">
                                      <p:cBhvr>
                                        <p:cTn id="26" dur="1000" fill="hold"/>
                                        <p:tgtEl>
                                          <p:spTgt spid="20"/>
                                        </p:tgtEl>
                                        <p:attrNameLst>
                                          <p:attrName>ppt_y</p:attrName>
                                        </p:attrNameLst>
                                      </p:cBhvr>
                                      <p:tavLst>
                                        <p:tav tm="0">
                                          <p:val>
                                            <p:strVal val="#ppt_y"/>
                                          </p:val>
                                        </p:tav>
                                        <p:tav tm="100000">
                                          <p:val>
                                            <p:strVal val="#ppt_y"/>
                                          </p:val>
                                        </p:tav>
                                      </p:tavLst>
                                    </p:anim>
                                    <p:animEffect filter="wipe(right)" prLst="gradientSize: 0.1">
                                      <p:cBhvr>
                                        <p:cTn id="27" dur="1000"/>
                                        <p:tgtEl>
                                          <p:spTgt spid="20"/>
                                        </p:tgtEl>
                                      </p:cBhvr>
                                    </p:animEffect>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p:bldP spid="24" grpId="0" bldLvl="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4186238"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三、</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特种设备安全法</a:t>
            </a:r>
            <a:r>
              <a:rPr kumimoji="0" lang="en-US"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解读</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grpSp>
        <p:nvGrpSpPr>
          <p:cNvPr id="53251" name="组合 23"/>
          <p:cNvGrpSpPr/>
          <p:nvPr/>
        </p:nvGrpSpPr>
        <p:grpSpPr>
          <a:xfrm>
            <a:off x="6600825" y="66675"/>
            <a:ext cx="1874838" cy="658813"/>
            <a:chOff x="-1056707" y="128628"/>
            <a:chExt cx="2773749" cy="1282139"/>
          </a:xfrm>
        </p:grpSpPr>
        <p:sp>
          <p:nvSpPr>
            <p:cNvPr id="53252" name="Text Box 6"/>
            <p:cNvSpPr/>
            <p:nvPr/>
          </p:nvSpPr>
          <p:spPr>
            <a:xfrm>
              <a:off x="-1056707" y="811527"/>
              <a:ext cx="2773749" cy="599240"/>
            </a:xfrm>
            <a:prstGeom prst="rect">
              <a:avLst/>
            </a:prstGeom>
            <a:solidFill>
              <a:srgbClr val="009834"/>
            </a:solidFill>
            <a:ln w="9525">
              <a:noFill/>
            </a:ln>
          </p:spPr>
          <p:txBody>
            <a:bodyPr anchor="t" anchorCtr="0">
              <a:spAutoFit/>
            </a:bodyPr>
            <a:p>
              <a:pPr algn="dist">
                <a:spcBef>
                  <a:spcPct val="20000"/>
                </a:spcBef>
              </a:pPr>
              <a:r>
                <a:rPr lang="zh-CN" altLang="en-US"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法律责任</a:t>
              </a:r>
              <a:endParaRPr lang="zh-CN" altLang="en-US"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3253" name="矩形 25"/>
            <p:cNvSpPr/>
            <p:nvPr/>
          </p:nvSpPr>
          <p:spPr>
            <a:xfrm>
              <a:off x="-394031" y="128628"/>
              <a:ext cx="1070057" cy="599240"/>
            </a:xfrm>
            <a:prstGeom prst="rect">
              <a:avLst/>
            </a:prstGeom>
            <a:noFill/>
            <a:ln w="9525">
              <a:noFill/>
            </a:ln>
          </p:spPr>
          <p:txBody>
            <a:bodyPr wrap="none" anchor="t" anchorCtr="0">
              <a:spAutoFit/>
            </a:bodyPr>
            <a:p>
              <a:pPr algn="dist"/>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第六篇</a:t>
              </a:r>
              <a:endParaRPr lang="zh-CN" altLang="en-US" sz="1400" dirty="0">
                <a:latin typeface="Arial" panose="020B0604020202020204" pitchFamily="34" charset="0"/>
                <a:ea typeface="宋体" panose="02010600030101010101" pitchFamily="2" charset="-122"/>
              </a:endParaRPr>
            </a:p>
          </p:txBody>
        </p:sp>
      </p:grpSp>
      <p:sp>
        <p:nvSpPr>
          <p:cNvPr id="53254" name="矩形 12"/>
          <p:cNvSpPr/>
          <p:nvPr/>
        </p:nvSpPr>
        <p:spPr>
          <a:xfrm>
            <a:off x="8475663" y="-133350"/>
            <a:ext cx="652462" cy="1200150"/>
          </a:xfrm>
          <a:prstGeom prst="rect">
            <a:avLst/>
          </a:prstGeom>
          <a:noFill/>
          <a:ln w="9525">
            <a:noFill/>
          </a:ln>
        </p:spPr>
        <p:txBody>
          <a:bodyPr wrap="none" anchor="t" anchorCtr="0">
            <a:spAutoFit/>
          </a:bodyPr>
          <a:p>
            <a:pPr eaLnBrk="0" hangingPunct="0"/>
            <a:r>
              <a:rPr lang="en-US" altLang="zh-CN" sz="7200" b="1" dirty="0">
                <a:solidFill>
                  <a:srgbClr val="FF9700"/>
                </a:solidFill>
                <a:latin typeface="Calibri" panose="020F0502020204030204" pitchFamily="34" charset="0"/>
                <a:sym typeface="Calibri" panose="020F0502020204030204" pitchFamily="34" charset="0"/>
              </a:rPr>
              <a:t>6</a:t>
            </a:r>
            <a:endParaRPr lang="en-US" altLang="zh-CN" sz="7200" b="1" dirty="0">
              <a:latin typeface="Arial" panose="020B0604020202020204" pitchFamily="34" charset="0"/>
            </a:endParaRPr>
          </a:p>
        </p:txBody>
      </p:sp>
      <p:grpSp>
        <p:nvGrpSpPr>
          <p:cNvPr id="20" name="组合 14"/>
          <p:cNvGrpSpPr/>
          <p:nvPr/>
        </p:nvGrpSpPr>
        <p:grpSpPr>
          <a:xfrm>
            <a:off x="101600" y="1066800"/>
            <a:ext cx="3708400" cy="431800"/>
            <a:chOff x="0" y="0"/>
            <a:chExt cx="2286016" cy="430216"/>
          </a:xfrm>
        </p:grpSpPr>
        <p:sp>
          <p:nvSpPr>
            <p:cNvPr id="53256" name="直接连接符 13"/>
            <p:cNvSpPr/>
            <p:nvPr/>
          </p:nvSpPr>
          <p:spPr>
            <a:xfrm rot="10800000">
              <a:off x="32" y="428628"/>
              <a:ext cx="2285984" cy="1588"/>
            </a:xfrm>
            <a:prstGeom prst="line">
              <a:avLst/>
            </a:prstGeom>
            <a:ln w="28575" cap="flat" cmpd="sng">
              <a:solidFill>
                <a:srgbClr val="00B050"/>
              </a:solidFill>
              <a:prstDash val="solid"/>
              <a:miter/>
              <a:headEnd type="none" w="med" len="med"/>
              <a:tailEnd type="none" w="med" len="med"/>
            </a:ln>
          </p:spPr>
        </p:sp>
        <p:sp>
          <p:nvSpPr>
            <p:cNvPr id="53257" name="Text Box 6"/>
            <p:cNvSpPr/>
            <p:nvPr/>
          </p:nvSpPr>
          <p:spPr>
            <a:xfrm>
              <a:off x="0" y="0"/>
              <a:ext cx="2286016" cy="395419"/>
            </a:xfrm>
            <a:prstGeom prst="rect">
              <a:avLst/>
            </a:prstGeom>
            <a:solidFill>
              <a:srgbClr val="F79646"/>
            </a:solidFill>
            <a:ln w="9525">
              <a:noFill/>
            </a:ln>
          </p:spPr>
          <p:txBody>
            <a:bodyPr anchor="t" anchorCtr="0">
              <a:spAutoFit/>
            </a:bodyPr>
            <a:p>
              <a:r>
                <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其他处罚</a:t>
              </a:r>
              <a:endParaRPr lang="zh-CN" altLang="en-US" sz="2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3258" name="Rectangle 7"/>
            <p:cNvSpPr/>
            <p:nvPr/>
          </p:nvSpPr>
          <p:spPr>
            <a:xfrm>
              <a:off x="0" y="357190"/>
              <a:ext cx="357190" cy="71438"/>
            </a:xfrm>
            <a:prstGeom prst="rect">
              <a:avLst/>
            </a:prstGeom>
            <a:solidFill>
              <a:srgbClr val="00B050"/>
            </a:solidFill>
            <a:ln w="9525">
              <a:noFill/>
            </a:ln>
          </p:spPr>
          <p:txBody>
            <a:bodyPr wrap="none" anchor="ctr" anchorCtr="0"/>
            <a:p>
              <a:pPr eaLnBrk="0" hangingPunct="0">
                <a:buFont typeface="Arial" panose="020B0604020202020204" pitchFamily="34" charset="0"/>
              </a:pPr>
              <a:endParaRPr lang="zh-CN" altLang="en-US"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sp>
        <p:nvSpPr>
          <p:cNvPr id="24" name="矩形 25"/>
          <p:cNvSpPr/>
          <p:nvPr/>
        </p:nvSpPr>
        <p:spPr>
          <a:xfrm>
            <a:off x="101600" y="1638300"/>
            <a:ext cx="8966200" cy="3263900"/>
          </a:xfrm>
          <a:prstGeom prst="rect">
            <a:avLst/>
          </a:prstGeom>
          <a:noFill/>
          <a:ln w="9525">
            <a:noFill/>
          </a:ln>
        </p:spPr>
        <p:txBody>
          <a:bodyPr anchor="t" anchorCtr="0">
            <a:spAutoFit/>
          </a:bodyPr>
          <a:p>
            <a:pPr eaLnBrk="0" hangingPunct="0">
              <a:lnSpc>
                <a:spcPct val="150000"/>
              </a:lnSpc>
            </a:pPr>
            <a:r>
              <a:rPr lang="zh-CN" altLang="zh-CN" sz="1600" dirty="0">
                <a:latin typeface="宋体" panose="02010600030101010101" pitchFamily="2" charset="-122"/>
                <a:ea typeface="宋体" panose="02010600030101010101" pitchFamily="2" charset="-122"/>
              </a:rPr>
              <a:t>第九十条</a:t>
            </a:r>
            <a:r>
              <a:rPr lang="zh-CN" altLang="en-US" sz="1600" dirty="0">
                <a:latin typeface="宋体" panose="02010600030101010101" pitchFamily="2" charset="-122"/>
                <a:ea typeface="宋体" panose="02010600030101010101" pitchFamily="2" charset="-122"/>
              </a:rPr>
              <a:t> </a:t>
            </a:r>
            <a:r>
              <a:rPr lang="zh-CN" altLang="zh-CN" sz="1600" dirty="0">
                <a:latin typeface="宋体" panose="02010600030101010101" pitchFamily="2" charset="-122"/>
                <a:ea typeface="宋体" panose="02010600030101010101" pitchFamily="2" charset="-122"/>
              </a:rPr>
              <a:t> 发生事故，对负有责任的单位除要求其依法承担相应的赔偿等责任外，依照下列规定处以罚款：</a:t>
            </a:r>
            <a:endParaRPr lang="zh-CN" altLang="zh-CN" sz="1600" dirty="0">
              <a:latin typeface="宋体" panose="02010600030101010101" pitchFamily="2" charset="-122"/>
              <a:ea typeface="宋体" panose="02010600030101010101" pitchFamily="2" charset="-122"/>
            </a:endParaRPr>
          </a:p>
          <a:p>
            <a:pPr eaLnBrk="0" hangingPunct="0">
              <a:lnSpc>
                <a:spcPct val="150000"/>
              </a:lnSpc>
            </a:pPr>
            <a:r>
              <a:rPr lang="zh-CN" altLang="zh-CN" sz="1600" dirty="0">
                <a:latin typeface="宋体" panose="02010600030101010101" pitchFamily="2" charset="-122"/>
                <a:ea typeface="宋体" panose="02010600030101010101" pitchFamily="2" charset="-122"/>
              </a:rPr>
              <a:t>（一）发生一般事故，处十万元以上二十万元以下罚款；</a:t>
            </a:r>
            <a:endParaRPr lang="zh-CN" altLang="zh-CN" sz="1600" dirty="0">
              <a:latin typeface="宋体" panose="02010600030101010101" pitchFamily="2" charset="-122"/>
              <a:ea typeface="宋体" panose="02010600030101010101" pitchFamily="2" charset="-122"/>
            </a:endParaRPr>
          </a:p>
          <a:p>
            <a:pPr eaLnBrk="0" hangingPunct="0">
              <a:lnSpc>
                <a:spcPct val="150000"/>
              </a:lnSpc>
            </a:pPr>
            <a:r>
              <a:rPr lang="zh-CN" altLang="zh-CN" sz="1600" dirty="0">
                <a:latin typeface="宋体" panose="02010600030101010101" pitchFamily="2" charset="-122"/>
                <a:ea typeface="宋体" panose="02010600030101010101" pitchFamily="2" charset="-122"/>
              </a:rPr>
              <a:t>（二）发生较大事故，处二十万元以上五十万元以下罚款；</a:t>
            </a:r>
            <a:endParaRPr lang="zh-CN" altLang="zh-CN" sz="1600" dirty="0">
              <a:latin typeface="宋体" panose="02010600030101010101" pitchFamily="2" charset="-122"/>
              <a:ea typeface="宋体" panose="02010600030101010101" pitchFamily="2" charset="-122"/>
            </a:endParaRPr>
          </a:p>
          <a:p>
            <a:pPr eaLnBrk="0" hangingPunct="0">
              <a:lnSpc>
                <a:spcPct val="150000"/>
              </a:lnSpc>
            </a:pPr>
            <a:r>
              <a:rPr lang="zh-CN" altLang="zh-CN" sz="1600" dirty="0">
                <a:latin typeface="宋体" panose="02010600030101010101" pitchFamily="2" charset="-122"/>
                <a:ea typeface="宋体" panose="02010600030101010101" pitchFamily="2" charset="-122"/>
              </a:rPr>
              <a:t>（三）发生重大事故，处五十万元以上二百万元以下罚款。</a:t>
            </a:r>
            <a:endParaRPr lang="zh-CN" altLang="zh-CN" sz="1600" dirty="0">
              <a:latin typeface="宋体" panose="02010600030101010101" pitchFamily="2" charset="-122"/>
              <a:ea typeface="宋体" panose="02010600030101010101" pitchFamily="2" charset="-122"/>
            </a:endParaRPr>
          </a:p>
          <a:p>
            <a:pPr eaLnBrk="0" hangingPunct="0"/>
            <a:endParaRPr lang="en-US" altLang="zh-CN" sz="1600" dirty="0">
              <a:latin typeface="Arial" panose="020B0604020202020204" pitchFamily="34" charset="0"/>
            </a:endParaRPr>
          </a:p>
          <a:p>
            <a:pPr eaLnBrk="0" hangingPunct="0"/>
            <a:r>
              <a:rPr lang="zh-CN" altLang="zh-CN" sz="1600" dirty="0">
                <a:latin typeface="宋体" panose="02010600030101010101" pitchFamily="2" charset="-122"/>
                <a:ea typeface="宋体" panose="02010600030101010101" pitchFamily="2" charset="-122"/>
              </a:rPr>
              <a:t>第九十五条 </a:t>
            </a:r>
            <a:r>
              <a:rPr lang="zh-CN" altLang="en-US" sz="1600" dirty="0">
                <a:latin typeface="宋体" panose="02010600030101010101" pitchFamily="2" charset="-122"/>
                <a:ea typeface="宋体" panose="02010600030101010101" pitchFamily="2" charset="-122"/>
              </a:rPr>
              <a:t>  </a:t>
            </a:r>
            <a:r>
              <a:rPr lang="zh-CN" altLang="zh-CN" sz="1600" dirty="0">
                <a:latin typeface="宋体" panose="02010600030101010101" pitchFamily="2" charset="-122"/>
                <a:ea typeface="宋体" panose="02010600030101010101" pitchFamily="2" charset="-122"/>
              </a:rPr>
              <a:t>违反本法规定，特种设备生产、经营、使用单位或者检验、检测机构拒不接受负责特种设备安全监督管理的部门依法实施的监督检查的，责令限期改正；逾期未改正的，责令停产停业整顿，处二万元以上二十万元以下罚款。</a:t>
            </a:r>
            <a:endParaRPr lang="zh-CN" altLang="zh-CN" sz="1600" dirty="0">
              <a:latin typeface="宋体" panose="02010600030101010101" pitchFamily="2" charset="-122"/>
              <a:ea typeface="宋体" panose="02010600030101010101" pitchFamily="2" charset="-122"/>
            </a:endParaRPr>
          </a:p>
          <a:p>
            <a:pPr eaLnBrk="0" hangingPunct="0"/>
            <a:endParaRPr lang="zh-CN" altLang="zh-CN" sz="1600" dirty="0">
              <a:latin typeface="Arial" panose="020B060402020202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ppt_x</p:attrName>
                                        </p:attrNameLst>
                                      </p:cBhvr>
                                      <p:tavLst>
                                        <p:tav tm="0">
                                          <p:val>
                                            <p:strVal val="#ppt_x-.2"/>
                                          </p:val>
                                        </p:tav>
                                        <p:tav tm="100000">
                                          <p:val>
                                            <p:strVal val="#ppt_x"/>
                                          </p:val>
                                        </p:tav>
                                      </p:tavLst>
                                    </p:anim>
                                    <p:anim calcmode="lin" valueType="num">
                                      <p:cBhvr>
                                        <p:cTn id="8" dur="1000" fill="hold"/>
                                        <p:tgtEl>
                                          <p:spTgt spid="20"/>
                                        </p:tgtEl>
                                        <p:attrNameLst>
                                          <p:attrName>ppt_y</p:attrName>
                                        </p:attrNameLst>
                                      </p:cBhvr>
                                      <p:tavLst>
                                        <p:tav tm="0">
                                          <p:val>
                                            <p:strVal val="#ppt_y"/>
                                          </p:val>
                                        </p:tav>
                                        <p:tav tm="100000">
                                          <p:val>
                                            <p:strVal val="#ppt_y"/>
                                          </p:val>
                                        </p:tav>
                                      </p:tavLst>
                                    </p:anim>
                                    <p:animEffect filter="wipe(right)" prLst="gradientSize: 0.1">
                                      <p:cBhvr>
                                        <p:cTn id="9" dur="1000"/>
                                        <p:tgtEl>
                                          <p:spTgt spid="20"/>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二、主要特种设备说明</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11" name="Rectangle 3"/>
          <p:cNvSpPr/>
          <p:nvPr/>
        </p:nvSpPr>
        <p:spPr>
          <a:xfrm>
            <a:off x="193675" y="1341438"/>
            <a:ext cx="8874125" cy="2544762"/>
          </a:xfrm>
          <a:prstGeom prst="rect">
            <a:avLst/>
          </a:prstGeom>
          <a:noFill/>
          <a:ln w="9525">
            <a:noFill/>
          </a:ln>
        </p:spPr>
        <p:txBody>
          <a:bodyPr anchor="t" anchorCtr="0"/>
          <a:p>
            <a:pPr marL="609600" indent="-609600" eaLnBrk="0" latinLnBrk="1" hangingPunct="0">
              <a:spcBef>
                <a:spcPct val="20000"/>
              </a:spcBef>
              <a:buFontTx/>
              <a:buChar char="•"/>
            </a:pPr>
            <a:r>
              <a:rPr lang="zh-CN" altLang="en-US" dirty="0">
                <a:latin typeface="华文楷体" panose="02010600040101010101" pitchFamily="2" charset="-122"/>
                <a:ea typeface="华文楷体" panose="02010600040101010101" pitchFamily="2" charset="-122"/>
              </a:rPr>
              <a:t>定义</a:t>
            </a:r>
            <a:r>
              <a:rPr lang="en-US" altLang="zh-CN" dirty="0">
                <a:latin typeface="华文楷体" panose="02010600040101010101" pitchFamily="2" charset="-122"/>
                <a:ea typeface="华文楷体" panose="02010600040101010101" pitchFamily="2" charset="-122"/>
              </a:rPr>
              <a:t>:</a:t>
            </a:r>
            <a:endParaRPr lang="en-US" altLang="zh-CN" dirty="0">
              <a:latin typeface="华文楷体" panose="02010600040101010101" pitchFamily="2" charset="-122"/>
              <a:ea typeface="华文楷体" panose="02010600040101010101" pitchFamily="2" charset="-122"/>
            </a:endParaRPr>
          </a:p>
          <a:p>
            <a:pPr marL="609600" indent="-609600" eaLnBrk="0" latinLnBrk="1" hangingPunct="0">
              <a:spcBef>
                <a:spcPct val="20000"/>
              </a:spcBef>
            </a:pPr>
            <a:r>
              <a:rPr lang="zh-CN" altLang="en-US" dirty="0">
                <a:latin typeface="华文楷体" panose="02010600040101010101" pitchFamily="2" charset="-122"/>
                <a:ea typeface="华文楷体" panose="02010600040101010101" pitchFamily="2" charset="-122"/>
              </a:rPr>
              <a:t>   利用各种燃料、电或者其他能源，将所盛装的液体加热到一定的参数，并承载一定压力的密闭设备。</a:t>
            </a:r>
            <a:endParaRPr lang="zh-CN" altLang="en-US" dirty="0">
              <a:latin typeface="华文楷体" panose="02010600040101010101" pitchFamily="2" charset="-122"/>
              <a:ea typeface="华文楷体" panose="02010600040101010101" pitchFamily="2" charset="-122"/>
            </a:endParaRPr>
          </a:p>
          <a:p>
            <a:pPr marL="609600" indent="-609600" eaLnBrk="0" latinLnBrk="1" hangingPunct="0">
              <a:spcBef>
                <a:spcPct val="20000"/>
              </a:spcBef>
              <a:buFontTx/>
              <a:buChar char="•"/>
            </a:pPr>
            <a:r>
              <a:rPr lang="zh-CN" altLang="en-US" dirty="0">
                <a:latin typeface="华文楷体" panose="02010600040101010101" pitchFamily="2" charset="-122"/>
                <a:ea typeface="华文楷体" panose="02010600040101010101" pitchFamily="2" charset="-122"/>
              </a:rPr>
              <a:t>参数范围</a:t>
            </a:r>
            <a:r>
              <a:rPr lang="en-US" altLang="zh-CN" dirty="0">
                <a:latin typeface="华文楷体" panose="02010600040101010101" pitchFamily="2" charset="-122"/>
                <a:ea typeface="华文楷体" panose="02010600040101010101" pitchFamily="2" charset="-122"/>
              </a:rPr>
              <a:t>:</a:t>
            </a:r>
            <a:endParaRPr lang="en-US" altLang="zh-CN" dirty="0">
              <a:latin typeface="华文楷体" panose="02010600040101010101" pitchFamily="2" charset="-122"/>
              <a:ea typeface="华文楷体" panose="02010600040101010101" pitchFamily="2" charset="-122"/>
            </a:endParaRPr>
          </a:p>
          <a:p>
            <a:pPr marL="609600" indent="-609600" eaLnBrk="0" latinLnBrk="1" hangingPunct="0">
              <a:spcBef>
                <a:spcPct val="20000"/>
              </a:spcBef>
            </a:pPr>
            <a:r>
              <a:rPr lang="zh-CN" altLang="en-US" dirty="0">
                <a:latin typeface="华文楷体" panose="02010600040101010101" pitchFamily="2" charset="-122"/>
                <a:ea typeface="华文楷体" panose="02010600040101010101" pitchFamily="2" charset="-122"/>
              </a:rPr>
              <a:t>   </a:t>
            </a:r>
            <a:r>
              <a:rPr lang="en-US" altLang="zh-CN" dirty="0">
                <a:latin typeface="华文楷体" panose="02010600040101010101" pitchFamily="2" charset="-122"/>
                <a:ea typeface="华文楷体" panose="02010600040101010101" pitchFamily="2" charset="-122"/>
              </a:rPr>
              <a:t>1)</a:t>
            </a:r>
            <a:r>
              <a:rPr lang="zh-CN" altLang="en-US" dirty="0">
                <a:latin typeface="华文楷体" panose="02010600040101010101" pitchFamily="2" charset="-122"/>
                <a:ea typeface="华文楷体" panose="02010600040101010101" pitchFamily="2" charset="-122"/>
              </a:rPr>
              <a:t> 设计正常水位容积大于或者等于</a:t>
            </a:r>
            <a:r>
              <a:rPr lang="en-US" altLang="zh-CN" dirty="0">
                <a:latin typeface="华文楷体" panose="02010600040101010101" pitchFamily="2" charset="-122"/>
                <a:ea typeface="华文楷体" panose="02010600040101010101" pitchFamily="2" charset="-122"/>
              </a:rPr>
              <a:t>30L</a:t>
            </a:r>
            <a:r>
              <a:rPr lang="zh-CN" altLang="en-US" dirty="0">
                <a:latin typeface="华文楷体" panose="02010600040101010101" pitchFamily="2" charset="-122"/>
                <a:ea typeface="华文楷体" panose="02010600040101010101" pitchFamily="2" charset="-122"/>
              </a:rPr>
              <a:t>，且额定蒸汽压力大于或者等于</a:t>
            </a:r>
            <a:r>
              <a:rPr lang="en-US" altLang="zh-CN" dirty="0">
                <a:latin typeface="华文楷体" panose="02010600040101010101" pitchFamily="2" charset="-122"/>
                <a:ea typeface="华文楷体" panose="02010600040101010101" pitchFamily="2" charset="-122"/>
              </a:rPr>
              <a:t>0.1MPa</a:t>
            </a:r>
            <a:r>
              <a:rPr lang="zh-CN" altLang="en-US" dirty="0">
                <a:latin typeface="华文楷体" panose="02010600040101010101" pitchFamily="2" charset="-122"/>
                <a:ea typeface="华文楷体" panose="02010600040101010101" pitchFamily="2" charset="-122"/>
              </a:rPr>
              <a:t>（表压）的承压蒸汽锅炉；     </a:t>
            </a:r>
            <a:endParaRPr lang="zh-CN" altLang="en-US" dirty="0">
              <a:latin typeface="华文楷体" panose="02010600040101010101" pitchFamily="2" charset="-122"/>
              <a:ea typeface="华文楷体" panose="02010600040101010101" pitchFamily="2" charset="-122"/>
            </a:endParaRPr>
          </a:p>
          <a:p>
            <a:pPr marL="609600" indent="-609600" eaLnBrk="0" latinLnBrk="1" hangingPunct="0">
              <a:spcBef>
                <a:spcPct val="20000"/>
              </a:spcBef>
            </a:pPr>
            <a:r>
              <a:rPr lang="en-US" altLang="zh-CN" dirty="0">
                <a:latin typeface="华文楷体" panose="02010600040101010101" pitchFamily="2" charset="-122"/>
                <a:ea typeface="华文楷体" panose="02010600040101010101" pitchFamily="2" charset="-122"/>
              </a:rPr>
              <a:t>   2)</a:t>
            </a:r>
            <a:r>
              <a:rPr lang="zh-CN" altLang="en-US" dirty="0">
                <a:latin typeface="华文楷体" panose="02010600040101010101" pitchFamily="2" charset="-122"/>
                <a:ea typeface="华文楷体" panose="02010600040101010101" pitchFamily="2" charset="-122"/>
              </a:rPr>
              <a:t>出口水压≥</a:t>
            </a:r>
            <a:r>
              <a:rPr lang="en-US" altLang="zh-CN" dirty="0">
                <a:latin typeface="华文楷体" panose="02010600040101010101" pitchFamily="2" charset="-122"/>
                <a:ea typeface="华文楷体" panose="02010600040101010101" pitchFamily="2" charset="-122"/>
              </a:rPr>
              <a:t>0.1MPa</a:t>
            </a:r>
            <a:r>
              <a:rPr lang="zh-CN" altLang="en-US" dirty="0">
                <a:latin typeface="华文楷体" panose="02010600040101010101" pitchFamily="2" charset="-122"/>
                <a:ea typeface="华文楷体" panose="02010600040101010101" pitchFamily="2" charset="-122"/>
              </a:rPr>
              <a:t>（表压），且额定功率≥</a:t>
            </a:r>
            <a:r>
              <a:rPr lang="en-US" altLang="zh-CN" dirty="0">
                <a:latin typeface="华文楷体" panose="02010600040101010101" pitchFamily="2" charset="-122"/>
                <a:ea typeface="华文楷体" panose="02010600040101010101" pitchFamily="2" charset="-122"/>
              </a:rPr>
              <a:t>0.1MW</a:t>
            </a:r>
            <a:r>
              <a:rPr lang="zh-CN" altLang="en-US" dirty="0">
                <a:latin typeface="华文楷体" panose="02010600040101010101" pitchFamily="2" charset="-122"/>
                <a:ea typeface="华文楷体" panose="02010600040101010101" pitchFamily="2" charset="-122"/>
              </a:rPr>
              <a:t>的承压热水锅炉；</a:t>
            </a:r>
            <a:endParaRPr lang="zh-CN" altLang="en-US" dirty="0">
              <a:latin typeface="华文楷体" panose="02010600040101010101" pitchFamily="2" charset="-122"/>
              <a:ea typeface="华文楷体" panose="02010600040101010101" pitchFamily="2" charset="-122"/>
            </a:endParaRPr>
          </a:p>
          <a:p>
            <a:pPr marL="609600" indent="-609600" eaLnBrk="0" latinLnBrk="1" hangingPunct="0">
              <a:spcBef>
                <a:spcPct val="20000"/>
              </a:spcBef>
            </a:pPr>
            <a:r>
              <a:rPr lang="zh-CN" altLang="en-US" dirty="0">
                <a:latin typeface="华文楷体" panose="02010600040101010101" pitchFamily="2" charset="-122"/>
                <a:ea typeface="华文楷体" panose="02010600040101010101" pitchFamily="2" charset="-122"/>
              </a:rPr>
              <a:t>   </a:t>
            </a:r>
            <a:r>
              <a:rPr lang="en-US" altLang="zh-CN" dirty="0">
                <a:latin typeface="华文楷体" panose="02010600040101010101" pitchFamily="2" charset="-122"/>
                <a:ea typeface="华文楷体" panose="02010600040101010101" pitchFamily="2" charset="-122"/>
              </a:rPr>
              <a:t>3)</a:t>
            </a:r>
            <a:r>
              <a:rPr lang="zh-CN" altLang="en-US" dirty="0">
                <a:latin typeface="华文楷体" panose="02010600040101010101" pitchFamily="2" charset="-122"/>
                <a:ea typeface="华文楷体" panose="02010600040101010101" pitchFamily="2" charset="-122"/>
              </a:rPr>
              <a:t>额定功率大于或者等于</a:t>
            </a:r>
            <a:r>
              <a:rPr lang="en-US" altLang="zh-CN" dirty="0">
                <a:latin typeface="华文楷体" panose="02010600040101010101" pitchFamily="2" charset="-122"/>
                <a:ea typeface="华文楷体" panose="02010600040101010101" pitchFamily="2" charset="-122"/>
              </a:rPr>
              <a:t>0.1MW</a:t>
            </a:r>
            <a:r>
              <a:rPr lang="zh-CN" altLang="en-US" dirty="0">
                <a:latin typeface="华文楷体" panose="02010600040101010101" pitchFamily="2" charset="-122"/>
                <a:ea typeface="华文楷体" panose="02010600040101010101" pitchFamily="2" charset="-122"/>
              </a:rPr>
              <a:t>的有机热载体锅炉 。</a:t>
            </a:r>
            <a:endParaRPr lang="zh-CN" altLang="en-US" dirty="0">
              <a:latin typeface="华文楷体" panose="02010600040101010101" pitchFamily="2" charset="-122"/>
              <a:ea typeface="华文楷体" panose="02010600040101010101" pitchFamily="2" charset="-122"/>
            </a:endParaRPr>
          </a:p>
          <a:p>
            <a:pPr marL="609600" indent="-609600" eaLnBrk="0" latinLnBrk="1" hangingPunct="0">
              <a:lnSpc>
                <a:spcPct val="115000"/>
              </a:lnSpc>
              <a:spcBef>
                <a:spcPct val="20000"/>
              </a:spcBef>
            </a:pPr>
            <a:endParaRPr lang="zh-CN" altLang="en-US" dirty="0">
              <a:latin typeface="华文楷体" panose="02010600040101010101" pitchFamily="2" charset="-122"/>
              <a:ea typeface="华文楷体" panose="02010600040101010101" pitchFamily="2" charset="-122"/>
            </a:endParaRPr>
          </a:p>
          <a:p>
            <a:pPr marL="609600" indent="-609600" eaLnBrk="0" latinLnBrk="1" hangingPunct="0">
              <a:lnSpc>
                <a:spcPct val="80000"/>
              </a:lnSpc>
              <a:spcBef>
                <a:spcPct val="20000"/>
              </a:spcBef>
            </a:pPr>
            <a:endParaRPr lang="en-US" altLang="zh-CN" dirty="0">
              <a:latin typeface="华文楷体" panose="02010600040101010101" pitchFamily="2" charset="-122"/>
              <a:ea typeface="华文楷体" panose="02010600040101010101" pitchFamily="2" charset="-122"/>
            </a:endParaRPr>
          </a:p>
        </p:txBody>
      </p:sp>
      <p:sp>
        <p:nvSpPr>
          <p:cNvPr id="17412" name="矩形 1"/>
          <p:cNvSpPr/>
          <p:nvPr/>
        </p:nvSpPr>
        <p:spPr>
          <a:xfrm>
            <a:off x="390525" y="904875"/>
            <a:ext cx="1635125" cy="461963"/>
          </a:xfrm>
          <a:prstGeom prst="rect">
            <a:avLst/>
          </a:prstGeom>
          <a:noFill/>
          <a:ln w="9525">
            <a:noFill/>
          </a:ln>
        </p:spPr>
        <p:txBody>
          <a:bodyPr wrap="none" anchor="t" anchorCtr="0">
            <a:spAutoFit/>
          </a:bodyPr>
          <a:p>
            <a:pPr eaLnBrk="0" hangingPunct="0">
              <a:spcBef>
                <a:spcPct val="50000"/>
              </a:spcBef>
            </a:pPr>
            <a:r>
              <a:rPr lang="en-US" altLang="zh-CN" sz="2400" dirty="0">
                <a:latin typeface="微软雅黑" panose="020B0503020204020204" pitchFamily="34" charset="-122"/>
                <a:ea typeface="微软雅黑" panose="020B0503020204020204" pitchFamily="34" charset="-122"/>
              </a:rPr>
              <a:t>2.1</a:t>
            </a:r>
            <a:r>
              <a:rPr lang="zh-CN" altLang="en-US" sz="2400" dirty="0">
                <a:latin typeface="微软雅黑" panose="020B0503020204020204" pitchFamily="34" charset="-122"/>
                <a:ea typeface="微软雅黑" panose="020B0503020204020204" pitchFamily="34" charset="-122"/>
              </a:rPr>
              <a:t>，锅 炉</a:t>
            </a:r>
            <a:endParaRPr lang="zh-CN" altLang="en-US" sz="2400" dirty="0">
              <a:latin typeface="微软雅黑" panose="020B0503020204020204" pitchFamily="34" charset="-122"/>
              <a:ea typeface="微软雅黑" panose="020B0503020204020204" pitchFamily="34" charset="-122"/>
            </a:endParaRPr>
          </a:p>
        </p:txBody>
      </p:sp>
      <p:graphicFrame>
        <p:nvGraphicFramePr>
          <p:cNvPr id="13" name="图示 12"/>
          <p:cNvGraphicFramePr/>
          <p:nvPr/>
        </p:nvGraphicFramePr>
        <p:xfrm>
          <a:off x="467544" y="4190980"/>
          <a:ext cx="4637842" cy="243833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7414" name="图片 1"/>
          <p:cNvPicPr>
            <a:picLocks noChangeAspect="1"/>
          </p:cNvPicPr>
          <p:nvPr/>
        </p:nvPicPr>
        <p:blipFill>
          <a:blip r:embed="rId6"/>
          <a:stretch>
            <a:fillRect/>
          </a:stretch>
        </p:blipFill>
        <p:spPr>
          <a:xfrm>
            <a:off x="5486400" y="4191000"/>
            <a:ext cx="3352800" cy="2514600"/>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charRg st="0" end="4"/>
                                            </p:txEl>
                                          </p:spTgt>
                                        </p:tgtEl>
                                        <p:attrNameLst>
                                          <p:attrName>style.visibility</p:attrName>
                                        </p:attrNameLst>
                                      </p:cBhvr>
                                      <p:to>
                                        <p:strVal val="visible"/>
                                      </p:to>
                                    </p:set>
                                    <p:anim calcmode="lin" valueType="num">
                                      <p:cBhvr additive="base">
                                        <p:cTn id="7" dur="500" fill="hold"/>
                                        <p:tgtEl>
                                          <p:spTgt spid="11">
                                            <p:txEl>
                                              <p:charRg st="0"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charRg st="0"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charRg st="4" end="52"/>
                                            </p:txEl>
                                          </p:spTgt>
                                        </p:tgtEl>
                                        <p:attrNameLst>
                                          <p:attrName>style.visibility</p:attrName>
                                        </p:attrNameLst>
                                      </p:cBhvr>
                                      <p:to>
                                        <p:strVal val="visible"/>
                                      </p:to>
                                    </p:set>
                                    <p:anim calcmode="lin" valueType="num">
                                      <p:cBhvr additive="base">
                                        <p:cTn id="13" dur="500" fill="hold"/>
                                        <p:tgtEl>
                                          <p:spTgt spid="11">
                                            <p:txEl>
                                              <p:charRg st="4" end="5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charRg st="4" end="5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charRg st="52" end="58"/>
                                            </p:txEl>
                                          </p:spTgt>
                                        </p:tgtEl>
                                        <p:attrNameLst>
                                          <p:attrName>style.visibility</p:attrName>
                                        </p:attrNameLst>
                                      </p:cBhvr>
                                      <p:to>
                                        <p:strVal val="visible"/>
                                      </p:to>
                                    </p:set>
                                    <p:anim calcmode="lin" valueType="num">
                                      <p:cBhvr additive="base">
                                        <p:cTn id="19" dur="500" fill="hold"/>
                                        <p:tgtEl>
                                          <p:spTgt spid="11">
                                            <p:txEl>
                                              <p:charRg st="52" end="5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charRg st="52" end="5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xEl>
                                              <p:charRg st="58" end="119"/>
                                            </p:txEl>
                                          </p:spTgt>
                                        </p:tgtEl>
                                        <p:attrNameLst>
                                          <p:attrName>style.visibility</p:attrName>
                                        </p:attrNameLst>
                                      </p:cBhvr>
                                      <p:to>
                                        <p:strVal val="visible"/>
                                      </p:to>
                                    </p:set>
                                    <p:anim calcmode="lin" valueType="num">
                                      <p:cBhvr additive="base">
                                        <p:cTn id="23" dur="500" fill="hold"/>
                                        <p:tgtEl>
                                          <p:spTgt spid="11">
                                            <p:txEl>
                                              <p:charRg st="58" end="11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charRg st="58" end="119"/>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xEl>
                                              <p:charRg st="119" end="160"/>
                                            </p:txEl>
                                          </p:spTgt>
                                        </p:tgtEl>
                                        <p:attrNameLst>
                                          <p:attrName>style.visibility</p:attrName>
                                        </p:attrNameLst>
                                      </p:cBhvr>
                                      <p:to>
                                        <p:strVal val="visible"/>
                                      </p:to>
                                    </p:set>
                                    <p:anim calcmode="lin" valueType="num">
                                      <p:cBhvr additive="base">
                                        <p:cTn id="27" dur="500" fill="hold"/>
                                        <p:tgtEl>
                                          <p:spTgt spid="11">
                                            <p:txEl>
                                              <p:charRg st="119" end="16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
                                            <p:txEl>
                                              <p:charRg st="119" end="16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xEl>
                                              <p:charRg st="160" end="191"/>
                                            </p:txEl>
                                          </p:spTgt>
                                        </p:tgtEl>
                                        <p:attrNameLst>
                                          <p:attrName>style.visibility</p:attrName>
                                        </p:attrNameLst>
                                      </p:cBhvr>
                                      <p:to>
                                        <p:strVal val="visible"/>
                                      </p:to>
                                    </p:set>
                                    <p:anim calcmode="lin" valueType="num">
                                      <p:cBhvr additive="base">
                                        <p:cTn id="31" dur="500" fill="hold"/>
                                        <p:tgtEl>
                                          <p:spTgt spid="11">
                                            <p:txEl>
                                              <p:charRg st="160" end="19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charRg st="160" end="19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3878263"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四、</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特种设备使用安全管理</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54275" name="Rectangle 2"/>
          <p:cNvSpPr txBox="1"/>
          <p:nvPr/>
        </p:nvSpPr>
        <p:spPr>
          <a:xfrm>
            <a:off x="439738" y="993775"/>
            <a:ext cx="8229600" cy="2892425"/>
          </a:xfrm>
          <a:prstGeom prst="rect">
            <a:avLst/>
          </a:prstGeom>
          <a:noFill/>
          <a:ln w="9525">
            <a:noFill/>
          </a:ln>
        </p:spPr>
        <p:txBody>
          <a:bodyPr anchor="t" anchorCtr="0"/>
          <a:p>
            <a:pPr marL="342900" indent="-342900" eaLnBrk="0" hangingPunct="0">
              <a:spcBef>
                <a:spcPct val="20000"/>
              </a:spcBef>
            </a:pPr>
            <a:r>
              <a:rPr lang="zh-CN" altLang="en-US" dirty="0">
                <a:latin typeface="黑体" panose="02010609060101010101" pitchFamily="49" charset="-122"/>
                <a:ea typeface="黑体" panose="02010609060101010101" pitchFamily="49" charset="-122"/>
              </a:rPr>
              <a:t>一、购买、安装、使用符合安全技术规范要求的特种设备</a:t>
            </a:r>
            <a:endParaRPr lang="zh-CN" altLang="en-US" dirty="0">
              <a:latin typeface="黑体" panose="02010609060101010101" pitchFamily="49" charset="-122"/>
              <a:ea typeface="黑体" panose="02010609060101010101" pitchFamily="49" charset="-122"/>
            </a:endParaRPr>
          </a:p>
          <a:p>
            <a:pPr marL="342900" indent="-342900" eaLnBrk="0" hangingPunct="0">
              <a:spcBef>
                <a:spcPct val="20000"/>
              </a:spcBef>
            </a:pPr>
            <a:r>
              <a:rPr lang="en-US" altLang="zh-CN" dirty="0">
                <a:latin typeface="宋体" panose="02010600030101010101" pitchFamily="2" charset="-122"/>
              </a:rPr>
              <a:t>1</a:t>
            </a:r>
            <a:r>
              <a:rPr lang="zh-CN" altLang="en-US" dirty="0">
                <a:latin typeface="宋体" panose="02010600030101010101" pitchFamily="2" charset="-122"/>
                <a:ea typeface="宋体" panose="02010600030101010101" pitchFamily="2" charset="-122"/>
              </a:rPr>
              <a:t>、特种设备制造单位具有许可，该进行型式试验、监督检验的按规定进行型式试验、监督检验；</a:t>
            </a:r>
            <a:endParaRPr lang="zh-CN" altLang="en-US" dirty="0">
              <a:latin typeface="宋体" panose="02010600030101010101" pitchFamily="2" charset="-122"/>
              <a:ea typeface="宋体" panose="02010600030101010101" pitchFamily="2" charset="-122"/>
            </a:endParaRPr>
          </a:p>
          <a:p>
            <a:pPr marL="342900" indent="-342900" eaLnBrk="0" hangingPunct="0">
              <a:spcBef>
                <a:spcPct val="20000"/>
              </a:spcBef>
            </a:pPr>
            <a:r>
              <a:rPr lang="en-US" altLang="zh-CN" dirty="0">
                <a:latin typeface="宋体" panose="02010600030101010101" pitchFamily="2" charset="-122"/>
              </a:rPr>
              <a:t>2</a:t>
            </a:r>
            <a:r>
              <a:rPr lang="zh-CN" altLang="en-US" dirty="0">
                <a:latin typeface="宋体" panose="02010600030101010101" pitchFamily="2" charset="-122"/>
                <a:ea typeface="宋体" panose="02010600030101010101" pitchFamily="2" charset="-122"/>
              </a:rPr>
              <a:t>、特种设备出厂资料齐全。有</a:t>
            </a:r>
            <a:r>
              <a:rPr lang="zh-CN" altLang="en-US" dirty="0">
                <a:solidFill>
                  <a:srgbClr val="000000"/>
                </a:solidFill>
                <a:latin typeface="宋体" panose="02010600030101010101" pitchFamily="2" charset="-122"/>
                <a:ea typeface="宋体" panose="02010600030101010101" pitchFamily="2" charset="-122"/>
                <a:sym typeface="微软雅黑" panose="020B0503020204020204" pitchFamily="34" charset="-122"/>
              </a:rPr>
              <a:t>设计文件、产品质量合格证明、安装及使用维护保养说明、监督检验证明等相关技术资料和文件。</a:t>
            </a:r>
            <a:endParaRPr lang="zh-CN" altLang="en-US"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a:p>
            <a:pPr marL="342900" indent="-342900" eaLnBrk="0" hangingPunct="0">
              <a:spcBef>
                <a:spcPct val="20000"/>
              </a:spcBef>
            </a:pPr>
            <a:r>
              <a:rPr lang="en-US" altLang="zh-CN" dirty="0">
                <a:solidFill>
                  <a:srgbClr val="000000"/>
                </a:solidFill>
                <a:latin typeface="宋体" panose="02010600030101010101" pitchFamily="2" charset="-122"/>
                <a:sym typeface="微软雅黑" panose="020B0503020204020204" pitchFamily="34" charset="-122"/>
              </a:rPr>
              <a:t>3</a:t>
            </a:r>
            <a:r>
              <a:rPr lang="zh-CN" altLang="en-US" dirty="0">
                <a:solidFill>
                  <a:srgbClr val="000000"/>
                </a:solidFill>
                <a:latin typeface="宋体" panose="02010600030101010101" pitchFamily="2" charset="-122"/>
                <a:ea typeface="宋体" panose="02010600030101010101" pitchFamily="2" charset="-122"/>
                <a:sym typeface="微软雅黑" panose="020B0503020204020204" pitchFamily="34" charset="-122"/>
              </a:rPr>
              <a:t>、特种设备安装单位具有许可，安装前依法办理安装告知、安装过程监督检验。</a:t>
            </a:r>
            <a:endParaRPr lang="zh-CN" altLang="en-US"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a:p>
            <a:pPr marL="342900" indent="-342900" eaLnBrk="0" hangingPunct="0">
              <a:spcBef>
                <a:spcPct val="20000"/>
              </a:spcBef>
            </a:pPr>
            <a:r>
              <a:rPr lang="en-US" altLang="zh-CN" dirty="0">
                <a:solidFill>
                  <a:srgbClr val="000000"/>
                </a:solidFill>
                <a:latin typeface="宋体" panose="02010600030101010101" pitchFamily="2" charset="-122"/>
                <a:sym typeface="微软雅黑" panose="020B0503020204020204" pitchFamily="34" charset="-122"/>
              </a:rPr>
              <a:t>4</a:t>
            </a:r>
            <a:r>
              <a:rPr lang="zh-CN" altLang="en-US" dirty="0">
                <a:solidFill>
                  <a:srgbClr val="000000"/>
                </a:solidFill>
                <a:latin typeface="宋体" panose="02010600030101010101" pitchFamily="2" charset="-122"/>
                <a:ea typeface="宋体" panose="02010600030101010101" pitchFamily="2" charset="-122"/>
                <a:sym typeface="微软雅黑" panose="020B0503020204020204" pitchFamily="34" charset="-122"/>
              </a:rPr>
              <a:t>、安装技术资料齐全。有安装质量证明、安装监督检验报告。</a:t>
            </a:r>
            <a:endParaRPr lang="en-US" altLang="zh-CN" dirty="0">
              <a:solidFill>
                <a:srgbClr val="000000"/>
              </a:solidFill>
              <a:latin typeface="宋体" panose="02010600030101010101" pitchFamily="2" charset="-122"/>
              <a:sym typeface="微软雅黑" panose="020B0503020204020204" pitchFamily="34" charset="-122"/>
            </a:endParaRPr>
          </a:p>
          <a:p>
            <a:pPr marL="342900" indent="-342900" eaLnBrk="0" hangingPunct="0">
              <a:spcBef>
                <a:spcPct val="20000"/>
              </a:spcBef>
            </a:pPr>
            <a:endParaRPr lang="en-US" altLang="zh-CN" dirty="0">
              <a:solidFill>
                <a:srgbClr val="000000"/>
              </a:solidFill>
              <a:latin typeface="宋体" panose="02010600030101010101" pitchFamily="2" charset="-122"/>
              <a:sym typeface="微软雅黑" panose="020B0503020204020204" pitchFamily="34" charset="-122"/>
            </a:endParaRPr>
          </a:p>
          <a:p>
            <a:pPr marL="342900" indent="-342900" eaLnBrk="0" hangingPunct="0">
              <a:spcBef>
                <a:spcPct val="20000"/>
              </a:spcBef>
            </a:pPr>
            <a:endParaRPr lang="en-US" altLang="zh-CN" dirty="0">
              <a:solidFill>
                <a:srgbClr val="000000"/>
              </a:solidFill>
              <a:latin typeface="宋体" panose="02010600030101010101" pitchFamily="2" charset="-122"/>
              <a:sym typeface="微软雅黑" panose="020B0503020204020204" pitchFamily="34" charset="-122"/>
            </a:endParaRP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3878263"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四、</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特种设备使用安全管理</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55299" name="Rectangle 2"/>
          <p:cNvSpPr txBox="1"/>
          <p:nvPr/>
        </p:nvSpPr>
        <p:spPr>
          <a:xfrm>
            <a:off x="239713" y="1066800"/>
            <a:ext cx="8675687" cy="5195888"/>
          </a:xfrm>
          <a:prstGeom prst="rect">
            <a:avLst/>
          </a:prstGeom>
          <a:noFill/>
          <a:ln w="9525">
            <a:noFill/>
          </a:ln>
        </p:spPr>
        <p:txBody>
          <a:bodyPr anchor="t" anchorCtr="0"/>
          <a:p>
            <a:pPr marL="342900" indent="-342900" eaLnBrk="0" hangingPunct="0">
              <a:spcBef>
                <a:spcPct val="20000"/>
              </a:spcBef>
            </a:pPr>
            <a:r>
              <a:rPr lang="zh-CN" altLang="en-US" sz="2000" dirty="0">
                <a:latin typeface="黑体" panose="02010609060101010101" pitchFamily="49" charset="-122"/>
                <a:ea typeface="黑体" panose="02010609060101010101" pitchFamily="49" charset="-122"/>
              </a:rPr>
              <a:t>二、健全特种设备安全管理机构、安全管理人员</a:t>
            </a:r>
            <a:endParaRPr lang="zh-CN" altLang="en-US" sz="2000" dirty="0">
              <a:latin typeface="黑体" panose="02010609060101010101" pitchFamily="49" charset="-122"/>
              <a:ea typeface="黑体" panose="02010609060101010101" pitchFamily="49" charset="-122"/>
            </a:endParaRPr>
          </a:p>
          <a:p>
            <a:pPr marL="342900" indent="-342900" eaLnBrk="0" hangingPunct="0">
              <a:spcBef>
                <a:spcPct val="20000"/>
              </a:spcBef>
            </a:pPr>
            <a:r>
              <a:rPr lang="en-US" altLang="zh-CN" dirty="0">
                <a:latin typeface="宋体" panose="02010600030101010101" pitchFamily="2" charset="-122"/>
              </a:rPr>
              <a:t>1</a:t>
            </a:r>
            <a:r>
              <a:rPr lang="zh-CN" altLang="en-US" dirty="0">
                <a:latin typeface="宋体" panose="02010600030101010101" pitchFamily="2" charset="-122"/>
                <a:ea typeface="宋体" panose="02010600030101010101" pitchFamily="2" charset="-122"/>
              </a:rPr>
              <a:t>、根据</a:t>
            </a:r>
            <a:r>
              <a:rPr lang="en-US" altLang="zh-CN" dirty="0">
                <a:latin typeface="宋体" panose="02010600030101010101" pitchFamily="2" charset="-122"/>
              </a:rPr>
              <a:t>《</a:t>
            </a:r>
            <a:r>
              <a:rPr lang="zh-CN" altLang="en-US" dirty="0">
                <a:latin typeface="宋体" panose="02010600030101010101" pitchFamily="2" charset="-122"/>
                <a:ea typeface="宋体" panose="02010600030101010101" pitchFamily="2" charset="-122"/>
              </a:rPr>
              <a:t>特种设备安全法</a:t>
            </a:r>
            <a:r>
              <a:rPr lang="en-US" altLang="zh-CN" dirty="0">
                <a:latin typeface="宋体" panose="02010600030101010101" pitchFamily="2" charset="-122"/>
              </a:rPr>
              <a:t>》</a:t>
            </a:r>
            <a:r>
              <a:rPr lang="zh-CN" altLang="en-US" dirty="0">
                <a:latin typeface="宋体" panose="02010600030101010101" pitchFamily="2" charset="-122"/>
                <a:ea typeface="宋体" panose="02010600030101010101" pitchFamily="2" charset="-122"/>
              </a:rPr>
              <a:t>、相关规范要求设置特种设备安全管理机构或配备专兼职的特种设备安全管理人员。</a:t>
            </a:r>
            <a:endParaRPr lang="zh-CN" altLang="en-US" dirty="0">
              <a:latin typeface="宋体" panose="02010600030101010101" pitchFamily="2" charset="-122"/>
              <a:ea typeface="宋体" panose="02010600030101010101" pitchFamily="2" charset="-122"/>
            </a:endParaRPr>
          </a:p>
          <a:p>
            <a:pPr marL="342900" indent="-342900" eaLnBrk="0" hangingPunct="0">
              <a:spcBef>
                <a:spcPct val="20000"/>
              </a:spcBef>
            </a:pPr>
            <a:r>
              <a:rPr lang="en-US" altLang="zh-CN" sz="2000" dirty="0">
                <a:latin typeface="宋体" panose="02010600030101010101" pitchFamily="2" charset="-122"/>
              </a:rPr>
              <a:t>2</a:t>
            </a:r>
            <a:r>
              <a:rPr lang="zh-CN" altLang="en-US" sz="2000" dirty="0">
                <a:latin typeface="宋体" panose="02010600030101010101" pitchFamily="2" charset="-122"/>
                <a:ea typeface="宋体" panose="02010600030101010101" pitchFamily="2" charset="-122"/>
              </a:rPr>
              <a:t>、安全管理人员职责：</a:t>
            </a:r>
            <a:endParaRPr lang="en-US" altLang="zh-CN" sz="2000" dirty="0">
              <a:latin typeface="宋体" panose="02010600030101010101" pitchFamily="2" charset="-122"/>
            </a:endParaRPr>
          </a:p>
          <a:p>
            <a:pPr marL="342900" indent="-342900" eaLnBrk="0" hangingPunct="0">
              <a:spcBef>
                <a:spcPct val="20000"/>
              </a:spcBef>
            </a:pPr>
            <a:r>
              <a:rPr lang="en-US" altLang="zh-CN" sz="2000" dirty="0">
                <a:latin typeface="宋体" panose="02010600030101010101" pitchFamily="2" charset="-122"/>
              </a:rPr>
              <a:t>     </a:t>
            </a:r>
            <a:r>
              <a:rPr lang="zh-CN" altLang="en-US" sz="1400" dirty="0">
                <a:latin typeface="Calibri" panose="020F0502020204030204" pitchFamily="34" charset="0"/>
                <a:ea typeface="宋体" panose="02010600030101010101" pitchFamily="2" charset="-122"/>
              </a:rPr>
              <a:t>安全管理负责人是指使用单位最高管理层中主管本单位压力容器使用安全的人员，按照有关规定协助最高管理者履行本单位压力容器安全领导职责，确保本单位压力容器安全使用。</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安全管理人员作为具体负责压力容器使用管理的人员，其主要职责如下：</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（一）贯彻执行国家有关法律、法规和安全技术规范，组织编制并且适时更新安全管理制度；</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（二）组织制定压力容器安全操作规程；</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（三）组织开展安全教育培训；</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（四）组织压力容器验收，办理压力容器使用登记和变更手续；</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 （五）组织开展压力容器定期安全捡查和年度检查工作；</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（六）编制压力容器的年度定期检验计划，督促安排落实定期检验和隐患治理；</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（七）组织制定压力容器应急预案并且组织演练；</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（八）按照规定报告压力容器事故，协助进行事故调查和善后处理；</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（九）协助质量技术监督部门实施安全监察，督促施工单位履行压力容器安装改造维修告知义务；</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（十）发现压力容器事故隐患，立即进行处理，情况紧急时，可以决定停止使用压力容器，并且报告本单位有关负责人；</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（十一）建立压力容器技术档案；</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（十二）纠正和制止压力容器操作人员的违章行为。</a:t>
            </a:r>
            <a:br>
              <a:rPr lang="zh-CN" altLang="en-US" sz="1400" dirty="0">
                <a:latin typeface="Calibri" panose="020F0502020204030204" pitchFamily="34" charset="0"/>
                <a:ea typeface="宋体" panose="02010600030101010101" pitchFamily="2" charset="-122"/>
              </a:rPr>
            </a:br>
            <a:r>
              <a:rPr lang="zh-CN" altLang="en-US" sz="1400" dirty="0">
                <a:latin typeface="Calibri" panose="020F0502020204030204" pitchFamily="34" charset="0"/>
                <a:ea typeface="宋体" panose="02010600030101010101" pitchFamily="2" charset="-122"/>
              </a:rPr>
              <a:t>安全管理负责人和安全管理人员应当按照规定持有相应的特种设备作业人员证。 </a:t>
            </a:r>
            <a:endParaRPr lang="zh-CN" altLang="en-US" sz="1400" dirty="0">
              <a:latin typeface="Calibri" panose="020F0502020204030204" pitchFamily="34" charset="0"/>
              <a:ea typeface="宋体" panose="02010600030101010101" pitchFamily="2" charset="-122"/>
            </a:endParaRP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3878263"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四、</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特种设备使用安全管理</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56323" name="Rectangle 2"/>
          <p:cNvSpPr txBox="1"/>
          <p:nvPr/>
        </p:nvSpPr>
        <p:spPr>
          <a:xfrm>
            <a:off x="449263" y="1204913"/>
            <a:ext cx="8208962" cy="5049837"/>
          </a:xfrm>
          <a:prstGeom prst="rect">
            <a:avLst/>
          </a:prstGeom>
          <a:noFill/>
          <a:ln w="9525">
            <a:noFill/>
          </a:ln>
        </p:spPr>
        <p:txBody>
          <a:bodyPr anchor="t" anchorCtr="0"/>
          <a:p>
            <a:pPr marL="609600" indent="-609600" eaLnBrk="0" hangingPunct="0">
              <a:spcBef>
                <a:spcPct val="20000"/>
              </a:spcBef>
            </a:pPr>
            <a:r>
              <a:rPr lang="zh-CN" altLang="en-US" sz="2000" dirty="0">
                <a:latin typeface="黑体" panose="02010609060101010101" pitchFamily="49" charset="-122"/>
                <a:ea typeface="黑体" panose="02010609060101010101" pitchFamily="49" charset="-122"/>
              </a:rPr>
              <a:t>三、健全特种设备安全管理制度、操作规程。</a:t>
            </a:r>
            <a:endParaRPr lang="zh-CN" altLang="en-US" sz="2000" dirty="0">
              <a:latin typeface="黑体" panose="02010609060101010101" pitchFamily="49" charset="-122"/>
              <a:ea typeface="黑体" panose="02010609060101010101" pitchFamily="49"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使用单位应当建立覆盖本标准和相关安全技术规范要求并满足特种设备使用安全管理需要的管理制度、岗位责任制，至少对下列事项做出明确规定：</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1</a:t>
            </a:r>
            <a:r>
              <a:rPr lang="zh-CN" altLang="en-US" sz="1400" dirty="0">
                <a:latin typeface="Calibri" panose="020F0502020204030204" pitchFamily="34" charset="0"/>
                <a:ea typeface="宋体" panose="02010600030101010101" pitchFamily="2" charset="-122"/>
              </a:rPr>
              <a:t>、安全会议，如安全例会、临时安全会议等，会议的职能、频次、召集部门或人员、主持人、参加人员、会议记录；</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2</a:t>
            </a:r>
            <a:r>
              <a:rPr lang="zh-CN" altLang="en-US" sz="1400" dirty="0">
                <a:latin typeface="Calibri" panose="020F0502020204030204" pitchFamily="34" charset="0"/>
                <a:ea typeface="宋体" panose="02010600030101010101" pitchFamily="2" charset="-122"/>
              </a:rPr>
              <a:t>、特种设备维护、检修、检验检测经费的提取、使用管理；</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3</a:t>
            </a:r>
            <a:r>
              <a:rPr lang="zh-CN" altLang="en-US" sz="1400" dirty="0">
                <a:latin typeface="Calibri" panose="020F0502020204030204" pitchFamily="34" charset="0"/>
                <a:ea typeface="宋体" panose="02010600030101010101" pitchFamily="2" charset="-122"/>
              </a:rPr>
              <a:t>、安全考核的范围、项目、内容、方法、奖惩措施；</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4</a:t>
            </a:r>
            <a:r>
              <a:rPr lang="zh-CN" altLang="en-US" sz="1400" dirty="0">
                <a:latin typeface="Calibri" panose="020F0502020204030204" pitchFamily="34" charset="0"/>
                <a:ea typeface="宋体" panose="02010600030101010101" pitchFamily="2" charset="-122"/>
              </a:rPr>
              <a:t>、特种设备（含安全装置、警示装置、配件）的采购、验收、保管、安装、维修、运行维护、改造、调试、定期检查、定期检验、使用监控、报废；</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5</a:t>
            </a:r>
            <a:r>
              <a:rPr lang="zh-CN" altLang="en-US" sz="1400" dirty="0">
                <a:latin typeface="Calibri" panose="020F0502020204030204" pitchFamily="34" charset="0"/>
                <a:ea typeface="宋体" panose="02010600030101010101" pitchFamily="2" charset="-122"/>
              </a:rPr>
              <a:t>、特种设备使用登记（包括注册、变更、停用、注销等）及登记信息的使用；</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6</a:t>
            </a:r>
            <a:r>
              <a:rPr lang="zh-CN" altLang="en-US" sz="1400" dirty="0">
                <a:latin typeface="Calibri" panose="020F0502020204030204" pitchFamily="34" charset="0"/>
                <a:ea typeface="宋体" panose="02010600030101010101" pitchFamily="2" charset="-122"/>
              </a:rPr>
              <a:t>、特种设备安全操作规程，一般包括运行参数、操作步骤、巡回检查、运行记录、异常处理、安    全注意事项等；</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7</a:t>
            </a:r>
            <a:r>
              <a:rPr lang="zh-CN" altLang="en-US" sz="1400" dirty="0">
                <a:latin typeface="Calibri" panose="020F0502020204030204" pitchFamily="34" charset="0"/>
                <a:ea typeface="宋体" panose="02010600030101010101" pitchFamily="2" charset="-122"/>
              </a:rPr>
              <a:t>、作业人员的范围、资格条件、培训、考核、档案管理；</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8</a:t>
            </a:r>
            <a:r>
              <a:rPr lang="zh-CN" altLang="en-US" sz="1400" dirty="0">
                <a:latin typeface="Calibri" panose="020F0502020204030204" pitchFamily="34" charset="0"/>
                <a:ea typeface="宋体" panose="02010600030101010101" pitchFamily="2" charset="-122"/>
              </a:rPr>
              <a:t>、隐患的排查、报告、处置、复查验证；</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9</a:t>
            </a:r>
            <a:r>
              <a:rPr lang="zh-CN" altLang="en-US" sz="1400" dirty="0">
                <a:latin typeface="Calibri" panose="020F0502020204030204" pitchFamily="34" charset="0"/>
                <a:ea typeface="宋体" panose="02010600030101010101" pitchFamily="2" charset="-122"/>
              </a:rPr>
              <a:t>、事故与应急处置；</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10</a:t>
            </a:r>
            <a:r>
              <a:rPr lang="zh-CN" altLang="en-US" sz="1400" dirty="0">
                <a:latin typeface="Calibri" panose="020F0502020204030204" pitchFamily="34" charset="0"/>
                <a:ea typeface="宋体" panose="02010600030101010101" pitchFamily="2" charset="-122"/>
              </a:rPr>
              <a:t>、安全技术档案与记录的范围、搜集、归档、编目、索引、借用、保管、贮存、销毁、保密；</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11</a:t>
            </a:r>
            <a:r>
              <a:rPr lang="zh-CN" altLang="en-US" sz="1400" dirty="0">
                <a:latin typeface="Calibri" panose="020F0502020204030204" pitchFamily="34" charset="0"/>
                <a:ea typeface="宋体" panose="02010600030101010101" pitchFamily="2" charset="-122"/>
              </a:rPr>
              <a:t>、特殊设备与重点监控设备的分类、监控措施；</a:t>
            </a:r>
            <a:endParaRPr lang="zh-CN" altLang="en-US" sz="1400" dirty="0">
              <a:latin typeface="Calibri" panose="020F0502020204030204" pitchFamily="34" charset="0"/>
              <a:ea typeface="宋体" panose="02010600030101010101" pitchFamily="2" charset="-122"/>
            </a:endParaRPr>
          </a:p>
          <a:p>
            <a:pPr marL="609600" indent="-609600" eaLnBrk="0" hangingPunct="0">
              <a:spcBef>
                <a:spcPct val="20000"/>
              </a:spcBef>
            </a:pPr>
            <a:r>
              <a:rPr lang="zh-CN" altLang="en-US" sz="1400" dirty="0">
                <a:latin typeface="Calibri" panose="020F0502020204030204" pitchFamily="34" charset="0"/>
                <a:ea typeface="宋体" panose="02010600030101010101" pitchFamily="2" charset="-122"/>
              </a:rPr>
              <a:t>           </a:t>
            </a:r>
            <a:r>
              <a:rPr lang="en-US" altLang="zh-CN" sz="1400" dirty="0">
                <a:latin typeface="Calibri" panose="020F0502020204030204" pitchFamily="34" charset="0"/>
              </a:rPr>
              <a:t>12</a:t>
            </a:r>
            <a:r>
              <a:rPr lang="zh-CN" altLang="en-US" sz="1400" dirty="0">
                <a:latin typeface="Calibri" panose="020F0502020204030204" pitchFamily="34" charset="0"/>
                <a:ea typeface="宋体" panose="02010600030101010101" pitchFamily="2" charset="-122"/>
              </a:rPr>
              <a:t>、接受特种设备安全监督管理部门的监察等。</a:t>
            </a:r>
            <a:endParaRPr lang="zh-CN" altLang="en-US" sz="1400" dirty="0">
              <a:latin typeface="Calibri" panose="020F0502020204030204" pitchFamily="34" charset="0"/>
              <a:ea typeface="宋体" panose="02010600030101010101" pitchFamily="2" charset="-122"/>
            </a:endParaRP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3878263"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四、</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特种设备使用安全管理</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57347" name="Rectangle 2"/>
          <p:cNvSpPr txBox="1"/>
          <p:nvPr/>
        </p:nvSpPr>
        <p:spPr>
          <a:xfrm>
            <a:off x="449263" y="1008063"/>
            <a:ext cx="8208962" cy="5048250"/>
          </a:xfrm>
          <a:prstGeom prst="rect">
            <a:avLst/>
          </a:prstGeom>
          <a:noFill/>
          <a:ln w="9525">
            <a:noFill/>
          </a:ln>
        </p:spPr>
        <p:txBody>
          <a:bodyPr anchor="t" anchorCtr="0"/>
          <a:p>
            <a:pPr marL="342900" indent="-342900" eaLnBrk="0" hangingPunct="0">
              <a:spcBef>
                <a:spcPct val="20000"/>
              </a:spcBef>
            </a:pPr>
            <a:r>
              <a:rPr lang="zh-CN" altLang="en-US" sz="2000" dirty="0">
                <a:latin typeface="黑体" panose="02010609060101010101" pitchFamily="49" charset="-122"/>
                <a:ea typeface="黑体" panose="02010609060101010101" pitchFamily="49" charset="-122"/>
              </a:rPr>
              <a:t>四、健全特种设备安全技术档案</a:t>
            </a:r>
            <a:endParaRPr lang="zh-CN" altLang="en-US" sz="2000" dirty="0">
              <a:latin typeface="黑体" panose="02010609060101010101" pitchFamily="49" charset="-122"/>
              <a:ea typeface="黑体" panose="02010609060101010101" pitchFamily="49" charset="-122"/>
            </a:endParaRPr>
          </a:p>
          <a:p>
            <a:pPr marL="342900" indent="-342900" eaLnBrk="0" hangingPunct="0">
              <a:spcBef>
                <a:spcPct val="20000"/>
              </a:spcBef>
              <a:buFont typeface="Arial" panose="020B0604020202020204" pitchFamily="34" charset="0"/>
              <a:buChar char="•"/>
            </a:pPr>
            <a:r>
              <a:rPr lang="zh-CN" altLang="en-US" sz="1600" dirty="0">
                <a:latin typeface="Calibri" panose="020F0502020204030204" pitchFamily="34" charset="0"/>
                <a:ea typeface="宋体" panose="02010600030101010101" pitchFamily="2" charset="-122"/>
              </a:rPr>
              <a:t>安全技术档案应当包括以下内容：</a:t>
            </a:r>
            <a:endParaRPr lang="zh-CN" altLang="en-US" sz="1600" dirty="0">
              <a:latin typeface="Calibri" panose="020F0502020204030204" pitchFamily="34" charset="0"/>
              <a:ea typeface="宋体" panose="02010600030101010101" pitchFamily="2" charset="-122"/>
            </a:endParaRPr>
          </a:p>
          <a:p>
            <a:pPr marL="342900" indent="-342900" eaLnBrk="0" hangingPunct="0">
              <a:spcBef>
                <a:spcPct val="20000"/>
              </a:spcBef>
              <a:buFont typeface="Arial" panose="020B0604020202020204" pitchFamily="34" charset="0"/>
              <a:buChar char="•"/>
            </a:pPr>
            <a:r>
              <a:rPr lang="en-US" altLang="zh-CN" sz="1600" dirty="0">
                <a:latin typeface="Calibri" panose="020F0502020204030204" pitchFamily="34" charset="0"/>
              </a:rPr>
              <a:t>1</a:t>
            </a:r>
            <a:r>
              <a:rPr lang="zh-CN" altLang="en-US" sz="1600" dirty="0">
                <a:latin typeface="Calibri" panose="020F0502020204030204" pitchFamily="34" charset="0"/>
                <a:ea typeface="宋体" panose="02010600030101010101" pitchFamily="2" charset="-122"/>
              </a:rPr>
              <a:t>、特种设备的设计文件、产品质量合格证明、安装及使用维护保养说明、监督检验证明等相关技术资料和文件；</a:t>
            </a:r>
            <a:endParaRPr lang="zh-CN" altLang="en-US" sz="1600" dirty="0">
              <a:latin typeface="Calibri" panose="020F0502020204030204" pitchFamily="34" charset="0"/>
              <a:ea typeface="宋体" panose="02010600030101010101" pitchFamily="2" charset="-122"/>
            </a:endParaRPr>
          </a:p>
          <a:p>
            <a:pPr marL="342900" indent="-342900" eaLnBrk="0" hangingPunct="0">
              <a:spcBef>
                <a:spcPct val="20000"/>
              </a:spcBef>
              <a:buFont typeface="Arial" panose="020B0604020202020204" pitchFamily="34" charset="0"/>
              <a:buChar char="•"/>
            </a:pPr>
            <a:r>
              <a:rPr lang="en-US" altLang="zh-CN" sz="1600" dirty="0">
                <a:latin typeface="Calibri" panose="020F0502020204030204" pitchFamily="34" charset="0"/>
              </a:rPr>
              <a:t>2</a:t>
            </a:r>
            <a:r>
              <a:rPr lang="zh-CN" altLang="en-US" sz="1600" dirty="0">
                <a:latin typeface="Calibri" panose="020F0502020204030204" pitchFamily="34" charset="0"/>
                <a:ea typeface="宋体" panose="02010600030101010101" pitchFamily="2" charset="-122"/>
              </a:rPr>
              <a:t>、特种设备的定期检验和定期自行检查记录；</a:t>
            </a:r>
            <a:endParaRPr lang="zh-CN" altLang="en-US" sz="1600" dirty="0">
              <a:latin typeface="Calibri" panose="020F0502020204030204" pitchFamily="34" charset="0"/>
              <a:ea typeface="宋体" panose="02010600030101010101" pitchFamily="2" charset="-122"/>
            </a:endParaRPr>
          </a:p>
          <a:p>
            <a:pPr marL="342900" indent="-342900" eaLnBrk="0" hangingPunct="0">
              <a:spcBef>
                <a:spcPct val="20000"/>
              </a:spcBef>
              <a:buFont typeface="Arial" panose="020B0604020202020204" pitchFamily="34" charset="0"/>
              <a:buChar char="•"/>
            </a:pPr>
            <a:r>
              <a:rPr lang="en-US" altLang="zh-CN" sz="1600" dirty="0">
                <a:latin typeface="Calibri" panose="020F0502020204030204" pitchFamily="34" charset="0"/>
              </a:rPr>
              <a:t>3</a:t>
            </a:r>
            <a:r>
              <a:rPr lang="zh-CN" altLang="en-US" sz="1600" dirty="0">
                <a:latin typeface="Calibri" panose="020F0502020204030204" pitchFamily="34" charset="0"/>
                <a:ea typeface="宋体" panose="02010600030101010101" pitchFamily="2" charset="-122"/>
              </a:rPr>
              <a:t>、特种设备的日常使用状况记录；</a:t>
            </a:r>
            <a:endParaRPr lang="zh-CN" altLang="en-US" sz="1600" dirty="0">
              <a:latin typeface="Calibri" panose="020F0502020204030204" pitchFamily="34" charset="0"/>
              <a:ea typeface="宋体" panose="02010600030101010101" pitchFamily="2" charset="-122"/>
            </a:endParaRPr>
          </a:p>
          <a:p>
            <a:pPr marL="342900" indent="-342900" eaLnBrk="0" hangingPunct="0">
              <a:spcBef>
                <a:spcPct val="20000"/>
              </a:spcBef>
              <a:buFont typeface="Arial" panose="020B0604020202020204" pitchFamily="34" charset="0"/>
              <a:buChar char="•"/>
            </a:pPr>
            <a:r>
              <a:rPr lang="en-US" altLang="zh-CN" sz="1600" dirty="0">
                <a:latin typeface="Calibri" panose="020F0502020204030204" pitchFamily="34" charset="0"/>
              </a:rPr>
              <a:t>4</a:t>
            </a:r>
            <a:r>
              <a:rPr lang="zh-CN" altLang="en-US" sz="1600" dirty="0">
                <a:latin typeface="Calibri" panose="020F0502020204030204" pitchFamily="34" charset="0"/>
                <a:ea typeface="宋体" panose="02010600030101010101" pitchFamily="2" charset="-122"/>
              </a:rPr>
              <a:t>、特种设备及其附属仪器仪表的维护保养记录；</a:t>
            </a:r>
            <a:endParaRPr lang="zh-CN" altLang="en-US" sz="1600" dirty="0">
              <a:latin typeface="Calibri" panose="020F0502020204030204" pitchFamily="34" charset="0"/>
              <a:ea typeface="宋体" panose="02010600030101010101" pitchFamily="2" charset="-122"/>
            </a:endParaRPr>
          </a:p>
          <a:p>
            <a:pPr marL="342900" indent="-342900" eaLnBrk="0" hangingPunct="0">
              <a:spcBef>
                <a:spcPct val="20000"/>
              </a:spcBef>
              <a:buFont typeface="Arial" panose="020B0604020202020204" pitchFamily="34" charset="0"/>
              <a:buChar char="•"/>
            </a:pPr>
            <a:r>
              <a:rPr lang="en-US" altLang="zh-CN" sz="1600" dirty="0">
                <a:latin typeface="Calibri" panose="020F0502020204030204" pitchFamily="34" charset="0"/>
              </a:rPr>
              <a:t>5</a:t>
            </a:r>
            <a:r>
              <a:rPr lang="zh-CN" altLang="en-US" sz="1600" dirty="0">
                <a:latin typeface="Calibri" panose="020F0502020204030204" pitchFamily="34" charset="0"/>
                <a:ea typeface="宋体" panose="02010600030101010101" pitchFamily="2" charset="-122"/>
              </a:rPr>
              <a:t>、特种设备的运行故障和事故记录。</a:t>
            </a:r>
            <a:endParaRPr lang="en-US" altLang="zh-CN" sz="1600" dirty="0">
              <a:latin typeface="Calibri" panose="020F0502020204030204" pitchFamily="34" charset="0"/>
            </a:endParaRPr>
          </a:p>
          <a:p>
            <a:pPr marL="342900" indent="-342900" eaLnBrk="0" hangingPunct="0">
              <a:spcBef>
                <a:spcPct val="20000"/>
              </a:spcBef>
              <a:buFont typeface="Arial" panose="020B0604020202020204" pitchFamily="34" charset="0"/>
              <a:buChar char="•"/>
            </a:pPr>
            <a:endParaRPr lang="en-US" altLang="zh-CN" sz="1600" dirty="0">
              <a:latin typeface="Calibri" panose="020F0502020204030204" pitchFamily="34" charset="0"/>
            </a:endParaRPr>
          </a:p>
          <a:p>
            <a:pPr marL="342900" indent="-342900" eaLnBrk="0" hangingPunct="0">
              <a:spcBef>
                <a:spcPct val="20000"/>
              </a:spcBef>
            </a:pPr>
            <a:r>
              <a:rPr lang="zh-CN" altLang="en-US" sz="2000" dirty="0">
                <a:latin typeface="黑体" panose="02010609060101010101" pitchFamily="49" charset="-122"/>
                <a:ea typeface="黑体" panose="02010609060101010101" pitchFamily="49" charset="-122"/>
              </a:rPr>
              <a:t>五、使用特种设备办理使用登记手续</a:t>
            </a:r>
            <a:endParaRPr lang="zh-CN" altLang="en-US" sz="2000" dirty="0">
              <a:latin typeface="黑体" panose="02010609060101010101" pitchFamily="49" charset="-122"/>
              <a:ea typeface="黑体" panose="02010609060101010101" pitchFamily="49" charset="-122"/>
            </a:endParaRPr>
          </a:p>
          <a:p>
            <a:pPr marL="342900" indent="-342900" eaLnBrk="0" hangingPunct="0">
              <a:spcBef>
                <a:spcPct val="20000"/>
              </a:spcBef>
            </a:pPr>
            <a:r>
              <a:rPr lang="en-US" altLang="zh-CN" sz="1600" dirty="0">
                <a:latin typeface="宋体" panose="02010600030101010101" pitchFamily="2" charset="-122"/>
              </a:rPr>
              <a:t>1</a:t>
            </a:r>
            <a:r>
              <a:rPr lang="zh-CN" altLang="en-US" sz="1600" dirty="0">
                <a:latin typeface="宋体" panose="02010600030101010101" pitchFamily="2" charset="-122"/>
                <a:ea typeface="宋体" panose="02010600030101010101" pitchFamily="2" charset="-122"/>
              </a:rPr>
              <a:t>、特种设备投入使用依法办理使用登记手续，逐台填写注册登记表，向质监部门申请使用登记，办理使用登记证。</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pPr>
            <a:r>
              <a:rPr lang="en-US" altLang="zh-CN" sz="1600" dirty="0">
                <a:latin typeface="宋体" panose="02010600030101010101" pitchFamily="2" charset="-122"/>
              </a:rPr>
              <a:t>2</a:t>
            </a:r>
            <a:r>
              <a:rPr lang="zh-CN" altLang="en-US" sz="1600" dirty="0">
                <a:latin typeface="宋体" panose="02010600030101010101" pitchFamily="2" charset="-122"/>
                <a:ea typeface="宋体" panose="02010600030101010101" pitchFamily="2" charset="-122"/>
              </a:rPr>
              <a:t>、特种设备停用启用、使用单位名称变更、地址变更等发生变化的，向质监部门办理变更手续。</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pPr>
            <a:r>
              <a:rPr lang="en-US" altLang="zh-CN" sz="1600" dirty="0">
                <a:latin typeface="宋体" panose="02010600030101010101" pitchFamily="2" charset="-122"/>
              </a:rPr>
              <a:t>3</a:t>
            </a:r>
            <a:r>
              <a:rPr lang="zh-CN" altLang="en-US" sz="1600" dirty="0">
                <a:latin typeface="宋体" panose="02010600030101010101" pitchFamily="2" charset="-122"/>
                <a:ea typeface="宋体" panose="02010600030101010101" pitchFamily="2" charset="-122"/>
              </a:rPr>
              <a:t>、特种设备报废、拆除、移装的，向质监部门办理注销手续。</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pPr>
            <a:r>
              <a:rPr lang="en-US" altLang="zh-CN" sz="1600" dirty="0">
                <a:latin typeface="宋体" panose="02010600030101010101" pitchFamily="2" charset="-122"/>
              </a:rPr>
              <a:t>4</a:t>
            </a:r>
            <a:r>
              <a:rPr lang="zh-CN" altLang="en-US" sz="1600" dirty="0">
                <a:latin typeface="宋体" panose="02010600030101010101" pitchFamily="2" charset="-122"/>
                <a:ea typeface="宋体" panose="02010600030101010101" pitchFamily="2" charset="-122"/>
              </a:rPr>
              <a:t>、特种设备使用登记标志应附着在设备的显著位置。</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buFont typeface="Arial" panose="020B0604020202020204" pitchFamily="34" charset="0"/>
              <a:buChar char="•"/>
            </a:pPr>
            <a:endParaRPr lang="zh-CN" altLang="en-US" sz="1600" dirty="0">
              <a:latin typeface="Calibri" panose="020F0502020204030204" pitchFamily="34" charset="0"/>
              <a:ea typeface="宋体" panose="02010600030101010101" pitchFamily="2" charset="-122"/>
            </a:endParaRP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3878263"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四、</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特种设备使用安全管理</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58371" name="Rectangle 2"/>
          <p:cNvSpPr txBox="1"/>
          <p:nvPr/>
        </p:nvSpPr>
        <p:spPr>
          <a:xfrm>
            <a:off x="449263" y="1008063"/>
            <a:ext cx="8542337" cy="5773737"/>
          </a:xfrm>
          <a:prstGeom prst="rect">
            <a:avLst/>
          </a:prstGeom>
          <a:noFill/>
          <a:ln w="9525">
            <a:noFill/>
          </a:ln>
        </p:spPr>
        <p:txBody>
          <a:bodyPr anchor="t" anchorCtr="0"/>
          <a:p>
            <a:pPr marL="342900" indent="-342900" eaLnBrk="0" hangingPunct="0">
              <a:spcBef>
                <a:spcPct val="20000"/>
              </a:spcBef>
            </a:pPr>
            <a:r>
              <a:rPr lang="zh-CN" altLang="en-US" sz="2000" dirty="0">
                <a:latin typeface="黑体" panose="02010609060101010101" pitchFamily="49" charset="-122"/>
                <a:ea typeface="黑体" panose="02010609060101010101" pitchFamily="49" charset="-122"/>
              </a:rPr>
              <a:t>六、按照法定要求进行定期检验</a:t>
            </a:r>
            <a:endParaRPr lang="zh-CN" altLang="en-US" sz="2000" dirty="0">
              <a:latin typeface="黑体" panose="02010609060101010101" pitchFamily="49" charset="-122"/>
              <a:ea typeface="黑体" panose="02010609060101010101" pitchFamily="49" charset="-122"/>
            </a:endParaRPr>
          </a:p>
          <a:p>
            <a:pPr marL="342900" indent="-342900" eaLnBrk="0" hangingPunct="0">
              <a:spcBef>
                <a:spcPct val="20000"/>
              </a:spcBef>
            </a:pPr>
            <a:r>
              <a:rPr lang="en-US" altLang="zh-CN" sz="1600" dirty="0">
                <a:latin typeface="Calibri" panose="020F0502020204030204" pitchFamily="34" charset="0"/>
              </a:rPr>
              <a:t>1</a:t>
            </a:r>
            <a:r>
              <a:rPr lang="zh-CN" altLang="en-US" sz="1600" dirty="0">
                <a:latin typeface="Calibri" panose="020F0502020204030204" pitchFamily="34" charset="0"/>
                <a:ea typeface="宋体" panose="02010600030101010101" pitchFamily="2" charset="-122"/>
              </a:rPr>
              <a:t>、特种设备使用单位应当按照安全技术规范的要求，在检验合格有效期届满前一个月向特种设备检验机构提出定期检验要求。</a:t>
            </a:r>
            <a:endParaRPr lang="zh-CN" altLang="en-US" sz="1600" dirty="0">
              <a:latin typeface="Calibri" panose="020F0502020204030204" pitchFamily="34" charset="0"/>
              <a:ea typeface="宋体" panose="02010600030101010101" pitchFamily="2" charset="-122"/>
            </a:endParaRPr>
          </a:p>
          <a:p>
            <a:pPr marL="342900" indent="-342900" eaLnBrk="0" hangingPunct="0">
              <a:spcBef>
                <a:spcPct val="20000"/>
              </a:spcBef>
            </a:pPr>
            <a:r>
              <a:rPr lang="en-US" altLang="zh-CN" sz="1600" dirty="0">
                <a:latin typeface="Calibri" panose="020F0502020204030204" pitchFamily="34" charset="0"/>
              </a:rPr>
              <a:t>2</a:t>
            </a:r>
            <a:r>
              <a:rPr lang="zh-CN" altLang="en-US" sz="1600" dirty="0">
                <a:latin typeface="Calibri" panose="020F0502020204030204" pitchFamily="34" charset="0"/>
                <a:ea typeface="宋体" panose="02010600030101010101" pitchFamily="2" charset="-122"/>
              </a:rPr>
              <a:t>、对在用特种设备的安全附件、安全保护装置、测量调控装置及有关附属仪器仪表进行定期校验、检修，并作出记录。 </a:t>
            </a:r>
            <a:endParaRPr lang="en-US" altLang="zh-CN" sz="1600" dirty="0">
              <a:latin typeface="Calibri" panose="020F0502020204030204" pitchFamily="34" charset="0"/>
            </a:endParaRPr>
          </a:p>
          <a:p>
            <a:pPr marL="342900" indent="-342900" eaLnBrk="0" hangingPunct="0">
              <a:spcBef>
                <a:spcPct val="20000"/>
              </a:spcBef>
            </a:pPr>
            <a:endParaRPr lang="en-US" altLang="zh-CN" sz="1600" dirty="0">
              <a:latin typeface="Calibri" panose="020F0502020204030204" pitchFamily="34" charset="0"/>
            </a:endParaRPr>
          </a:p>
          <a:p>
            <a:pPr marL="342900" indent="-342900" eaLnBrk="0" hangingPunct="0">
              <a:spcBef>
                <a:spcPct val="20000"/>
              </a:spcBef>
            </a:pPr>
            <a:r>
              <a:rPr lang="zh-CN" altLang="en-US" sz="1600" dirty="0">
                <a:latin typeface="黑体" panose="02010609060101010101" pitchFamily="49" charset="-122"/>
                <a:ea typeface="黑体" panose="02010609060101010101" pitchFamily="49" charset="-122"/>
              </a:rPr>
              <a:t>七、特种设备作业人员进行培训、持证上岗</a:t>
            </a:r>
            <a:endParaRPr lang="zh-CN" altLang="en-US" sz="1600" dirty="0">
              <a:latin typeface="黑体" panose="02010609060101010101" pitchFamily="49" charset="-122"/>
              <a:ea typeface="黑体" panose="02010609060101010101" pitchFamily="49" charset="-122"/>
            </a:endParaRPr>
          </a:p>
          <a:p>
            <a:pPr marL="342900" indent="-342900" eaLnBrk="0" hangingPunct="0">
              <a:spcBef>
                <a:spcPct val="20000"/>
              </a:spcBef>
            </a:pPr>
            <a:r>
              <a:rPr lang="en-US" altLang="zh-CN" sz="1600" dirty="0">
                <a:latin typeface="宋体" panose="02010600030101010101" pitchFamily="2" charset="-122"/>
              </a:rPr>
              <a:t>1</a:t>
            </a:r>
            <a:r>
              <a:rPr lang="zh-CN" altLang="en-US" sz="1600" dirty="0">
                <a:latin typeface="宋体" panose="02010600030101010101" pitchFamily="2" charset="-122"/>
                <a:ea typeface="宋体" panose="02010600030101010101" pitchFamily="2" charset="-122"/>
              </a:rPr>
              <a:t>、特种设备作业人员应进行培训考核合格，取得特种设备作业人员资格证书。</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pPr>
            <a:r>
              <a:rPr lang="en-US" altLang="zh-CN" sz="1600" dirty="0">
                <a:latin typeface="宋体" panose="02010600030101010101" pitchFamily="2" charset="-122"/>
              </a:rPr>
              <a:t>2</a:t>
            </a:r>
            <a:r>
              <a:rPr lang="zh-CN" altLang="en-US" sz="1600" dirty="0">
                <a:latin typeface="宋体" panose="02010600030101010101" pitchFamily="2" charset="-122"/>
                <a:ea typeface="宋体" panose="02010600030101010101" pitchFamily="2" charset="-122"/>
              </a:rPr>
              <a:t>、特种设备作业人员资格项目见</a:t>
            </a:r>
            <a:r>
              <a:rPr lang="en-US" altLang="zh-CN" sz="1600" dirty="0">
                <a:latin typeface="宋体" panose="02010600030101010101" pitchFamily="2" charset="-122"/>
              </a:rPr>
              <a:t>《</a:t>
            </a:r>
            <a:r>
              <a:rPr lang="zh-CN" altLang="en-US" sz="1600" dirty="0">
                <a:latin typeface="宋体" panose="02010600030101010101" pitchFamily="2" charset="-122"/>
                <a:ea typeface="宋体" panose="02010600030101010101" pitchFamily="2" charset="-122"/>
              </a:rPr>
              <a:t>特种设备作业人员监督管理办法</a:t>
            </a:r>
            <a:r>
              <a:rPr lang="en-US" altLang="zh-CN" sz="1600" dirty="0">
                <a:latin typeface="宋体" panose="02010600030101010101" pitchFamily="2" charset="-122"/>
              </a:rPr>
              <a:t>》</a:t>
            </a:r>
            <a:r>
              <a:rPr lang="zh-CN" altLang="en-US" sz="1600" dirty="0">
                <a:latin typeface="宋体" panose="02010600030101010101" pitchFamily="2" charset="-122"/>
                <a:ea typeface="宋体" panose="02010600030101010101" pitchFamily="2" charset="-122"/>
              </a:rPr>
              <a:t>。</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pPr>
            <a:r>
              <a:rPr lang="en-US" altLang="zh-CN" sz="1600" dirty="0">
                <a:latin typeface="宋体" panose="02010600030101010101" pitchFamily="2" charset="-122"/>
              </a:rPr>
              <a:t>3</a:t>
            </a:r>
            <a:r>
              <a:rPr lang="zh-CN" altLang="en-US" sz="1600" dirty="0">
                <a:latin typeface="宋体" panose="02010600030101010101" pitchFamily="2" charset="-122"/>
                <a:ea typeface="宋体" panose="02010600030101010101" pitchFamily="2" charset="-122"/>
              </a:rPr>
              <a:t>、使用单位应定期对特种设备作业人员进行培训，组织人员学习特种设备法律法规，熟悉掌握特种设备操作技能。</a:t>
            </a:r>
            <a:endParaRPr lang="en-US" altLang="zh-CN" sz="1600" dirty="0">
              <a:latin typeface="宋体" panose="02010600030101010101" pitchFamily="2" charset="-122"/>
            </a:endParaRPr>
          </a:p>
          <a:p>
            <a:pPr marL="342900" indent="-342900" eaLnBrk="0" hangingPunct="0">
              <a:spcBef>
                <a:spcPct val="20000"/>
              </a:spcBef>
            </a:pPr>
            <a:endParaRPr lang="en-US" altLang="zh-CN" sz="1600" dirty="0">
              <a:latin typeface="宋体" panose="02010600030101010101" pitchFamily="2" charset="-122"/>
            </a:endParaRPr>
          </a:p>
          <a:p>
            <a:pPr marL="342900" indent="-342900" eaLnBrk="0" hangingPunct="0">
              <a:lnSpc>
                <a:spcPct val="90000"/>
              </a:lnSpc>
              <a:spcBef>
                <a:spcPct val="20000"/>
              </a:spcBef>
            </a:pPr>
            <a:r>
              <a:rPr lang="zh-CN" altLang="en-US" sz="1600" dirty="0">
                <a:latin typeface="黑体" panose="02010609060101010101" pitchFamily="49" charset="-122"/>
                <a:ea typeface="黑体" panose="02010609060101010101" pitchFamily="49" charset="-122"/>
              </a:rPr>
              <a:t>八、正常操作使用特种设备，对特种设备进行维护保养。</a:t>
            </a:r>
            <a:endParaRPr lang="zh-CN" altLang="en-US" sz="1600" dirty="0">
              <a:latin typeface="黑体" panose="02010609060101010101" pitchFamily="49" charset="-122"/>
              <a:ea typeface="黑体" panose="02010609060101010101" pitchFamily="49" charset="-122"/>
            </a:endParaRPr>
          </a:p>
          <a:p>
            <a:pPr marL="342900" indent="-342900" eaLnBrk="0" hangingPunct="0">
              <a:lnSpc>
                <a:spcPct val="90000"/>
              </a:lnSpc>
              <a:spcBef>
                <a:spcPct val="20000"/>
              </a:spcBef>
              <a:buFont typeface="Arial" panose="020B0604020202020204" pitchFamily="34" charset="0"/>
              <a:buChar char="•"/>
            </a:pPr>
            <a:r>
              <a:rPr lang="en-US" altLang="zh-CN" sz="1600" dirty="0">
                <a:latin typeface="宋体" panose="02010600030101010101" pitchFamily="2" charset="-122"/>
              </a:rPr>
              <a:t>1</a:t>
            </a:r>
            <a:r>
              <a:rPr lang="zh-CN" altLang="en-US" sz="1600" dirty="0">
                <a:latin typeface="宋体" panose="02010600030101010101" pitchFamily="2" charset="-122"/>
                <a:ea typeface="宋体" panose="02010600030101010101" pitchFamily="2" charset="-122"/>
              </a:rPr>
              <a:t>、合理制定操作规程，严格按操作规程操作；</a:t>
            </a:r>
            <a:endParaRPr lang="zh-CN" altLang="en-US" sz="1600" dirty="0">
              <a:latin typeface="宋体" panose="02010600030101010101" pitchFamily="2" charset="-122"/>
              <a:ea typeface="宋体" panose="02010600030101010101" pitchFamily="2" charset="-122"/>
            </a:endParaRPr>
          </a:p>
          <a:p>
            <a:pPr marL="342900" indent="-342900" eaLnBrk="0" hangingPunct="0">
              <a:lnSpc>
                <a:spcPct val="90000"/>
              </a:lnSpc>
              <a:spcBef>
                <a:spcPct val="20000"/>
              </a:spcBef>
              <a:buFont typeface="Arial" panose="020B0604020202020204" pitchFamily="34" charset="0"/>
              <a:buChar char="•"/>
            </a:pPr>
            <a:r>
              <a:rPr lang="en-US" altLang="zh-CN" sz="1600" dirty="0">
                <a:latin typeface="宋体" panose="02010600030101010101" pitchFamily="2" charset="-122"/>
              </a:rPr>
              <a:t>2</a:t>
            </a:r>
            <a:r>
              <a:rPr lang="zh-CN" altLang="en-US" sz="1600" dirty="0">
                <a:latin typeface="宋体" panose="02010600030101010101" pitchFamily="2" charset="-122"/>
                <a:ea typeface="宋体" panose="02010600030101010101" pitchFamily="2" charset="-122"/>
              </a:rPr>
              <a:t>、合理确定使用条件，加强对使用过程中技术要素的控制，严禁超规范、超负荷运转；</a:t>
            </a:r>
            <a:endParaRPr lang="zh-CN" altLang="en-US" sz="1600" dirty="0">
              <a:latin typeface="宋体" panose="02010600030101010101" pitchFamily="2" charset="-122"/>
              <a:ea typeface="宋体" panose="02010600030101010101" pitchFamily="2" charset="-122"/>
            </a:endParaRPr>
          </a:p>
          <a:p>
            <a:pPr marL="342900" indent="-342900" eaLnBrk="0" hangingPunct="0">
              <a:lnSpc>
                <a:spcPct val="90000"/>
              </a:lnSpc>
              <a:spcBef>
                <a:spcPct val="20000"/>
              </a:spcBef>
              <a:buFont typeface="Arial" panose="020B0604020202020204" pitchFamily="34" charset="0"/>
              <a:buChar char="•"/>
            </a:pPr>
            <a:r>
              <a:rPr lang="en-US" altLang="zh-CN" sz="1600" dirty="0">
                <a:latin typeface="宋体" panose="02010600030101010101" pitchFamily="2" charset="-122"/>
              </a:rPr>
              <a:t>3</a:t>
            </a:r>
            <a:r>
              <a:rPr lang="zh-CN" altLang="en-US" sz="1600" dirty="0">
                <a:latin typeface="宋体" panose="02010600030101010101" pitchFamily="2" charset="-122"/>
                <a:ea typeface="宋体" panose="02010600030101010101" pitchFamily="2" charset="-122"/>
              </a:rPr>
              <a:t>、 合理选用安全保护装置，确保灵敏可靠；</a:t>
            </a:r>
            <a:endParaRPr lang="zh-CN" altLang="en-US" sz="1600" dirty="0">
              <a:latin typeface="宋体" panose="02010600030101010101" pitchFamily="2" charset="-122"/>
              <a:ea typeface="宋体" panose="02010600030101010101" pitchFamily="2" charset="-122"/>
            </a:endParaRPr>
          </a:p>
          <a:p>
            <a:pPr marL="342900" indent="-342900" eaLnBrk="0" hangingPunct="0">
              <a:lnSpc>
                <a:spcPct val="90000"/>
              </a:lnSpc>
              <a:spcBef>
                <a:spcPct val="20000"/>
              </a:spcBef>
              <a:buFont typeface="Arial" panose="020B0604020202020204" pitchFamily="34" charset="0"/>
              <a:buChar char="•"/>
            </a:pPr>
            <a:r>
              <a:rPr lang="en-US" altLang="zh-CN" sz="1600" dirty="0">
                <a:latin typeface="宋体" panose="02010600030101010101" pitchFamily="2" charset="-122"/>
              </a:rPr>
              <a:t>4</a:t>
            </a:r>
            <a:r>
              <a:rPr lang="zh-CN" altLang="en-US" sz="1600" dirty="0">
                <a:latin typeface="宋体" panose="02010600030101010101" pitchFamily="2" charset="-122"/>
                <a:ea typeface="宋体" panose="02010600030101010101" pitchFamily="2" charset="-122"/>
              </a:rPr>
              <a:t>、作业人员持证上岗，严禁违章作业。</a:t>
            </a:r>
            <a:endParaRPr lang="zh-CN" altLang="en-US" sz="1600" dirty="0">
              <a:latin typeface="宋体" panose="02010600030101010101" pitchFamily="2" charset="-122"/>
              <a:ea typeface="宋体" panose="02010600030101010101" pitchFamily="2" charset="-122"/>
            </a:endParaRPr>
          </a:p>
          <a:p>
            <a:pPr marL="342900" indent="-342900" eaLnBrk="0" hangingPunct="0">
              <a:lnSpc>
                <a:spcPct val="90000"/>
              </a:lnSpc>
              <a:spcBef>
                <a:spcPct val="20000"/>
              </a:spcBef>
              <a:buFont typeface="Arial" panose="020B0604020202020204" pitchFamily="34" charset="0"/>
              <a:buChar char="•"/>
            </a:pPr>
            <a:r>
              <a:rPr lang="en-US" altLang="zh-CN" sz="1600" dirty="0">
                <a:latin typeface="宋体" panose="02010600030101010101" pitchFamily="2" charset="-122"/>
              </a:rPr>
              <a:t>5</a:t>
            </a:r>
            <a:r>
              <a:rPr lang="zh-CN" altLang="en-US" sz="1600" dirty="0">
                <a:latin typeface="宋体" panose="02010600030101010101" pitchFamily="2" charset="-122"/>
                <a:ea typeface="宋体" panose="02010600030101010101" pitchFamily="2" charset="-122"/>
              </a:rPr>
              <a:t>、根据不同设备的不同时限要求，定期 自行检查和维护保养，发现异常情况 及时处理，做好记录；</a:t>
            </a:r>
            <a:endParaRPr lang="zh-CN" altLang="en-US" sz="1600" dirty="0">
              <a:latin typeface="宋体" panose="02010600030101010101" pitchFamily="2" charset="-122"/>
              <a:ea typeface="宋体" panose="02010600030101010101" pitchFamily="2" charset="-122"/>
            </a:endParaRPr>
          </a:p>
          <a:p>
            <a:pPr marL="342900" indent="-342900" eaLnBrk="0" hangingPunct="0">
              <a:lnSpc>
                <a:spcPct val="90000"/>
              </a:lnSpc>
              <a:spcBef>
                <a:spcPct val="20000"/>
              </a:spcBef>
              <a:buFont typeface="Arial" panose="020B0604020202020204" pitchFamily="34" charset="0"/>
              <a:buChar char="•"/>
            </a:pPr>
            <a:r>
              <a:rPr lang="zh-CN" altLang="en-US" sz="1600" dirty="0">
                <a:latin typeface="宋体" panose="02010600030101010101" pitchFamily="2" charset="-122"/>
                <a:ea typeface="宋体" panose="02010600030101010101" pitchFamily="2" charset="-122"/>
              </a:rPr>
              <a:t>6、定期对特种设备的安全附件、安全保护装置、测量调控装置、仪器仪表进行定期校验、检修，做好记录。</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pPr>
            <a:endParaRPr lang="zh-CN" altLang="en-US" sz="1600" dirty="0">
              <a:latin typeface="Calibri" panose="020F0502020204030204" pitchFamily="34" charset="0"/>
              <a:ea typeface="宋体" panose="02010600030101010101" pitchFamily="2" charset="-122"/>
            </a:endParaRPr>
          </a:p>
          <a:p>
            <a:pPr marL="342900" indent="-342900" eaLnBrk="0" hangingPunct="0">
              <a:spcBef>
                <a:spcPct val="20000"/>
              </a:spcBef>
              <a:buFont typeface="Arial" panose="020B0604020202020204" pitchFamily="34" charset="0"/>
              <a:buChar char="•"/>
            </a:pPr>
            <a:endParaRPr lang="zh-CN" altLang="en-US" sz="1600" dirty="0">
              <a:latin typeface="Calibri" panose="020F0502020204030204" pitchFamily="34" charset="0"/>
              <a:ea typeface="宋体" panose="02010600030101010101" pitchFamily="2" charset="-122"/>
            </a:endParaRP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3878263"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四、</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特种设备使用安全管理</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59395" name="Rectangle 2"/>
          <p:cNvSpPr txBox="1"/>
          <p:nvPr/>
        </p:nvSpPr>
        <p:spPr>
          <a:xfrm>
            <a:off x="304800" y="1008063"/>
            <a:ext cx="8686800" cy="2039937"/>
          </a:xfrm>
          <a:prstGeom prst="rect">
            <a:avLst/>
          </a:prstGeom>
          <a:noFill/>
          <a:ln w="9525">
            <a:noFill/>
          </a:ln>
        </p:spPr>
        <p:txBody>
          <a:bodyPr anchor="t" anchorCtr="0"/>
          <a:p>
            <a:pPr marL="342900" indent="-342900" eaLnBrk="0" hangingPunct="0">
              <a:spcBef>
                <a:spcPct val="20000"/>
              </a:spcBef>
            </a:pPr>
            <a:r>
              <a:rPr lang="zh-CN" altLang="en-US" sz="2000" dirty="0">
                <a:latin typeface="黑体" panose="02010609060101010101" pitchFamily="49" charset="-122"/>
                <a:ea typeface="黑体" panose="02010609060101010101" pitchFamily="49" charset="-122"/>
              </a:rPr>
              <a:t>九、健全特种设备应急预案，定期组织应急救援演练。</a:t>
            </a:r>
            <a:endParaRPr lang="zh-CN" altLang="en-US" sz="2000" dirty="0">
              <a:latin typeface="黑体" panose="02010609060101010101" pitchFamily="49" charset="-122"/>
              <a:ea typeface="黑体" panose="02010609060101010101" pitchFamily="49" charset="-122"/>
            </a:endParaRPr>
          </a:p>
          <a:p>
            <a:pPr marL="342900" indent="-342900" eaLnBrk="0" hangingPunct="0">
              <a:spcBef>
                <a:spcPct val="20000"/>
              </a:spcBef>
              <a:buFont typeface="Arial" panose="020B0604020202020204" pitchFamily="34" charset="0"/>
              <a:buChar char="•"/>
            </a:pPr>
            <a:r>
              <a:rPr lang="en-US" altLang="zh-CN" sz="1600" dirty="0">
                <a:latin typeface="宋体" panose="02010600030101010101" pitchFamily="2" charset="-122"/>
              </a:rPr>
              <a:t>1</a:t>
            </a:r>
            <a:r>
              <a:rPr lang="zh-CN" altLang="en-US" sz="1600" dirty="0">
                <a:latin typeface="宋体" panose="02010600030101010101" pitchFamily="2" charset="-122"/>
                <a:ea typeface="宋体" panose="02010600030101010101" pitchFamily="2" charset="-122"/>
              </a:rPr>
              <a:t>、建立符合实际的特种设备应急救援预案，预案编写参照总局</a:t>
            </a:r>
            <a:r>
              <a:rPr lang="en-US" altLang="zh-CN" sz="1600" dirty="0">
                <a:latin typeface="宋体" panose="02010600030101010101" pitchFamily="2" charset="-122"/>
              </a:rPr>
              <a:t>《</a:t>
            </a:r>
            <a:r>
              <a:rPr lang="zh-CN" altLang="en-US" sz="1600" dirty="0">
                <a:latin typeface="宋体" panose="02010600030101010101" pitchFamily="2" charset="-122"/>
                <a:ea typeface="宋体" panose="02010600030101010101" pitchFamily="2" charset="-122"/>
              </a:rPr>
              <a:t>特种设备应急救援预案指南</a:t>
            </a:r>
            <a:r>
              <a:rPr lang="en-US" altLang="zh-CN" sz="1600" dirty="0">
                <a:latin typeface="宋体" panose="02010600030101010101" pitchFamily="2" charset="-122"/>
              </a:rPr>
              <a:t>》</a:t>
            </a:r>
            <a:r>
              <a:rPr lang="zh-CN" altLang="en-US" sz="1600" dirty="0">
                <a:latin typeface="宋体" panose="02010600030101010101" pitchFamily="2" charset="-122"/>
                <a:ea typeface="宋体" panose="02010600030101010101" pitchFamily="2" charset="-122"/>
              </a:rPr>
              <a:t>。</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buFont typeface="Arial" panose="020B0604020202020204" pitchFamily="34" charset="0"/>
              <a:buChar char="•"/>
            </a:pPr>
            <a:r>
              <a:rPr lang="en-US" altLang="zh-CN" sz="1600" dirty="0">
                <a:latin typeface="宋体" panose="02010600030101010101" pitchFamily="2" charset="-122"/>
              </a:rPr>
              <a:t>2</a:t>
            </a:r>
            <a:r>
              <a:rPr lang="zh-CN" altLang="en-US" sz="1600" dirty="0">
                <a:latin typeface="宋体" panose="02010600030101010101" pitchFamily="2" charset="-122"/>
                <a:ea typeface="宋体" panose="02010600030101010101" pitchFamily="2" charset="-122"/>
              </a:rPr>
              <a:t>、按规范要求和实际建立应急救援队伍，配备应急救援装备。</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buFont typeface="Arial" panose="020B0604020202020204" pitchFamily="34" charset="0"/>
              <a:buChar char="•"/>
            </a:pPr>
            <a:r>
              <a:rPr lang="en-US" altLang="zh-CN" sz="1600" dirty="0">
                <a:latin typeface="宋体" panose="02010600030101010101" pitchFamily="2" charset="-122"/>
              </a:rPr>
              <a:t>3</a:t>
            </a:r>
            <a:r>
              <a:rPr lang="zh-CN" altLang="en-US" sz="1600" dirty="0">
                <a:latin typeface="宋体" panose="02010600030101010101" pitchFamily="2" charset="-122"/>
                <a:ea typeface="宋体" panose="02010600030101010101" pitchFamily="2" charset="-122"/>
              </a:rPr>
              <a:t>、定期组织特种设备应急救援演练。</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buFont typeface="Arial" panose="020B0604020202020204" pitchFamily="34" charset="0"/>
              <a:buChar char="•"/>
            </a:pPr>
            <a:r>
              <a:rPr lang="en-US" altLang="zh-CN" sz="1600" dirty="0">
                <a:latin typeface="宋体" panose="02010600030101010101" pitchFamily="2" charset="-122"/>
              </a:rPr>
              <a:t>4</a:t>
            </a:r>
            <a:r>
              <a:rPr lang="zh-CN" altLang="en-US" sz="1600" dirty="0">
                <a:latin typeface="宋体" panose="02010600030101010101" pitchFamily="2" charset="-122"/>
                <a:ea typeface="宋体" panose="02010600030101010101" pitchFamily="2" charset="-122"/>
              </a:rPr>
              <a:t>、特种设备发生事故或紧急情况，及时组织进行处置，并及时向当地政府和质监部门报告。</a:t>
            </a:r>
            <a:endParaRPr lang="zh-CN" altLang="en-US" sz="1600" dirty="0">
              <a:latin typeface="宋体" panose="02010600030101010101" pitchFamily="2" charset="-122"/>
              <a:ea typeface="宋体" panose="02010600030101010101" pitchFamily="2" charset="-122"/>
            </a:endParaRPr>
          </a:p>
          <a:p>
            <a:pPr marL="342900" indent="-342900" eaLnBrk="0" hangingPunct="0">
              <a:spcBef>
                <a:spcPct val="20000"/>
              </a:spcBef>
            </a:pPr>
            <a:endParaRPr lang="zh-CN" altLang="en-US" sz="1600" dirty="0">
              <a:latin typeface="Calibri" panose="020F0502020204030204" pitchFamily="34" charset="0"/>
              <a:ea typeface="宋体" panose="02010600030101010101" pitchFamily="2" charset="-122"/>
            </a:endParaRPr>
          </a:p>
          <a:p>
            <a:pPr marL="342900" indent="-342900" eaLnBrk="0" hangingPunct="0">
              <a:spcBef>
                <a:spcPct val="20000"/>
              </a:spcBef>
              <a:buFont typeface="Arial" panose="020B0604020202020204" pitchFamily="34" charset="0"/>
              <a:buChar char="•"/>
            </a:pPr>
            <a:endParaRPr lang="zh-CN" altLang="en-US" sz="1600" dirty="0">
              <a:latin typeface="Calibri" panose="020F0502020204030204" pitchFamily="34" charset="0"/>
              <a:ea typeface="宋体" panose="02010600030101010101" pitchFamily="2" charset="-122"/>
            </a:endParaRPr>
          </a:p>
        </p:txBody>
      </p:sp>
      <p:sp>
        <p:nvSpPr>
          <p:cNvPr id="59396" name="Rectangle 3"/>
          <p:cNvSpPr txBox="1"/>
          <p:nvPr/>
        </p:nvSpPr>
        <p:spPr>
          <a:xfrm>
            <a:off x="457200" y="2895600"/>
            <a:ext cx="7772400" cy="685800"/>
          </a:xfrm>
          <a:prstGeom prst="rect">
            <a:avLst/>
          </a:prstGeom>
          <a:noFill/>
          <a:ln w="9525">
            <a:noFill/>
          </a:ln>
        </p:spPr>
        <p:txBody>
          <a:bodyPr anchor="t" anchorCtr="0"/>
          <a:p>
            <a:pPr marL="342900" indent="-342900" eaLnBrk="0" hangingPunct="0">
              <a:spcBef>
                <a:spcPct val="20000"/>
              </a:spcBef>
              <a:buFont typeface="Arial" panose="020B0604020202020204" pitchFamily="34" charset="0"/>
              <a:buChar char="•"/>
            </a:pPr>
            <a:r>
              <a:rPr lang="zh-CN" altLang="en-US" sz="3200" b="1" dirty="0">
                <a:latin typeface="Calibri" panose="020F0502020204030204" pitchFamily="34" charset="0"/>
                <a:ea typeface="宋体" panose="02010600030101010101" pitchFamily="2" charset="-122"/>
              </a:rPr>
              <a:t>三落实、两有证、一检验、一预案 </a:t>
            </a:r>
            <a:endParaRPr lang="zh-CN" altLang="en-US" sz="3200" b="1" dirty="0">
              <a:latin typeface="Calibri" panose="020F0502020204030204" pitchFamily="34" charset="0"/>
              <a:ea typeface="宋体" panose="02010600030101010101" pitchFamily="2" charset="-122"/>
            </a:endParaRP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3878263"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四、</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特种设备使用安全管理</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60419" name="Rectangle 2"/>
          <p:cNvSpPr txBox="1"/>
          <p:nvPr/>
        </p:nvSpPr>
        <p:spPr>
          <a:xfrm>
            <a:off x="228600" y="990600"/>
            <a:ext cx="2362200" cy="398463"/>
          </a:xfrm>
          <a:prstGeom prst="rect">
            <a:avLst/>
          </a:prstGeom>
          <a:noFill/>
          <a:ln w="9525">
            <a:noFill/>
          </a:ln>
        </p:spPr>
        <p:txBody>
          <a:bodyPr anchor="b" anchorCtr="0"/>
          <a:p>
            <a:pPr eaLnBrk="0" latinLnBrk="1" hangingPunct="0"/>
            <a:r>
              <a:rPr lang="zh-CN" altLang="en-US" sz="2400" dirty="0">
                <a:solidFill>
                  <a:schemeClr val="tx2"/>
                </a:solidFill>
                <a:latin typeface="Arial" panose="020B0604020202020204" pitchFamily="34" charset="0"/>
                <a:ea typeface="宋体" panose="02010600030101010101" pitchFamily="2" charset="-122"/>
              </a:rPr>
              <a:t>“</a:t>
            </a:r>
            <a:r>
              <a:rPr lang="zh-CN" altLang="en-US" sz="2400" dirty="0">
                <a:solidFill>
                  <a:schemeClr val="tx2"/>
                </a:solidFill>
                <a:latin typeface="Gulim" pitchFamily="34" charset="-127"/>
                <a:ea typeface="宋体" panose="02010600030101010101" pitchFamily="2" charset="-122"/>
              </a:rPr>
              <a:t>三落实</a:t>
            </a:r>
            <a:r>
              <a:rPr lang="zh-CN" altLang="en-US" sz="2400" dirty="0">
                <a:solidFill>
                  <a:schemeClr val="tx2"/>
                </a:solidFill>
                <a:latin typeface="Arial" panose="020B0604020202020204" pitchFamily="34" charset="0"/>
                <a:ea typeface="宋体" panose="02010600030101010101" pitchFamily="2" charset="-122"/>
              </a:rPr>
              <a:t>”</a:t>
            </a:r>
            <a:endParaRPr lang="zh-CN" altLang="en-US" sz="2400" dirty="0">
              <a:solidFill>
                <a:schemeClr val="tx2"/>
              </a:solidFill>
              <a:latin typeface="Gulim" pitchFamily="34" charset="-127"/>
              <a:ea typeface="宋体" panose="02010600030101010101" pitchFamily="2" charset="-122"/>
            </a:endParaRPr>
          </a:p>
        </p:txBody>
      </p:sp>
      <p:pic>
        <p:nvPicPr>
          <p:cNvPr id="60420" name="图片 1"/>
          <p:cNvPicPr>
            <a:picLocks noChangeAspect="1"/>
          </p:cNvPicPr>
          <p:nvPr/>
        </p:nvPicPr>
        <p:blipFill>
          <a:blip r:embed="rId1"/>
          <a:stretch>
            <a:fillRect/>
          </a:stretch>
        </p:blipFill>
        <p:spPr>
          <a:xfrm>
            <a:off x="442913" y="1289050"/>
            <a:ext cx="2676525" cy="2673350"/>
          </a:xfrm>
          <a:prstGeom prst="rect">
            <a:avLst/>
          </a:prstGeom>
          <a:noFill/>
          <a:ln w="9525">
            <a:noFill/>
          </a:ln>
        </p:spPr>
      </p:pic>
      <p:pic>
        <p:nvPicPr>
          <p:cNvPr id="60421" name="图片 2"/>
          <p:cNvPicPr>
            <a:picLocks noChangeAspect="1"/>
          </p:cNvPicPr>
          <p:nvPr/>
        </p:nvPicPr>
        <p:blipFill>
          <a:blip r:embed="rId2"/>
          <a:stretch>
            <a:fillRect/>
          </a:stretch>
        </p:blipFill>
        <p:spPr>
          <a:xfrm>
            <a:off x="3646488" y="1371600"/>
            <a:ext cx="1636712" cy="2293938"/>
          </a:xfrm>
          <a:prstGeom prst="rect">
            <a:avLst/>
          </a:prstGeom>
          <a:noFill/>
          <a:ln w="9525">
            <a:noFill/>
          </a:ln>
        </p:spPr>
      </p:pic>
      <p:pic>
        <p:nvPicPr>
          <p:cNvPr id="60422" name="图片 9"/>
          <p:cNvPicPr>
            <a:picLocks noChangeAspect="1"/>
          </p:cNvPicPr>
          <p:nvPr/>
        </p:nvPicPr>
        <p:blipFill>
          <a:blip r:embed="rId3"/>
          <a:stretch>
            <a:fillRect/>
          </a:stretch>
        </p:blipFill>
        <p:spPr>
          <a:xfrm>
            <a:off x="6007100" y="1655763"/>
            <a:ext cx="2300288" cy="2300287"/>
          </a:xfrm>
          <a:prstGeom prst="rect">
            <a:avLst/>
          </a:prstGeom>
          <a:noFill/>
          <a:ln w="9525">
            <a:noFill/>
          </a:ln>
        </p:spPr>
      </p:pic>
      <p:sp>
        <p:nvSpPr>
          <p:cNvPr id="2" name="矩形 1"/>
          <p:cNvSpPr/>
          <p:nvPr/>
        </p:nvSpPr>
        <p:spPr>
          <a:xfrm>
            <a:off x="762100" y="4038584"/>
            <a:ext cx="1107996" cy="369332"/>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0" cap="none" spc="0" normalizeH="0" baseline="0" noProof="0" dirty="0" smtClean="0">
                <a:ln w="3175">
                  <a:solidFill>
                    <a:schemeClr val="tx1"/>
                  </a:solidFill>
                  <a:round/>
                </a:ln>
                <a:solidFill>
                  <a:schemeClr val="accent1"/>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rPr>
              <a:t>管理机构</a:t>
            </a:r>
            <a:endParaRPr kumimoji="0" lang="zh-CN" altLang="en-US" sz="1800" b="0" i="0" u="none" strike="noStrike" kern="10" cap="none" spc="0" normalizeH="0" baseline="0" noProof="0" dirty="0">
              <a:ln w="3175">
                <a:solidFill>
                  <a:schemeClr val="tx1"/>
                </a:solidFill>
                <a:round/>
              </a:ln>
              <a:solidFill>
                <a:schemeClr val="accent1"/>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endParaRPr>
          </a:p>
        </p:txBody>
      </p:sp>
      <p:sp>
        <p:nvSpPr>
          <p:cNvPr id="3" name="矩形 2"/>
          <p:cNvSpPr/>
          <p:nvPr/>
        </p:nvSpPr>
        <p:spPr>
          <a:xfrm>
            <a:off x="3733822" y="4082067"/>
            <a:ext cx="1107995" cy="369332"/>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0" cap="none" spc="0" normalizeH="0" baseline="0" noProof="0" dirty="0" smtClean="0">
                <a:ln w="3175">
                  <a:solidFill>
                    <a:schemeClr val="tx1"/>
                  </a:solidFill>
                  <a:round/>
                </a:ln>
                <a:solidFill>
                  <a:srgbClr val="FF0000">
                    <a:alpha val="56078"/>
                  </a:srgbClr>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rPr>
              <a:t>管理人员</a:t>
            </a:r>
            <a:endParaRPr kumimoji="0" lang="zh-CN" altLang="en-US" sz="1800" b="0" i="0" u="none" strike="noStrike" kern="10" cap="none" spc="0" normalizeH="0" baseline="0" noProof="0" dirty="0">
              <a:ln w="3175">
                <a:solidFill>
                  <a:schemeClr val="tx1"/>
                </a:solidFill>
                <a:round/>
              </a:ln>
              <a:solidFill>
                <a:srgbClr val="FF0000">
                  <a:alpha val="56078"/>
                </a:srgbClr>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endParaRPr>
          </a:p>
        </p:txBody>
      </p:sp>
      <p:sp>
        <p:nvSpPr>
          <p:cNvPr id="4" name="矩形 3"/>
          <p:cNvSpPr/>
          <p:nvPr/>
        </p:nvSpPr>
        <p:spPr>
          <a:xfrm>
            <a:off x="6324554" y="4119756"/>
            <a:ext cx="1107995" cy="369332"/>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0" cap="none" spc="0" normalizeH="0" baseline="0" noProof="0" dirty="0" smtClean="0">
                <a:ln w="3175">
                  <a:solidFill>
                    <a:schemeClr val="tx1"/>
                  </a:solidFill>
                  <a:round/>
                </a:ln>
                <a:solidFill>
                  <a:schemeClr val="accent1"/>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rPr>
              <a:t>规章制度</a:t>
            </a:r>
            <a:endParaRPr kumimoji="0" lang="zh-CN" altLang="en-US" sz="1800" b="0" i="0" u="none" strike="noStrike" kern="10" cap="none" spc="0" normalizeH="0" baseline="0" noProof="0" dirty="0">
              <a:ln w="3175">
                <a:solidFill>
                  <a:schemeClr val="tx1"/>
                </a:solidFill>
                <a:round/>
              </a:ln>
              <a:solidFill>
                <a:schemeClr val="accent1"/>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endParaRPr>
          </a:p>
        </p:txBody>
      </p:sp>
      <p:pic>
        <p:nvPicPr>
          <p:cNvPr id="60426" name="Picture 8" descr="hxycpx25301"/>
          <p:cNvPicPr>
            <a:picLocks noChangeAspect="1"/>
          </p:cNvPicPr>
          <p:nvPr/>
        </p:nvPicPr>
        <p:blipFill>
          <a:blip r:embed="rId4"/>
          <a:stretch>
            <a:fillRect/>
          </a:stretch>
        </p:blipFill>
        <p:spPr>
          <a:xfrm>
            <a:off x="2303463" y="4691063"/>
            <a:ext cx="3121025" cy="2173287"/>
          </a:xfrm>
          <a:prstGeom prst="rect">
            <a:avLst/>
          </a:prstGeom>
          <a:noFill/>
          <a:ln w="9525">
            <a:noFill/>
          </a:ln>
        </p:spPr>
      </p:pic>
      <p:pic>
        <p:nvPicPr>
          <p:cNvPr id="60427" name="Picture 12" descr="20070917130028"/>
          <p:cNvPicPr>
            <a:picLocks noChangeAspect="1"/>
          </p:cNvPicPr>
          <p:nvPr/>
        </p:nvPicPr>
        <p:blipFill>
          <a:blip r:embed="rId5"/>
          <a:stretch>
            <a:fillRect/>
          </a:stretch>
        </p:blipFill>
        <p:spPr>
          <a:xfrm>
            <a:off x="5818188" y="4303713"/>
            <a:ext cx="2676525" cy="2325687"/>
          </a:xfrm>
          <a:prstGeom prst="rect">
            <a:avLst/>
          </a:prstGeom>
          <a:noFill/>
          <a:ln w="9525">
            <a:noFill/>
          </a:ln>
        </p:spPr>
      </p:pic>
      <p:sp>
        <p:nvSpPr>
          <p:cNvPr id="60428" name="Rectangle 2"/>
          <p:cNvSpPr txBox="1"/>
          <p:nvPr/>
        </p:nvSpPr>
        <p:spPr>
          <a:xfrm>
            <a:off x="123825" y="4491038"/>
            <a:ext cx="4835525" cy="398462"/>
          </a:xfrm>
          <a:prstGeom prst="rect">
            <a:avLst/>
          </a:prstGeom>
          <a:noFill/>
          <a:ln w="9525">
            <a:noFill/>
          </a:ln>
        </p:spPr>
        <p:txBody>
          <a:bodyPr anchor="b" anchorCtr="0"/>
          <a:p>
            <a:pPr eaLnBrk="0" latinLnBrk="1" hangingPunct="0"/>
            <a:r>
              <a:rPr lang="zh-CN" altLang="en-US" sz="2400" dirty="0">
                <a:latin typeface="Arial" panose="020B0604020202020204" pitchFamily="34" charset="0"/>
                <a:ea typeface="宋体" panose="02010600030101010101" pitchFamily="2" charset="-122"/>
              </a:rPr>
              <a:t>“</a:t>
            </a:r>
            <a:r>
              <a:rPr lang="zh-CN" altLang="en-US" sz="2400" dirty="0">
                <a:latin typeface="Gulim" pitchFamily="34" charset="-127"/>
                <a:ea typeface="宋体" panose="02010600030101010101" pitchFamily="2" charset="-122"/>
              </a:rPr>
              <a:t>两有证</a:t>
            </a:r>
            <a:r>
              <a:rPr lang="zh-CN" altLang="en-US" sz="2400" dirty="0">
                <a:latin typeface="Arial" panose="020B0604020202020204" pitchFamily="34" charset="0"/>
                <a:ea typeface="宋体" panose="02010600030101010101" pitchFamily="2" charset="-122"/>
              </a:rPr>
              <a:t>”：人员有证，设备有证</a:t>
            </a:r>
            <a:endParaRPr lang="zh-CN" altLang="en-US" sz="2400" dirty="0">
              <a:latin typeface="Gulim" pitchFamily="34" charset="-127"/>
              <a:ea typeface="宋体" panose="02010600030101010101" pitchFamily="2" charset="-122"/>
            </a:endParaRPr>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3878263"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四、</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特种设备使用安全管理</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14" name="Rectangle 2"/>
          <p:cNvSpPr txBox="1">
            <a:spLocks noChangeArrowheads="1"/>
          </p:cNvSpPr>
          <p:nvPr/>
        </p:nvSpPr>
        <p:spPr bwMode="auto">
          <a:xfrm>
            <a:off x="0" y="990600"/>
            <a:ext cx="7156450" cy="495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latinLnBrk="1">
              <a:spcBef>
                <a:spcPct val="20000"/>
              </a:spcBef>
              <a:buChar char="•"/>
              <a:defRPr sz="3200">
                <a:solidFill>
                  <a:schemeClr val="tx1"/>
                </a:solidFill>
                <a:latin typeface="Gulim" pitchFamily="34" charset="-127"/>
                <a:ea typeface="宋体" panose="02010600030101010101" pitchFamily="2" charset="-122"/>
              </a:defRPr>
            </a:lvl1pPr>
            <a:lvl2pPr marL="742950" indent="-285750" latinLnBrk="1">
              <a:spcBef>
                <a:spcPct val="20000"/>
              </a:spcBef>
              <a:buChar char="–"/>
              <a:defRPr sz="2800">
                <a:solidFill>
                  <a:schemeClr val="tx1"/>
                </a:solidFill>
                <a:latin typeface="Gulim" pitchFamily="34" charset="-127"/>
                <a:ea typeface="宋体" panose="02010600030101010101" pitchFamily="2" charset="-122"/>
              </a:defRPr>
            </a:lvl2pPr>
            <a:lvl3pPr marL="1143000" indent="-228600" latinLnBrk="1">
              <a:spcBef>
                <a:spcPct val="20000"/>
              </a:spcBef>
              <a:buChar char="•"/>
              <a:defRPr sz="2400">
                <a:solidFill>
                  <a:schemeClr val="tx1"/>
                </a:solidFill>
                <a:latin typeface="Gulim" pitchFamily="34" charset="-127"/>
                <a:ea typeface="宋体" panose="02010600030101010101" pitchFamily="2" charset="-122"/>
              </a:defRPr>
            </a:lvl3pPr>
            <a:lvl4pPr marL="1600200" indent="-228600" latinLnBrk="1">
              <a:spcBef>
                <a:spcPct val="20000"/>
              </a:spcBef>
              <a:buChar char="–"/>
              <a:defRPr sz="2000">
                <a:solidFill>
                  <a:schemeClr val="tx1"/>
                </a:solidFill>
                <a:latin typeface="Gulim" pitchFamily="34" charset="-127"/>
                <a:ea typeface="宋体" panose="02010600030101010101" pitchFamily="2" charset="-122"/>
              </a:defRPr>
            </a:lvl4pPr>
            <a:lvl5pPr marL="2057400" indent="-228600" latinLnBrk="1">
              <a:spcBef>
                <a:spcPct val="20000"/>
              </a:spcBef>
              <a:buChar char="»"/>
              <a:defRPr sz="2000">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buChar char="»"/>
              <a:defRPr sz="2000">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buChar char="»"/>
              <a:defRPr sz="2000">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buChar char="»"/>
              <a:defRPr sz="2000">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buChar char="»"/>
              <a:defRPr sz="2000">
                <a:solidFill>
                  <a:schemeClr val="tx1"/>
                </a:solidFill>
                <a:latin typeface="Gulim" pitchFamily="34" charset="-127"/>
                <a:ea typeface="宋体" panose="02010600030101010101" pitchFamily="2" charset="-122"/>
              </a:defRPr>
            </a:lvl9pPr>
          </a:lstStyle>
          <a:p>
            <a:pPr marL="0" marR="0" lvl="0" indent="0" algn="l" defTabSz="914400" rtl="0" eaLnBrk="0" fontAlgn="base" latinLnBrk="1" hangingPunct="0">
              <a:lnSpc>
                <a:spcPct val="100000"/>
              </a:lnSpc>
              <a:spcBef>
                <a:spcPct val="0"/>
              </a:spcBef>
              <a:spcAft>
                <a:spcPct val="0"/>
              </a:spcAft>
              <a:buClrTx/>
              <a:buSzTx/>
              <a:buFontTx/>
              <a:buNone/>
              <a:defRPr/>
            </a:pPr>
            <a:r>
              <a:rPr kumimoji="0" lang="zh-CN" altLang="en-US" sz="2400" b="0" i="0" u="none" strike="noStrike" kern="1200" cap="none" spc="0" normalizeH="0" baseline="0" noProof="0" dirty="0" smtClean="0">
                <a:ln>
                  <a:noFill/>
                </a:ln>
                <a:solidFill>
                  <a:schemeClr val="tx2"/>
                </a:solidFill>
                <a:effectLst/>
                <a:uLnTx/>
                <a:uFillTx/>
                <a:latin typeface="Arial" panose="020B0604020202020204" pitchFamily="34" charset="0"/>
                <a:ea typeface="宋体" panose="02010600030101010101" pitchFamily="2" charset="-122"/>
                <a:cs typeface="+mn-cs"/>
              </a:rPr>
              <a:t>“</a:t>
            </a:r>
            <a:r>
              <a:rPr kumimoji="0" lang="zh-CN" altLang="en-US" sz="2400" b="0" i="0" u="none" strike="noStrike" kern="1200" cap="none" spc="0" normalizeH="0" baseline="0" noProof="0" dirty="0" smtClean="0">
                <a:ln>
                  <a:noFill/>
                </a:ln>
                <a:solidFill>
                  <a:schemeClr val="tx2"/>
                </a:solidFill>
                <a:effectLst/>
                <a:uLnTx/>
                <a:uFillTx/>
                <a:latin typeface="Gulim" pitchFamily="34" charset="-127"/>
                <a:ea typeface="宋体" panose="02010600030101010101" pitchFamily="2" charset="-122"/>
                <a:cs typeface="+mn-cs"/>
              </a:rPr>
              <a:t>一检验</a:t>
            </a:r>
            <a:r>
              <a:rPr kumimoji="0" lang="zh-CN" altLang="en-US" sz="2400" b="0" i="0" u="none" strike="noStrike" kern="1200" cap="none" spc="0" normalizeH="0" baseline="0" noProof="0" dirty="0" smtClean="0">
                <a:ln>
                  <a:noFill/>
                </a:ln>
                <a:solidFill>
                  <a:schemeClr val="tx2"/>
                </a:solidFill>
                <a:effectLst/>
                <a:uLnTx/>
                <a:uFillTx/>
                <a:latin typeface="Arial" panose="020B0604020202020204" pitchFamily="34" charset="0"/>
                <a:ea typeface="宋体" panose="02010600030101010101" pitchFamily="2" charset="-122"/>
                <a:cs typeface="+mn-cs"/>
              </a:rPr>
              <a:t>”：</a:t>
            </a:r>
            <a:r>
              <a:rPr kumimoji="0" lang="zh-CN" altLang="en-US" sz="2400" b="0" i="0" u="none" strike="noStrike" kern="10" cap="none" spc="0" normalizeH="0" baseline="0" noProof="0" dirty="0" smtClean="0">
                <a:ln w="3175">
                  <a:solidFill>
                    <a:schemeClr val="tx1"/>
                  </a:solidFill>
                  <a:round/>
                </a:ln>
                <a:solidFill>
                  <a:schemeClr val="accent1"/>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rPr>
              <a:t>定期检验</a:t>
            </a:r>
            <a:endParaRPr kumimoji="0" lang="zh-CN" altLang="en-US" sz="2400" b="0" i="0" u="none" strike="noStrike" kern="10" cap="none" spc="0" normalizeH="0" baseline="0" noProof="0" dirty="0" smtClean="0">
              <a:ln w="3175">
                <a:solidFill>
                  <a:schemeClr val="tx1"/>
                </a:solidFill>
                <a:round/>
              </a:ln>
              <a:solidFill>
                <a:schemeClr val="accent1"/>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endParaRPr>
          </a:p>
        </p:txBody>
      </p:sp>
      <p:pic>
        <p:nvPicPr>
          <p:cNvPr id="61444" name="图片 6"/>
          <p:cNvPicPr>
            <a:picLocks noChangeAspect="1"/>
          </p:cNvPicPr>
          <p:nvPr/>
        </p:nvPicPr>
        <p:blipFill>
          <a:blip r:embed="rId1"/>
          <a:stretch>
            <a:fillRect/>
          </a:stretch>
        </p:blipFill>
        <p:spPr>
          <a:xfrm>
            <a:off x="3200400" y="1011238"/>
            <a:ext cx="2362200" cy="2547937"/>
          </a:xfrm>
          <a:prstGeom prst="rect">
            <a:avLst/>
          </a:prstGeom>
          <a:noFill/>
          <a:ln w="9525">
            <a:noFill/>
          </a:ln>
        </p:spPr>
      </p:pic>
      <p:graphicFrame>
        <p:nvGraphicFramePr>
          <p:cNvPr id="19" name="Group 8"/>
          <p:cNvGraphicFramePr>
            <a:graphicFrameLocks noGrp="1"/>
          </p:cNvGraphicFramePr>
          <p:nvPr/>
        </p:nvGraphicFramePr>
        <p:xfrm>
          <a:off x="5638800" y="1044575"/>
          <a:ext cx="3368675" cy="2603500"/>
        </p:xfrm>
        <a:graphic>
          <a:graphicData uri="http://schemas.openxmlformats.org/drawingml/2006/table">
            <a:tbl>
              <a:tblPr/>
              <a:tblGrid>
                <a:gridCol w="1782576"/>
                <a:gridCol w="1585969"/>
              </a:tblGrid>
              <a:tr h="346330">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类别</a:t>
                      </a:r>
                      <a:endParaRPr kumimoji="0" lang="zh-CN" altLang="en-US" sz="14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F6FC6"/>
                    </a:solid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检验周期</a:t>
                      </a:r>
                      <a:endPar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F6FC6"/>
                    </a:solidFill>
                  </a:tcPr>
                </a:tc>
              </a:tr>
              <a:tr h="346330">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锅炉</a:t>
                      </a:r>
                      <a:endPar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0F6FC6"/>
                    </a:solid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en-US" altLang="zh-CN" sz="14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a:t>
                      </a:r>
                      <a:r>
                        <a:rPr kumimoji="0" lang="zh-CN" altLang="en-US" sz="14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年</a:t>
                      </a:r>
                      <a:r>
                        <a:rPr kumimoji="0" lang="en-US" altLang="zh-CN" sz="14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/2</a:t>
                      </a:r>
                      <a:r>
                        <a:rPr kumimoji="0" lang="zh-CN" altLang="en-US" sz="14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年</a:t>
                      </a:r>
                      <a:endParaRPr kumimoji="0" lang="zh-CN" altLang="en-US" sz="14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BF5"/>
                    </a:solidFill>
                  </a:tcPr>
                </a:tc>
              </a:tr>
              <a:tr h="346330">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压力容器</a:t>
                      </a:r>
                      <a:endPar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0F6FC6"/>
                    </a:solid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en-US" altLang="zh-CN"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3</a:t>
                      </a:r>
                      <a:r>
                        <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至</a:t>
                      </a:r>
                      <a:r>
                        <a:rPr kumimoji="0" lang="en-US" altLang="zh-CN"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6</a:t>
                      </a:r>
                      <a:r>
                        <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年</a:t>
                      </a:r>
                      <a:endPar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BF5"/>
                    </a:solidFill>
                  </a:tcPr>
                </a:tc>
              </a:tr>
              <a:tr h="353344">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压力管道</a:t>
                      </a:r>
                      <a:endParaRPr kumimoji="0" lang="zh-CN" altLang="en-US" sz="14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0F6FC6"/>
                    </a:solid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安全状况等级</a:t>
                      </a:r>
                      <a:endPar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BF5"/>
                    </a:solidFill>
                  </a:tcPr>
                </a:tc>
              </a:tr>
              <a:tr h="346330">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电梯</a:t>
                      </a:r>
                      <a:endPar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0F6FC6"/>
                    </a:solid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１年</a:t>
                      </a:r>
                      <a:endParaRPr kumimoji="0" lang="zh-CN" altLang="en-US" sz="14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BF5"/>
                    </a:solidFill>
                  </a:tcPr>
                </a:tc>
              </a:tr>
              <a:tr h="346330">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起重机械</a:t>
                      </a:r>
                      <a:endPar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0F6FC6"/>
                    </a:solid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２年</a:t>
                      </a:r>
                      <a:endPar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BF5"/>
                    </a:solidFill>
                  </a:tcPr>
                </a:tc>
              </a:tr>
              <a:tr h="353344">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场内专用</a:t>
                      </a:r>
                      <a:endParaRPr kumimoji="0" lang="en-US" altLang="zh-CN"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endParaRPr>
                    </a:p>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机动车辆</a:t>
                      </a:r>
                      <a:endParaRPr kumimoji="0" lang="zh-CN" altLang="en-US" sz="14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0F6FC6"/>
                    </a:solidFill>
                  </a:tcPr>
                </a:tc>
                <a:tc>
                  <a:txBody>
                    <a:bodyPr/>
                    <a:lstStyle>
                      <a:lvl1pPr latinLnBrk="1">
                        <a:spcBef>
                          <a:spcPct val="20000"/>
                        </a:spcBef>
                        <a:defRPr sz="2800">
                          <a:solidFill>
                            <a:schemeClr val="tx1"/>
                          </a:solidFill>
                          <a:latin typeface="Gulim" pitchFamily="34" charset="-127"/>
                          <a:ea typeface="宋体" panose="02010600030101010101" pitchFamily="2" charset="-122"/>
                        </a:defRPr>
                      </a:lvl1pPr>
                      <a:lvl2pPr marL="742950" indent="-285750" latinLnBrk="1">
                        <a:spcBef>
                          <a:spcPct val="20000"/>
                        </a:spcBef>
                        <a:defRPr sz="2400">
                          <a:solidFill>
                            <a:schemeClr val="tx1"/>
                          </a:solidFill>
                          <a:latin typeface="Gulim" pitchFamily="34" charset="-127"/>
                          <a:ea typeface="宋体" panose="02010600030101010101" pitchFamily="2" charset="-122"/>
                        </a:defRPr>
                      </a:lvl2pPr>
                      <a:lvl3pPr marL="1143000" indent="-228600" latinLnBrk="1">
                        <a:spcBef>
                          <a:spcPct val="20000"/>
                        </a:spcBef>
                        <a:defRPr sz="2000">
                          <a:solidFill>
                            <a:schemeClr val="tx1"/>
                          </a:solidFill>
                          <a:latin typeface="Gulim" pitchFamily="34" charset="-127"/>
                          <a:ea typeface="宋体" panose="02010600030101010101" pitchFamily="2" charset="-122"/>
                        </a:defRPr>
                      </a:lvl3pPr>
                      <a:lvl4pPr marL="1600200" indent="-228600" latinLnBrk="1">
                        <a:spcBef>
                          <a:spcPct val="20000"/>
                        </a:spcBef>
                        <a:defRPr>
                          <a:solidFill>
                            <a:schemeClr val="tx1"/>
                          </a:solidFill>
                          <a:latin typeface="Gulim" pitchFamily="34" charset="-127"/>
                          <a:ea typeface="宋体" panose="02010600030101010101" pitchFamily="2" charset="-122"/>
                        </a:defRPr>
                      </a:lvl4pPr>
                      <a:lvl5pPr marL="2057400" indent="-228600" latinLnBrk="1">
                        <a:spcBef>
                          <a:spcPct val="20000"/>
                        </a:spcBef>
                        <a:defRPr>
                          <a:solidFill>
                            <a:schemeClr val="tx1"/>
                          </a:solidFill>
                          <a:latin typeface="Gulim" pitchFamily="34" charset="-127"/>
                          <a:ea typeface="宋体" panose="02010600030101010101" pitchFamily="2" charset="-122"/>
                        </a:defRPr>
                      </a:lvl5pPr>
                      <a:lvl6pPr marL="2514600" indent="-228600" fontAlgn="base" latinLnBrk="1">
                        <a:spcBef>
                          <a:spcPct val="20000"/>
                        </a:spcBef>
                        <a:spcAft>
                          <a:spcPct val="0"/>
                        </a:spcAft>
                        <a:defRPr>
                          <a:solidFill>
                            <a:schemeClr val="tx1"/>
                          </a:solidFill>
                          <a:latin typeface="Gulim" pitchFamily="34" charset="-127"/>
                          <a:ea typeface="宋体" panose="02010600030101010101" pitchFamily="2" charset="-122"/>
                        </a:defRPr>
                      </a:lvl6pPr>
                      <a:lvl7pPr marL="2971800" indent="-228600" fontAlgn="base" latinLnBrk="1">
                        <a:spcBef>
                          <a:spcPct val="20000"/>
                        </a:spcBef>
                        <a:spcAft>
                          <a:spcPct val="0"/>
                        </a:spcAft>
                        <a:defRPr>
                          <a:solidFill>
                            <a:schemeClr val="tx1"/>
                          </a:solidFill>
                          <a:latin typeface="Gulim" pitchFamily="34" charset="-127"/>
                          <a:ea typeface="宋体" panose="02010600030101010101" pitchFamily="2" charset="-122"/>
                        </a:defRPr>
                      </a:lvl7pPr>
                      <a:lvl8pPr marL="3429000" indent="-228600" fontAlgn="base" latinLnBrk="1">
                        <a:spcBef>
                          <a:spcPct val="20000"/>
                        </a:spcBef>
                        <a:spcAft>
                          <a:spcPct val="0"/>
                        </a:spcAft>
                        <a:defRPr>
                          <a:solidFill>
                            <a:schemeClr val="tx1"/>
                          </a:solidFill>
                          <a:latin typeface="Gulim" pitchFamily="34" charset="-127"/>
                          <a:ea typeface="宋体" panose="02010600030101010101" pitchFamily="2" charset="-122"/>
                        </a:defRPr>
                      </a:lvl8pPr>
                      <a:lvl9pPr marL="3886200" indent="-228600" fontAlgn="base" latinLnBrk="1">
                        <a:spcBef>
                          <a:spcPct val="20000"/>
                        </a:spcBef>
                        <a:spcAft>
                          <a:spcPct val="0"/>
                        </a:spcAft>
                        <a:defRPr>
                          <a:solidFill>
                            <a:schemeClr val="tx1"/>
                          </a:solidFill>
                          <a:latin typeface="Gulim" pitchFamily="34" charset="-127"/>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１年</a:t>
                      </a:r>
                      <a:endParaRPr kumimoji="0" lang="zh-CN" altLang="en-US" sz="14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endParaRPr>
                    </a:p>
                  </a:txBody>
                  <a:tcPr marL="91437" marR="91437" marT="45730" marB="4573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BF5"/>
                    </a:solidFill>
                  </a:tcPr>
                </a:tc>
              </a:tr>
            </a:tbl>
          </a:graphicData>
        </a:graphic>
      </p:graphicFrame>
      <p:sp>
        <p:nvSpPr>
          <p:cNvPr id="5" name="矩形 4"/>
          <p:cNvSpPr/>
          <p:nvPr/>
        </p:nvSpPr>
        <p:spPr>
          <a:xfrm>
            <a:off x="157163" y="4038584"/>
            <a:ext cx="2492990" cy="369332"/>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smtClean="0">
                <a:ln>
                  <a:noFill/>
                </a:ln>
                <a:solidFill>
                  <a:schemeClr val="tx2"/>
                </a:solidFill>
                <a:effectLst/>
                <a:uLnTx/>
                <a:uFillTx/>
                <a:latin typeface="Arial" panose="020B0604020202020204" pitchFamily="34" charset="0"/>
                <a:ea typeface="宋体" panose="02010600030101010101" pitchFamily="2" charset="-122"/>
                <a:cs typeface="+mn-cs"/>
              </a:rPr>
              <a:t>“一预案”：</a:t>
            </a:r>
            <a:r>
              <a:rPr kumimoji="0" lang="zh-CN" altLang="en-US" sz="1800" b="0" i="0" u="none" strike="noStrike" kern="10" cap="none" spc="0" normalizeH="0" baseline="0" noProof="0" dirty="0" smtClean="0">
                <a:ln w="3175">
                  <a:solidFill>
                    <a:schemeClr val="tx1"/>
                  </a:solidFill>
                  <a:round/>
                </a:ln>
                <a:solidFill>
                  <a:schemeClr val="accent1"/>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rPr>
              <a:t>应急预案</a:t>
            </a:r>
            <a:endParaRPr kumimoji="0" lang="zh-CN" altLang="en-US" sz="1800" b="0" i="0" u="none" strike="noStrike" kern="10" cap="none" spc="0" normalizeH="0" baseline="0" noProof="0" dirty="0" smtClean="0">
              <a:ln w="3175">
                <a:solidFill>
                  <a:schemeClr val="tx1"/>
                </a:solidFill>
                <a:round/>
              </a:ln>
              <a:solidFill>
                <a:schemeClr val="accent1"/>
              </a:solidFill>
              <a:effectLst>
                <a:outerShdw dist="35921" dir="2700000" algn="ctr" rotWithShape="0">
                  <a:srgbClr val="C0C0C0">
                    <a:alpha val="79999"/>
                  </a:srgbClr>
                </a:outerShdw>
              </a:effectLst>
              <a:uLnTx/>
              <a:uFillTx/>
              <a:latin typeface="宋体" panose="02010600030101010101" pitchFamily="2" charset="-122"/>
              <a:ea typeface="宋体" panose="02010600030101010101" pitchFamily="2" charset="-122"/>
              <a:cs typeface="+mn-cs"/>
            </a:endParaRPr>
          </a:p>
        </p:txBody>
      </p:sp>
      <p:pic>
        <p:nvPicPr>
          <p:cNvPr id="61472" name="图片 1"/>
          <p:cNvPicPr>
            <a:picLocks noChangeAspect="1"/>
          </p:cNvPicPr>
          <p:nvPr/>
        </p:nvPicPr>
        <p:blipFill>
          <a:blip r:embed="rId2"/>
          <a:stretch>
            <a:fillRect/>
          </a:stretch>
        </p:blipFill>
        <p:spPr>
          <a:xfrm>
            <a:off x="457200" y="4608513"/>
            <a:ext cx="2901950" cy="2249487"/>
          </a:xfrm>
          <a:prstGeom prst="rect">
            <a:avLst/>
          </a:prstGeom>
          <a:noFill/>
          <a:ln w="9525">
            <a:noFill/>
          </a:ln>
        </p:spPr>
      </p:pic>
      <p:sp>
        <p:nvSpPr>
          <p:cNvPr id="61473" name="Rectangle 3"/>
          <p:cNvSpPr txBox="1"/>
          <p:nvPr/>
        </p:nvSpPr>
        <p:spPr>
          <a:xfrm>
            <a:off x="4191000" y="4114800"/>
            <a:ext cx="4587875" cy="2395538"/>
          </a:xfrm>
          <a:prstGeom prst="rect">
            <a:avLst/>
          </a:prstGeom>
          <a:noFill/>
          <a:ln w="9525">
            <a:noFill/>
          </a:ln>
        </p:spPr>
        <p:txBody>
          <a:bodyPr anchor="t" anchorCtr="0"/>
          <a:p>
            <a:pPr marL="342900" indent="-342900" eaLnBrk="0" latinLnBrk="1" hangingPunct="0">
              <a:spcBef>
                <a:spcPct val="20000"/>
              </a:spcBef>
              <a:buFontTx/>
              <a:buChar char="•"/>
            </a:pPr>
            <a:r>
              <a:rPr lang="zh-CN" altLang="en-US" dirty="0">
                <a:latin typeface="Gulim" pitchFamily="34" charset="-127"/>
                <a:ea typeface="宋体" panose="02010600030101010101" pitchFamily="2" charset="-122"/>
              </a:rPr>
              <a:t>建立特种设备应急救援预案，并定期演练。</a:t>
            </a:r>
            <a:endParaRPr lang="en-US" altLang="zh-CN" dirty="0">
              <a:latin typeface="Gulim" pitchFamily="34" charset="-127"/>
            </a:endParaRPr>
          </a:p>
          <a:p>
            <a:pPr marL="342900" indent="-342900" eaLnBrk="0" latinLnBrk="1" hangingPunct="0">
              <a:spcBef>
                <a:spcPct val="20000"/>
              </a:spcBef>
            </a:pPr>
            <a:r>
              <a:rPr lang="en-US" altLang="zh-CN" dirty="0">
                <a:latin typeface="Gulim" pitchFamily="34" charset="-127"/>
              </a:rPr>
              <a:t>   --</a:t>
            </a:r>
            <a:r>
              <a:rPr lang="zh-CN" altLang="en-US" dirty="0">
                <a:latin typeface="Gulim" pitchFamily="34" charset="-127"/>
                <a:ea typeface="宋体" panose="02010600030101010101" pitchFamily="2" charset="-122"/>
              </a:rPr>
              <a:t>预案，正式文本</a:t>
            </a:r>
            <a:endParaRPr lang="zh-CN" altLang="en-US" dirty="0">
              <a:latin typeface="Gulim" pitchFamily="34" charset="-127"/>
              <a:ea typeface="宋体" panose="02010600030101010101" pitchFamily="2" charset="-122"/>
            </a:endParaRPr>
          </a:p>
          <a:p>
            <a:pPr marL="342900" indent="-342900" eaLnBrk="0" latinLnBrk="1" hangingPunct="0">
              <a:spcBef>
                <a:spcPct val="20000"/>
              </a:spcBef>
            </a:pPr>
            <a:r>
              <a:rPr lang="zh-CN" altLang="en-US" dirty="0">
                <a:latin typeface="Gulim" pitchFamily="34" charset="-127"/>
                <a:ea typeface="宋体" panose="02010600030101010101" pitchFamily="2" charset="-122"/>
              </a:rPr>
              <a:t>   </a:t>
            </a:r>
            <a:r>
              <a:rPr lang="en-US" altLang="zh-CN" dirty="0">
                <a:latin typeface="Gulim" pitchFamily="34" charset="-127"/>
              </a:rPr>
              <a:t>--</a:t>
            </a:r>
            <a:r>
              <a:rPr lang="zh-CN" altLang="en-US" dirty="0">
                <a:latin typeface="Gulim" pitchFamily="34" charset="-127"/>
                <a:ea typeface="宋体" panose="02010600030101010101" pitchFamily="2" charset="-122"/>
              </a:rPr>
              <a:t>演练，记录完整</a:t>
            </a:r>
            <a:endParaRPr lang="zh-CN" altLang="en-US" dirty="0">
              <a:latin typeface="Gulim" pitchFamily="34" charset="-127"/>
              <a:ea typeface="宋体" panose="02010600030101010101" pitchFamily="2" charset="-122"/>
            </a:endParaRPr>
          </a:p>
          <a:p>
            <a:pPr marL="342900" indent="-342900" eaLnBrk="0" latinLnBrk="1" hangingPunct="0">
              <a:spcBef>
                <a:spcPct val="20000"/>
              </a:spcBef>
            </a:pPr>
            <a:endParaRPr lang="en-US" altLang="zh-CN" dirty="0">
              <a:latin typeface="Gulim" pitchFamily="34" charset="-127"/>
            </a:endParaRPr>
          </a:p>
          <a:p>
            <a:pPr marL="342900" indent="-342900" eaLnBrk="0" latinLnBrk="1" hangingPunct="0">
              <a:spcBef>
                <a:spcPct val="20000"/>
              </a:spcBef>
            </a:pPr>
            <a:r>
              <a:rPr lang="zh-CN" altLang="en-US" dirty="0">
                <a:latin typeface="Gulim" pitchFamily="34" charset="-127"/>
                <a:ea typeface="宋体" panose="02010600030101010101" pitchFamily="2" charset="-122"/>
              </a:rPr>
              <a:t>国家质检总局网站</a:t>
            </a:r>
            <a:r>
              <a:rPr lang="en-US" altLang="zh-CN" dirty="0">
                <a:latin typeface="Gulim" pitchFamily="34" charset="-127"/>
              </a:rPr>
              <a:t>《</a:t>
            </a:r>
            <a:r>
              <a:rPr lang="zh-CN" altLang="en-US" dirty="0">
                <a:latin typeface="Gulim" pitchFamily="34" charset="-127"/>
                <a:ea typeface="宋体" panose="02010600030101010101" pitchFamily="2" charset="-122"/>
              </a:rPr>
              <a:t>特种设备应急救援预案指南</a:t>
            </a:r>
            <a:r>
              <a:rPr lang="en-US" altLang="zh-CN" dirty="0">
                <a:latin typeface="Gulim" pitchFamily="34" charset="-127"/>
              </a:rPr>
              <a:t>》</a:t>
            </a:r>
            <a:endParaRPr lang="en-US" altLang="zh-CN" dirty="0">
              <a:latin typeface="Gulim" pitchFamily="34" charset="-127"/>
            </a:endParaRPr>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1416050"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五、</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其他</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62467" name="矩形 1"/>
          <p:cNvSpPr/>
          <p:nvPr/>
        </p:nvSpPr>
        <p:spPr>
          <a:xfrm>
            <a:off x="176213" y="1009650"/>
            <a:ext cx="2740025" cy="368300"/>
          </a:xfrm>
          <a:prstGeom prst="rect">
            <a:avLst/>
          </a:prstGeom>
          <a:noFill/>
          <a:ln w="9525">
            <a:noFill/>
          </a:ln>
        </p:spPr>
        <p:txBody>
          <a:bodyPr wrap="none" anchor="t" anchorCtr="0">
            <a:spAutoFit/>
          </a:bodyPr>
          <a:p>
            <a:pPr eaLnBrk="0" hangingPunct="0"/>
            <a:r>
              <a:rPr lang="zh-CN" altLang="en-US" b="1" dirty="0">
                <a:latin typeface="楷体_GB2312" pitchFamily="49" charset="-122"/>
                <a:ea typeface="楷体_GB2312" pitchFamily="49" charset="-122"/>
              </a:rPr>
              <a:t>各项管理制度及操作规程</a:t>
            </a:r>
            <a:endParaRPr lang="zh-CN" altLang="en-US" dirty="0">
              <a:latin typeface="Arial" panose="020B0604020202020204" pitchFamily="34" charset="0"/>
              <a:ea typeface="宋体" panose="02010600030101010101" pitchFamily="2" charset="-122"/>
            </a:endParaRPr>
          </a:p>
        </p:txBody>
      </p:sp>
      <p:sp>
        <p:nvSpPr>
          <p:cNvPr id="62468" name="Rectangle 3"/>
          <p:cNvSpPr txBox="1"/>
          <p:nvPr/>
        </p:nvSpPr>
        <p:spPr>
          <a:xfrm>
            <a:off x="304800" y="1397000"/>
            <a:ext cx="8686800" cy="4525963"/>
          </a:xfrm>
          <a:prstGeom prst="rect">
            <a:avLst/>
          </a:prstGeom>
          <a:noFill/>
          <a:ln w="9525">
            <a:noFill/>
          </a:ln>
        </p:spPr>
        <p:txBody>
          <a:bodyPr anchor="t" anchorCtr="0"/>
          <a:p>
            <a:pPr marL="742950" lvl="1" indent="-285750" algn="l" rtl="0" eaLnBrk="1" fontAlgn="base" hangingPunct="1">
              <a:spcBef>
                <a:spcPct val="20000"/>
              </a:spcBef>
              <a:spcAft>
                <a:spcPct val="0"/>
              </a:spcAft>
              <a:buNone/>
            </a:pPr>
            <a:r>
              <a:rPr lang="zh-CN" altLang="en-US" sz="1600" dirty="0">
                <a:solidFill>
                  <a:schemeClr val="tx1"/>
                </a:solidFill>
                <a:latin typeface="楷体_GB2312" pitchFamily="49" charset="-122"/>
                <a:ea typeface="楷体_GB2312" pitchFamily="49" charset="-122"/>
              </a:rPr>
              <a:t>（</a:t>
            </a:r>
            <a:r>
              <a:rPr lang="en-US" altLang="zh-CN" sz="1600" dirty="0">
                <a:solidFill>
                  <a:schemeClr val="tx1"/>
                </a:solidFill>
                <a:latin typeface="楷体_GB2312" pitchFamily="49" charset="-122"/>
                <a:ea typeface="楷体_GB2312" pitchFamily="49" charset="-122"/>
              </a:rPr>
              <a:t>1</a:t>
            </a:r>
            <a:r>
              <a:rPr lang="zh-CN" altLang="en-US" sz="1600" dirty="0">
                <a:solidFill>
                  <a:schemeClr val="tx1"/>
                </a:solidFill>
                <a:latin typeface="楷体_GB2312" pitchFamily="49" charset="-122"/>
                <a:ea typeface="楷体_GB2312" pitchFamily="49" charset="-122"/>
              </a:rPr>
              <a:t>）交接班制度。明确交接班时间，交班内容，交接人员双方签字等。</a:t>
            </a:r>
            <a:endParaRPr lang="en-US" altLang="zh-CN"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endParaRPr lang="zh-CN" altLang="en-US"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r>
              <a:rPr lang="zh-CN" altLang="en-US" sz="1600" dirty="0">
                <a:solidFill>
                  <a:schemeClr val="tx1"/>
                </a:solidFill>
                <a:latin typeface="楷体_GB2312" pitchFamily="49" charset="-122"/>
                <a:ea typeface="楷体_GB2312" pitchFamily="49" charset="-122"/>
              </a:rPr>
              <a:t>（</a:t>
            </a:r>
            <a:r>
              <a:rPr lang="en-US" altLang="zh-CN" sz="1600" dirty="0">
                <a:solidFill>
                  <a:schemeClr val="tx1"/>
                </a:solidFill>
                <a:latin typeface="楷体_GB2312" pitchFamily="49" charset="-122"/>
                <a:ea typeface="楷体_GB2312" pitchFamily="49" charset="-122"/>
              </a:rPr>
              <a:t>2</a:t>
            </a:r>
            <a:r>
              <a:rPr lang="zh-CN" altLang="en-US" sz="1600" dirty="0">
                <a:solidFill>
                  <a:schemeClr val="tx1"/>
                </a:solidFill>
                <a:latin typeface="楷体_GB2312" pitchFamily="49" charset="-122"/>
                <a:ea typeface="楷体_GB2312" pitchFamily="49" charset="-122"/>
              </a:rPr>
              <a:t>）特种设备的选购、验收、安装、调试、使用登 记、备件管理和技术档案管理等制度。</a:t>
            </a:r>
            <a:endParaRPr lang="en-US" altLang="zh-CN"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endParaRPr lang="zh-CN" altLang="en-US"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r>
              <a:rPr lang="zh-CN" altLang="en-US" sz="1600" dirty="0">
                <a:solidFill>
                  <a:schemeClr val="tx1"/>
                </a:solidFill>
                <a:latin typeface="楷体_GB2312" pitchFamily="49" charset="-122"/>
                <a:ea typeface="楷体_GB2312" pitchFamily="49" charset="-122"/>
              </a:rPr>
              <a:t>（</a:t>
            </a:r>
            <a:r>
              <a:rPr lang="en-US" altLang="zh-CN" sz="1600" dirty="0">
                <a:solidFill>
                  <a:schemeClr val="tx1"/>
                </a:solidFill>
                <a:latin typeface="楷体_GB2312" pitchFamily="49" charset="-122"/>
                <a:ea typeface="楷体_GB2312" pitchFamily="49" charset="-122"/>
              </a:rPr>
              <a:t>3</a:t>
            </a:r>
            <a:r>
              <a:rPr lang="zh-CN" altLang="en-US" sz="1600" dirty="0">
                <a:solidFill>
                  <a:schemeClr val="tx1"/>
                </a:solidFill>
                <a:latin typeface="楷体_GB2312" pitchFamily="49" charset="-122"/>
                <a:ea typeface="楷体_GB2312" pitchFamily="49" charset="-122"/>
              </a:rPr>
              <a:t>）特种设备的安全检查、维护保养、定期检验、 维修改造、停用报备、报废注销、事故报告及接受国家安全监察等制度。</a:t>
            </a:r>
            <a:endParaRPr lang="en-US" altLang="zh-CN"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endParaRPr lang="zh-CN" altLang="en-US"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r>
              <a:rPr lang="zh-CN" altLang="en-US" sz="1600" dirty="0">
                <a:solidFill>
                  <a:schemeClr val="tx1"/>
                </a:solidFill>
                <a:latin typeface="楷体_GB2312" pitchFamily="49" charset="-122"/>
                <a:ea typeface="楷体_GB2312" pitchFamily="49" charset="-122"/>
              </a:rPr>
              <a:t>（</a:t>
            </a:r>
            <a:r>
              <a:rPr lang="en-US" altLang="zh-CN" sz="1600" dirty="0">
                <a:solidFill>
                  <a:schemeClr val="tx1"/>
                </a:solidFill>
                <a:latin typeface="楷体_GB2312" pitchFamily="49" charset="-122"/>
                <a:ea typeface="楷体_GB2312" pitchFamily="49" charset="-122"/>
              </a:rPr>
              <a:t>4</a:t>
            </a:r>
            <a:r>
              <a:rPr lang="zh-CN" altLang="en-US" sz="1600" dirty="0">
                <a:solidFill>
                  <a:schemeClr val="tx1"/>
                </a:solidFill>
                <a:latin typeface="楷体_GB2312" pitchFamily="49" charset="-122"/>
                <a:ea typeface="楷体_GB2312" pitchFamily="49" charset="-122"/>
              </a:rPr>
              <a:t>）管理人员和操作人员、维修人员等的培训和考核制度。</a:t>
            </a:r>
            <a:endParaRPr lang="en-US" altLang="zh-CN"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endParaRPr lang="zh-CN" altLang="en-US"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r>
              <a:rPr lang="zh-CN" altLang="en-US" sz="1600" dirty="0">
                <a:solidFill>
                  <a:schemeClr val="tx1"/>
                </a:solidFill>
                <a:latin typeface="楷体_GB2312" pitchFamily="49" charset="-122"/>
                <a:ea typeface="楷体_GB2312" pitchFamily="49" charset="-122"/>
              </a:rPr>
              <a:t>（</a:t>
            </a:r>
            <a:r>
              <a:rPr lang="en-US" altLang="zh-CN" sz="1600" dirty="0">
                <a:solidFill>
                  <a:schemeClr val="tx1"/>
                </a:solidFill>
                <a:latin typeface="楷体_GB2312" pitchFamily="49" charset="-122"/>
                <a:ea typeface="楷体_GB2312" pitchFamily="49" charset="-122"/>
              </a:rPr>
              <a:t>5</a:t>
            </a:r>
            <a:r>
              <a:rPr lang="zh-CN" altLang="en-US" sz="1600" dirty="0">
                <a:solidFill>
                  <a:schemeClr val="tx1"/>
                </a:solidFill>
                <a:latin typeface="楷体_GB2312" pitchFamily="49" charset="-122"/>
                <a:ea typeface="楷体_GB2312" pitchFamily="49" charset="-122"/>
              </a:rPr>
              <a:t>）工艺操作规程和安全操作规程（必须上墙）。</a:t>
            </a:r>
            <a:endParaRPr lang="en-US" altLang="zh-CN"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endParaRPr lang="zh-CN" altLang="en-US" sz="1600" dirty="0">
              <a:solidFill>
                <a:schemeClr val="tx1"/>
              </a:solidFill>
              <a:latin typeface="楷体_GB2312" pitchFamily="49" charset="-122"/>
              <a:ea typeface="楷体_GB2312" pitchFamily="49" charset="-122"/>
            </a:endParaRPr>
          </a:p>
          <a:p>
            <a:pPr marL="742950" lvl="1" indent="-285750" algn="l" rtl="0" eaLnBrk="1" fontAlgn="base" hangingPunct="1">
              <a:spcBef>
                <a:spcPct val="20000"/>
              </a:spcBef>
              <a:spcAft>
                <a:spcPct val="0"/>
              </a:spcAft>
              <a:buNone/>
            </a:pPr>
            <a:r>
              <a:rPr lang="zh-CN" altLang="en-US" sz="1600" dirty="0">
                <a:solidFill>
                  <a:schemeClr val="tx1"/>
                </a:solidFill>
                <a:latin typeface="楷体_GB2312" pitchFamily="49" charset="-122"/>
                <a:ea typeface="楷体_GB2312" pitchFamily="49" charset="-122"/>
              </a:rPr>
              <a:t>（</a:t>
            </a:r>
            <a:r>
              <a:rPr lang="en-US" altLang="zh-CN" sz="1600" dirty="0">
                <a:solidFill>
                  <a:schemeClr val="tx1"/>
                </a:solidFill>
                <a:latin typeface="楷体_GB2312" pitchFamily="49" charset="-122"/>
                <a:ea typeface="楷体_GB2312" pitchFamily="49" charset="-122"/>
              </a:rPr>
              <a:t>6</a:t>
            </a:r>
            <a:r>
              <a:rPr lang="zh-CN" altLang="en-US" sz="1600" dirty="0">
                <a:solidFill>
                  <a:schemeClr val="tx1"/>
                </a:solidFill>
                <a:latin typeface="楷体_GB2312" pitchFamily="49" charset="-122"/>
                <a:ea typeface="楷体_GB2312" pitchFamily="49" charset="-122"/>
              </a:rPr>
              <a:t>）特种设备安全技术档案。 </a:t>
            </a:r>
            <a:endParaRPr lang="zh-CN" altLang="en-US" sz="1600" dirty="0">
              <a:solidFill>
                <a:schemeClr val="tx1"/>
              </a:solidFill>
              <a:latin typeface="楷体_GB2312" pitchFamily="49" charset="-122"/>
              <a:ea typeface="楷体_GB2312" pitchFamily="49" charset="-122"/>
            </a:endParaRPr>
          </a:p>
          <a:p>
            <a:pPr marL="342900" indent="-342900">
              <a:spcBef>
                <a:spcPct val="20000"/>
              </a:spcBef>
              <a:buFont typeface="Arial" panose="020B0604020202020204" pitchFamily="34" charset="0"/>
              <a:buChar char="•"/>
            </a:pPr>
            <a:endParaRPr lang="en-US" altLang="zh-CN"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zh-CN" altLang="en-US"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en-US" altLang="zh-CN" sz="1600" dirty="0">
              <a:latin typeface="仿宋_GB2312" pitchFamily="49" charset="-122"/>
              <a:ea typeface="仿宋_GB2312" pitchFamily="49" charset="-122"/>
            </a:endParaRPr>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1416050"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五、</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其他</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63491" name="矩形 1"/>
          <p:cNvSpPr/>
          <p:nvPr/>
        </p:nvSpPr>
        <p:spPr>
          <a:xfrm>
            <a:off x="176213" y="1009650"/>
            <a:ext cx="1568450" cy="368300"/>
          </a:xfrm>
          <a:prstGeom prst="rect">
            <a:avLst/>
          </a:prstGeom>
          <a:noFill/>
          <a:ln w="9525">
            <a:noFill/>
          </a:ln>
        </p:spPr>
        <p:txBody>
          <a:bodyPr wrap="none" anchor="t" anchorCtr="0">
            <a:spAutoFit/>
          </a:bodyPr>
          <a:p>
            <a:pPr eaLnBrk="0" hangingPunct="0"/>
            <a:r>
              <a:rPr lang="zh-CN" altLang="en-US" dirty="0">
                <a:latin typeface="楷体_GB2312" pitchFamily="49" charset="-122"/>
                <a:ea typeface="楷体_GB2312" pitchFamily="49" charset="-122"/>
              </a:rPr>
              <a:t>主要管理制度</a:t>
            </a:r>
            <a:endParaRPr lang="zh-CN" altLang="en-US" dirty="0">
              <a:latin typeface="Arial" panose="020B0604020202020204" pitchFamily="34" charset="0"/>
              <a:ea typeface="宋体" panose="02010600030101010101" pitchFamily="2" charset="-122"/>
            </a:endParaRPr>
          </a:p>
        </p:txBody>
      </p:sp>
      <p:sp>
        <p:nvSpPr>
          <p:cNvPr id="63492" name="Rectangle 3"/>
          <p:cNvSpPr txBox="1"/>
          <p:nvPr/>
        </p:nvSpPr>
        <p:spPr>
          <a:xfrm>
            <a:off x="304800" y="1397000"/>
            <a:ext cx="8686800" cy="4525963"/>
          </a:xfrm>
          <a:prstGeom prst="rect">
            <a:avLst/>
          </a:prstGeom>
          <a:noFill/>
          <a:ln w="9525">
            <a:noFill/>
          </a:ln>
        </p:spPr>
        <p:txBody>
          <a:bodyPr anchor="t" anchorCtr="0"/>
          <a:p>
            <a:pPr marL="342900" indent="-342900">
              <a:spcBef>
                <a:spcPct val="20000"/>
              </a:spcBef>
              <a:buFont typeface="Arial" panose="020B0604020202020204" pitchFamily="34" charset="0"/>
              <a:buChar char="•"/>
            </a:pPr>
            <a:r>
              <a:rPr lang="en-US" altLang="zh-CN" sz="1600" b="1" dirty="0">
                <a:latin typeface="仿宋_GB2312" pitchFamily="49" charset="-122"/>
                <a:ea typeface="仿宋_GB2312" pitchFamily="49" charset="-122"/>
              </a:rPr>
              <a:t>1</a:t>
            </a:r>
            <a:r>
              <a:rPr lang="zh-CN" altLang="en-US" sz="1600" b="1" dirty="0">
                <a:latin typeface="仿宋_GB2312" pitchFamily="49" charset="-122"/>
                <a:ea typeface="仿宋_GB2312" pitchFamily="49" charset="-122"/>
              </a:rPr>
              <a:t>、特种设备注册登记制度应规定：</a:t>
            </a:r>
            <a:endParaRPr lang="zh-CN" altLang="en-US" sz="1600" b="1"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r>
              <a:rPr lang="zh-CN" altLang="en-US" sz="1600" dirty="0">
                <a:latin typeface="仿宋_GB2312" pitchFamily="49" charset="-122"/>
                <a:ea typeface="仿宋_GB2312" pitchFamily="49" charset="-122"/>
              </a:rPr>
              <a:t>法规有哪些规定，什么情况下应办理注册登记；</a:t>
            </a:r>
            <a:endParaRPr lang="zh-CN" altLang="en-US"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r>
              <a:rPr lang="zh-CN" altLang="en-US" sz="1600" dirty="0">
                <a:latin typeface="仿宋_GB2312" pitchFamily="49" charset="-122"/>
                <a:ea typeface="仿宋_GB2312" pitchFamily="49" charset="-122"/>
              </a:rPr>
              <a:t>由哪个部门、谁去办理；</a:t>
            </a:r>
            <a:endParaRPr lang="zh-CN" altLang="en-US"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r>
              <a:rPr lang="zh-CN" altLang="en-US" sz="1600" dirty="0">
                <a:latin typeface="仿宋_GB2312" pitchFamily="49" charset="-122"/>
                <a:ea typeface="仿宋_GB2312" pitchFamily="49" charset="-122"/>
              </a:rPr>
              <a:t>办理时带哪些资料；</a:t>
            </a:r>
            <a:endParaRPr lang="zh-CN" altLang="en-US"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r>
              <a:rPr lang="zh-CN" altLang="en-US" sz="1600" dirty="0">
                <a:latin typeface="仿宋_GB2312" pitchFamily="49" charset="-122"/>
                <a:ea typeface="仿宋_GB2312" pitchFamily="49" charset="-122"/>
              </a:rPr>
              <a:t>办理后如何管理（特种设备使用登记后应将检验合格标志固定在特种设备显著位置，并在有效期内安全使用；存档）。</a:t>
            </a:r>
            <a:endParaRPr lang="en-US" altLang="zh-CN"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en-US" altLang="zh-CN" sz="1600" dirty="0">
              <a:latin typeface="仿宋_GB2312" pitchFamily="49" charset="-122"/>
              <a:ea typeface="仿宋_GB2312" pitchFamily="49" charset="-122"/>
            </a:endParaRPr>
          </a:p>
          <a:p>
            <a:pPr marL="342900" indent="-342900">
              <a:lnSpc>
                <a:spcPct val="145000"/>
              </a:lnSpc>
              <a:buFont typeface="Arial" panose="020B0604020202020204" pitchFamily="34" charset="0"/>
              <a:buChar char="•"/>
            </a:pPr>
            <a:r>
              <a:rPr lang="en-US" altLang="zh-CN" sz="1600" b="1" dirty="0">
                <a:latin typeface="Calibri" panose="020F0502020204030204" pitchFamily="34" charset="0"/>
                <a:ea typeface="仿宋_GB2312" pitchFamily="49" charset="-122"/>
              </a:rPr>
              <a:t>2</a:t>
            </a:r>
            <a:r>
              <a:rPr lang="zh-CN" altLang="en-US" sz="1600" b="1" dirty="0">
                <a:latin typeface="Calibri" panose="020F0502020204030204" pitchFamily="34" charset="0"/>
                <a:ea typeface="仿宋_GB2312" pitchFamily="49" charset="-122"/>
              </a:rPr>
              <a:t>、安全技术档案管理制度的主要内容：</a:t>
            </a:r>
            <a:endParaRPr lang="zh-CN" altLang="en-US" sz="1600" b="1" dirty="0">
              <a:latin typeface="Calibri" panose="020F0502020204030204" pitchFamily="34" charset="0"/>
              <a:ea typeface="仿宋_GB2312" pitchFamily="49" charset="-122"/>
            </a:endParaRPr>
          </a:p>
          <a:p>
            <a:pPr marL="342900" indent="-342900">
              <a:lnSpc>
                <a:spcPct val="145000"/>
              </a:lnSpc>
              <a:buFont typeface="Arial" panose="020B0604020202020204" pitchFamily="34" charset="0"/>
              <a:buChar char="•"/>
            </a:pPr>
            <a:r>
              <a:rPr lang="zh-CN" altLang="en-US" sz="1600" dirty="0">
                <a:latin typeface="宋体" panose="02010600030101010101" pitchFamily="2" charset="-122"/>
                <a:ea typeface="仿宋_GB2312" pitchFamily="49" charset="-122"/>
              </a:rPr>
              <a:t>建立的目的、意义；</a:t>
            </a:r>
            <a:endParaRPr lang="zh-CN" altLang="en-US" sz="1600" dirty="0">
              <a:latin typeface="宋体" panose="02010600030101010101" pitchFamily="2" charset="-122"/>
              <a:ea typeface="仿宋_GB2312" pitchFamily="49" charset="-122"/>
            </a:endParaRPr>
          </a:p>
          <a:p>
            <a:pPr marL="342900" indent="-342900">
              <a:lnSpc>
                <a:spcPct val="145000"/>
              </a:lnSpc>
              <a:buFont typeface="Arial" panose="020B0604020202020204" pitchFamily="34" charset="0"/>
              <a:buChar char="•"/>
            </a:pPr>
            <a:r>
              <a:rPr lang="zh-CN" altLang="en-US" sz="1600" dirty="0">
                <a:latin typeface="宋体" panose="02010600030101010101" pitchFamily="2" charset="-122"/>
                <a:ea typeface="仿宋_GB2312" pitchFamily="49" charset="-122"/>
              </a:rPr>
              <a:t>由哪个部门、谁来负责建立档案（职责）；</a:t>
            </a:r>
            <a:endParaRPr lang="zh-CN" altLang="en-US" sz="1600" dirty="0">
              <a:latin typeface="宋体" panose="02010600030101010101" pitchFamily="2" charset="-122"/>
              <a:ea typeface="仿宋_GB2312" pitchFamily="49" charset="-122"/>
            </a:endParaRPr>
          </a:p>
          <a:p>
            <a:pPr marL="342900" indent="-342900">
              <a:lnSpc>
                <a:spcPct val="145000"/>
              </a:lnSpc>
              <a:buFont typeface="Arial" panose="020B0604020202020204" pitchFamily="34" charset="0"/>
              <a:buChar char="•"/>
            </a:pPr>
            <a:r>
              <a:rPr lang="zh-CN" altLang="en-US" sz="1600" dirty="0">
                <a:latin typeface="宋体" panose="02010600030101010101" pitchFamily="2" charset="-122"/>
                <a:ea typeface="仿宋_GB2312" pitchFamily="49" charset="-122"/>
              </a:rPr>
              <a:t>档案应包含的内容；（哪些进档案）</a:t>
            </a:r>
            <a:endParaRPr lang="zh-CN" altLang="en-US" sz="1600" dirty="0">
              <a:latin typeface="宋体" panose="02010600030101010101" pitchFamily="2" charset="-122"/>
              <a:ea typeface="仿宋_GB2312" pitchFamily="49" charset="-122"/>
            </a:endParaRPr>
          </a:p>
          <a:p>
            <a:pPr marL="342900" indent="-342900">
              <a:lnSpc>
                <a:spcPct val="145000"/>
              </a:lnSpc>
              <a:buFont typeface="Arial" panose="020B0604020202020204" pitchFamily="34" charset="0"/>
              <a:buChar char="•"/>
            </a:pPr>
            <a:r>
              <a:rPr lang="zh-CN" altLang="en-US" sz="1600" dirty="0">
                <a:latin typeface="宋体" panose="02010600030101010101" pitchFamily="2" charset="-122"/>
                <a:ea typeface="仿宋_GB2312" pitchFamily="49" charset="-122"/>
              </a:rPr>
              <a:t>档案的保管、借阅等规定；</a:t>
            </a:r>
            <a:endParaRPr lang="zh-CN" altLang="en-US" sz="1600" dirty="0">
              <a:latin typeface="宋体" panose="02010600030101010101" pitchFamily="2" charset="-122"/>
              <a:ea typeface="仿宋_GB2312" pitchFamily="49" charset="-122"/>
            </a:endParaRPr>
          </a:p>
          <a:p>
            <a:pPr marL="342900" indent="-342900">
              <a:lnSpc>
                <a:spcPct val="145000"/>
              </a:lnSpc>
              <a:buFont typeface="Arial" panose="020B0604020202020204" pitchFamily="34" charset="0"/>
              <a:buChar char="•"/>
            </a:pPr>
            <a:r>
              <a:rPr lang="zh-CN" altLang="en-US" sz="1600" dirty="0">
                <a:latin typeface="宋体" panose="02010600030101010101" pitchFamily="2" charset="-122"/>
                <a:ea typeface="仿宋_GB2312" pitchFamily="49" charset="-122"/>
              </a:rPr>
              <a:t>档案保存时间（至设备报废）等。</a:t>
            </a:r>
            <a:endParaRPr lang="zh-CN" altLang="en-US" sz="1600" dirty="0">
              <a:latin typeface="宋体" panose="02010600030101010101" pitchFamily="2" charset="-122"/>
              <a:ea typeface="仿宋_GB2312" pitchFamily="49" charset="-122"/>
            </a:endParaRPr>
          </a:p>
          <a:p>
            <a:pPr marL="342900" indent="-342900">
              <a:spcBef>
                <a:spcPct val="20000"/>
              </a:spcBef>
              <a:buFont typeface="Arial" panose="020B0604020202020204" pitchFamily="34" charset="0"/>
              <a:buChar char="•"/>
            </a:pPr>
            <a:endParaRPr lang="en-US" altLang="zh-CN"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zh-CN" altLang="en-US"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en-US" altLang="zh-CN" sz="1600" dirty="0">
              <a:latin typeface="仿宋_GB2312" pitchFamily="49" charset="-122"/>
              <a:ea typeface="仿宋_GB2312" pitchFamily="49" charset="-122"/>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18435" name="矩形 1"/>
          <p:cNvSpPr/>
          <p:nvPr/>
        </p:nvSpPr>
        <p:spPr>
          <a:xfrm>
            <a:off x="390525" y="904875"/>
            <a:ext cx="1635125" cy="461963"/>
          </a:xfrm>
          <a:prstGeom prst="rect">
            <a:avLst/>
          </a:prstGeom>
          <a:noFill/>
          <a:ln w="9525">
            <a:noFill/>
          </a:ln>
        </p:spPr>
        <p:txBody>
          <a:bodyPr wrap="none" anchor="t" anchorCtr="0">
            <a:spAutoFit/>
          </a:bodyPr>
          <a:p>
            <a:pPr eaLnBrk="0" hangingPunct="0">
              <a:spcBef>
                <a:spcPct val="50000"/>
              </a:spcBef>
            </a:pPr>
            <a:r>
              <a:rPr lang="en-US" altLang="zh-CN" sz="2400" dirty="0">
                <a:latin typeface="微软雅黑" panose="020B0503020204020204" pitchFamily="34" charset="-122"/>
                <a:ea typeface="微软雅黑" panose="020B0503020204020204" pitchFamily="34" charset="-122"/>
              </a:rPr>
              <a:t>2.1</a:t>
            </a:r>
            <a:r>
              <a:rPr lang="zh-CN" altLang="en-US" sz="2400" dirty="0">
                <a:latin typeface="微软雅黑" panose="020B0503020204020204" pitchFamily="34" charset="-122"/>
                <a:ea typeface="微软雅黑" panose="020B0503020204020204" pitchFamily="34" charset="-122"/>
              </a:rPr>
              <a:t>，锅 炉</a:t>
            </a:r>
            <a:endParaRPr lang="zh-CN" altLang="en-US" sz="2400" dirty="0">
              <a:latin typeface="微软雅黑" panose="020B0503020204020204" pitchFamily="34" charset="-122"/>
              <a:ea typeface="微软雅黑" panose="020B0503020204020204" pitchFamily="34" charset="-122"/>
            </a:endParaRPr>
          </a:p>
        </p:txBody>
      </p:sp>
      <p:sp>
        <p:nvSpPr>
          <p:cNvPr id="18436" name="矩形 4"/>
          <p:cNvSpPr/>
          <p:nvPr/>
        </p:nvSpPr>
        <p:spPr>
          <a:xfrm>
            <a:off x="5562600" y="1433513"/>
            <a:ext cx="3071813" cy="2087562"/>
          </a:xfrm>
          <a:prstGeom prst="rect">
            <a:avLst/>
          </a:prstGeom>
          <a:noFill/>
          <a:ln w="9525">
            <a:noFill/>
          </a:ln>
        </p:spPr>
        <p:txBody>
          <a:bodyPr anchor="t" anchorCtr="0">
            <a:spAutoFit/>
          </a:bodyPr>
          <a:p>
            <a:pPr marL="914400" lvl="1" indent="-457200" algn="l" rtl="0" eaLnBrk="1" fontAlgn="base" hangingPunct="1">
              <a:lnSpc>
                <a:spcPct val="80000"/>
              </a:lnSpc>
              <a:spcBef>
                <a:spcPct val="0"/>
              </a:spcBef>
              <a:spcAft>
                <a:spcPct val="0"/>
              </a:spcAft>
              <a:buNone/>
            </a:pPr>
            <a:r>
              <a:rPr lang="zh-CN" altLang="en-US" sz="1800" dirty="0">
                <a:solidFill>
                  <a:srgbClr val="0000FF"/>
                </a:solidFill>
                <a:latin typeface="华文楷体" panose="02010600040101010101" pitchFamily="2" charset="-122"/>
                <a:ea typeface="华文楷体" panose="02010600040101010101" pitchFamily="2" charset="-122"/>
              </a:rPr>
              <a:t>锅炉构成</a:t>
            </a:r>
            <a:r>
              <a:rPr lang="en-US" altLang="zh-CN" sz="1800" dirty="0">
                <a:solidFill>
                  <a:srgbClr val="0000FF"/>
                </a:solidFill>
                <a:latin typeface="华文楷体" panose="02010600040101010101" pitchFamily="2" charset="-122"/>
                <a:ea typeface="华文楷体" panose="02010600040101010101" pitchFamily="2" charset="-122"/>
              </a:rPr>
              <a:t>:</a:t>
            </a:r>
            <a:endParaRPr lang="en-US" altLang="zh-CN" sz="1800" dirty="0">
              <a:solidFill>
                <a:srgbClr val="0000FF"/>
              </a:solidFill>
              <a:latin typeface="华文楷体" panose="02010600040101010101" pitchFamily="2" charset="-122"/>
              <a:ea typeface="华文楷体" panose="02010600040101010101" pitchFamily="2" charset="-122"/>
            </a:endParaRPr>
          </a:p>
          <a:p>
            <a:pPr marL="914400" lvl="1" indent="-457200" algn="l" rtl="0" eaLnBrk="1" fontAlgn="base" hangingPunct="1">
              <a:lnSpc>
                <a:spcPct val="80000"/>
              </a:lnSpc>
              <a:spcBef>
                <a:spcPct val="0"/>
              </a:spcBef>
              <a:spcAft>
                <a:spcPct val="0"/>
              </a:spcAft>
              <a:buFont typeface="Calibri" panose="020F0502020204030204" pitchFamily="34" charset="0"/>
              <a:buAutoNum type="arabicPeriod"/>
            </a:pPr>
            <a:endParaRPr lang="en-US" altLang="zh-CN" sz="1800" dirty="0">
              <a:solidFill>
                <a:srgbClr val="0000FF"/>
              </a:solidFill>
              <a:latin typeface="华文楷体" panose="02010600040101010101" pitchFamily="2" charset="-122"/>
              <a:ea typeface="华文楷体" panose="02010600040101010101" pitchFamily="2" charset="-122"/>
            </a:endParaRPr>
          </a:p>
          <a:p>
            <a:pPr marL="914400" lvl="1" indent="-457200" algn="l" rtl="0" eaLnBrk="1" fontAlgn="base" hangingPunct="1">
              <a:lnSpc>
                <a:spcPct val="80000"/>
              </a:lnSpc>
              <a:spcBef>
                <a:spcPct val="0"/>
              </a:spcBef>
              <a:spcAft>
                <a:spcPct val="0"/>
              </a:spcAft>
              <a:buFont typeface="Calibri" panose="020F0502020204030204" pitchFamily="34" charset="0"/>
              <a:buAutoNum type="arabicPeriod"/>
            </a:pPr>
            <a:r>
              <a:rPr lang="zh-CN" altLang="en-US" sz="1800" dirty="0">
                <a:solidFill>
                  <a:srgbClr val="0000FF"/>
                </a:solidFill>
                <a:latin typeface="华文楷体" panose="02010600040101010101" pitchFamily="2" charset="-122"/>
                <a:ea typeface="华文楷体" panose="02010600040101010101" pitchFamily="2" charset="-122"/>
              </a:rPr>
              <a:t>锅炉本体</a:t>
            </a:r>
            <a:endParaRPr lang="en-US" altLang="zh-CN" sz="1800" dirty="0">
              <a:solidFill>
                <a:srgbClr val="0000FF"/>
              </a:solidFill>
              <a:latin typeface="华文楷体" panose="02010600040101010101" pitchFamily="2" charset="-122"/>
              <a:ea typeface="华文楷体" panose="02010600040101010101" pitchFamily="2" charset="-122"/>
            </a:endParaRPr>
          </a:p>
          <a:p>
            <a:pPr marL="914400" lvl="1" indent="-457200" algn="l" rtl="0" eaLnBrk="1" fontAlgn="base" hangingPunct="1">
              <a:lnSpc>
                <a:spcPct val="80000"/>
              </a:lnSpc>
              <a:spcBef>
                <a:spcPct val="0"/>
              </a:spcBef>
              <a:spcAft>
                <a:spcPct val="0"/>
              </a:spcAft>
              <a:buFont typeface="Calibri" panose="020F0502020204030204" pitchFamily="34" charset="0"/>
              <a:buAutoNum type="arabicPeriod"/>
            </a:pPr>
            <a:endParaRPr lang="en-US" altLang="zh-CN" sz="1800" dirty="0">
              <a:solidFill>
                <a:srgbClr val="0000FF"/>
              </a:solidFill>
              <a:latin typeface="华文楷体" panose="02010600040101010101" pitchFamily="2" charset="-122"/>
              <a:ea typeface="华文楷体" panose="02010600040101010101" pitchFamily="2" charset="-122"/>
            </a:endParaRPr>
          </a:p>
          <a:p>
            <a:pPr marL="914400" lvl="1" indent="-457200" algn="l" rtl="0" eaLnBrk="1" fontAlgn="base" hangingPunct="1">
              <a:lnSpc>
                <a:spcPct val="80000"/>
              </a:lnSpc>
              <a:spcBef>
                <a:spcPct val="0"/>
              </a:spcBef>
              <a:spcAft>
                <a:spcPct val="0"/>
              </a:spcAft>
              <a:buFont typeface="Calibri" panose="020F0502020204030204" pitchFamily="34" charset="0"/>
              <a:buAutoNum type="arabicPeriod"/>
            </a:pPr>
            <a:r>
              <a:rPr lang="zh-CN" altLang="en-US" sz="1800" dirty="0">
                <a:solidFill>
                  <a:srgbClr val="0000FF"/>
                </a:solidFill>
                <a:latin typeface="华文楷体" panose="02010600040101010101" pitchFamily="2" charset="-122"/>
                <a:ea typeface="华文楷体" panose="02010600040101010101" pitchFamily="2" charset="-122"/>
              </a:rPr>
              <a:t>锅炉范围内管道</a:t>
            </a:r>
            <a:endParaRPr lang="en-US" altLang="zh-CN" sz="1800" dirty="0">
              <a:solidFill>
                <a:srgbClr val="0000FF"/>
              </a:solidFill>
              <a:latin typeface="华文楷体" panose="02010600040101010101" pitchFamily="2" charset="-122"/>
              <a:ea typeface="华文楷体" panose="02010600040101010101" pitchFamily="2" charset="-122"/>
            </a:endParaRPr>
          </a:p>
          <a:p>
            <a:pPr marL="914400" lvl="1" indent="-457200" algn="l" rtl="0" eaLnBrk="1" fontAlgn="base" hangingPunct="1">
              <a:lnSpc>
                <a:spcPct val="80000"/>
              </a:lnSpc>
              <a:spcBef>
                <a:spcPct val="0"/>
              </a:spcBef>
              <a:spcAft>
                <a:spcPct val="0"/>
              </a:spcAft>
              <a:buFont typeface="Calibri" panose="020F0502020204030204" pitchFamily="34" charset="0"/>
              <a:buAutoNum type="arabicPeriod"/>
            </a:pPr>
            <a:endParaRPr lang="en-US" altLang="zh-CN" sz="1800" dirty="0">
              <a:solidFill>
                <a:srgbClr val="0000FF"/>
              </a:solidFill>
              <a:latin typeface="华文楷体" panose="02010600040101010101" pitchFamily="2" charset="-122"/>
              <a:ea typeface="华文楷体" panose="02010600040101010101" pitchFamily="2" charset="-122"/>
            </a:endParaRPr>
          </a:p>
          <a:p>
            <a:pPr marL="914400" lvl="1" indent="-457200" algn="l" rtl="0" eaLnBrk="1" fontAlgn="base" hangingPunct="1">
              <a:lnSpc>
                <a:spcPct val="80000"/>
              </a:lnSpc>
              <a:spcBef>
                <a:spcPct val="0"/>
              </a:spcBef>
              <a:spcAft>
                <a:spcPct val="0"/>
              </a:spcAft>
              <a:buFont typeface="Calibri" panose="020F0502020204030204" pitchFamily="34" charset="0"/>
              <a:buAutoNum type="arabicPeriod"/>
            </a:pPr>
            <a:r>
              <a:rPr lang="zh-CN" altLang="en-US" sz="1800" dirty="0">
                <a:solidFill>
                  <a:srgbClr val="0000FF"/>
                </a:solidFill>
                <a:latin typeface="华文楷体" panose="02010600040101010101" pitchFamily="2" charset="-122"/>
                <a:ea typeface="华文楷体" panose="02010600040101010101" pitchFamily="2" charset="-122"/>
              </a:rPr>
              <a:t>安全附件和仪表</a:t>
            </a:r>
            <a:endParaRPr lang="en-US" altLang="zh-CN" sz="1800" dirty="0">
              <a:solidFill>
                <a:srgbClr val="0000FF"/>
              </a:solidFill>
              <a:latin typeface="华文楷体" panose="02010600040101010101" pitchFamily="2" charset="-122"/>
              <a:ea typeface="华文楷体" panose="02010600040101010101" pitchFamily="2" charset="-122"/>
            </a:endParaRPr>
          </a:p>
          <a:p>
            <a:pPr marL="914400" lvl="1" indent="-457200" algn="l" rtl="0" eaLnBrk="1" fontAlgn="base" hangingPunct="1">
              <a:lnSpc>
                <a:spcPct val="80000"/>
              </a:lnSpc>
              <a:spcBef>
                <a:spcPct val="0"/>
              </a:spcBef>
              <a:spcAft>
                <a:spcPct val="0"/>
              </a:spcAft>
              <a:buFont typeface="Calibri" panose="020F0502020204030204" pitchFamily="34" charset="0"/>
              <a:buAutoNum type="arabicPeriod"/>
            </a:pPr>
            <a:endParaRPr lang="en-US" altLang="zh-CN" sz="1800" dirty="0">
              <a:solidFill>
                <a:srgbClr val="0000FF"/>
              </a:solidFill>
              <a:latin typeface="华文楷体" panose="02010600040101010101" pitchFamily="2" charset="-122"/>
              <a:ea typeface="华文楷体" panose="02010600040101010101" pitchFamily="2" charset="-122"/>
            </a:endParaRPr>
          </a:p>
          <a:p>
            <a:pPr marL="914400" lvl="1" indent="-457200" algn="l" rtl="0" eaLnBrk="1" fontAlgn="base" hangingPunct="1">
              <a:lnSpc>
                <a:spcPct val="80000"/>
              </a:lnSpc>
              <a:spcBef>
                <a:spcPct val="0"/>
              </a:spcBef>
              <a:spcAft>
                <a:spcPct val="0"/>
              </a:spcAft>
              <a:buFont typeface="Calibri" panose="020F0502020204030204" pitchFamily="34" charset="0"/>
              <a:buAutoNum type="arabicPeriod"/>
            </a:pPr>
            <a:r>
              <a:rPr lang="zh-CN" altLang="en-US" sz="1800" dirty="0">
                <a:solidFill>
                  <a:srgbClr val="0000FF"/>
                </a:solidFill>
                <a:latin typeface="华文楷体" panose="02010600040101010101" pitchFamily="2" charset="-122"/>
                <a:ea typeface="华文楷体" panose="02010600040101010101" pitchFamily="2" charset="-122"/>
              </a:rPr>
              <a:t>辅助设备及系统</a:t>
            </a:r>
            <a:endParaRPr lang="en-US" altLang="zh-CN" sz="1800" dirty="0">
              <a:solidFill>
                <a:srgbClr val="0000FF"/>
              </a:solidFill>
              <a:latin typeface="华文楷体" panose="02010600040101010101" pitchFamily="2" charset="-122"/>
              <a:ea typeface="华文楷体" panose="02010600040101010101" pitchFamily="2" charset="-122"/>
            </a:endParaRPr>
          </a:p>
        </p:txBody>
      </p:sp>
      <p:sp>
        <p:nvSpPr>
          <p:cNvPr id="18437" name="Rectangle 16"/>
          <p:cNvSpPr/>
          <p:nvPr/>
        </p:nvSpPr>
        <p:spPr>
          <a:xfrm>
            <a:off x="6172200" y="5105400"/>
            <a:ext cx="2593975" cy="563563"/>
          </a:xfrm>
          <a:prstGeom prst="rect">
            <a:avLst/>
          </a:prstGeom>
          <a:noFill/>
          <a:ln w="9525">
            <a:noFill/>
          </a:ln>
        </p:spPr>
        <p:txBody>
          <a:bodyPr anchor="ctr" anchorCtr="0"/>
          <a:p>
            <a:pPr eaLnBrk="0" hangingPunct="0"/>
            <a:r>
              <a:rPr lang="zh-CN" altLang="en-US" dirty="0">
                <a:solidFill>
                  <a:srgbClr val="000000"/>
                </a:solidFill>
                <a:latin typeface="微软雅黑" panose="020B0503020204020204" pitchFamily="34" charset="-122"/>
                <a:ea typeface="微软雅黑" panose="020B0503020204020204" pitchFamily="34" charset="-122"/>
              </a:rPr>
              <a:t>燃油蒸汽锅炉</a:t>
            </a:r>
            <a:endParaRPr lang="zh-CN" altLang="en-US" dirty="0">
              <a:solidFill>
                <a:srgbClr val="000000"/>
              </a:solidFill>
              <a:latin typeface="微软雅黑" panose="020B0503020204020204" pitchFamily="34" charset="-122"/>
              <a:ea typeface="微软雅黑" panose="020B0503020204020204" pitchFamily="34" charset="-122"/>
            </a:endParaRPr>
          </a:p>
        </p:txBody>
      </p:sp>
      <p:pic>
        <p:nvPicPr>
          <p:cNvPr id="18438" name="图片 1"/>
          <p:cNvPicPr>
            <a:picLocks noChangeAspect="1"/>
          </p:cNvPicPr>
          <p:nvPr/>
        </p:nvPicPr>
        <p:blipFill>
          <a:blip r:embed="rId1"/>
          <a:stretch>
            <a:fillRect/>
          </a:stretch>
        </p:blipFill>
        <p:spPr>
          <a:xfrm>
            <a:off x="476250" y="1360488"/>
            <a:ext cx="4498975" cy="2646362"/>
          </a:xfrm>
          <a:prstGeom prst="rect">
            <a:avLst/>
          </a:prstGeom>
          <a:noFill/>
          <a:ln w="9525">
            <a:noFill/>
          </a:ln>
        </p:spPr>
      </p:pic>
      <p:pic>
        <p:nvPicPr>
          <p:cNvPr id="18439" name="图片 2"/>
          <p:cNvPicPr>
            <a:picLocks noChangeAspect="1"/>
          </p:cNvPicPr>
          <p:nvPr/>
        </p:nvPicPr>
        <p:blipFill>
          <a:blip r:embed="rId2"/>
          <a:stretch>
            <a:fillRect/>
          </a:stretch>
        </p:blipFill>
        <p:spPr>
          <a:xfrm>
            <a:off x="411163" y="4078288"/>
            <a:ext cx="4629150" cy="2627312"/>
          </a:xfrm>
          <a:prstGeom prst="rect">
            <a:avLst/>
          </a:prstGeom>
          <a:noFill/>
          <a:ln w="9525">
            <a:noFill/>
          </a:ln>
        </p:spPr>
      </p:pic>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1416050"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五、</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其他</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64515" name="矩形 1"/>
          <p:cNvSpPr/>
          <p:nvPr/>
        </p:nvSpPr>
        <p:spPr>
          <a:xfrm>
            <a:off x="176213" y="1009650"/>
            <a:ext cx="1568450" cy="368300"/>
          </a:xfrm>
          <a:prstGeom prst="rect">
            <a:avLst/>
          </a:prstGeom>
          <a:noFill/>
          <a:ln w="9525">
            <a:noFill/>
          </a:ln>
        </p:spPr>
        <p:txBody>
          <a:bodyPr wrap="none" anchor="t" anchorCtr="0">
            <a:spAutoFit/>
          </a:bodyPr>
          <a:p>
            <a:pPr eaLnBrk="0" hangingPunct="0"/>
            <a:r>
              <a:rPr lang="zh-CN" altLang="en-US" dirty="0">
                <a:latin typeface="楷体_GB2312" pitchFamily="49" charset="-122"/>
                <a:ea typeface="楷体_GB2312" pitchFamily="49" charset="-122"/>
              </a:rPr>
              <a:t>主要管理制度</a:t>
            </a:r>
            <a:endParaRPr lang="zh-CN" altLang="en-US" dirty="0">
              <a:latin typeface="Arial" panose="020B0604020202020204" pitchFamily="34" charset="0"/>
              <a:ea typeface="宋体" panose="02010600030101010101" pitchFamily="2" charset="-122"/>
            </a:endParaRPr>
          </a:p>
        </p:txBody>
      </p:sp>
      <p:sp>
        <p:nvSpPr>
          <p:cNvPr id="64516" name="Rectangle 3"/>
          <p:cNvSpPr txBox="1"/>
          <p:nvPr/>
        </p:nvSpPr>
        <p:spPr>
          <a:xfrm>
            <a:off x="304800" y="1397000"/>
            <a:ext cx="8686800" cy="5156200"/>
          </a:xfrm>
          <a:prstGeom prst="rect">
            <a:avLst/>
          </a:prstGeom>
          <a:noFill/>
          <a:ln w="9525">
            <a:noFill/>
          </a:ln>
        </p:spPr>
        <p:txBody>
          <a:bodyPr anchor="t" anchorCtr="0"/>
          <a:p>
            <a:pPr marL="342900" indent="-342900">
              <a:lnSpc>
                <a:spcPct val="135000"/>
              </a:lnSpc>
              <a:spcBef>
                <a:spcPct val="20000"/>
              </a:spcBef>
              <a:buFont typeface="Arial" panose="020B0604020202020204" pitchFamily="34" charset="0"/>
              <a:buChar char="•"/>
            </a:pPr>
            <a:r>
              <a:rPr lang="en-US" altLang="zh-CN" sz="1600" b="1" dirty="0">
                <a:latin typeface="仿宋_GB2312" pitchFamily="49" charset="-122"/>
                <a:ea typeface="仿宋_GB2312" pitchFamily="49" charset="-122"/>
              </a:rPr>
              <a:t>3</a:t>
            </a:r>
            <a:r>
              <a:rPr lang="zh-CN" altLang="en-US" sz="1600" b="1" dirty="0">
                <a:latin typeface="仿宋_GB2312" pitchFamily="49" charset="-122"/>
                <a:ea typeface="仿宋_GB2312" pitchFamily="49" charset="-122"/>
              </a:rPr>
              <a:t>、特种设备定期检验制度至少应明确：</a:t>
            </a:r>
            <a:endParaRPr lang="zh-CN" altLang="en-US" sz="1600" b="1" dirty="0">
              <a:latin typeface="仿宋_GB2312" pitchFamily="49" charset="-122"/>
              <a:ea typeface="仿宋_GB2312" pitchFamily="49" charset="-122"/>
            </a:endParaRPr>
          </a:p>
          <a:p>
            <a:pPr marL="342900" indent="-342900">
              <a:lnSpc>
                <a:spcPct val="135000"/>
              </a:lnSpc>
              <a:spcBef>
                <a:spcPct val="20000"/>
              </a:spcBef>
              <a:buFont typeface="Arial" panose="020B0604020202020204" pitchFamily="34" charset="0"/>
              <a:buChar char="•"/>
            </a:pPr>
            <a:r>
              <a:rPr lang="zh-CN" altLang="en-US" sz="1600" dirty="0">
                <a:latin typeface="仿宋_GB2312" pitchFamily="49" charset="-122"/>
                <a:ea typeface="仿宋_GB2312" pitchFamily="49" charset="-122"/>
              </a:rPr>
              <a:t>⑴、由哪个部门、谁来负责定期检验制度的落实；</a:t>
            </a:r>
            <a:endParaRPr lang="zh-CN" altLang="en-US" sz="1600" dirty="0">
              <a:latin typeface="仿宋_GB2312" pitchFamily="49" charset="-122"/>
              <a:ea typeface="仿宋_GB2312" pitchFamily="49" charset="-122"/>
            </a:endParaRPr>
          </a:p>
          <a:p>
            <a:pPr marL="342900" indent="-342900">
              <a:lnSpc>
                <a:spcPct val="135000"/>
              </a:lnSpc>
              <a:spcBef>
                <a:spcPct val="20000"/>
              </a:spcBef>
              <a:buFont typeface="Arial" panose="020B0604020202020204" pitchFamily="34" charset="0"/>
              <a:buChar char="•"/>
            </a:pPr>
            <a:r>
              <a:rPr lang="zh-CN" altLang="en-US" sz="1600" dirty="0">
                <a:latin typeface="仿宋_GB2312" pitchFamily="49" charset="-122"/>
                <a:ea typeface="仿宋_GB2312" pitchFamily="49" charset="-122"/>
              </a:rPr>
              <a:t>⑵、法规的有关规定；</a:t>
            </a:r>
            <a:endParaRPr lang="zh-CN" altLang="en-US" sz="1600" dirty="0">
              <a:latin typeface="仿宋_GB2312" pitchFamily="49" charset="-122"/>
              <a:ea typeface="仿宋_GB2312" pitchFamily="49" charset="-122"/>
            </a:endParaRPr>
          </a:p>
          <a:p>
            <a:pPr marL="342900" indent="-342900">
              <a:lnSpc>
                <a:spcPct val="135000"/>
              </a:lnSpc>
              <a:spcBef>
                <a:spcPct val="20000"/>
              </a:spcBef>
              <a:buFont typeface="Arial" panose="020B0604020202020204" pitchFamily="34" charset="0"/>
              <a:buChar char="•"/>
            </a:pPr>
            <a:r>
              <a:rPr lang="zh-CN" altLang="en-US" sz="1600" dirty="0">
                <a:latin typeface="仿宋_GB2312" pitchFamily="49" charset="-122"/>
                <a:ea typeface="仿宋_GB2312" pitchFamily="49" charset="-122"/>
              </a:rPr>
              <a:t>⑶、检验前申请定期检验的规定、检验前准备工作；</a:t>
            </a:r>
            <a:endParaRPr lang="zh-CN" altLang="en-US" sz="1600" dirty="0">
              <a:latin typeface="仿宋_GB2312" pitchFamily="49" charset="-122"/>
              <a:ea typeface="仿宋_GB2312" pitchFamily="49" charset="-122"/>
            </a:endParaRPr>
          </a:p>
          <a:p>
            <a:pPr marL="342900" indent="-342900">
              <a:lnSpc>
                <a:spcPct val="135000"/>
              </a:lnSpc>
              <a:spcBef>
                <a:spcPct val="20000"/>
              </a:spcBef>
              <a:buFont typeface="Arial" panose="020B0604020202020204" pitchFamily="34" charset="0"/>
              <a:buChar char="•"/>
            </a:pPr>
            <a:r>
              <a:rPr lang="zh-CN" altLang="en-US" sz="1600" dirty="0">
                <a:latin typeface="仿宋_GB2312" pitchFamily="49" charset="-122"/>
                <a:ea typeface="仿宋_GB2312" pitchFamily="49" charset="-122"/>
              </a:rPr>
              <a:t>⑷、检验过程中与检验检测单位的配合事项；</a:t>
            </a:r>
            <a:endParaRPr lang="zh-CN" altLang="en-US" sz="1600" dirty="0">
              <a:latin typeface="仿宋_GB2312" pitchFamily="49" charset="-122"/>
              <a:ea typeface="仿宋_GB2312" pitchFamily="49" charset="-122"/>
            </a:endParaRPr>
          </a:p>
          <a:p>
            <a:pPr marL="342900" indent="-342900">
              <a:lnSpc>
                <a:spcPct val="135000"/>
              </a:lnSpc>
              <a:spcBef>
                <a:spcPct val="20000"/>
              </a:spcBef>
              <a:buFont typeface="Arial" panose="020B0604020202020204" pitchFamily="34" charset="0"/>
              <a:buChar char="•"/>
            </a:pPr>
            <a:r>
              <a:rPr lang="zh-CN" altLang="en-US" sz="1600" dirty="0">
                <a:latin typeface="仿宋_GB2312" pitchFamily="49" charset="-122"/>
                <a:ea typeface="仿宋_GB2312" pitchFamily="49" charset="-122"/>
              </a:rPr>
              <a:t>⑸、检验后的处理；如及时更换安全检验合格标志中的有关内容等。 </a:t>
            </a:r>
            <a:endParaRPr lang="zh-CN" altLang="en-US"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en-US" altLang="zh-CN" sz="1600" dirty="0">
              <a:latin typeface="仿宋_GB2312" pitchFamily="49" charset="-122"/>
              <a:ea typeface="仿宋_GB2312" pitchFamily="49" charset="-122"/>
            </a:endParaRPr>
          </a:p>
          <a:p>
            <a:pPr marL="342900" indent="-342900">
              <a:lnSpc>
                <a:spcPct val="90000"/>
              </a:lnSpc>
              <a:spcBef>
                <a:spcPct val="20000"/>
              </a:spcBef>
              <a:buFont typeface="Arial" panose="020B0604020202020204" pitchFamily="34" charset="0"/>
              <a:buChar char="•"/>
            </a:pPr>
            <a:r>
              <a:rPr lang="en-US" altLang="zh-CN" sz="1600" b="1" dirty="0">
                <a:latin typeface="仿宋_GB2312" pitchFamily="49" charset="-122"/>
                <a:ea typeface="仿宋_GB2312" pitchFamily="49" charset="-122"/>
              </a:rPr>
              <a:t>4</a:t>
            </a:r>
            <a:r>
              <a:rPr lang="zh-CN" altLang="en-US" sz="1600" b="1" dirty="0">
                <a:latin typeface="仿宋_GB2312" pitchFamily="49" charset="-122"/>
                <a:ea typeface="仿宋_GB2312" pitchFamily="49" charset="-122"/>
              </a:rPr>
              <a:t>、特种设备报废制度</a:t>
            </a:r>
            <a:endParaRPr lang="zh-CN" altLang="en-US" sz="1600" b="1" dirty="0">
              <a:latin typeface="仿宋_GB2312" pitchFamily="49" charset="-122"/>
              <a:ea typeface="仿宋_GB2312" pitchFamily="49" charset="-122"/>
            </a:endParaRPr>
          </a:p>
          <a:p>
            <a:pPr marL="342900" indent="-342900">
              <a:lnSpc>
                <a:spcPct val="90000"/>
              </a:lnSpc>
              <a:spcBef>
                <a:spcPct val="20000"/>
              </a:spcBef>
              <a:buFont typeface="Arial" panose="020B0604020202020204" pitchFamily="34" charset="0"/>
              <a:buChar char="•"/>
            </a:pPr>
            <a:r>
              <a:rPr lang="zh-CN" altLang="en-US" sz="1600" dirty="0">
                <a:latin typeface="仿宋_GB2312" pitchFamily="49" charset="-122"/>
                <a:ea typeface="仿宋_GB2312" pitchFamily="49" charset="-122"/>
              </a:rPr>
              <a:t>应对报废处理的原则、办法和程序作出规定。</a:t>
            </a:r>
            <a:endParaRPr lang="zh-CN" altLang="en-US" sz="1600" dirty="0">
              <a:latin typeface="仿宋_GB2312" pitchFamily="49" charset="-122"/>
              <a:ea typeface="仿宋_GB2312" pitchFamily="49" charset="-122"/>
            </a:endParaRPr>
          </a:p>
          <a:p>
            <a:pPr marL="342900" indent="-342900">
              <a:lnSpc>
                <a:spcPct val="90000"/>
              </a:lnSpc>
              <a:spcBef>
                <a:spcPct val="20000"/>
              </a:spcBef>
              <a:buFont typeface="Arial" panose="020B0604020202020204" pitchFamily="34" charset="0"/>
              <a:buChar char="•"/>
            </a:pPr>
            <a:r>
              <a:rPr lang="zh-CN" altLang="en-US" sz="1600" dirty="0">
                <a:latin typeface="仿宋_GB2312" pitchFamily="49" charset="-122"/>
                <a:ea typeface="仿宋_GB2312" pitchFamily="49" charset="-122"/>
              </a:rPr>
              <a:t>强调：</a:t>
            </a:r>
            <a:endParaRPr lang="zh-CN" altLang="en-US" sz="1600" dirty="0">
              <a:latin typeface="仿宋_GB2312" pitchFamily="49" charset="-122"/>
              <a:ea typeface="仿宋_GB2312" pitchFamily="49" charset="-122"/>
            </a:endParaRPr>
          </a:p>
          <a:p>
            <a:pPr marL="342900" indent="-342900">
              <a:lnSpc>
                <a:spcPct val="90000"/>
              </a:lnSpc>
              <a:spcBef>
                <a:spcPct val="20000"/>
              </a:spcBef>
              <a:buFont typeface="Arial" panose="020B0604020202020204" pitchFamily="34" charset="0"/>
              <a:buChar char="•"/>
            </a:pPr>
            <a:r>
              <a:rPr lang="en-US" altLang="zh-CN" sz="1600" dirty="0">
                <a:latin typeface="仿宋_GB2312" pitchFamily="49" charset="-122"/>
                <a:ea typeface="仿宋_GB2312" pitchFamily="49" charset="-122"/>
              </a:rPr>
              <a:t>1</a:t>
            </a:r>
            <a:r>
              <a:rPr lang="zh-CN" altLang="en-US" sz="1600" dirty="0">
                <a:latin typeface="仿宋_GB2312" pitchFamily="49" charset="-122"/>
                <a:ea typeface="仿宋_GB2312" pitchFamily="49" charset="-122"/>
              </a:rPr>
              <a:t>、出现下列情况的特种设备应报废处理：</a:t>
            </a:r>
            <a:endParaRPr lang="zh-CN" altLang="en-US" sz="1600" dirty="0">
              <a:latin typeface="仿宋_GB2312" pitchFamily="49" charset="-122"/>
              <a:ea typeface="仿宋_GB2312" pitchFamily="49" charset="-122"/>
            </a:endParaRPr>
          </a:p>
          <a:p>
            <a:pPr marL="342900" indent="-342900">
              <a:lnSpc>
                <a:spcPct val="90000"/>
              </a:lnSpc>
              <a:spcBef>
                <a:spcPct val="20000"/>
              </a:spcBef>
            </a:pPr>
            <a:r>
              <a:rPr lang="zh-CN" altLang="en-US" sz="1600" dirty="0">
                <a:latin typeface="仿宋_GB2312" pitchFamily="49" charset="-122"/>
                <a:ea typeface="仿宋_GB2312" pitchFamily="49" charset="-122"/>
              </a:rPr>
              <a:t>    ⑴、超过标准或者技术规程规定的寿命期限要求的特种设备或者零部件；</a:t>
            </a:r>
            <a:endParaRPr lang="zh-CN" altLang="en-US" sz="1600" dirty="0">
              <a:latin typeface="仿宋_GB2312" pitchFamily="49" charset="-122"/>
              <a:ea typeface="仿宋_GB2312" pitchFamily="49" charset="-122"/>
            </a:endParaRPr>
          </a:p>
          <a:p>
            <a:pPr marL="342900" indent="-342900">
              <a:lnSpc>
                <a:spcPct val="90000"/>
              </a:lnSpc>
              <a:spcBef>
                <a:spcPct val="20000"/>
              </a:spcBef>
            </a:pPr>
            <a:r>
              <a:rPr lang="zh-CN" altLang="en-US" sz="1600" dirty="0">
                <a:latin typeface="仿宋_GB2312" pitchFamily="49" charset="-122"/>
                <a:ea typeface="仿宋_GB2312" pitchFamily="49" charset="-122"/>
              </a:rPr>
              <a:t>    ⑵、存在严重事故隐患的；</a:t>
            </a:r>
            <a:endParaRPr lang="zh-CN" altLang="en-US" sz="1600" dirty="0">
              <a:latin typeface="仿宋_GB2312" pitchFamily="49" charset="-122"/>
              <a:ea typeface="仿宋_GB2312" pitchFamily="49" charset="-122"/>
            </a:endParaRPr>
          </a:p>
          <a:p>
            <a:pPr marL="342900" indent="-342900">
              <a:lnSpc>
                <a:spcPct val="90000"/>
              </a:lnSpc>
              <a:spcBef>
                <a:spcPct val="20000"/>
              </a:spcBef>
            </a:pPr>
            <a:r>
              <a:rPr lang="zh-CN" altLang="en-US" sz="1600" dirty="0">
                <a:latin typeface="仿宋_GB2312" pitchFamily="49" charset="-122"/>
                <a:ea typeface="仿宋_GB2312" pitchFamily="49" charset="-122"/>
              </a:rPr>
              <a:t>    ⑶、无改造、维修价值的。</a:t>
            </a:r>
            <a:endParaRPr lang="zh-CN" altLang="en-US" sz="1600" dirty="0">
              <a:latin typeface="仿宋_GB2312" pitchFamily="49" charset="-122"/>
              <a:ea typeface="仿宋_GB2312" pitchFamily="49" charset="-122"/>
            </a:endParaRPr>
          </a:p>
          <a:p>
            <a:pPr marL="342900" indent="-342900">
              <a:lnSpc>
                <a:spcPct val="90000"/>
              </a:lnSpc>
              <a:spcBef>
                <a:spcPct val="20000"/>
              </a:spcBef>
              <a:buFont typeface="Arial" panose="020B0604020202020204" pitchFamily="34" charset="0"/>
              <a:buChar char="•"/>
            </a:pPr>
            <a:r>
              <a:rPr lang="en-US" altLang="zh-CN" sz="1600" dirty="0">
                <a:latin typeface="仿宋_GB2312" pitchFamily="49" charset="-122"/>
                <a:ea typeface="仿宋_GB2312" pitchFamily="49" charset="-122"/>
              </a:rPr>
              <a:t>2</a:t>
            </a:r>
            <a:r>
              <a:rPr lang="zh-CN" altLang="en-US" sz="1600" dirty="0">
                <a:latin typeface="仿宋_GB2312" pitchFamily="49" charset="-122"/>
                <a:ea typeface="仿宋_GB2312" pitchFamily="49" charset="-122"/>
              </a:rPr>
              <a:t>、特种设备进行报废处理后，使用单位必须到负责该特种设备注册登记的特种设备安全监察管理部门办理注销手续。 </a:t>
            </a:r>
            <a:endParaRPr lang="zh-CN" altLang="en-US"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en-US" altLang="zh-CN"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zh-CN" altLang="en-US" sz="1600" dirty="0">
              <a:latin typeface="仿宋_GB2312" pitchFamily="49" charset="-122"/>
              <a:ea typeface="仿宋_GB2312" pitchFamily="49" charset="-122"/>
            </a:endParaRPr>
          </a:p>
          <a:p>
            <a:pPr marL="342900" indent="-342900">
              <a:spcBef>
                <a:spcPct val="20000"/>
              </a:spcBef>
              <a:buFont typeface="Arial" panose="020B0604020202020204" pitchFamily="34" charset="0"/>
              <a:buChar char="•"/>
            </a:pPr>
            <a:endParaRPr lang="en-US" altLang="zh-CN" sz="1600" dirty="0">
              <a:latin typeface="仿宋_GB2312" pitchFamily="49" charset="-122"/>
              <a:ea typeface="仿宋_GB2312" pitchFamily="49" charset="-122"/>
            </a:endParaRP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矩形 1"/>
          <p:cNvSpPr/>
          <p:nvPr/>
        </p:nvSpPr>
        <p:spPr>
          <a:xfrm>
            <a:off x="157163" y="260350"/>
            <a:ext cx="1416050" cy="461963"/>
          </a:xfrm>
          <a:prstGeom prst="rect">
            <a:avLst/>
          </a:prstGeom>
          <a:noFill/>
          <a:ln w="9525">
            <a:noFill/>
          </a:ln>
        </p:spPr>
        <p:txBody>
          <a:bodyPr wrap="non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400" b="1" i="0" u="none" strike="noStrike" kern="1200" cap="none" spc="0" normalizeH="0" baseline="0" noProof="1" smtClean="0">
                <a:ln>
                  <a:noFill/>
                </a:ln>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sym typeface="+mn-ea"/>
              </a:rPr>
              <a:t>五、</a:t>
            </a:r>
            <a:r>
              <a:rPr kumimoji="0" lang="zh-CN" altLang="en-US" sz="24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其他</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a:off x="193675" y="936625"/>
            <a:ext cx="8721725" cy="53975"/>
          </a:xfrm>
          <a:prstGeom prst="line">
            <a:avLst/>
          </a:prstGeom>
        </p:spPr>
        <p:style>
          <a:lnRef idx="2">
            <a:schemeClr val="accent6"/>
          </a:lnRef>
          <a:fillRef idx="0">
            <a:schemeClr val="accent6"/>
          </a:fillRef>
          <a:effectRef idx="1">
            <a:schemeClr val="accent6"/>
          </a:effectRef>
          <a:fontRef idx="minor">
            <a:schemeClr val="tx1"/>
          </a:fontRef>
        </p:style>
      </p:cxnSp>
      <p:sp>
        <p:nvSpPr>
          <p:cNvPr id="65539" name="矩形 1"/>
          <p:cNvSpPr/>
          <p:nvPr/>
        </p:nvSpPr>
        <p:spPr>
          <a:xfrm>
            <a:off x="176213" y="1009650"/>
            <a:ext cx="2508250" cy="368300"/>
          </a:xfrm>
          <a:prstGeom prst="rect">
            <a:avLst/>
          </a:prstGeom>
          <a:noFill/>
          <a:ln w="9525">
            <a:noFill/>
          </a:ln>
        </p:spPr>
        <p:txBody>
          <a:bodyPr wrap="none" anchor="t" anchorCtr="0">
            <a:spAutoFit/>
          </a:bodyPr>
          <a:p>
            <a:pPr eaLnBrk="0" hangingPunct="0"/>
            <a:r>
              <a:rPr lang="zh-CN" altLang="en-US" b="1" dirty="0">
                <a:latin typeface="Arial" panose="020B0604020202020204" pitchFamily="34" charset="0"/>
                <a:ea typeface="楷体_GB2312" pitchFamily="49" charset="-122"/>
              </a:rPr>
              <a:t>特种设备安全技术档案</a:t>
            </a:r>
            <a:endParaRPr lang="zh-CN" altLang="en-US" dirty="0">
              <a:latin typeface="Arial" panose="020B0604020202020204" pitchFamily="34" charset="0"/>
              <a:ea typeface="宋体" panose="02010600030101010101" pitchFamily="2" charset="-122"/>
            </a:endParaRPr>
          </a:p>
        </p:txBody>
      </p:sp>
      <p:sp>
        <p:nvSpPr>
          <p:cNvPr id="11" name="Rectangle 3"/>
          <p:cNvSpPr txBox="1">
            <a:spLocks noChangeArrowheads="1"/>
          </p:cNvSpPr>
          <p:nvPr/>
        </p:nvSpPr>
        <p:spPr bwMode="auto">
          <a:xfrm>
            <a:off x="304800" y="1397000"/>
            <a:ext cx="8686800" cy="515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80000"/>
              </a:lnSpc>
              <a:spcBef>
                <a:spcPct val="20000"/>
              </a:spcBef>
              <a:spcAft>
                <a:spcPct val="0"/>
              </a:spcAft>
              <a:buClrTx/>
              <a:buSzTx/>
              <a:buFontTx/>
              <a:buNone/>
              <a:defRPr/>
            </a:pPr>
            <a:r>
              <a:rPr kumimoji="0" lang="en-US" altLang="zh-CN" sz="1600" b="0" i="0" u="none" strike="noStrike" kern="1200" cap="none" spc="0" normalizeH="0" baseline="0" noProof="0" dirty="0" smtClean="0">
                <a:ln>
                  <a:noFill/>
                </a:ln>
                <a:solidFill>
                  <a:schemeClr val="tx1"/>
                </a:solidFill>
                <a:effectLst/>
                <a:uLnTx/>
                <a:uFillTx/>
                <a:latin typeface="+mj-ea"/>
                <a:ea typeface="+mj-ea"/>
                <a:cs typeface="+mn-cs"/>
              </a:rPr>
              <a:t>①</a:t>
            </a:r>
            <a:r>
              <a:rPr kumimoji="0" lang="zh-CN" altLang="en-US" sz="1600" b="0" i="0" u="none" strike="noStrike" kern="1200" cap="none" spc="0" normalizeH="0" baseline="0" noProof="0" dirty="0" smtClean="0">
                <a:ln>
                  <a:noFill/>
                </a:ln>
                <a:solidFill>
                  <a:schemeClr val="tx1"/>
                </a:solidFill>
                <a:effectLst/>
                <a:uLnTx/>
                <a:uFillTx/>
                <a:latin typeface="+mj-ea"/>
                <a:ea typeface="+mj-ea"/>
                <a:cs typeface="+mn-cs"/>
              </a:rPr>
              <a:t>特种设备的设计文件、产品质量合格证明、安装及使用维护说明、监督检验证明以及安装验收的技术文件和资料。</a:t>
            </a: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80000"/>
              </a:lnSpc>
              <a:spcBef>
                <a:spcPct val="20000"/>
              </a:spcBef>
              <a:spcAft>
                <a:spcPct val="0"/>
              </a:spcAft>
              <a:buClrTx/>
              <a:buSzTx/>
              <a:buFontTx/>
              <a:buNone/>
              <a:defRPr/>
            </a:pP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80000"/>
              </a:lnSpc>
              <a:spcBef>
                <a:spcPct val="20000"/>
              </a:spcBef>
              <a:spcAft>
                <a:spcPct val="0"/>
              </a:spcAft>
              <a:buClrTx/>
              <a:buSzTx/>
              <a:buFontTx/>
              <a:buNone/>
              <a:defRPr/>
            </a:pPr>
            <a:r>
              <a:rPr kumimoji="0" lang="zh-CN" altLang="en-US" sz="1600" b="0" i="0" u="none" strike="noStrike" kern="1200" cap="none" spc="0" normalizeH="0" baseline="0" noProof="0" dirty="0" smtClean="0">
                <a:ln>
                  <a:noFill/>
                </a:ln>
                <a:solidFill>
                  <a:schemeClr val="tx1"/>
                </a:solidFill>
                <a:effectLst/>
                <a:uLnTx/>
                <a:uFillTx/>
                <a:latin typeface="+mj-ea"/>
                <a:ea typeface="+mj-ea"/>
                <a:cs typeface="+mn-cs"/>
              </a:rPr>
              <a:t>②特种设备的使用登记证，定期检验和定期自行检查的记录。至少每月一次自行检查记录。 </a:t>
            </a: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80000"/>
              </a:lnSpc>
              <a:spcBef>
                <a:spcPct val="20000"/>
              </a:spcBef>
              <a:spcAft>
                <a:spcPct val="0"/>
              </a:spcAft>
              <a:buClrTx/>
              <a:buSzTx/>
              <a:buFontTx/>
              <a:buNone/>
              <a:defRPr/>
            </a:pP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80000"/>
              </a:lnSpc>
              <a:spcBef>
                <a:spcPct val="20000"/>
              </a:spcBef>
              <a:spcAft>
                <a:spcPct val="0"/>
              </a:spcAft>
              <a:buClrTx/>
              <a:buSzTx/>
              <a:buFontTx/>
              <a:buNone/>
              <a:defRPr/>
            </a:pPr>
            <a:r>
              <a:rPr kumimoji="0" lang="zh-CN" altLang="en-US" sz="1600" b="0" i="0" u="none" strike="noStrike" kern="1200" cap="none" spc="0" normalizeH="0" baseline="0" noProof="0" dirty="0" smtClean="0">
                <a:ln>
                  <a:noFill/>
                </a:ln>
                <a:solidFill>
                  <a:schemeClr val="tx1"/>
                </a:solidFill>
                <a:effectLst/>
                <a:uLnTx/>
                <a:uFillTx/>
                <a:latin typeface="+mj-ea"/>
                <a:ea typeface="+mj-ea"/>
                <a:cs typeface="+mn-cs"/>
              </a:rPr>
              <a:t>③特种设备的日常使用状况记录；每个工作日结束由专职管理人员检查后签字。</a:t>
            </a: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80000"/>
              </a:lnSpc>
              <a:spcBef>
                <a:spcPct val="20000"/>
              </a:spcBef>
              <a:spcAft>
                <a:spcPct val="0"/>
              </a:spcAft>
              <a:buClrTx/>
              <a:buSzTx/>
              <a:buFontTx/>
              <a:buNone/>
              <a:defRPr/>
            </a:pP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80000"/>
              </a:lnSpc>
              <a:spcBef>
                <a:spcPct val="20000"/>
              </a:spcBef>
              <a:spcAft>
                <a:spcPct val="0"/>
              </a:spcAft>
              <a:buClrTx/>
              <a:buSzTx/>
              <a:buFontTx/>
              <a:buNone/>
              <a:defRPr/>
            </a:pPr>
            <a:r>
              <a:rPr kumimoji="0" lang="zh-CN" altLang="en-US" sz="1600" b="0" i="0" u="none" strike="noStrike" kern="1200" cap="none" spc="0" normalizeH="0" baseline="0" noProof="0" dirty="0" smtClean="0">
                <a:ln>
                  <a:noFill/>
                </a:ln>
                <a:solidFill>
                  <a:schemeClr val="tx1"/>
                </a:solidFill>
                <a:effectLst/>
                <a:uLnTx/>
                <a:uFillTx/>
                <a:latin typeface="+mj-ea"/>
                <a:ea typeface="+mj-ea"/>
                <a:cs typeface="+mn-cs"/>
              </a:rPr>
              <a:t>④特种设备及其安全附件、安全保护装置、测量调控装置及有关附属仪器仪表的日常维修保养记录；</a:t>
            </a: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90000"/>
              </a:lnSpc>
              <a:spcBef>
                <a:spcPct val="20000"/>
              </a:spcBef>
              <a:spcAft>
                <a:spcPct val="0"/>
              </a:spcAft>
              <a:buClrTx/>
              <a:buSzTx/>
              <a:buFontTx/>
              <a:buNone/>
              <a:defRPr/>
            </a:pPr>
            <a:r>
              <a:rPr kumimoji="0" lang="en-US" altLang="zh-CN" sz="1600" b="0" i="0" u="none" strike="noStrike" kern="1200" cap="none" spc="0" normalizeH="0" baseline="0" noProof="0" dirty="0" smtClean="0">
                <a:ln>
                  <a:noFill/>
                </a:ln>
                <a:solidFill>
                  <a:schemeClr val="tx1"/>
                </a:solidFill>
                <a:effectLst/>
                <a:uLnTx/>
                <a:uFillTx/>
                <a:latin typeface="+mj-ea"/>
                <a:ea typeface="+mj-ea"/>
                <a:cs typeface="+mn-cs"/>
              </a:rPr>
              <a:t>⑤</a:t>
            </a:r>
            <a:r>
              <a:rPr kumimoji="0" lang="zh-CN" altLang="en-US" sz="1600" b="0" i="0" u="none" strike="noStrike" kern="1200" cap="none" spc="0" normalizeH="0" baseline="0" noProof="0" dirty="0" smtClean="0">
                <a:ln>
                  <a:noFill/>
                </a:ln>
                <a:solidFill>
                  <a:schemeClr val="tx1"/>
                </a:solidFill>
                <a:effectLst/>
                <a:uLnTx/>
                <a:uFillTx/>
                <a:latin typeface="+mj-ea"/>
                <a:ea typeface="+mj-ea"/>
                <a:cs typeface="+mn-cs"/>
              </a:rPr>
              <a:t>特种设备维修的，维修方案，当地质量技术监督部门审批文件，实际维修情况记录，负责维修单位资质证明以及有关技术文件和资料。</a:t>
            </a: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90000"/>
              </a:lnSpc>
              <a:spcBef>
                <a:spcPct val="20000"/>
              </a:spcBef>
              <a:spcAft>
                <a:spcPct val="0"/>
              </a:spcAft>
              <a:buClrTx/>
              <a:buSzTx/>
              <a:buFontTx/>
              <a:buNone/>
              <a:defRPr/>
            </a:pP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90000"/>
              </a:lnSpc>
              <a:spcBef>
                <a:spcPct val="20000"/>
              </a:spcBef>
              <a:spcAft>
                <a:spcPct val="0"/>
              </a:spcAft>
              <a:buClrTx/>
              <a:buSzTx/>
              <a:buFontTx/>
              <a:buNone/>
              <a:defRPr/>
            </a:pPr>
            <a:r>
              <a:rPr kumimoji="0" lang="zh-CN" altLang="en-US" sz="1600" b="0" i="0" u="none" strike="noStrike" kern="1200" cap="none" spc="0" normalizeH="0" baseline="0" noProof="0" dirty="0" smtClean="0">
                <a:ln>
                  <a:noFill/>
                </a:ln>
                <a:solidFill>
                  <a:schemeClr val="tx1"/>
                </a:solidFill>
                <a:effectLst/>
                <a:uLnTx/>
                <a:uFillTx/>
                <a:latin typeface="+mj-ea"/>
                <a:ea typeface="+mj-ea"/>
                <a:cs typeface="+mn-cs"/>
              </a:rPr>
              <a:t>⑥特种设备改造的，改造方案、图样、材料质量证明书、施工单位资质证明、当地质量技术监督部门审批文件、施工质量检验及技术文件和资料。</a:t>
            </a: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90000"/>
              </a:lnSpc>
              <a:spcBef>
                <a:spcPct val="20000"/>
              </a:spcBef>
              <a:spcAft>
                <a:spcPct val="0"/>
              </a:spcAft>
              <a:buClrTx/>
              <a:buSzTx/>
              <a:buFontTx/>
              <a:buNone/>
              <a:defRPr/>
            </a:pP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90000"/>
              </a:lnSpc>
              <a:spcBef>
                <a:spcPct val="20000"/>
              </a:spcBef>
              <a:spcAft>
                <a:spcPct val="0"/>
              </a:spcAft>
              <a:buClrTx/>
              <a:buSzTx/>
              <a:buFontTx/>
              <a:buNone/>
              <a:defRPr/>
            </a:pPr>
            <a:r>
              <a:rPr kumimoji="0" lang="zh-CN" altLang="en-US" sz="1600" b="0" i="0" u="none" strike="noStrike" kern="1200" cap="none" spc="0" normalizeH="0" baseline="0" noProof="0" dirty="0" smtClean="0">
                <a:ln>
                  <a:noFill/>
                </a:ln>
                <a:solidFill>
                  <a:schemeClr val="tx1"/>
                </a:solidFill>
                <a:effectLst/>
                <a:uLnTx/>
                <a:uFillTx/>
                <a:latin typeface="+mj-ea"/>
                <a:ea typeface="+mj-ea"/>
                <a:cs typeface="+mn-cs"/>
              </a:rPr>
              <a:t>⑦特种设备运行故障和事故记录资料和处理报告。</a:t>
            </a: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n-US" altLang="zh-CN"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zh-CN" altLang="en-US" sz="1600" b="0" i="0" u="none" strike="noStrike" kern="1200" cap="none" spc="0" normalizeH="0" baseline="0" noProof="0" dirty="0" smtClean="0">
              <a:ln>
                <a:noFill/>
              </a:ln>
              <a:solidFill>
                <a:schemeClr val="tx1"/>
              </a:solidFill>
              <a:effectLst/>
              <a:uLnTx/>
              <a:uFillTx/>
              <a:latin typeface="+mj-ea"/>
              <a:ea typeface="+mj-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defRPr/>
            </a:pPr>
            <a:endParaRPr kumimoji="0" lang="en-US" altLang="zh-CN" sz="1600" b="0" i="0" u="none" strike="noStrike" kern="1200" cap="none" spc="0" normalizeH="0" baseline="0" noProof="0" dirty="0" smtClean="0">
              <a:ln>
                <a:noFill/>
              </a:ln>
              <a:solidFill>
                <a:schemeClr val="tx1"/>
              </a:solidFill>
              <a:effectLst/>
              <a:uLnTx/>
              <a:uFillTx/>
              <a:latin typeface="+mj-ea"/>
              <a:ea typeface="+mj-ea"/>
              <a:cs typeface="+mn-cs"/>
            </a:endParaRP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1" name="Rectangle 3"/>
          <p:cNvSpPr>
            <a:spLocks noGrp="1"/>
          </p:cNvSpPr>
          <p:nvPr>
            <p:ph idx="1"/>
          </p:nvPr>
        </p:nvSpPr>
        <p:spPr>
          <a:xfrm>
            <a:off x="457200" y="2708275"/>
            <a:ext cx="8229600" cy="1800225"/>
          </a:xfrm>
          <a:ln/>
        </p:spPr>
        <p:txBody>
          <a:bodyPr vert="horz" wrap="square" lIns="91440" tIns="45720" rIns="91440" bIns="45720" anchor="t" anchorCtr="0"/>
          <a:p>
            <a:pPr algn="ctr">
              <a:buFontTx/>
              <a:buNone/>
            </a:pPr>
            <a:r>
              <a:rPr lang="zh-CN" altLang="en-US" sz="3600" dirty="0">
                <a:ea typeface="宋体" panose="02010600030101010101" pitchFamily="2" charset="-122"/>
              </a:rPr>
              <a:t>衷心感谢您的支持与帮助</a:t>
            </a:r>
            <a:endParaRPr lang="zh-CN" altLang="en-US" sz="3600" dirty="0">
              <a:ea typeface="宋体" panose="02010600030101010101" pitchFamily="2" charset="-122"/>
            </a:endParaRPr>
          </a:p>
          <a:p>
            <a:pPr algn="ctr">
              <a:buFontTx/>
              <a:buNone/>
            </a:pPr>
            <a:endParaRPr lang="zh-CN" altLang="en-US" sz="3600" dirty="0">
              <a:ea typeface="宋体" panose="02010600030101010101" pitchFamily="2" charset="-122"/>
            </a:endParaRPr>
          </a:p>
        </p:txBody>
      </p:sp>
      <p:pic>
        <p:nvPicPr>
          <p:cNvPr id="66562" name="Picture 2"/>
          <p:cNvPicPr>
            <a:picLocks noChangeAspect="1"/>
          </p:cNvPicPr>
          <p:nvPr/>
        </p:nvPicPr>
        <p:blipFill>
          <a:blip r:embed="rId1">
            <a:clrChange>
              <a:clrFrom>
                <a:srgbClr val="FFFFFF"/>
              </a:clrFrom>
              <a:clrTo>
                <a:srgbClr val="FFFFFF">
                  <a:alpha val="0"/>
                </a:srgbClr>
              </a:clrTo>
            </a:clrChange>
          </a:blip>
          <a:stretch>
            <a:fillRect/>
          </a:stretch>
        </p:blipFill>
        <p:spPr>
          <a:xfrm>
            <a:off x="179388" y="2276475"/>
            <a:ext cx="3060700" cy="2671763"/>
          </a:xfrm>
          <a:prstGeom prst="rect">
            <a:avLst/>
          </a:prstGeom>
          <a:noFill/>
          <a:ln w="9525">
            <a:noFill/>
          </a:ln>
        </p:spPr>
      </p:pic>
      <p:cxnSp>
        <p:nvCxnSpPr>
          <p:cNvPr id="4" name="直接连接符 3"/>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7"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19459" name="矩形 1"/>
          <p:cNvSpPr/>
          <p:nvPr/>
        </p:nvSpPr>
        <p:spPr>
          <a:xfrm>
            <a:off x="390525" y="904875"/>
            <a:ext cx="1635125" cy="461963"/>
          </a:xfrm>
          <a:prstGeom prst="rect">
            <a:avLst/>
          </a:prstGeom>
          <a:noFill/>
          <a:ln w="9525">
            <a:noFill/>
          </a:ln>
        </p:spPr>
        <p:txBody>
          <a:bodyPr wrap="none" anchor="t" anchorCtr="0">
            <a:spAutoFit/>
          </a:bodyPr>
          <a:p>
            <a:pPr eaLnBrk="0" hangingPunct="0">
              <a:spcBef>
                <a:spcPct val="50000"/>
              </a:spcBef>
            </a:pPr>
            <a:r>
              <a:rPr lang="en-US" altLang="zh-CN" sz="2400" dirty="0">
                <a:latin typeface="微软雅黑" panose="020B0503020204020204" pitchFamily="34" charset="-122"/>
                <a:ea typeface="微软雅黑" panose="020B0503020204020204" pitchFamily="34" charset="-122"/>
              </a:rPr>
              <a:t>2.1</a:t>
            </a:r>
            <a:r>
              <a:rPr lang="zh-CN" altLang="en-US" sz="2400" dirty="0">
                <a:latin typeface="微软雅黑" panose="020B0503020204020204" pitchFamily="34" charset="-122"/>
                <a:ea typeface="微软雅黑" panose="020B0503020204020204" pitchFamily="34" charset="-122"/>
              </a:rPr>
              <a:t>，锅 炉</a:t>
            </a:r>
            <a:endParaRPr lang="zh-CN" altLang="en-US" sz="2400" dirty="0">
              <a:latin typeface="微软雅黑" panose="020B0503020204020204" pitchFamily="34" charset="-122"/>
              <a:ea typeface="微软雅黑" panose="020B0503020204020204" pitchFamily="34" charset="-122"/>
            </a:endParaRPr>
          </a:p>
        </p:txBody>
      </p:sp>
      <p:pic>
        <p:nvPicPr>
          <p:cNvPr id="19460" name="Picture 15" descr="导热油炉6"/>
          <p:cNvPicPr>
            <a:picLocks noChangeAspect="1"/>
          </p:cNvPicPr>
          <p:nvPr/>
        </p:nvPicPr>
        <p:blipFill>
          <a:blip r:embed="rId1">
            <a:clrChange>
              <a:clrFrom>
                <a:srgbClr val="97A4D9"/>
              </a:clrFrom>
              <a:clrTo>
                <a:srgbClr val="97A4D9">
                  <a:alpha val="0"/>
                </a:srgbClr>
              </a:clrTo>
            </a:clrChange>
          </a:blip>
          <a:srcRect l="21935" t="7866" r="12204"/>
          <a:stretch>
            <a:fillRect/>
          </a:stretch>
        </p:blipFill>
        <p:spPr>
          <a:xfrm>
            <a:off x="193675" y="1619250"/>
            <a:ext cx="1792288" cy="3119438"/>
          </a:xfrm>
          <a:prstGeom prst="rect">
            <a:avLst/>
          </a:prstGeom>
          <a:noFill/>
          <a:ln w="9525">
            <a:noFill/>
          </a:ln>
        </p:spPr>
      </p:pic>
      <p:pic>
        <p:nvPicPr>
          <p:cNvPr id="19461" name="Picture 14" descr="导热油炉4"/>
          <p:cNvPicPr>
            <a:picLocks noChangeAspect="1"/>
          </p:cNvPicPr>
          <p:nvPr/>
        </p:nvPicPr>
        <p:blipFill>
          <a:blip r:embed="rId2">
            <a:clrChange>
              <a:clrFrom>
                <a:srgbClr val="FFFFFF"/>
              </a:clrFrom>
              <a:clrTo>
                <a:srgbClr val="FFFFFF">
                  <a:alpha val="0"/>
                </a:srgbClr>
              </a:clrTo>
            </a:clrChange>
          </a:blip>
          <a:stretch>
            <a:fillRect/>
          </a:stretch>
        </p:blipFill>
        <p:spPr>
          <a:xfrm>
            <a:off x="2025650" y="1066800"/>
            <a:ext cx="3779838" cy="4535488"/>
          </a:xfrm>
          <a:prstGeom prst="rect">
            <a:avLst/>
          </a:prstGeom>
          <a:noFill/>
          <a:ln w="9525">
            <a:noFill/>
          </a:ln>
        </p:spPr>
      </p:pic>
      <p:sp>
        <p:nvSpPr>
          <p:cNvPr id="19462" name="Rectangle 13"/>
          <p:cNvSpPr/>
          <p:nvPr/>
        </p:nvSpPr>
        <p:spPr>
          <a:xfrm>
            <a:off x="854075" y="5830888"/>
            <a:ext cx="3062288" cy="563562"/>
          </a:xfrm>
          <a:prstGeom prst="rect">
            <a:avLst/>
          </a:prstGeom>
          <a:noFill/>
          <a:ln w="9525">
            <a:noFill/>
          </a:ln>
        </p:spPr>
        <p:txBody>
          <a:bodyPr anchor="ctr" anchorCtr="0"/>
          <a:p>
            <a:pPr eaLnBrk="0" hangingPunct="0"/>
            <a:r>
              <a:rPr lang="zh-CN" altLang="en-US" dirty="0">
                <a:solidFill>
                  <a:srgbClr val="000000"/>
                </a:solidFill>
                <a:latin typeface="黑体" panose="02010609060101010101" pitchFamily="49" charset="-122"/>
                <a:ea typeface="黑体" panose="02010609060101010101" pitchFamily="49" charset="-122"/>
              </a:rPr>
              <a:t>立式燃煤导热油炉</a:t>
            </a:r>
            <a:endParaRPr lang="zh-CN" altLang="en-US" dirty="0">
              <a:solidFill>
                <a:srgbClr val="000000"/>
              </a:solidFill>
              <a:latin typeface="黑体" panose="02010609060101010101" pitchFamily="49" charset="-122"/>
              <a:ea typeface="黑体" panose="02010609060101010101" pitchFamily="49" charset="-122"/>
            </a:endParaRPr>
          </a:p>
        </p:txBody>
      </p:sp>
      <p:pic>
        <p:nvPicPr>
          <p:cNvPr id="19463" name="Picture 15" descr="电站锅炉1"/>
          <p:cNvPicPr>
            <a:picLocks noChangeAspect="1"/>
          </p:cNvPicPr>
          <p:nvPr/>
        </p:nvPicPr>
        <p:blipFill>
          <a:blip r:embed="rId3"/>
          <a:srcRect t="9584"/>
          <a:stretch>
            <a:fillRect/>
          </a:stretch>
        </p:blipFill>
        <p:spPr>
          <a:xfrm>
            <a:off x="5562600" y="1447800"/>
            <a:ext cx="3481388" cy="3657600"/>
          </a:xfrm>
          <a:prstGeom prst="rect">
            <a:avLst/>
          </a:prstGeom>
          <a:noFill/>
          <a:ln w="9525">
            <a:noFill/>
          </a:ln>
        </p:spPr>
      </p:pic>
      <p:sp>
        <p:nvSpPr>
          <p:cNvPr id="19464" name="Rectangle 13"/>
          <p:cNvSpPr/>
          <p:nvPr/>
        </p:nvSpPr>
        <p:spPr>
          <a:xfrm>
            <a:off x="6400800" y="5943600"/>
            <a:ext cx="2593975" cy="563563"/>
          </a:xfrm>
          <a:prstGeom prst="rect">
            <a:avLst/>
          </a:prstGeom>
          <a:noFill/>
          <a:ln w="9525">
            <a:noFill/>
          </a:ln>
        </p:spPr>
        <p:txBody>
          <a:bodyPr anchor="ctr" anchorCtr="0"/>
          <a:p>
            <a:pPr eaLnBrk="0" hangingPunct="0"/>
            <a:r>
              <a:rPr lang="zh-CN" altLang="en-US" dirty="0">
                <a:solidFill>
                  <a:srgbClr val="000000"/>
                </a:solidFill>
                <a:latin typeface="黑体" panose="02010609060101010101" pitchFamily="49" charset="-122"/>
                <a:ea typeface="黑体" panose="02010609060101010101" pitchFamily="49" charset="-122"/>
              </a:rPr>
              <a:t>电站锅炉</a:t>
            </a:r>
            <a:endParaRPr lang="zh-CN" altLang="en-US" dirty="0">
              <a:solidFill>
                <a:srgbClr val="000000"/>
              </a:solidFill>
              <a:latin typeface="黑体" panose="02010609060101010101" pitchFamily="49" charset="-122"/>
              <a:ea typeface="黑体" panose="02010609060101010101" pitchFamily="49" charset="-122"/>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0483" name="矩形 1"/>
          <p:cNvSpPr/>
          <p:nvPr/>
        </p:nvSpPr>
        <p:spPr>
          <a:xfrm>
            <a:off x="390525" y="904875"/>
            <a:ext cx="2197100"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2.2</a:t>
            </a:r>
            <a:r>
              <a:rPr lang="zh-CN" altLang="en-US" sz="2400" b="1" dirty="0">
                <a:latin typeface="微软雅黑" panose="020B0503020204020204" pitchFamily="34" charset="-122"/>
                <a:ea typeface="微软雅黑" panose="020B0503020204020204" pitchFamily="34" charset="-122"/>
              </a:rPr>
              <a:t>，压力容器</a:t>
            </a:r>
            <a:endParaRPr lang="zh-CN" altLang="en-US" sz="2400" b="1" dirty="0">
              <a:latin typeface="微软雅黑" panose="020B0503020204020204" pitchFamily="34" charset="-122"/>
              <a:ea typeface="微软雅黑" panose="020B0503020204020204" pitchFamily="34" charset="-122"/>
            </a:endParaRPr>
          </a:p>
        </p:txBody>
      </p:sp>
      <p:sp>
        <p:nvSpPr>
          <p:cNvPr id="20484" name="Rectangle 3"/>
          <p:cNvSpPr txBox="1"/>
          <p:nvPr/>
        </p:nvSpPr>
        <p:spPr>
          <a:xfrm>
            <a:off x="354013" y="1268413"/>
            <a:ext cx="8789987" cy="2693987"/>
          </a:xfrm>
          <a:prstGeom prst="rect">
            <a:avLst/>
          </a:prstGeom>
          <a:noFill/>
          <a:ln w="9525">
            <a:noFill/>
          </a:ln>
        </p:spPr>
        <p:txBody>
          <a:bodyPr anchor="t" anchorCtr="0"/>
          <a:p>
            <a:pPr marL="342900" indent="-342900" eaLnBrk="0" hangingPunct="0">
              <a:spcBef>
                <a:spcPct val="20000"/>
              </a:spcBef>
            </a:pPr>
            <a:r>
              <a:rPr lang="zh-CN" altLang="en-US" dirty="0">
                <a:latin typeface="华文楷体" panose="02010600040101010101" pitchFamily="2" charset="-122"/>
                <a:ea typeface="华文楷体" panose="02010600040101010101" pitchFamily="2" charset="-122"/>
              </a:rPr>
              <a:t>定义</a:t>
            </a:r>
            <a:endParaRPr lang="zh-CN" altLang="en-US" dirty="0">
              <a:latin typeface="华文楷体" panose="02010600040101010101" pitchFamily="2" charset="-122"/>
              <a:ea typeface="华文楷体" panose="02010600040101010101" pitchFamily="2" charset="-122"/>
            </a:endParaRPr>
          </a:p>
          <a:p>
            <a:pPr marL="342900" indent="-342900" eaLnBrk="0" hangingPunct="0">
              <a:spcBef>
                <a:spcPct val="20000"/>
              </a:spcBef>
              <a:buFont typeface="Arial" panose="020B0604020202020204" pitchFamily="34" charset="0"/>
              <a:buChar char="•"/>
            </a:pPr>
            <a:r>
              <a:rPr lang="zh-CN" altLang="en-US" dirty="0">
                <a:latin typeface="华文楷体" panose="02010600040101010101" pitchFamily="2" charset="-122"/>
                <a:ea typeface="华文楷体" panose="02010600040101010101" pitchFamily="2" charset="-122"/>
              </a:rPr>
              <a:t>固定式容器：最高工作压力大于或者等于</a:t>
            </a:r>
            <a:r>
              <a:rPr lang="en-US" altLang="zh-CN" dirty="0">
                <a:latin typeface="华文楷体" panose="02010600040101010101" pitchFamily="2" charset="-122"/>
                <a:ea typeface="华文楷体" panose="02010600040101010101" pitchFamily="2" charset="-122"/>
              </a:rPr>
              <a:t>0.1MPa</a:t>
            </a:r>
            <a:r>
              <a:rPr lang="zh-CN" altLang="en-US" dirty="0">
                <a:latin typeface="华文楷体" panose="02010600040101010101" pitchFamily="2" charset="-122"/>
                <a:ea typeface="华文楷体" panose="02010600040101010101" pitchFamily="2" charset="-122"/>
              </a:rPr>
              <a:t>（表压）的气体、液化气体和最高工作温度高于或者等于标准沸点的液体、容积大于或者等于</a:t>
            </a:r>
            <a:r>
              <a:rPr lang="en-US" altLang="zh-CN" dirty="0">
                <a:latin typeface="华文楷体" panose="02010600040101010101" pitchFamily="2" charset="-122"/>
                <a:ea typeface="华文楷体" panose="02010600040101010101" pitchFamily="2" charset="-122"/>
              </a:rPr>
              <a:t>30L</a:t>
            </a:r>
            <a:r>
              <a:rPr lang="zh-CN" altLang="en-US" dirty="0">
                <a:latin typeface="华文楷体" panose="02010600040101010101" pitchFamily="2" charset="-122"/>
                <a:ea typeface="华文楷体" panose="02010600040101010101" pitchFamily="2" charset="-122"/>
              </a:rPr>
              <a:t>且内直径</a:t>
            </a:r>
            <a:r>
              <a:rPr lang="en-US" altLang="zh-CN" dirty="0">
                <a:latin typeface="华文楷体" panose="02010600040101010101" pitchFamily="2" charset="-122"/>
                <a:ea typeface="华文楷体" panose="02010600040101010101" pitchFamily="2" charset="-122"/>
              </a:rPr>
              <a:t>(</a:t>
            </a:r>
            <a:r>
              <a:rPr lang="zh-CN" altLang="en-US" dirty="0">
                <a:latin typeface="华文楷体" panose="02010600040101010101" pitchFamily="2" charset="-122"/>
                <a:ea typeface="华文楷体" panose="02010600040101010101" pitchFamily="2" charset="-122"/>
              </a:rPr>
              <a:t>非圆形截面指截面内边界最大几何尺寸</a:t>
            </a:r>
            <a:r>
              <a:rPr lang="en-US" altLang="zh-CN" dirty="0">
                <a:latin typeface="华文楷体" panose="02010600040101010101" pitchFamily="2" charset="-122"/>
                <a:ea typeface="华文楷体" panose="02010600040101010101" pitchFamily="2" charset="-122"/>
              </a:rPr>
              <a:t>)</a:t>
            </a:r>
            <a:r>
              <a:rPr lang="zh-CN" altLang="en-US" dirty="0">
                <a:latin typeface="华文楷体" panose="02010600040101010101" pitchFamily="2" charset="-122"/>
                <a:ea typeface="华文楷体" panose="02010600040101010101" pitchFamily="2" charset="-122"/>
              </a:rPr>
              <a:t>大于或者等于</a:t>
            </a:r>
            <a:r>
              <a:rPr lang="en-US" altLang="zh-CN" dirty="0">
                <a:latin typeface="华文楷体" panose="02010600040101010101" pitchFamily="2" charset="-122"/>
                <a:ea typeface="华文楷体" panose="02010600040101010101" pitchFamily="2" charset="-122"/>
              </a:rPr>
              <a:t>150mm</a:t>
            </a:r>
            <a:r>
              <a:rPr lang="zh-CN" altLang="en-US" dirty="0">
                <a:latin typeface="华文楷体" panose="02010600040101010101" pitchFamily="2" charset="-122"/>
                <a:ea typeface="华文楷体" panose="02010600040101010101" pitchFamily="2" charset="-122"/>
              </a:rPr>
              <a:t>； </a:t>
            </a:r>
            <a:endParaRPr lang="zh-CN" altLang="en-US" dirty="0">
              <a:latin typeface="华文楷体" panose="02010600040101010101" pitchFamily="2" charset="-122"/>
              <a:ea typeface="华文楷体" panose="02010600040101010101" pitchFamily="2" charset="-122"/>
            </a:endParaRPr>
          </a:p>
          <a:p>
            <a:pPr marL="342900" indent="-342900" eaLnBrk="0" hangingPunct="0">
              <a:spcBef>
                <a:spcPct val="20000"/>
              </a:spcBef>
              <a:buFont typeface="Arial" panose="020B0604020202020204" pitchFamily="34" charset="0"/>
              <a:buChar char="•"/>
            </a:pPr>
            <a:r>
              <a:rPr lang="zh-CN" altLang="en-US" dirty="0">
                <a:latin typeface="华文楷体" panose="02010600040101010101" pitchFamily="2" charset="-122"/>
                <a:ea typeface="华文楷体" panose="02010600040101010101" pitchFamily="2" charset="-122"/>
              </a:rPr>
              <a:t>移动式容器：（条件同上）；</a:t>
            </a:r>
            <a:endParaRPr lang="zh-CN" altLang="en-US" dirty="0">
              <a:latin typeface="华文楷体" panose="02010600040101010101" pitchFamily="2" charset="-122"/>
              <a:ea typeface="华文楷体" panose="02010600040101010101" pitchFamily="2" charset="-122"/>
            </a:endParaRPr>
          </a:p>
          <a:p>
            <a:pPr marL="342900" indent="-342900" eaLnBrk="0" hangingPunct="0">
              <a:spcBef>
                <a:spcPct val="20000"/>
              </a:spcBef>
              <a:buFont typeface="Arial" panose="020B0604020202020204" pitchFamily="34" charset="0"/>
              <a:buChar char="•"/>
            </a:pPr>
            <a:r>
              <a:rPr lang="zh-CN" altLang="en-US" dirty="0">
                <a:latin typeface="华文楷体" panose="02010600040101010101" pitchFamily="2" charset="-122"/>
                <a:ea typeface="华文楷体" panose="02010600040101010101" pitchFamily="2" charset="-122"/>
              </a:rPr>
              <a:t>气瓶：盛装公称工作压力≥</a:t>
            </a:r>
            <a:r>
              <a:rPr lang="en-US" altLang="zh-CN" dirty="0">
                <a:latin typeface="华文楷体" panose="02010600040101010101" pitchFamily="2" charset="-122"/>
                <a:ea typeface="华文楷体" panose="02010600040101010101" pitchFamily="2" charset="-122"/>
              </a:rPr>
              <a:t>0.2MPa</a:t>
            </a:r>
            <a:r>
              <a:rPr lang="zh-CN" altLang="en-US" dirty="0">
                <a:latin typeface="华文楷体" panose="02010600040101010101" pitchFamily="2" charset="-122"/>
                <a:ea typeface="华文楷体" panose="02010600040101010101" pitchFamily="2" charset="-122"/>
              </a:rPr>
              <a:t>，且压力与容积的乘积≥</a:t>
            </a:r>
            <a:r>
              <a:rPr lang="en-US" altLang="zh-CN" dirty="0">
                <a:latin typeface="华文楷体" panose="02010600040101010101" pitchFamily="2" charset="-122"/>
                <a:ea typeface="华文楷体" panose="02010600040101010101" pitchFamily="2" charset="-122"/>
              </a:rPr>
              <a:t>1.0MPa·L</a:t>
            </a:r>
            <a:r>
              <a:rPr lang="zh-CN" altLang="en-US" dirty="0">
                <a:latin typeface="华文楷体" panose="02010600040101010101" pitchFamily="2" charset="-122"/>
                <a:ea typeface="华文楷体" panose="02010600040101010101" pitchFamily="2" charset="-122"/>
              </a:rPr>
              <a:t>的气体、液化气体和标准沸点≤</a:t>
            </a:r>
            <a:r>
              <a:rPr lang="en-US" altLang="zh-CN" dirty="0">
                <a:latin typeface="华文楷体" panose="02010600040101010101" pitchFamily="2" charset="-122"/>
                <a:ea typeface="华文楷体" panose="02010600040101010101" pitchFamily="2" charset="-122"/>
              </a:rPr>
              <a:t>60℃</a:t>
            </a:r>
            <a:r>
              <a:rPr lang="zh-CN" altLang="en-US" dirty="0">
                <a:latin typeface="华文楷体" panose="02010600040101010101" pitchFamily="2" charset="-122"/>
                <a:ea typeface="华文楷体" panose="02010600040101010101" pitchFamily="2" charset="-122"/>
              </a:rPr>
              <a:t>液体；</a:t>
            </a:r>
            <a:endParaRPr lang="zh-CN" altLang="en-US" dirty="0">
              <a:latin typeface="华文楷体" panose="02010600040101010101" pitchFamily="2" charset="-122"/>
              <a:ea typeface="华文楷体" panose="02010600040101010101" pitchFamily="2" charset="-122"/>
            </a:endParaRPr>
          </a:p>
          <a:p>
            <a:pPr marL="342900" indent="-342900" eaLnBrk="0" hangingPunct="0">
              <a:spcBef>
                <a:spcPct val="20000"/>
              </a:spcBef>
              <a:buFont typeface="Arial" panose="020B0604020202020204" pitchFamily="34" charset="0"/>
              <a:buChar char="•"/>
            </a:pPr>
            <a:r>
              <a:rPr lang="zh-CN" altLang="en-US" dirty="0">
                <a:latin typeface="华文楷体" panose="02010600040101010101" pitchFamily="2" charset="-122"/>
                <a:ea typeface="华文楷体" panose="02010600040101010101" pitchFamily="2" charset="-122"/>
              </a:rPr>
              <a:t>氧舱。</a:t>
            </a:r>
            <a:endParaRPr lang="zh-CN" altLang="en-US" dirty="0">
              <a:latin typeface="华文楷体" panose="02010600040101010101" pitchFamily="2" charset="-122"/>
              <a:ea typeface="华文楷体" panose="02010600040101010101" pitchFamily="2" charset="-122"/>
            </a:endParaRPr>
          </a:p>
          <a:p>
            <a:pPr marL="342900" indent="-342900" algn="just" eaLnBrk="0" hangingPunct="0">
              <a:lnSpc>
                <a:spcPct val="80000"/>
              </a:lnSpc>
              <a:spcBef>
                <a:spcPct val="20000"/>
              </a:spcBef>
            </a:pPr>
            <a:endParaRPr lang="zh-CN" altLang="en-US" dirty="0">
              <a:solidFill>
                <a:srgbClr val="FFFF00"/>
              </a:solidFill>
              <a:latin typeface="华文楷体" panose="02010600040101010101" pitchFamily="2" charset="-122"/>
              <a:ea typeface="华文楷体" panose="02010600040101010101" pitchFamily="2" charset="-122"/>
            </a:endParaRPr>
          </a:p>
          <a:p>
            <a:pPr marL="342900" indent="-342900" algn="just" eaLnBrk="0" hangingPunct="0">
              <a:lnSpc>
                <a:spcPct val="80000"/>
              </a:lnSpc>
              <a:spcBef>
                <a:spcPct val="20000"/>
              </a:spcBef>
            </a:pPr>
            <a:r>
              <a:rPr lang="zh-CN" altLang="en-US" dirty="0">
                <a:latin typeface="华文楷体" panose="02010600040101010101" pitchFamily="2" charset="-122"/>
                <a:ea typeface="华文楷体" panose="02010600040101010101" pitchFamily="2" charset="-122"/>
              </a:rPr>
              <a:t>  </a:t>
            </a:r>
            <a:endParaRPr lang="zh-CN" altLang="en-US" dirty="0">
              <a:latin typeface="华文楷体" panose="02010600040101010101" pitchFamily="2" charset="-122"/>
              <a:ea typeface="华文楷体" panose="02010600040101010101" pitchFamily="2" charset="-122"/>
            </a:endParaRPr>
          </a:p>
        </p:txBody>
      </p:sp>
      <p:graphicFrame>
        <p:nvGraphicFramePr>
          <p:cNvPr id="12" name="图示 11"/>
          <p:cNvGraphicFramePr/>
          <p:nvPr/>
        </p:nvGraphicFramePr>
        <p:xfrm>
          <a:off x="-9201" y="3809900"/>
          <a:ext cx="5698846" cy="289561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20486" name="Picture 2"/>
          <p:cNvPicPr>
            <a:picLocks noChangeAspect="1"/>
          </p:cNvPicPr>
          <p:nvPr/>
        </p:nvPicPr>
        <p:blipFill>
          <a:blip r:embed="rId6"/>
          <a:stretch>
            <a:fillRect/>
          </a:stretch>
        </p:blipFill>
        <p:spPr>
          <a:xfrm>
            <a:off x="5943600" y="3344863"/>
            <a:ext cx="2528888" cy="1571625"/>
          </a:xfrm>
          <a:prstGeom prst="rect">
            <a:avLst/>
          </a:prstGeom>
          <a:noFill/>
          <a:ln w="9525">
            <a:noFill/>
          </a:ln>
        </p:spPr>
      </p:pic>
      <p:pic>
        <p:nvPicPr>
          <p:cNvPr id="20487" name="Picture 3"/>
          <p:cNvPicPr>
            <a:picLocks noChangeAspect="1"/>
          </p:cNvPicPr>
          <p:nvPr/>
        </p:nvPicPr>
        <p:blipFill>
          <a:blip r:embed="rId7"/>
          <a:stretch>
            <a:fillRect/>
          </a:stretch>
        </p:blipFill>
        <p:spPr>
          <a:xfrm>
            <a:off x="6019800" y="4883150"/>
            <a:ext cx="2452688" cy="1822450"/>
          </a:xfrm>
          <a:prstGeom prst="rect">
            <a:avLst/>
          </a:prstGeom>
          <a:noFill/>
          <a:ln w="9525">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1507" name="矩形 1"/>
          <p:cNvSpPr/>
          <p:nvPr/>
        </p:nvSpPr>
        <p:spPr>
          <a:xfrm>
            <a:off x="390525" y="904875"/>
            <a:ext cx="2197100"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2.2</a:t>
            </a:r>
            <a:r>
              <a:rPr lang="zh-CN" altLang="en-US" sz="2400" b="1" dirty="0">
                <a:latin typeface="微软雅黑" panose="020B0503020204020204" pitchFamily="34" charset="-122"/>
                <a:ea typeface="微软雅黑" panose="020B0503020204020204" pitchFamily="34" charset="-122"/>
              </a:rPr>
              <a:t>，压力容器</a:t>
            </a:r>
            <a:endParaRPr lang="zh-CN" altLang="en-US" sz="2400" b="1" dirty="0">
              <a:latin typeface="微软雅黑" panose="020B0503020204020204" pitchFamily="34" charset="-122"/>
              <a:ea typeface="微软雅黑" panose="020B0503020204020204" pitchFamily="34" charset="-122"/>
            </a:endParaRPr>
          </a:p>
        </p:txBody>
      </p:sp>
      <p:pic>
        <p:nvPicPr>
          <p:cNvPr id="21508" name="Picture 2" descr="http://course.tju.edu.cn/kongzhi/hgjxjc/index6-4/tu/4-1.gif"/>
          <p:cNvPicPr>
            <a:picLocks noChangeAspect="1"/>
          </p:cNvPicPr>
          <p:nvPr/>
        </p:nvPicPr>
        <p:blipFill>
          <a:blip r:embed="rId1"/>
          <a:stretch>
            <a:fillRect/>
          </a:stretch>
        </p:blipFill>
        <p:spPr>
          <a:xfrm>
            <a:off x="131763" y="1595438"/>
            <a:ext cx="4364037" cy="2628900"/>
          </a:xfrm>
          <a:prstGeom prst="rect">
            <a:avLst/>
          </a:prstGeom>
          <a:noFill/>
          <a:ln w="9525">
            <a:noFill/>
          </a:ln>
        </p:spPr>
      </p:pic>
      <p:pic>
        <p:nvPicPr>
          <p:cNvPr id="11" name="Picture 4" descr="DSCF0089"/>
          <p:cNvPicPr>
            <a:picLocks noGrp="1" noChangeAspect="1"/>
          </p:cNvPicPr>
          <p:nvPr>
            <p:ph sz="quarter" idx="4294967295"/>
          </p:nvPr>
        </p:nvPicPr>
        <p:blipFill>
          <a:blip r:embed="rId2"/>
          <a:stretch>
            <a:fillRect/>
          </a:stretch>
        </p:blipFill>
        <p:spPr>
          <a:xfrm>
            <a:off x="193675" y="4219575"/>
            <a:ext cx="4225925" cy="2408238"/>
          </a:xfrm>
          <a:ln/>
        </p:spPr>
      </p:pic>
      <p:sp>
        <p:nvSpPr>
          <p:cNvPr id="21510" name="矩形 2"/>
          <p:cNvSpPr/>
          <p:nvPr/>
        </p:nvSpPr>
        <p:spPr>
          <a:xfrm>
            <a:off x="215900" y="4225925"/>
            <a:ext cx="1811338" cy="368300"/>
          </a:xfrm>
          <a:prstGeom prst="rect">
            <a:avLst/>
          </a:prstGeom>
          <a:noFill/>
          <a:ln w="9525">
            <a:noFill/>
          </a:ln>
        </p:spPr>
        <p:txBody>
          <a:bodyPr wrap="none" anchor="t" anchorCtr="0">
            <a:spAutoFit/>
          </a:bodyPr>
          <a:p>
            <a:pPr eaLnBrk="0" hangingPunct="0"/>
            <a:r>
              <a:rPr lang="zh-CN" altLang="en-US" b="1" dirty="0">
                <a:latin typeface="黑体" panose="02010609060101010101" pitchFamily="49" charset="-122"/>
                <a:ea typeface="黑体" panose="02010609060101010101" pitchFamily="49" charset="-122"/>
              </a:rPr>
              <a:t>固定式压力容器</a:t>
            </a:r>
            <a:endParaRPr lang="zh-CN" altLang="en-US" dirty="0">
              <a:latin typeface="Arial" panose="020B0604020202020204" pitchFamily="34" charset="0"/>
              <a:ea typeface="宋体" panose="02010600030101010101" pitchFamily="2" charset="-122"/>
            </a:endParaRPr>
          </a:p>
        </p:txBody>
      </p:sp>
      <p:sp>
        <p:nvSpPr>
          <p:cNvPr id="21511" name="Rectangle 14"/>
          <p:cNvSpPr/>
          <p:nvPr/>
        </p:nvSpPr>
        <p:spPr>
          <a:xfrm>
            <a:off x="4552950" y="838200"/>
            <a:ext cx="2232025" cy="563563"/>
          </a:xfrm>
          <a:prstGeom prst="rect">
            <a:avLst/>
          </a:prstGeom>
          <a:noFill/>
          <a:ln w="9525">
            <a:noFill/>
          </a:ln>
        </p:spPr>
        <p:txBody>
          <a:bodyPr anchor="ctr" anchorCtr="0"/>
          <a:p>
            <a:pPr eaLnBrk="0" hangingPunct="0"/>
            <a:r>
              <a:rPr lang="zh-CN" altLang="en-US" dirty="0">
                <a:solidFill>
                  <a:srgbClr val="000000"/>
                </a:solidFill>
                <a:latin typeface="黑体" panose="02010609060101010101" pitchFamily="49" charset="-122"/>
                <a:ea typeface="黑体" panose="02010609060101010101" pitchFamily="49" charset="-122"/>
              </a:rPr>
              <a:t>蒸压釜</a:t>
            </a:r>
            <a:endParaRPr lang="zh-CN" altLang="en-US" dirty="0">
              <a:solidFill>
                <a:srgbClr val="000000"/>
              </a:solidFill>
              <a:latin typeface="黑体" panose="02010609060101010101" pitchFamily="49" charset="-122"/>
              <a:ea typeface="黑体" panose="02010609060101010101" pitchFamily="49" charset="-122"/>
            </a:endParaRPr>
          </a:p>
        </p:txBody>
      </p:sp>
      <p:pic>
        <p:nvPicPr>
          <p:cNvPr id="21512" name="图片 1"/>
          <p:cNvPicPr>
            <a:picLocks noChangeAspect="1"/>
          </p:cNvPicPr>
          <p:nvPr/>
        </p:nvPicPr>
        <p:blipFill>
          <a:blip r:embed="rId3"/>
          <a:stretch>
            <a:fillRect/>
          </a:stretch>
        </p:blipFill>
        <p:spPr>
          <a:xfrm>
            <a:off x="4703763" y="3897313"/>
            <a:ext cx="4162425" cy="2730500"/>
          </a:xfrm>
          <a:prstGeom prst="rect">
            <a:avLst/>
          </a:prstGeom>
          <a:noFill/>
          <a:ln w="9525">
            <a:noFill/>
          </a:ln>
        </p:spPr>
      </p:pic>
      <p:sp>
        <p:nvSpPr>
          <p:cNvPr id="21513" name="Rectangle 14"/>
          <p:cNvSpPr/>
          <p:nvPr/>
        </p:nvSpPr>
        <p:spPr>
          <a:xfrm>
            <a:off x="4779963" y="3938588"/>
            <a:ext cx="2232025" cy="561975"/>
          </a:xfrm>
          <a:prstGeom prst="rect">
            <a:avLst/>
          </a:prstGeom>
          <a:noFill/>
          <a:ln w="9525">
            <a:noFill/>
          </a:ln>
        </p:spPr>
        <p:txBody>
          <a:bodyPr anchor="ctr" anchorCtr="0"/>
          <a:p>
            <a:pPr eaLnBrk="0" hangingPunct="0"/>
            <a:r>
              <a:rPr lang="zh-CN" altLang="en-US" dirty="0">
                <a:solidFill>
                  <a:srgbClr val="000000"/>
                </a:solidFill>
                <a:latin typeface="黑体" panose="02010609060101010101" pitchFamily="49" charset="-122"/>
                <a:ea typeface="黑体" panose="02010609060101010101" pitchFamily="49" charset="-122"/>
              </a:rPr>
              <a:t>低温储罐</a:t>
            </a:r>
            <a:endParaRPr lang="zh-CN" altLang="en-US" dirty="0">
              <a:solidFill>
                <a:srgbClr val="000000"/>
              </a:solidFill>
              <a:latin typeface="黑体" panose="02010609060101010101" pitchFamily="49" charset="-122"/>
              <a:ea typeface="黑体" panose="02010609060101010101" pitchFamily="49" charset="-122"/>
            </a:endParaRPr>
          </a:p>
        </p:txBody>
      </p:sp>
      <p:pic>
        <p:nvPicPr>
          <p:cNvPr id="21514" name="图片 2"/>
          <p:cNvPicPr>
            <a:picLocks noChangeAspect="1"/>
          </p:cNvPicPr>
          <p:nvPr/>
        </p:nvPicPr>
        <p:blipFill>
          <a:blip r:embed="rId4"/>
          <a:stretch>
            <a:fillRect/>
          </a:stretch>
        </p:blipFill>
        <p:spPr>
          <a:xfrm>
            <a:off x="4737100" y="1033463"/>
            <a:ext cx="4114800" cy="2816225"/>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amond(in)">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矩形 1"/>
          <p:cNvSpPr/>
          <p:nvPr/>
        </p:nvSpPr>
        <p:spPr>
          <a:xfrm>
            <a:off x="381000" y="228600"/>
            <a:ext cx="3262313" cy="461963"/>
          </a:xfrm>
          <a:prstGeom prst="rect">
            <a:avLst/>
          </a:prstGeom>
          <a:noFill/>
          <a:ln w="9525">
            <a:noFill/>
          </a:ln>
        </p:spPr>
        <p:txBody>
          <a:bodyPr wrap="none" anchor="t" anchorCtr="0">
            <a:spAutoFit/>
          </a:bodyPr>
          <a:p>
            <a:pPr eaLnBrk="0" hangingPunct="0">
              <a:spcBef>
                <a:spcPct val="50000"/>
              </a:spcBef>
            </a:pPr>
            <a:r>
              <a:rPr lang="zh-CN" altLang="en-US" sz="2400" b="1" dirty="0">
                <a:latin typeface="微软雅黑" panose="020B0503020204020204" pitchFamily="34" charset="-122"/>
                <a:ea typeface="微软雅黑" panose="020B0503020204020204" pitchFamily="34" charset="-122"/>
              </a:rPr>
              <a:t>二、主要特种设备介绍</a:t>
            </a:r>
            <a:endParaRPr lang="zh-CN" altLang="en-US" sz="2400" b="1"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193675" y="838200"/>
            <a:ext cx="8369300" cy="0"/>
          </a:xfrm>
          <a:prstGeom prst="line">
            <a:avLst/>
          </a:prstGeom>
        </p:spPr>
        <p:style>
          <a:lnRef idx="2">
            <a:schemeClr val="accent6"/>
          </a:lnRef>
          <a:fillRef idx="0">
            <a:schemeClr val="accent6"/>
          </a:fillRef>
          <a:effectRef idx="1">
            <a:schemeClr val="accent6"/>
          </a:effectRef>
          <a:fontRef idx="minor">
            <a:schemeClr val="tx1"/>
          </a:fontRef>
        </p:style>
      </p:cxnSp>
      <p:sp>
        <p:nvSpPr>
          <p:cNvPr id="22531" name="矩形 1"/>
          <p:cNvSpPr/>
          <p:nvPr/>
        </p:nvSpPr>
        <p:spPr>
          <a:xfrm>
            <a:off x="390525" y="904875"/>
            <a:ext cx="2197100" cy="461963"/>
          </a:xfrm>
          <a:prstGeom prst="rect">
            <a:avLst/>
          </a:prstGeom>
          <a:noFill/>
          <a:ln w="9525">
            <a:noFill/>
          </a:ln>
        </p:spPr>
        <p:txBody>
          <a:bodyPr wrap="none" anchor="t" anchorCtr="0">
            <a:spAutoFit/>
          </a:bodyPr>
          <a:p>
            <a:pPr eaLnBrk="0" hangingPunct="0">
              <a:spcBef>
                <a:spcPct val="50000"/>
              </a:spcBef>
            </a:pPr>
            <a:r>
              <a:rPr lang="en-US" altLang="zh-CN" sz="2400" b="1" dirty="0">
                <a:latin typeface="微软雅黑" panose="020B0503020204020204" pitchFamily="34" charset="-122"/>
                <a:ea typeface="微软雅黑" panose="020B0503020204020204" pitchFamily="34" charset="-122"/>
              </a:rPr>
              <a:t>2.2</a:t>
            </a:r>
            <a:r>
              <a:rPr lang="zh-CN" altLang="en-US" sz="2400" b="1" dirty="0">
                <a:latin typeface="微软雅黑" panose="020B0503020204020204" pitchFamily="34" charset="-122"/>
                <a:ea typeface="微软雅黑" panose="020B0503020204020204" pitchFamily="34" charset="-122"/>
              </a:rPr>
              <a:t>，压力容器</a:t>
            </a:r>
            <a:endParaRPr lang="zh-CN" altLang="en-US" sz="2400" b="1" dirty="0">
              <a:latin typeface="微软雅黑" panose="020B0503020204020204" pitchFamily="34" charset="-122"/>
              <a:ea typeface="微软雅黑" panose="020B0503020204020204" pitchFamily="34" charset="-122"/>
            </a:endParaRPr>
          </a:p>
        </p:txBody>
      </p:sp>
      <p:pic>
        <p:nvPicPr>
          <p:cNvPr id="22532" name="Picture 15" descr="气瓶2"/>
          <p:cNvPicPr>
            <a:picLocks noChangeAspect="1"/>
          </p:cNvPicPr>
          <p:nvPr/>
        </p:nvPicPr>
        <p:blipFill>
          <a:blip r:embed="rId1"/>
          <a:srcRect l="2180" t="28368" r="9776"/>
          <a:stretch>
            <a:fillRect/>
          </a:stretch>
        </p:blipFill>
        <p:spPr>
          <a:xfrm>
            <a:off x="73025" y="4114800"/>
            <a:ext cx="4346575" cy="2590800"/>
          </a:xfrm>
          <a:prstGeom prst="rect">
            <a:avLst/>
          </a:prstGeom>
          <a:noFill/>
          <a:ln w="9525">
            <a:noFill/>
          </a:ln>
        </p:spPr>
      </p:pic>
      <p:sp>
        <p:nvSpPr>
          <p:cNvPr id="22533" name="Rectangle 2"/>
          <p:cNvSpPr txBox="1"/>
          <p:nvPr/>
        </p:nvSpPr>
        <p:spPr>
          <a:xfrm>
            <a:off x="201613" y="4086225"/>
            <a:ext cx="2449512" cy="409575"/>
          </a:xfrm>
          <a:prstGeom prst="rect">
            <a:avLst/>
          </a:prstGeom>
          <a:noFill/>
          <a:ln w="9525">
            <a:noFill/>
          </a:ln>
        </p:spPr>
        <p:txBody>
          <a:bodyPr anchor="ctr" anchorCtr="0"/>
          <a:p>
            <a:pPr eaLnBrk="0" hangingPunct="0"/>
            <a:r>
              <a:rPr lang="zh-CN" altLang="en-US" sz="2000" dirty="0">
                <a:latin typeface="Calibri" panose="020F0502020204030204" pitchFamily="34" charset="0"/>
                <a:ea typeface="黑体" panose="02010609060101010101" pitchFamily="49" charset="-122"/>
              </a:rPr>
              <a:t>气瓶</a:t>
            </a:r>
            <a:endParaRPr lang="zh-CN" altLang="en-US" sz="2000" dirty="0">
              <a:latin typeface="Calibri" panose="020F0502020204030204" pitchFamily="34" charset="0"/>
              <a:ea typeface="黑体" panose="02010609060101010101" pitchFamily="49" charset="-122"/>
            </a:endParaRPr>
          </a:p>
        </p:txBody>
      </p:sp>
      <p:pic>
        <p:nvPicPr>
          <p:cNvPr id="22534" name="Picture 15" descr="气瓶4"/>
          <p:cNvPicPr>
            <a:picLocks noChangeAspect="1"/>
          </p:cNvPicPr>
          <p:nvPr/>
        </p:nvPicPr>
        <p:blipFill>
          <a:blip r:embed="rId2">
            <a:clrChange>
              <a:clrFrom>
                <a:srgbClr val="FFFFFF"/>
              </a:clrFrom>
              <a:clrTo>
                <a:srgbClr val="FFFFFF">
                  <a:alpha val="0"/>
                </a:srgbClr>
              </a:clrTo>
            </a:clrChange>
          </a:blip>
          <a:stretch>
            <a:fillRect/>
          </a:stretch>
        </p:blipFill>
        <p:spPr>
          <a:xfrm>
            <a:off x="4876800" y="4149725"/>
            <a:ext cx="4114800" cy="2479675"/>
          </a:xfrm>
          <a:prstGeom prst="rect">
            <a:avLst/>
          </a:prstGeom>
          <a:noFill/>
          <a:ln w="9525">
            <a:noFill/>
          </a:ln>
        </p:spPr>
      </p:pic>
      <p:sp>
        <p:nvSpPr>
          <p:cNvPr id="22535" name="Rectangle 13"/>
          <p:cNvSpPr/>
          <p:nvPr/>
        </p:nvSpPr>
        <p:spPr>
          <a:xfrm>
            <a:off x="4545013" y="4076700"/>
            <a:ext cx="2457450" cy="419100"/>
          </a:xfrm>
          <a:prstGeom prst="rect">
            <a:avLst/>
          </a:prstGeom>
          <a:noFill/>
          <a:ln w="9525">
            <a:noFill/>
          </a:ln>
        </p:spPr>
        <p:txBody>
          <a:bodyPr anchor="ctr" anchorCtr="0"/>
          <a:p>
            <a:pPr eaLnBrk="0" hangingPunct="0"/>
            <a:r>
              <a:rPr lang="zh-CN" altLang="en-US" dirty="0">
                <a:solidFill>
                  <a:srgbClr val="000000"/>
                </a:solidFill>
                <a:latin typeface="黑体" panose="02010609060101010101" pitchFamily="49" charset="-122"/>
                <a:ea typeface="黑体" panose="02010609060101010101" pitchFamily="49" charset="-122"/>
              </a:rPr>
              <a:t>液化石油气瓶</a:t>
            </a:r>
            <a:endParaRPr lang="zh-CN" altLang="en-US" dirty="0">
              <a:solidFill>
                <a:srgbClr val="000000"/>
              </a:solidFill>
              <a:latin typeface="黑体" panose="02010609060101010101" pitchFamily="49" charset="-122"/>
              <a:ea typeface="黑体" panose="02010609060101010101" pitchFamily="49" charset="-122"/>
            </a:endParaRPr>
          </a:p>
        </p:txBody>
      </p:sp>
      <p:pic>
        <p:nvPicPr>
          <p:cNvPr id="22536" name="图片 1"/>
          <p:cNvPicPr>
            <a:picLocks noChangeAspect="1"/>
          </p:cNvPicPr>
          <p:nvPr/>
        </p:nvPicPr>
        <p:blipFill>
          <a:blip r:embed="rId3"/>
          <a:stretch>
            <a:fillRect/>
          </a:stretch>
        </p:blipFill>
        <p:spPr>
          <a:xfrm>
            <a:off x="73025" y="1433513"/>
            <a:ext cx="4346575" cy="2524125"/>
          </a:xfrm>
          <a:prstGeom prst="rect">
            <a:avLst/>
          </a:prstGeom>
          <a:noFill/>
          <a:ln w="9525">
            <a:noFill/>
          </a:ln>
        </p:spPr>
      </p:pic>
      <p:sp>
        <p:nvSpPr>
          <p:cNvPr id="22537" name="Rectangle 14"/>
          <p:cNvSpPr/>
          <p:nvPr/>
        </p:nvSpPr>
        <p:spPr>
          <a:xfrm>
            <a:off x="71438" y="1252538"/>
            <a:ext cx="2571750" cy="563562"/>
          </a:xfrm>
          <a:prstGeom prst="rect">
            <a:avLst/>
          </a:prstGeom>
          <a:noFill/>
          <a:ln w="9525">
            <a:noFill/>
          </a:ln>
        </p:spPr>
        <p:txBody>
          <a:bodyPr anchor="ctr" anchorCtr="0"/>
          <a:p>
            <a:pPr eaLnBrk="0" hangingPunct="0"/>
            <a:r>
              <a:rPr lang="zh-CN" altLang="en-US" dirty="0">
                <a:solidFill>
                  <a:srgbClr val="000000"/>
                </a:solidFill>
                <a:latin typeface="黑体" panose="02010609060101010101" pitchFamily="49" charset="-122"/>
                <a:ea typeface="黑体" panose="02010609060101010101" pitchFamily="49" charset="-122"/>
              </a:rPr>
              <a:t>液化石油气球罐</a:t>
            </a:r>
            <a:endParaRPr lang="zh-CN" altLang="en-US" dirty="0">
              <a:solidFill>
                <a:srgbClr val="000000"/>
              </a:solidFill>
              <a:latin typeface="黑体" panose="02010609060101010101" pitchFamily="49" charset="-122"/>
              <a:ea typeface="黑体" panose="02010609060101010101" pitchFamily="49" charset="-122"/>
            </a:endParaRPr>
          </a:p>
        </p:txBody>
      </p:sp>
      <p:pic>
        <p:nvPicPr>
          <p:cNvPr id="22538" name="图片 2"/>
          <p:cNvPicPr>
            <a:picLocks noChangeAspect="1"/>
          </p:cNvPicPr>
          <p:nvPr/>
        </p:nvPicPr>
        <p:blipFill>
          <a:blip r:embed="rId4"/>
          <a:stretch>
            <a:fillRect/>
          </a:stretch>
        </p:blipFill>
        <p:spPr>
          <a:xfrm>
            <a:off x="4648200" y="1409700"/>
            <a:ext cx="4256088" cy="2522538"/>
          </a:xfrm>
          <a:prstGeom prst="rect">
            <a:avLst/>
          </a:prstGeom>
          <a:noFill/>
          <a:ln w="9525">
            <a:noFill/>
          </a:ln>
        </p:spPr>
      </p:pic>
      <p:sp>
        <p:nvSpPr>
          <p:cNvPr id="22539" name="Rectangle 2"/>
          <p:cNvSpPr>
            <a:spLocks noGrp="1"/>
          </p:cNvSpPr>
          <p:nvPr>
            <p:ph type="title"/>
          </p:nvPr>
        </p:nvSpPr>
        <p:spPr>
          <a:xfrm>
            <a:off x="4678363" y="1436688"/>
            <a:ext cx="2819400" cy="379412"/>
          </a:xfrm>
          <a:ln/>
        </p:spPr>
        <p:txBody>
          <a:bodyPr vert="horz" wrap="square" lIns="91440" tIns="45720" rIns="91440" bIns="45720" anchor="ctr" anchorCtr="0"/>
          <a:p>
            <a:pPr algn="l"/>
            <a:r>
              <a:rPr lang="zh-CN" altLang="en-US" sz="1800" dirty="0">
                <a:ea typeface="黑体" panose="02010609060101010101" pitchFamily="49" charset="-122"/>
              </a:rPr>
              <a:t>移动式压力容器</a:t>
            </a:r>
            <a:endParaRPr lang="zh-CN" altLang="en-US" sz="1800" dirty="0">
              <a:ea typeface="黑体" panose="02010609060101010101" pitchFamily="49" charset="-122"/>
            </a:endParaRPr>
          </a:p>
        </p:txBody>
      </p:sp>
    </p:spTree>
  </p:cSld>
  <p:clrMapOvr>
    <a:masterClrMapping/>
  </p:clrMapOvr>
  <p:transition>
    <p:fade/>
  </p:transition>
</p:sld>
</file>

<file path=ppt/theme/theme1.xml><?xml version="1.0" encoding="utf-8"?>
<a:theme xmlns:a="http://schemas.openxmlformats.org/drawingml/2006/main" name="通用_蓝">
  <a:themeElements>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通用_蓝">
  <a:themeElements>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通用_蓝">
  <a:themeElements>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通用_蓝">
  <a:themeElements>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通用_蓝">
  <a:themeElements>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通用_蓝">
  <a:themeElements>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通用_蓝">
  <a:themeElements>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通用_蓝">
  <a:themeElements>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蓝白</Template>
  <TotalTime>0</TotalTime>
  <Words>13457</Words>
  <Application>WPS 演示</Application>
  <PresentationFormat>全屏显示(4:3)</PresentationFormat>
  <Paragraphs>933</Paragraphs>
  <Slides>52</Slides>
  <Notes>0</Notes>
  <HiddenSlides>0</HiddenSlides>
  <MMClips>0</MMClips>
  <ScaleCrop>false</ScaleCrop>
  <HeadingPairs>
    <vt:vector size="6" baseType="variant">
      <vt:variant>
        <vt:lpstr>已用的字体</vt:lpstr>
      </vt:variant>
      <vt:variant>
        <vt:i4>27</vt:i4>
      </vt:variant>
      <vt:variant>
        <vt:lpstr>主题</vt:lpstr>
      </vt:variant>
      <vt:variant>
        <vt:i4>10</vt:i4>
      </vt:variant>
      <vt:variant>
        <vt:lpstr>幻灯片标题</vt:lpstr>
      </vt:variant>
      <vt:variant>
        <vt:i4>52</vt:i4>
      </vt:variant>
    </vt:vector>
  </HeadingPairs>
  <TitlesOfParts>
    <vt:vector size="89" baseType="lpstr">
      <vt:lpstr>Arial</vt:lpstr>
      <vt:lpstr>宋体</vt:lpstr>
      <vt:lpstr>Wingdings</vt:lpstr>
      <vt:lpstr>隶书</vt:lpstr>
      <vt:lpstr>华文新魏</vt:lpstr>
      <vt:lpstr>Calibri</vt:lpstr>
      <vt:lpstr>微软雅黑</vt:lpstr>
      <vt:lpstr>Tahoma</vt:lpstr>
      <vt:lpstr>华文楷体</vt:lpstr>
      <vt:lpstr>仿宋_GB2312</vt:lpstr>
      <vt:lpstr>仿宋</vt:lpstr>
      <vt:lpstr>黑体</vt:lpstr>
      <vt:lpstr>+mn-ea</vt:lpstr>
      <vt:lpstr>Segoe Print</vt:lpstr>
      <vt:lpstr>AMGDT</vt:lpstr>
      <vt:lpstr>方正黑体简体</vt:lpstr>
      <vt:lpstr>Batang</vt:lpstr>
      <vt:lpstr>Constantia</vt:lpstr>
      <vt:lpstr>Times New Roman</vt:lpstr>
      <vt:lpstr>Gulim</vt:lpstr>
      <vt:lpstr>Malgun Gothic</vt:lpstr>
      <vt:lpstr>Arial Black</vt:lpstr>
      <vt:lpstr>楷体_GB2312</vt:lpstr>
      <vt:lpstr>新宋体</vt:lpstr>
      <vt:lpstr>华文隶书</vt:lpstr>
      <vt:lpstr>Lucida Sans Unicode</vt:lpstr>
      <vt:lpstr>Arial Unicode MS</vt:lpstr>
      <vt:lpstr>通用_蓝</vt:lpstr>
      <vt:lpstr>1_通用_蓝</vt:lpstr>
      <vt:lpstr>2_通用_蓝</vt:lpstr>
      <vt:lpstr>3_通用_蓝</vt:lpstr>
      <vt:lpstr>4_通用_蓝</vt:lpstr>
      <vt:lpstr>5_通用_蓝</vt:lpstr>
      <vt:lpstr>6_通用_蓝</vt:lpstr>
      <vt:lpstr>7_通用_蓝</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A呀土豆baby</cp:lastModifiedBy>
  <cp:revision>860</cp:revision>
  <dcterms:created xsi:type="dcterms:W3CDTF">2019-07-18T13:56:26Z</dcterms:created>
  <dcterms:modified xsi:type="dcterms:W3CDTF">2021-12-30T10:16:42Z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2052-11.1.0.11194</vt:lpwstr>
  </property>
  <property fmtid="{D5CDD505-2E9C-101B-9397-08002B2CF9AE}" pid="4" name="ICV">
    <vt:lpwstr>6372A4590C3F4EC3ADB003B766FEF355</vt:lpwstr>
  </property>
</Properties>
</file>