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40"/>
  </p:notesMasterIdLst>
  <p:sldIdLst>
    <p:sldId id="592" r:id="rId4"/>
    <p:sldId id="628" r:id="rId5"/>
    <p:sldId id="591" r:id="rId6"/>
    <p:sldId id="593" r:id="rId7"/>
    <p:sldId id="594" r:id="rId8"/>
    <p:sldId id="595" r:id="rId9"/>
    <p:sldId id="596" r:id="rId10"/>
    <p:sldId id="597" r:id="rId11"/>
    <p:sldId id="598" r:id="rId12"/>
    <p:sldId id="599" r:id="rId13"/>
    <p:sldId id="603" r:id="rId14"/>
    <p:sldId id="601" r:id="rId15"/>
    <p:sldId id="604" r:id="rId16"/>
    <p:sldId id="605" r:id="rId17"/>
    <p:sldId id="606" r:id="rId18"/>
    <p:sldId id="602" r:id="rId19"/>
    <p:sldId id="611" r:id="rId20"/>
    <p:sldId id="613" r:id="rId21"/>
    <p:sldId id="607" r:id="rId22"/>
    <p:sldId id="608" r:id="rId23"/>
    <p:sldId id="609" r:id="rId24"/>
    <p:sldId id="610" r:id="rId25"/>
    <p:sldId id="612" r:id="rId26"/>
    <p:sldId id="614" r:id="rId27"/>
    <p:sldId id="617" r:id="rId28"/>
    <p:sldId id="623" r:id="rId29"/>
    <p:sldId id="624" r:id="rId30"/>
    <p:sldId id="626" r:id="rId31"/>
    <p:sldId id="618" r:id="rId32"/>
    <p:sldId id="619" r:id="rId33"/>
    <p:sldId id="620" r:id="rId34"/>
    <p:sldId id="621" r:id="rId35"/>
    <p:sldId id="616" r:id="rId36"/>
    <p:sldId id="615" r:id="rId37"/>
    <p:sldId id="625" r:id="rId38"/>
    <p:sldId id="622" r:id="rId39"/>
    <p:sldId id="627" r:id="rId4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B860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733"/>
    <p:restoredTop sz="97761"/>
  </p:normalViewPr>
  <p:slideViewPr>
    <p:cSldViewPr showGuides="1">
      <p:cViewPr varScale="1">
        <p:scale>
          <a:sx n="113" d="100"/>
          <a:sy n="113" d="100"/>
        </p:scale>
        <p:origin x="1812" y="102"/>
      </p:cViewPr>
      <p:guideLst>
        <p:guide orient="horz" pos="2160"/>
        <p:guide pos="2920"/>
      </p:guideLst>
    </p:cSldViewPr>
  </p:slideViewPr>
  <p:outlineViewPr>
    <p:cViewPr>
      <p:scale>
        <a:sx n="33" d="100"/>
        <a:sy n="33" d="100"/>
      </p:scale>
      <p:origin x="0" y="873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20189ED-6703-4595-811C-1AE2A78FF48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CF7649F-66FC-45AD-9F50-5813208D76A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Slide Image Placeholder 1"/>
          <p:cNvSpPr>
            <a:spLocks noGrp="1" noRot="1" noChangeAspect="1" noTextEdit="1"/>
          </p:cNvSpPr>
          <p:nvPr>
            <p:ph type="sldImg"/>
          </p:nvPr>
        </p:nvSpPr>
        <p:spPr>
          <a:ln>
            <a:solidFill>
              <a:srgbClr val="000000">
                <a:alpha val="100000"/>
              </a:srgbClr>
            </a:solidFill>
            <a:miter lim="800000"/>
          </a:ln>
        </p:spPr>
      </p:sp>
      <p:sp>
        <p:nvSpPr>
          <p:cNvPr id="59395"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593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Slide Image Placeholder 1"/>
          <p:cNvSpPr>
            <a:spLocks noGrp="1" noRot="1" noChangeAspect="1" noTextEdit="1"/>
          </p:cNvSpPr>
          <p:nvPr>
            <p:ph type="sldImg"/>
          </p:nvPr>
        </p:nvSpPr>
        <p:spPr>
          <a:ln>
            <a:solidFill>
              <a:srgbClr val="000000">
                <a:alpha val="100000"/>
              </a:srgbClr>
            </a:solidFill>
            <a:miter lim="800000"/>
          </a:ln>
        </p:spPr>
      </p:sp>
      <p:sp>
        <p:nvSpPr>
          <p:cNvPr id="61443"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614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no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4" name="Date Placeholder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B71F0DE-2EA4-4892-B87A-8851A23128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Footer Placeholder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Slide Number Placeholder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defRPr smtClean="0">
                <a:solidFill>
                  <a:srgbClr val="D1EAEE"/>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3B6EBC7-92F2-4548-A0BE-14A1761D0805}" type="slidenum">
              <a:rPr kumimoji="0" lang="zh-CN" altLang="en-US" sz="1200" b="0" i="0" u="none" strike="noStrike" kern="1200" cap="none" spc="0" normalizeH="0" baseline="0" noProof="0">
                <a:ln>
                  <a:noFill/>
                </a:ln>
                <a:solidFill>
                  <a:srgbClr val="D1EAEE"/>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D1EAEE"/>
              </a:solidFill>
              <a:effectLst/>
              <a:uLnTx/>
              <a:uFillTx/>
              <a:latin typeface="Arial" panose="020B0604020202020204" pitchFamily="34" charset="0"/>
              <a:ea typeface="宋体" panose="02010600030101010101" pitchFamily="2" charset="-122"/>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38380FF-665A-438C-B9B9-8CA0556820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4A75B4-BBA8-4F62-ACAE-A17C776D7F73}"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38380FF-665A-438C-B9B9-8CA0556820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4A75B4-BBA8-4F62-ACAE-A17C776D7F73}"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fld id="{FE22CC83-A589-4D0E-ABF0-5E20207D5BFF}"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7"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596E513A-E95B-45E0-91E4-3B7690BE4647}"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仅标题">
    <p:bg>
      <p:bgPr>
        <a:noFill/>
        <a:effectLst/>
      </p:bgPr>
    </p:bg>
    <p:spTree>
      <p:nvGrpSpPr>
        <p:cNvPr id="1" name=""/>
        <p:cNvGrpSpPr/>
        <p:nvPr/>
      </p:nvGrpSpPr>
      <p:grpSpPr>
        <a:xfrm>
          <a:off x="0" y="0"/>
          <a:ext cx="0" cy="0"/>
          <a:chOff x="0" y="0"/>
          <a:chExt cx="0" cy="0"/>
        </a:xfrm>
      </p:grpSpPr>
      <p:sp>
        <p:nvSpPr>
          <p:cNvPr id="11" name="标题 1"/>
          <p:cNvSpPr>
            <a:spLocks noGrp="1"/>
          </p:cNvSpPr>
          <p:nvPr>
            <p:ph type="ctrTitle"/>
          </p:nvPr>
        </p:nvSpPr>
        <p:spPr>
          <a:xfrm>
            <a:off x="1143000" y="2495550"/>
            <a:ext cx="6858000" cy="1014413"/>
          </a:xfrm>
        </p:spPr>
        <p:txBody>
          <a:bodyPr>
            <a:normAutofit/>
          </a:bodyPr>
          <a:lstStyle>
            <a:lvl1pPr algn="ctr">
              <a:defRPr sz="4050">
                <a:solidFill>
                  <a:srgbClr val="4F4D63"/>
                </a:solidFill>
              </a:defRPr>
            </a:lvl1pPr>
          </a:lstStyle>
          <a:p>
            <a:r>
              <a:rPr lang="zh-CN" altLang="en-US" smtClean="0"/>
              <a:t>单击此处编辑母版标题样式</a:t>
            </a:r>
            <a:endParaRPr lang="zh-CN" altLang="en-US"/>
          </a:p>
        </p:txBody>
      </p:sp>
      <p:sp>
        <p:nvSpPr>
          <p:cNvPr id="20" name="日期占位符 3"/>
          <p:cNvSpPr>
            <a:spLocks noGrp="1"/>
          </p:cNvSpPr>
          <p:nvPr>
            <p:ph type="dt" sz="half" idx="12"/>
          </p:nvPr>
        </p:nvSpPr>
        <p:spPr>
          <a:xfrm>
            <a:off x="457200" y="6356350"/>
            <a:ext cx="2133600" cy="365125"/>
          </a:xfrm>
          <a:prstGeom prst="rect">
            <a:avLst/>
          </a:prstGeom>
        </p:spPr>
        <p:txBody>
          <a:bodyPr vert="horz" lIns="0" tIns="0" rIns="0" bIns="0" anchor="b"/>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fld id="{1187BD8F-9AAA-4A6B-AE02-E0B616D48930}"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3"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208F1885-3E4F-47F6-A311-C6BE48BF4902}"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95086"/>
            <a:ext cx="7886700" cy="5645377"/>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38380FF-665A-438C-B9B9-8CA0556820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4A75B4-BBA8-4F62-ACAE-A17C776D7F73}"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fld id="{5DCB87A2-54FE-45D6-9683-958A5575CE10}"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7"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1C634BD5-BA23-41B2-8F90-F954F731DD84}"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bg>
      <p:bgPr>
        <a:noFill/>
        <a:effectLst/>
      </p:bgPr>
    </p:bg>
    <p:spTree>
      <p:nvGrpSpPr>
        <p:cNvPr id="1" name=""/>
        <p:cNvGrpSpPr/>
        <p:nvPr/>
      </p:nvGrpSpPr>
      <p:grpSpPr>
        <a:xfrm>
          <a:off x="0" y="0"/>
          <a:ext cx="0" cy="0"/>
          <a:chOff x="0" y="0"/>
          <a:chExt cx="0" cy="0"/>
        </a:xfrm>
      </p:grpSpPr>
      <p:sp>
        <p:nvSpPr>
          <p:cNvPr id="11" name="标题 1"/>
          <p:cNvSpPr>
            <a:spLocks noGrp="1"/>
          </p:cNvSpPr>
          <p:nvPr>
            <p:ph type="ctrTitle"/>
          </p:nvPr>
        </p:nvSpPr>
        <p:spPr>
          <a:xfrm>
            <a:off x="1143000" y="2495550"/>
            <a:ext cx="6858000" cy="1014413"/>
          </a:xfrm>
        </p:spPr>
        <p:txBody>
          <a:bodyPr>
            <a:normAutofit/>
          </a:bodyPr>
          <a:lstStyle>
            <a:lvl1pPr algn="ctr">
              <a:defRPr sz="4050">
                <a:solidFill>
                  <a:srgbClr val="4F4D63"/>
                </a:solidFill>
              </a:defRPr>
            </a:lvl1pPr>
          </a:lstStyle>
          <a:p>
            <a:r>
              <a:rPr lang="zh-CN" altLang="en-US" smtClean="0"/>
              <a:t>单击此处编辑母版标题样式</a:t>
            </a:r>
            <a:endParaRPr lang="zh-CN" altLang="en-US"/>
          </a:p>
        </p:txBody>
      </p:sp>
      <p:sp>
        <p:nvSpPr>
          <p:cNvPr id="20" name="日期占位符 3"/>
          <p:cNvSpPr>
            <a:spLocks noGrp="1"/>
          </p:cNvSpPr>
          <p:nvPr>
            <p:ph type="dt" sz="half" idx="12"/>
          </p:nvPr>
        </p:nvSpPr>
        <p:spPr>
          <a:xfrm>
            <a:off x="457200" y="6356350"/>
            <a:ext cx="2133600" cy="365125"/>
          </a:xfrm>
          <a:prstGeom prst="rect">
            <a:avLst/>
          </a:prstGeom>
        </p:spPr>
        <p:txBody>
          <a:bodyPr vert="horz" lIns="0" tIns="0" rIns="0" bIns="0" anchor="b"/>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fld id="{E6A75E5B-8075-4476-97A9-B2A70613F84A}"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3"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9B82A650-512D-4554-BD00-FA784F7D5646}"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B0595D1-2FB2-4642-A61B-C5B8C691FB8E}"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79FAC36-D261-4400-B0EA-F7D3D70AA1C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DBD8CFC-64ED-4203-B505-E69514D0F6AD}"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6EBA7E7-74FE-4587-8805-2956B12783BB}"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57B2F57-E785-4800-874F-740A16B09665}"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3FFC97-8689-4CB2-B1D7-4E59D99716E0}"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38380FF-665A-438C-B9B9-8CA0556820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4A75B4-BBA8-4F62-ACAE-A17C776D7F73}"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51CB568-92D1-4C5D-A8D6-227F658B7D58}"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8F143A3-C587-4F42-B8A9-DC5F0D875C63}"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E5DF62B-EA1A-4362-8E2E-ADE0E5B37F82}"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7"/>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8"/>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EF05657-5F1E-454F-B340-72F8CAC0E02C}"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AAA59D9-96B4-4EAE-ABAF-7C935D96EC8B}"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D47346E-E3E4-4BAE-9B15-C69BA427EB34}"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25B851B-7B24-4607-9F44-EDE06569669C}"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EC9FFAA-D75D-4F60-A065-2191111515E1}"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3D660DB-7658-4478-823D-622C41E4AA56}"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226F799-0162-4168-AAA6-85247056CAD6}"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071BB60-5986-411D-AA4F-A03B9CE68258}"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693ABEC-4B71-4360-B452-2C673B8B3921}"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200A94E-62BD-4806-88FF-09A618ABBCD2}"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E7D72E-8440-48C0-A82E-C86B5B3010E0}"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1E14EC6-762D-4398-A2C8-689D68483338}" type="datetimeFigureOut">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fontAlgn="base">
              <a:spcBef>
                <a:spcPct val="0"/>
              </a:spcBef>
              <a:spcAft>
                <a:spcPct val="0"/>
              </a:spcAft>
              <a:defRPr>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宋体" panose="02010600030101010101" pitchFamily="2" charset="-122"/>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5FA4335-B8EB-433F-8DD7-0BA51CACAA30}"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4" name="Date Placeholder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66A8F78-6BF3-495D-ABE2-CAD9943F3BAF}"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Footer Placeholder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Slide Number Placeholder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defRPr smtClean="0">
                <a:solidFill>
                  <a:srgbClr val="D1EAEE"/>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7923204-3E2D-4B10-9772-E9C9BA549AC8}" type="slidenum">
              <a:rPr kumimoji="0" lang="zh-CN" altLang="en-US" sz="1200" b="0" i="0" u="none" strike="noStrike" kern="1200" cap="none" spc="0" normalizeH="0" baseline="0" noProof="0">
                <a:ln>
                  <a:noFill/>
                </a:ln>
                <a:solidFill>
                  <a:srgbClr val="D1EAEE"/>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D1EAEE"/>
              </a:solidFill>
              <a:effectLst/>
              <a:uLnTx/>
              <a:uFillTx/>
              <a:latin typeface="Arial" panose="020B0604020202020204" pitchFamily="34" charset="0"/>
              <a:ea typeface="宋体" panose="02010600030101010101" pitchFamily="2" charset="-122"/>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38380FF-665A-438C-B9B9-8CA0556820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4A75B4-BBA8-4F62-ACAE-A17C776D7F73}"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38380FF-665A-438C-B9B9-8CA0556820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4A75B4-BBA8-4F62-ACAE-A17C776D7F73}"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38380FF-665A-438C-B9B9-8CA0556820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4A75B4-BBA8-4F62-ACAE-A17C776D7F73}"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38380FF-665A-438C-B9B9-8CA0556820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4A75B4-BBA8-4F62-ACAE-A17C776D7F73}"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endParaRPr lang="en-US" smtClean="0"/>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038380FF-665A-438C-B9B9-8CA0556820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64A75B4-BBA8-4F62-ACAE-A17C776D7F73}"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Date Placeholder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D98160E-2C5D-448E-98CA-397D0E86329F}"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1C4D101E-B8F6-410A-8846-B34273D66142}"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2.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7"/>
          <a:stretch>
            <a:fillRect/>
          </a:stretch>
        </a:blipFill>
        <a:effectLst/>
      </p:bgPr>
    </p:bg>
    <p:spTree>
      <p:nvGrpSpPr>
        <p:cNvPr id="1" name=""/>
        <p:cNvGrpSpPr/>
        <p:nvPr/>
      </p:nvGrpSpPr>
      <p:grpSpPr/>
      <p:sp>
        <p:nvSpPr>
          <p:cNvPr id="1028" name="Title Placeholder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en-US" altLang="en-US" dirty="0"/>
              <a:t>Click to edit Master title style</a:t>
            </a:r>
            <a:endParaRPr lang="en-US" altLang="en-US" dirty="0"/>
          </a:p>
        </p:txBody>
      </p:sp>
      <p:sp>
        <p:nvSpPr>
          <p:cNvPr id="1029" name="Text Placeholder 29"/>
          <p:cNvSpPr>
            <a:spLocks noGrp="1"/>
          </p:cNvSpPr>
          <p:nvPr>
            <p:ph type="body" idx="1"/>
          </p:nvPr>
        </p:nvSpPr>
        <p:spPr>
          <a:xfrm>
            <a:off x="457200" y="1935163"/>
            <a:ext cx="8229600" cy="4389437"/>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38380FF-665A-438C-B9B9-8CA0556820D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64A75B4-BBA8-4F62-ACAE-A17C776D7F73}" type="slidenum">
              <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045C75"/>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隶书" panose="02010509060101010101" pitchFamily="49" charset="-122"/>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cs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cs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cs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cs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cs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cs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cs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cs typeface="隶书" panose="02010509060101010101"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75CDDD6-4A47-46F8-B094-ADA4403207A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CF16B7F-0CB0-47A4-9754-28087FF757CF}" type="slidenum">
              <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0.jpeg"/><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4.xml.rels><?xml version="1.0" encoding="UTF-8" standalone="yes"?>
<Relationships xmlns="http://schemas.openxmlformats.org/package/2006/relationships"><Relationship Id="rId9" Type="http://schemas.openxmlformats.org/officeDocument/2006/relationships/image" Target="../media/image16.jpeg"/><Relationship Id="rId8" Type="http://schemas.openxmlformats.org/officeDocument/2006/relationships/image" Target="../media/image15.jpeg"/><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image" Target="../media/image11.jpeg"/><Relationship Id="rId3" Type="http://schemas.openxmlformats.org/officeDocument/2006/relationships/tags" Target="../tags/tag70.xml"/><Relationship Id="rId2" Type="http://schemas.openxmlformats.org/officeDocument/2006/relationships/tags" Target="../tags/tag69.xml"/><Relationship Id="rId12" Type="http://schemas.openxmlformats.org/officeDocument/2006/relationships/slideLayout" Target="../slideLayouts/slideLayout18.xml"/><Relationship Id="rId11" Type="http://schemas.openxmlformats.org/officeDocument/2006/relationships/image" Target="../media/image18.png"/><Relationship Id="rId10" Type="http://schemas.openxmlformats.org/officeDocument/2006/relationships/image" Target="../media/image17.jpeg"/><Relationship Id="rId1" Type="http://schemas.openxmlformats.org/officeDocument/2006/relationships/tags" Target="../tags/tag6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9.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0.png"/><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1" Type="http://schemas.openxmlformats.org/officeDocument/2006/relationships/slideLayout" Target="../slideLayouts/slideLayout7.xml"/><Relationship Id="rId30" Type="http://schemas.openxmlformats.org/officeDocument/2006/relationships/tags" Target="../tags/tag30.xml"/><Relationship Id="rId3" Type="http://schemas.openxmlformats.org/officeDocument/2006/relationships/tags" Target="../tags/tag4.xml"/><Relationship Id="rId29" Type="http://schemas.openxmlformats.org/officeDocument/2006/relationships/image" Target="../media/image3.png"/><Relationship Id="rId28" Type="http://schemas.openxmlformats.org/officeDocument/2006/relationships/tags" Target="../tags/tag29.xml"/><Relationship Id="rId27" Type="http://schemas.openxmlformats.org/officeDocument/2006/relationships/tags" Target="../tags/tag28.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1.png"/><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28.png"/><Relationship Id="rId6" Type="http://schemas.openxmlformats.org/officeDocument/2006/relationships/tags" Target="../tags/tag109.xml"/><Relationship Id="rId5" Type="http://schemas.openxmlformats.org/officeDocument/2006/relationships/image" Target="../media/image27.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29.xml.rels><?xml version="1.0" encoding="UTF-8" standalone="yes"?>
<Relationships xmlns="http://schemas.openxmlformats.org/package/2006/relationships"><Relationship Id="rId9" Type="http://schemas.openxmlformats.org/officeDocument/2006/relationships/image" Target="../media/image33.jpeg"/><Relationship Id="rId8" Type="http://schemas.openxmlformats.org/officeDocument/2006/relationships/tags" Target="../tags/tag123.xml"/><Relationship Id="rId7" Type="http://schemas.openxmlformats.org/officeDocument/2006/relationships/image" Target="../media/image32.jpeg"/><Relationship Id="rId6" Type="http://schemas.openxmlformats.org/officeDocument/2006/relationships/tags" Target="../tags/tag122.xml"/><Relationship Id="rId5" Type="http://schemas.openxmlformats.org/officeDocument/2006/relationships/image" Target="../media/image31.jpeg"/><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0" Type="http://schemas.openxmlformats.org/officeDocument/2006/relationships/slideLayout" Target="../slideLayouts/slideLayout18.xml"/><Relationship Id="rId1" Type="http://schemas.openxmlformats.org/officeDocument/2006/relationships/tags" Target="../tags/tag118.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image" Target="../media/image5.jpeg"/><Relationship Id="rId3" Type="http://schemas.openxmlformats.org/officeDocument/2006/relationships/tags" Target="../tags/tag32.xml"/><Relationship Id="rId2" Type="http://schemas.openxmlformats.org/officeDocument/2006/relationships/image" Target="../media/image4.png"/><Relationship Id="rId1" Type="http://schemas.openxmlformats.org/officeDocument/2006/relationships/tags" Target="../tags/tag31.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31.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tags" Target="../tags/tag133.xml"/><Relationship Id="rId7" Type="http://schemas.openxmlformats.org/officeDocument/2006/relationships/image" Target="../media/image36.png"/><Relationship Id="rId6" Type="http://schemas.openxmlformats.org/officeDocument/2006/relationships/tags" Target="../tags/tag132.xml"/><Relationship Id="rId5" Type="http://schemas.openxmlformats.org/officeDocument/2006/relationships/image" Target="../media/image35.jpeg"/><Relationship Id="rId4" Type="http://schemas.openxmlformats.org/officeDocument/2006/relationships/tags" Target="../tags/tag131.xml"/><Relationship Id="rId3" Type="http://schemas.openxmlformats.org/officeDocument/2006/relationships/tags" Target="../tags/tag130.xml"/><Relationship Id="rId20" Type="http://schemas.openxmlformats.org/officeDocument/2006/relationships/slideLayout" Target="../slideLayouts/slideLayout18.xml"/><Relationship Id="rId2" Type="http://schemas.openxmlformats.org/officeDocument/2006/relationships/tags" Target="../tags/tag129.xml"/><Relationship Id="rId19" Type="http://schemas.openxmlformats.org/officeDocument/2006/relationships/image" Target="../media/image42.jpeg"/><Relationship Id="rId18" Type="http://schemas.openxmlformats.org/officeDocument/2006/relationships/tags" Target="../tags/tag138.xml"/><Relationship Id="rId17" Type="http://schemas.openxmlformats.org/officeDocument/2006/relationships/image" Target="../media/image41.jpeg"/><Relationship Id="rId16" Type="http://schemas.openxmlformats.org/officeDocument/2006/relationships/tags" Target="../tags/tag137.xml"/><Relationship Id="rId15" Type="http://schemas.openxmlformats.org/officeDocument/2006/relationships/image" Target="../media/image40.jpeg"/><Relationship Id="rId14" Type="http://schemas.openxmlformats.org/officeDocument/2006/relationships/tags" Target="../tags/tag136.xml"/><Relationship Id="rId13" Type="http://schemas.openxmlformats.org/officeDocument/2006/relationships/image" Target="../media/image39.jpeg"/><Relationship Id="rId12" Type="http://schemas.openxmlformats.org/officeDocument/2006/relationships/tags" Target="../tags/tag135.xml"/><Relationship Id="rId11" Type="http://schemas.openxmlformats.org/officeDocument/2006/relationships/image" Target="../media/image38.jpeg"/><Relationship Id="rId10" Type="http://schemas.openxmlformats.org/officeDocument/2006/relationships/tags" Target="../tags/tag134.xml"/><Relationship Id="rId1" Type="http://schemas.openxmlformats.org/officeDocument/2006/relationships/tags" Target="../tags/tag128.xml"/></Relationships>
</file>

<file path=ppt/slides/_rels/slide32.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tags" Target="../tags/tag144.xml"/><Relationship Id="rId7" Type="http://schemas.openxmlformats.org/officeDocument/2006/relationships/image" Target="../media/image44.jpeg"/><Relationship Id="rId6" Type="http://schemas.openxmlformats.org/officeDocument/2006/relationships/tags" Target="../tags/tag143.xml"/><Relationship Id="rId5" Type="http://schemas.openxmlformats.org/officeDocument/2006/relationships/image" Target="../media/image43.jpeg"/><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8" Type="http://schemas.openxmlformats.org/officeDocument/2006/relationships/slideLayout" Target="../slideLayouts/slideLayout18.xml"/><Relationship Id="rId17" Type="http://schemas.openxmlformats.org/officeDocument/2006/relationships/image" Target="../media/image49.jpeg"/><Relationship Id="rId16" Type="http://schemas.openxmlformats.org/officeDocument/2006/relationships/tags" Target="../tags/tag148.xml"/><Relationship Id="rId15" Type="http://schemas.openxmlformats.org/officeDocument/2006/relationships/image" Target="../media/image48.jpeg"/><Relationship Id="rId14" Type="http://schemas.openxmlformats.org/officeDocument/2006/relationships/tags" Target="../tags/tag147.xml"/><Relationship Id="rId13" Type="http://schemas.openxmlformats.org/officeDocument/2006/relationships/image" Target="../media/image47.jpeg"/><Relationship Id="rId12" Type="http://schemas.openxmlformats.org/officeDocument/2006/relationships/tags" Target="../tags/tag146.xml"/><Relationship Id="rId11" Type="http://schemas.openxmlformats.org/officeDocument/2006/relationships/image" Target="../media/image46.jpeg"/><Relationship Id="rId10" Type="http://schemas.openxmlformats.org/officeDocument/2006/relationships/tags" Target="../tags/tag145.xml"/><Relationship Id="rId1" Type="http://schemas.openxmlformats.org/officeDocument/2006/relationships/tags" Target="../tags/tag139.xml"/></Relationships>
</file>

<file path=ppt/slides/_rels/slide33.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tags" Target="../tags/tag154.xml"/><Relationship Id="rId7" Type="http://schemas.openxmlformats.org/officeDocument/2006/relationships/image" Target="../media/image51.jpeg"/><Relationship Id="rId6" Type="http://schemas.openxmlformats.org/officeDocument/2006/relationships/tags" Target="../tags/tag153.xml"/><Relationship Id="rId5" Type="http://schemas.openxmlformats.org/officeDocument/2006/relationships/image" Target="../media/image50.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0" Type="http://schemas.openxmlformats.org/officeDocument/2006/relationships/slideLayout" Target="../slideLayouts/slideLayout18.xml"/><Relationship Id="rId1" Type="http://schemas.openxmlformats.org/officeDocument/2006/relationships/tags" Target="../tags/tag149.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54.png"/><Relationship Id="rId6" Type="http://schemas.openxmlformats.org/officeDocument/2006/relationships/tags" Target="../tags/tag159.xml"/><Relationship Id="rId5" Type="http://schemas.openxmlformats.org/officeDocument/2006/relationships/image" Target="../media/image53.png"/><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56.png"/><Relationship Id="rId6" Type="http://schemas.openxmlformats.org/officeDocument/2006/relationships/tags" Target="../tags/tag164.xml"/><Relationship Id="rId5" Type="http://schemas.openxmlformats.org/officeDocument/2006/relationships/image" Target="../media/image55.png"/><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image" Target="../media/image57.png"/><Relationship Id="rId1" Type="http://schemas.openxmlformats.org/officeDocument/2006/relationships/tags" Target="../tags/tag16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3"/>
          <p:cNvSpPr txBox="1"/>
          <p:nvPr/>
        </p:nvSpPr>
        <p:spPr>
          <a:xfrm>
            <a:off x="249238" y="2060575"/>
            <a:ext cx="8774112" cy="1816100"/>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en-US" sz="3600" b="1" dirty="0">
                <a:solidFill>
                  <a:schemeClr val="tx2"/>
                </a:solidFill>
                <a:latin typeface="微软雅黑" panose="020B0503020204020204" pitchFamily="34" charset="-122"/>
                <a:ea typeface="微软雅黑" panose="020B0503020204020204" pitchFamily="34" charset="-122"/>
              </a:rPr>
              <a:t>H</a:t>
            </a:r>
            <a:r>
              <a:rPr lang="en-US" altLang="zh-CN" sz="3600" b="1" dirty="0">
                <a:solidFill>
                  <a:schemeClr val="tx2"/>
                </a:solidFill>
                <a:latin typeface="微软雅黑" panose="020B0503020204020204" pitchFamily="34" charset="-122"/>
                <a:ea typeface="微软雅黑" panose="020B0503020204020204" pitchFamily="34" charset="-122"/>
              </a:rPr>
              <a:t>azardous </a:t>
            </a:r>
            <a:r>
              <a:rPr lang="en-US" altLang="en-US" sz="3600" b="1" dirty="0">
                <a:solidFill>
                  <a:schemeClr val="tx2"/>
                </a:solidFill>
                <a:latin typeface="微软雅黑" panose="020B0503020204020204" pitchFamily="34" charset="-122"/>
                <a:ea typeface="微软雅黑" panose="020B0503020204020204" pitchFamily="34" charset="-122"/>
              </a:rPr>
              <a:t>Chemical Safety </a:t>
            </a:r>
            <a:r>
              <a:rPr lang="en-US" altLang="zh-CN" sz="3600" b="1" dirty="0">
                <a:solidFill>
                  <a:schemeClr val="tx2"/>
                </a:solidFill>
                <a:latin typeface="微软雅黑" panose="020B0503020204020204" pitchFamily="34" charset="-122"/>
                <a:ea typeface="微软雅黑" panose="020B0503020204020204" pitchFamily="34" charset="-122"/>
              </a:rPr>
              <a:t>Training</a:t>
            </a:r>
            <a:br>
              <a:rPr lang="en-US" altLang="en-US" sz="3600" b="1" dirty="0">
                <a:solidFill>
                  <a:schemeClr val="tx2"/>
                </a:solidFill>
                <a:latin typeface="微软雅黑" panose="020B0503020204020204" pitchFamily="34" charset="-122"/>
                <a:ea typeface="微软雅黑" panose="020B0503020204020204" pitchFamily="34" charset="-122"/>
              </a:rPr>
            </a:br>
            <a:r>
              <a:rPr lang="zh-CN" altLang="en-US" sz="3600" b="1" dirty="0">
                <a:solidFill>
                  <a:schemeClr val="tx2"/>
                </a:solidFill>
                <a:latin typeface="微软雅黑" panose="020B0503020204020204" pitchFamily="34" charset="-122"/>
                <a:ea typeface="微软雅黑" panose="020B0503020204020204" pitchFamily="34" charset="-122"/>
              </a:rPr>
              <a:t>危险化学品安全培训</a:t>
            </a:r>
            <a:endParaRPr lang="zh-CN" altLang="en-US" sz="3600" b="1" dirty="0">
              <a:solidFill>
                <a:schemeClr val="tx2"/>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31749"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02</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危险化学品的危害及控制</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31752" name="TextBox 1"/>
          <p:cNvSpPr txBox="1"/>
          <p:nvPr/>
        </p:nvSpPr>
        <p:spPr>
          <a:xfrm>
            <a:off x="309563" y="1125538"/>
            <a:ext cx="8524875" cy="3600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lang="zh-CN" altLang="fr-FR" sz="2000" b="1" dirty="0">
                <a:solidFill>
                  <a:srgbClr val="000000"/>
                </a:solidFill>
                <a:latin typeface="微软雅黑" panose="020B0503020204020204" pitchFamily="34" charset="-122"/>
                <a:ea typeface="微软雅黑" panose="020B0503020204020204" pitchFamily="34" charset="-122"/>
              </a:rPr>
              <a:t> </a:t>
            </a:r>
            <a:r>
              <a:rPr lang="en-US" altLang="zh-CN" sz="2000" b="1" dirty="0">
                <a:solidFill>
                  <a:srgbClr val="000000"/>
                </a:solidFill>
                <a:latin typeface="微软雅黑" panose="020B0503020204020204" pitchFamily="34" charset="-122"/>
                <a:ea typeface="微软雅黑" panose="020B0503020204020204" pitchFamily="34" charset="-122"/>
              </a:rPr>
              <a:t>3. </a:t>
            </a:r>
            <a:r>
              <a:rPr lang="zh-CN" altLang="en-US" sz="2000" b="1" dirty="0">
                <a:solidFill>
                  <a:srgbClr val="000000"/>
                </a:solidFill>
                <a:latin typeface="微软雅黑" panose="020B0503020204020204" pitchFamily="34" charset="-122"/>
                <a:ea typeface="微软雅黑" panose="020B0503020204020204" pitchFamily="34" charset="-122"/>
              </a:rPr>
              <a:t>危害</a:t>
            </a:r>
            <a:r>
              <a:rPr lang="zh-CN" altLang="fr-FR" sz="2000" b="1" dirty="0">
                <a:solidFill>
                  <a:srgbClr val="000000"/>
                </a:solidFill>
                <a:latin typeface="微软雅黑" panose="020B0503020204020204" pitchFamily="34" charset="-122"/>
                <a:ea typeface="微软雅黑" panose="020B0503020204020204" pitchFamily="34" charset="-122"/>
              </a:rPr>
              <a:t>影响 </a:t>
            </a:r>
            <a:r>
              <a:rPr lang="fr-FR" altLang="zh-CN" sz="2000" b="1" dirty="0">
                <a:solidFill>
                  <a:srgbClr val="000000"/>
                </a:solidFill>
                <a:latin typeface="微软雅黑" panose="020B0503020204020204" pitchFamily="34" charset="-122"/>
                <a:ea typeface="微软雅黑" panose="020B0503020204020204" pitchFamily="34" charset="-122"/>
              </a:rPr>
              <a:t>:</a:t>
            </a:r>
            <a:endParaRPr lang="fr-FR" altLang="zh-CN" sz="2000" b="1" dirty="0">
              <a:solidFill>
                <a:srgbClr val="000000"/>
              </a:solidFill>
              <a:latin typeface="微软雅黑" panose="020B0503020204020204" pitchFamily="34" charset="-122"/>
              <a:ea typeface="微软雅黑" panose="020B0503020204020204" pitchFamily="34" charset="-122"/>
            </a:endParaRPr>
          </a:p>
          <a:p>
            <a:pPr marL="457200" lvl="1" indent="0" eaLnBrk="1" hangingPunct="1">
              <a:lnSpc>
                <a:spcPct val="150000"/>
              </a:lnSpc>
              <a:spcBef>
                <a:spcPct val="0"/>
              </a:spcBef>
              <a:buFontTx/>
              <a:buNone/>
            </a:pPr>
            <a:r>
              <a:rPr lang="en-US" altLang="zh-CN" sz="2000" dirty="0">
                <a:solidFill>
                  <a:srgbClr val="000000"/>
                </a:solidFill>
                <a:latin typeface="微软雅黑" panose="020B0503020204020204" pitchFamily="34" charset="-122"/>
                <a:ea typeface="微软雅黑" panose="020B0503020204020204" pitchFamily="34" charset="-122"/>
              </a:rPr>
              <a:t>a. </a:t>
            </a:r>
            <a:r>
              <a:rPr lang="zh-CN" altLang="fr-FR" sz="2000" dirty="0">
                <a:solidFill>
                  <a:srgbClr val="000000"/>
                </a:solidFill>
                <a:latin typeface="微软雅黑" panose="020B0503020204020204" pitchFamily="34" charset="-122"/>
                <a:ea typeface="微软雅黑" panose="020B0503020204020204" pitchFamily="34" charset="-122"/>
              </a:rPr>
              <a:t>急性反应 </a:t>
            </a:r>
            <a:r>
              <a:rPr lang="fr-FR" altLang="zh-CN" sz="2000" dirty="0">
                <a:solidFill>
                  <a:srgbClr val="000000"/>
                </a:solidFill>
                <a:latin typeface="微软雅黑" panose="020B0503020204020204" pitchFamily="34" charset="-122"/>
                <a:ea typeface="微软雅黑" panose="020B0503020204020204" pitchFamily="34" charset="-122"/>
              </a:rPr>
              <a:t>: </a:t>
            </a:r>
            <a:r>
              <a:rPr lang="zh-CN" altLang="fr-FR" sz="2000" dirty="0">
                <a:solidFill>
                  <a:srgbClr val="000000"/>
                </a:solidFill>
                <a:latin typeface="微软雅黑" panose="020B0503020204020204" pitchFamily="34" charset="-122"/>
                <a:ea typeface="微软雅黑" panose="020B0503020204020204" pitchFamily="34" charset="-122"/>
              </a:rPr>
              <a:t>短时间暴露引起的剧烈反应</a:t>
            </a:r>
            <a:r>
              <a:rPr lang="zh-CN" altLang="en-US" sz="2000" dirty="0">
                <a:solidFill>
                  <a:srgbClr val="000000"/>
                </a:solidFill>
                <a:latin typeface="微软雅黑" panose="020B0503020204020204" pitchFamily="34" charset="-122"/>
                <a:ea typeface="微软雅黑" panose="020B0503020204020204" pitchFamily="34" charset="-122"/>
              </a:rPr>
              <a:t>。</a:t>
            </a:r>
            <a:r>
              <a:rPr lang="zh-CN" altLang="fr-FR" sz="2000" dirty="0">
                <a:solidFill>
                  <a:srgbClr val="000000"/>
                </a:solidFill>
                <a:latin typeface="微软雅黑" panose="020B0503020204020204" pitchFamily="34" charset="-122"/>
                <a:ea typeface="微软雅黑" panose="020B0503020204020204" pitchFamily="34" charset="-122"/>
              </a:rPr>
              <a:t>例如</a:t>
            </a:r>
            <a:r>
              <a:rPr lang="fr-FR" altLang="zh-CN" sz="2000" dirty="0">
                <a:solidFill>
                  <a:srgbClr val="000000"/>
                </a:solidFill>
                <a:latin typeface="微软雅黑" panose="020B0503020204020204" pitchFamily="34" charset="-122"/>
                <a:ea typeface="微软雅黑" panose="020B0503020204020204" pitchFamily="34" charset="-122"/>
              </a:rPr>
              <a:t>:</a:t>
            </a:r>
            <a:r>
              <a:rPr lang="zh-CN" altLang="fr-FR" sz="2000" dirty="0">
                <a:solidFill>
                  <a:srgbClr val="000000"/>
                </a:solidFill>
                <a:latin typeface="微软雅黑" panose="020B0503020204020204" pitchFamily="34" charset="-122"/>
                <a:ea typeface="微软雅黑" panose="020B0503020204020204" pitchFamily="34" charset="-122"/>
              </a:rPr>
              <a:t>烧伤</a:t>
            </a:r>
            <a:r>
              <a:rPr lang="fr-FR" altLang="zh-CN" sz="2000" dirty="0">
                <a:solidFill>
                  <a:srgbClr val="000000"/>
                </a:solidFill>
                <a:latin typeface="微软雅黑" panose="020B0503020204020204" pitchFamily="34" charset="-122"/>
                <a:ea typeface="微软雅黑" panose="020B0503020204020204" pitchFamily="34" charset="-122"/>
              </a:rPr>
              <a:t>/</a:t>
            </a:r>
            <a:r>
              <a:rPr lang="zh-CN" altLang="fr-FR" sz="2000" dirty="0">
                <a:solidFill>
                  <a:srgbClr val="000000"/>
                </a:solidFill>
                <a:latin typeface="微软雅黑" panose="020B0503020204020204" pitchFamily="34" charset="-122"/>
                <a:ea typeface="微软雅黑" panose="020B0503020204020204" pitchFamily="34" charset="-122"/>
              </a:rPr>
              <a:t>刺激</a:t>
            </a:r>
            <a:r>
              <a:rPr lang="fr-FR" altLang="zh-CN" sz="2000" dirty="0">
                <a:solidFill>
                  <a:srgbClr val="000000"/>
                </a:solidFill>
                <a:latin typeface="微软雅黑" panose="020B0503020204020204" pitchFamily="34" charset="-122"/>
                <a:ea typeface="微软雅黑" panose="020B0503020204020204" pitchFamily="34" charset="-122"/>
              </a:rPr>
              <a:t>/</a:t>
            </a:r>
            <a:r>
              <a:rPr lang="zh-CN" altLang="fr-FR" sz="2000" dirty="0">
                <a:solidFill>
                  <a:srgbClr val="000000"/>
                </a:solidFill>
                <a:latin typeface="微软雅黑" panose="020B0503020204020204" pitchFamily="34" charset="-122"/>
                <a:ea typeface="微软雅黑" panose="020B0503020204020204" pitchFamily="34" charset="-122"/>
              </a:rPr>
              <a:t>头痛</a:t>
            </a:r>
            <a:r>
              <a:rPr lang="zh-CN" altLang="en-US" sz="2000" dirty="0">
                <a:solidFill>
                  <a:srgbClr val="000000"/>
                </a:solidFill>
                <a:latin typeface="微软雅黑" panose="020B0503020204020204" pitchFamily="34" charset="-122"/>
                <a:ea typeface="微软雅黑" panose="020B0503020204020204" pitchFamily="34" charset="-122"/>
              </a:rPr>
              <a:t>。</a:t>
            </a:r>
            <a:endParaRPr lang="zh-CN" altLang="en-US" sz="2000" dirty="0">
              <a:solidFill>
                <a:srgbClr val="000000"/>
              </a:solidFill>
              <a:latin typeface="微软雅黑" panose="020B0503020204020204" pitchFamily="34" charset="-122"/>
              <a:ea typeface="微软雅黑" panose="020B0503020204020204" pitchFamily="34" charset="-122"/>
            </a:endParaRPr>
          </a:p>
          <a:p>
            <a:pPr marL="457200" lvl="1" indent="0" eaLnBrk="1" hangingPunct="1">
              <a:lnSpc>
                <a:spcPct val="150000"/>
              </a:lnSpc>
              <a:spcBef>
                <a:spcPct val="0"/>
              </a:spcBef>
              <a:buFontTx/>
              <a:buNone/>
            </a:pPr>
            <a:r>
              <a:rPr lang="en-US" altLang="zh-CN" sz="2000" dirty="0">
                <a:solidFill>
                  <a:srgbClr val="000000"/>
                </a:solidFill>
                <a:latin typeface="微软雅黑" panose="020B0503020204020204" pitchFamily="34" charset="-122"/>
                <a:ea typeface="微软雅黑" panose="020B0503020204020204" pitchFamily="34" charset="-122"/>
              </a:rPr>
              <a:t>b. </a:t>
            </a:r>
            <a:r>
              <a:rPr lang="zh-CN" altLang="fr-FR" sz="2000" dirty="0">
                <a:solidFill>
                  <a:srgbClr val="000000"/>
                </a:solidFill>
                <a:latin typeface="微软雅黑" panose="020B0503020204020204" pitchFamily="34" charset="-122"/>
                <a:ea typeface="微软雅黑" panose="020B0503020204020204" pitchFamily="34" charset="-122"/>
              </a:rPr>
              <a:t>慢性反应</a:t>
            </a:r>
            <a:r>
              <a:rPr lang="zh-CN" altLang="fr-FR" sz="2000" dirty="0">
                <a:solidFill>
                  <a:srgbClr val="000000"/>
                </a:solidFill>
                <a:latin typeface="微软雅黑" panose="020B0503020204020204" pitchFamily="34" charset="-122"/>
                <a:ea typeface="微软雅黑" panose="020B0503020204020204" pitchFamily="34" charset="-122"/>
              </a:rPr>
              <a:t> </a:t>
            </a:r>
            <a:r>
              <a:rPr lang="fr-FR" altLang="zh-CN" sz="2000" dirty="0">
                <a:solidFill>
                  <a:srgbClr val="000000"/>
                </a:solidFill>
                <a:latin typeface="微软雅黑" panose="020B0503020204020204" pitchFamily="34" charset="-122"/>
                <a:ea typeface="微软雅黑" panose="020B0503020204020204" pitchFamily="34" charset="-122"/>
              </a:rPr>
              <a:t>: </a:t>
            </a:r>
            <a:r>
              <a:rPr lang="zh-CN" altLang="fr-FR" sz="2000" dirty="0">
                <a:solidFill>
                  <a:srgbClr val="000000"/>
                </a:solidFill>
                <a:latin typeface="微软雅黑" panose="020B0503020204020204" pitchFamily="34" charset="-122"/>
                <a:ea typeface="微软雅黑" panose="020B0503020204020204" pitchFamily="34" charset="-122"/>
              </a:rPr>
              <a:t>通常在接触时不易察觉、不可逆、不断积聚</a:t>
            </a:r>
            <a:r>
              <a:rPr lang="zh-CN" altLang="en-US" sz="2000" dirty="0">
                <a:solidFill>
                  <a:srgbClr val="000000"/>
                </a:solidFill>
                <a:latin typeface="微软雅黑" panose="020B0503020204020204" pitchFamily="34" charset="-122"/>
                <a:ea typeface="微软雅黑" panose="020B0503020204020204" pitchFamily="34" charset="-122"/>
              </a:rPr>
              <a:t>。</a:t>
            </a:r>
            <a:endParaRPr lang="en-US" altLang="zh-CN" sz="2000" dirty="0">
              <a:solidFill>
                <a:srgbClr val="000000"/>
              </a:solidFill>
              <a:latin typeface="微软雅黑" panose="020B0503020204020204" pitchFamily="34" charset="-122"/>
              <a:ea typeface="微软雅黑" panose="020B0503020204020204" pitchFamily="34" charset="-122"/>
            </a:endParaRPr>
          </a:p>
          <a:p>
            <a:pPr marL="457200" lvl="1" indent="0" eaLnBrk="1" hangingPunct="1">
              <a:lnSpc>
                <a:spcPct val="150000"/>
              </a:lnSpc>
              <a:spcBef>
                <a:spcPct val="0"/>
              </a:spcBef>
              <a:buFontTx/>
              <a:buNone/>
            </a:pPr>
            <a:r>
              <a:rPr lang="zh-CN" altLang="en-US" sz="2000" dirty="0">
                <a:solidFill>
                  <a:srgbClr val="000000"/>
                </a:solidFill>
                <a:latin typeface="微软雅黑" panose="020B0503020204020204" pitchFamily="34" charset="-122"/>
                <a:ea typeface="微软雅黑" panose="020B0503020204020204" pitchFamily="34" charset="-122"/>
              </a:rPr>
              <a:t>       </a:t>
            </a:r>
            <a:endParaRPr lang="en-US" altLang="zh-CN" sz="2000" dirty="0">
              <a:solidFill>
                <a:srgbClr val="000000"/>
              </a:solidFill>
              <a:latin typeface="微软雅黑" panose="020B0503020204020204" pitchFamily="34" charset="-122"/>
              <a:ea typeface="微软雅黑" panose="020B0503020204020204" pitchFamily="34" charset="-122"/>
            </a:endParaRPr>
          </a:p>
          <a:p>
            <a:pPr marL="457200" lvl="1" indent="0" eaLnBrk="1" hangingPunct="1">
              <a:lnSpc>
                <a:spcPct val="150000"/>
              </a:lnSpc>
              <a:spcBef>
                <a:spcPct val="0"/>
              </a:spcBef>
              <a:buFontTx/>
              <a:buNone/>
            </a:pPr>
            <a:r>
              <a:rPr lang="zh-CN" altLang="en-US" sz="1800" dirty="0">
                <a:solidFill>
                  <a:srgbClr val="000000"/>
                </a:solidFill>
                <a:latin typeface="微软雅黑" panose="020B0503020204020204" pitchFamily="34" charset="-122"/>
                <a:ea typeface="微软雅黑" panose="020B0503020204020204" pitchFamily="34" charset="-122"/>
              </a:rPr>
              <a:t>注：进入肺泡的有毒气体或蒸气或颗粒物中含有的有毒物质，通过肺泡内的毛细血管直接进入血液循环系统，在身体内蔓延。短期接触高浓度，会引起急性中毒，甚至死亡；长期低浓度接触，毒物会在体内蓄积（集中于某个器官），达到一定程度后引起慢性伤害。</a:t>
            </a:r>
            <a:endParaRPr lang="en-US" altLang="en-US" sz="1800" dirty="0">
              <a:latin typeface="微软雅黑" panose="020B0503020204020204" pitchFamily="34" charset="-122"/>
              <a:ea typeface="微软雅黑" panose="020B0503020204020204" pitchFamily="34" charset="-122"/>
            </a:endParaRPr>
          </a:p>
        </p:txBody>
      </p:sp>
      <p:pic>
        <p:nvPicPr>
          <p:cNvPr id="31753" name="Picture 2"/>
          <p:cNvPicPr>
            <a:picLocks noChangeAspect="1"/>
          </p:cNvPicPr>
          <p:nvPr>
            <p:custDataLst>
              <p:tags r:id="rId4"/>
            </p:custDataLst>
          </p:nvPr>
        </p:nvPicPr>
        <p:blipFill>
          <a:blip r:embed="rId5"/>
          <a:stretch>
            <a:fillRect/>
          </a:stretch>
        </p:blipFill>
        <p:spPr>
          <a:xfrm>
            <a:off x="4572000" y="4379913"/>
            <a:ext cx="1871663" cy="16891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32773"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2</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公司主要危险化学品</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 name="Table 2"/>
          <p:cNvGraphicFramePr>
            <a:graphicFrameLocks noGrp="1"/>
          </p:cNvGraphicFramePr>
          <p:nvPr/>
        </p:nvGraphicFramePr>
        <p:xfrm>
          <a:off x="250825" y="765175"/>
          <a:ext cx="8642350" cy="6477000"/>
        </p:xfrm>
        <a:graphic>
          <a:graphicData uri="http://schemas.openxmlformats.org/drawingml/2006/table">
            <a:tbl>
              <a:tblPr firstRow="1" firstCol="1" bandRow="1" bandCol="1">
                <a:tableStyleId>{5C22544A-7EE6-4342-B048-85BDC9FD1C3A}</a:tableStyleId>
              </a:tblPr>
              <a:tblGrid>
                <a:gridCol w="662598"/>
                <a:gridCol w="2500548"/>
                <a:gridCol w="1230037"/>
                <a:gridCol w="1471454"/>
                <a:gridCol w="1350314"/>
                <a:gridCol w="1427399"/>
              </a:tblGrid>
              <a:tr h="562465">
                <a:tc>
                  <a:txBody>
                    <a:bodyPr/>
                    <a:lstStyle/>
                    <a:p>
                      <a:pPr marL="0" marR="0" algn="ctr">
                        <a:lnSpc>
                          <a:spcPct val="250000"/>
                        </a:lnSpc>
                        <a:spcBef>
                          <a:spcPts val="0"/>
                        </a:spcBef>
                        <a:spcAft>
                          <a:spcPts val="0"/>
                        </a:spcAft>
                      </a:pPr>
                      <a:r>
                        <a:rPr lang="zh-CN" sz="1600" kern="100" dirty="0">
                          <a:effectLst/>
                          <a:latin typeface="+mn-lt"/>
                        </a:rPr>
                        <a:t>序号</a:t>
                      </a:r>
                      <a:endParaRPr lang="en-US" sz="1600" kern="100" dirty="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600" kern="100" dirty="0">
                          <a:effectLst/>
                          <a:latin typeface="+mn-lt"/>
                        </a:rPr>
                        <a:t>危险化学品名称</a:t>
                      </a:r>
                      <a:endParaRPr lang="en-US" sz="1600" kern="100" dirty="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600" kern="100" dirty="0">
                          <a:effectLst/>
                          <a:latin typeface="+mn-lt"/>
                        </a:rPr>
                        <a:t>种类</a:t>
                      </a:r>
                      <a:endParaRPr lang="en-US" sz="1600" kern="100" dirty="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600" kern="100" dirty="0">
                          <a:effectLst/>
                          <a:latin typeface="+mn-lt"/>
                        </a:rPr>
                        <a:t>年使用量</a:t>
                      </a:r>
                      <a:endParaRPr lang="en-US" sz="1600" kern="100" dirty="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600" kern="100" dirty="0">
                          <a:effectLst/>
                          <a:latin typeface="+mn-lt"/>
                        </a:rPr>
                        <a:t>日常储存量</a:t>
                      </a:r>
                      <a:endParaRPr lang="en-US" sz="1600" kern="100" dirty="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600" kern="100" dirty="0">
                          <a:effectLst/>
                          <a:latin typeface="+mn-lt"/>
                        </a:rPr>
                        <a:t>储存位置</a:t>
                      </a:r>
                      <a:endParaRPr lang="en-US" sz="1600" kern="100" dirty="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1</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dirty="0">
                          <a:solidFill>
                            <a:srgbClr val="C00000"/>
                          </a:solidFill>
                          <a:effectLst/>
                          <a:latin typeface="+mn-lt"/>
                        </a:rPr>
                        <a:t>清洗剂</a:t>
                      </a:r>
                      <a:r>
                        <a:rPr lang="en-US" sz="1400" kern="100" dirty="0">
                          <a:solidFill>
                            <a:srgbClr val="C00000"/>
                          </a:solidFill>
                          <a:effectLst/>
                          <a:latin typeface="+mn-lt"/>
                        </a:rPr>
                        <a:t>IPA</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dirty="0">
                          <a:solidFill>
                            <a:srgbClr val="C00000"/>
                          </a:solidFill>
                          <a:effectLst/>
                          <a:latin typeface="+mn-lt"/>
                        </a:rPr>
                        <a:t>易燃液体</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3T</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200L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a:effectLst/>
                          <a:latin typeface="+mn-lt"/>
                        </a:rPr>
                        <a:t>危化品仓库</a:t>
                      </a:r>
                      <a:endParaRPr lang="en-US" sz="1400" kern="10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2</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a:solidFill>
                            <a:srgbClr val="C00000"/>
                          </a:solidFill>
                          <a:effectLst/>
                          <a:latin typeface="+mn-lt"/>
                        </a:rPr>
                        <a:t>清洗剂</a:t>
                      </a:r>
                      <a:r>
                        <a:rPr lang="en-US" sz="1400" kern="100">
                          <a:solidFill>
                            <a:srgbClr val="C00000"/>
                          </a:solidFill>
                          <a:effectLst/>
                          <a:latin typeface="+mn-lt"/>
                        </a:rPr>
                        <a:t>SC7525</a:t>
                      </a:r>
                      <a:endParaRPr lang="en-US" sz="1400" kern="10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dirty="0">
                          <a:solidFill>
                            <a:srgbClr val="C00000"/>
                          </a:solidFill>
                          <a:effectLst/>
                          <a:latin typeface="+mn-lt"/>
                        </a:rPr>
                        <a:t>易燃液体</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1T</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250L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a:effectLst/>
                          <a:latin typeface="+mn-lt"/>
                        </a:rPr>
                        <a:t>危化品仓库</a:t>
                      </a:r>
                      <a:endParaRPr lang="en-US" sz="1400" kern="10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3</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a:solidFill>
                            <a:srgbClr val="C00000"/>
                          </a:solidFill>
                          <a:effectLst/>
                          <a:latin typeface="+mn-lt"/>
                        </a:rPr>
                        <a:t>助焊剂</a:t>
                      </a:r>
                      <a:r>
                        <a:rPr lang="en-US" sz="1400" kern="100">
                          <a:solidFill>
                            <a:srgbClr val="C00000"/>
                          </a:solidFill>
                          <a:effectLst/>
                          <a:latin typeface="+mn-lt"/>
                        </a:rPr>
                        <a:t>9230B</a:t>
                      </a:r>
                      <a:endParaRPr lang="en-US" sz="1400" kern="10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dirty="0">
                          <a:solidFill>
                            <a:srgbClr val="C00000"/>
                          </a:solidFill>
                          <a:effectLst/>
                          <a:latin typeface="+mn-lt"/>
                        </a:rPr>
                        <a:t>易燃液体</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100L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19L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a:effectLst/>
                          <a:latin typeface="+mn-lt"/>
                        </a:rPr>
                        <a:t>危化品仓库</a:t>
                      </a:r>
                      <a:endParaRPr lang="en-US" sz="1400" kern="10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4</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a:solidFill>
                            <a:srgbClr val="C00000"/>
                          </a:solidFill>
                          <a:effectLst/>
                          <a:latin typeface="+mn-lt"/>
                        </a:rPr>
                        <a:t>助焊剂</a:t>
                      </a:r>
                      <a:r>
                        <a:rPr lang="en-US" sz="1400" kern="100">
                          <a:solidFill>
                            <a:srgbClr val="C00000"/>
                          </a:solidFill>
                          <a:effectLst/>
                          <a:latin typeface="+mn-lt"/>
                        </a:rPr>
                        <a:t>EF8000</a:t>
                      </a:r>
                      <a:endParaRPr lang="en-US" sz="1400" kern="10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dirty="0">
                          <a:solidFill>
                            <a:srgbClr val="C00000"/>
                          </a:solidFill>
                          <a:effectLst/>
                          <a:latin typeface="+mn-lt"/>
                        </a:rPr>
                        <a:t>易燃液体</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3T</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95L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a:effectLst/>
                          <a:latin typeface="+mn-lt"/>
                        </a:rPr>
                        <a:t>危化品仓库</a:t>
                      </a:r>
                      <a:endParaRPr lang="en-US" sz="1400" kern="10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5</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a:solidFill>
                            <a:srgbClr val="C00000"/>
                          </a:solidFill>
                          <a:effectLst/>
                          <a:latin typeface="+mn-lt"/>
                        </a:rPr>
                        <a:t>助焊剂</a:t>
                      </a:r>
                      <a:r>
                        <a:rPr lang="en-US" sz="1400" kern="100">
                          <a:solidFill>
                            <a:srgbClr val="C00000"/>
                          </a:solidFill>
                          <a:effectLst/>
                          <a:latin typeface="+mn-lt"/>
                        </a:rPr>
                        <a:t>MF210</a:t>
                      </a:r>
                      <a:endParaRPr lang="en-US" sz="1400" kern="10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dirty="0">
                          <a:solidFill>
                            <a:srgbClr val="C00000"/>
                          </a:solidFill>
                          <a:effectLst/>
                          <a:latin typeface="+mn-lt"/>
                        </a:rPr>
                        <a:t>易燃液体</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980L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5L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a:effectLst/>
                          <a:latin typeface="+mn-lt"/>
                        </a:rPr>
                        <a:t>危化品仓库</a:t>
                      </a:r>
                      <a:endParaRPr lang="en-US" sz="1400" kern="10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6</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dirty="0">
                          <a:solidFill>
                            <a:srgbClr val="C00000"/>
                          </a:solidFill>
                          <a:effectLst/>
                          <a:latin typeface="+mn-lt"/>
                        </a:rPr>
                        <a:t>C1B31LOC(Conformal coating)</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dirty="0">
                          <a:solidFill>
                            <a:srgbClr val="C00000"/>
                          </a:solidFill>
                          <a:effectLst/>
                          <a:latin typeface="+mn-lt"/>
                        </a:rPr>
                        <a:t>易燃液体</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500L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150L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a:effectLst/>
                          <a:latin typeface="+mn-lt"/>
                        </a:rPr>
                        <a:t>危化品仓库</a:t>
                      </a:r>
                      <a:endParaRPr lang="en-US" sz="1400" kern="10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7</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dirty="0" err="1">
                          <a:solidFill>
                            <a:srgbClr val="C00000"/>
                          </a:solidFill>
                          <a:effectLst/>
                          <a:latin typeface="+mn-lt"/>
                        </a:rPr>
                        <a:t>Humiseal</a:t>
                      </a:r>
                      <a:r>
                        <a:rPr lang="en-US" sz="1400" kern="100" dirty="0">
                          <a:solidFill>
                            <a:srgbClr val="C00000"/>
                          </a:solidFill>
                          <a:effectLst/>
                          <a:latin typeface="+mn-lt"/>
                        </a:rPr>
                        <a:t> Thinner701</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dirty="0">
                          <a:solidFill>
                            <a:srgbClr val="C00000"/>
                          </a:solidFill>
                          <a:effectLst/>
                          <a:latin typeface="+mn-lt"/>
                        </a:rPr>
                        <a:t>易燃液体</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500L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80L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a:effectLst/>
                          <a:latin typeface="+mn-lt"/>
                        </a:rPr>
                        <a:t>危化品仓库</a:t>
                      </a:r>
                      <a:endParaRPr lang="en-US" sz="1400" kern="10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8</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solidFill>
                            <a:srgbClr val="C00000"/>
                          </a:solidFill>
                          <a:effectLst/>
                          <a:latin typeface="+mn-lt"/>
                        </a:rPr>
                        <a:t>HUMISEAL, UV40, COATING</a:t>
                      </a:r>
                      <a:endParaRPr lang="en-US" sz="1400" kern="10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dirty="0">
                          <a:solidFill>
                            <a:srgbClr val="C00000"/>
                          </a:solidFill>
                          <a:effectLst/>
                          <a:latin typeface="+mn-lt"/>
                        </a:rPr>
                        <a:t>易燃液体</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dirty="0">
                          <a:effectLst/>
                          <a:latin typeface="+mn-lt"/>
                        </a:rPr>
                        <a:t>100L</a:t>
                      </a:r>
                      <a:endParaRPr lang="en-US" sz="1400" kern="100" dirty="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20L</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a:effectLst/>
                          <a:latin typeface="+mn-lt"/>
                        </a:rPr>
                        <a:t>危化品仓库</a:t>
                      </a:r>
                      <a:endParaRPr lang="en-US" sz="1400" kern="10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9</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a:solidFill>
                            <a:srgbClr val="C00000"/>
                          </a:solidFill>
                          <a:effectLst/>
                          <a:latin typeface="+mn-lt"/>
                        </a:rPr>
                        <a:t>盐酸</a:t>
                      </a:r>
                      <a:endParaRPr lang="en-US" sz="1400" kern="10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dirty="0">
                          <a:solidFill>
                            <a:srgbClr val="C00000"/>
                          </a:solidFill>
                          <a:effectLst/>
                          <a:latin typeface="+mn-lt"/>
                        </a:rPr>
                        <a:t>腐蚀品</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2400kg</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200kg</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spcBef>
                          <a:spcPts val="0"/>
                        </a:spcBef>
                        <a:spcAft>
                          <a:spcPts val="0"/>
                        </a:spcAft>
                      </a:pPr>
                      <a:r>
                        <a:rPr lang="zh-CN" sz="1400" kern="100">
                          <a:effectLst/>
                          <a:latin typeface="+mn-lt"/>
                        </a:rPr>
                        <a:t>危化品仓库</a:t>
                      </a:r>
                      <a:endParaRPr lang="en-US" sz="1400" kern="10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10</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a:solidFill>
                            <a:srgbClr val="C00000"/>
                          </a:solidFill>
                          <a:effectLst/>
                          <a:latin typeface="+mn-lt"/>
                        </a:rPr>
                        <a:t>氢氧化钠</a:t>
                      </a:r>
                      <a:endParaRPr lang="en-US" sz="1400" kern="10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dirty="0">
                          <a:solidFill>
                            <a:srgbClr val="C00000"/>
                          </a:solidFill>
                          <a:effectLst/>
                          <a:latin typeface="+mn-lt"/>
                        </a:rPr>
                        <a:t>腐蚀品</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3300kg</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200kg</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a:effectLst/>
                          <a:latin typeface="+mn-lt"/>
                        </a:rPr>
                        <a:t>废水处理站</a:t>
                      </a:r>
                      <a:endParaRPr lang="en-US" sz="1400" kern="100">
                        <a:effectLst/>
                        <a:latin typeface="+mn-lt"/>
                        <a:ea typeface="宋体" panose="02010600030101010101" pitchFamily="2" charset="-122"/>
                        <a:cs typeface="Times New Roman" panose="02020603050405020304"/>
                      </a:endParaRPr>
                    </a:p>
                  </a:txBody>
                  <a:tcPr marL="39941" marR="39941" marT="0" marB="0" anchor="ctr"/>
                </a:tc>
              </a:tr>
              <a:tr h="492157">
                <a:tc>
                  <a:txBody>
                    <a:bodyPr/>
                    <a:lstStyle/>
                    <a:p>
                      <a:pPr marL="0" marR="0" algn="ctr">
                        <a:lnSpc>
                          <a:spcPct val="250000"/>
                        </a:lnSpc>
                        <a:spcBef>
                          <a:spcPts val="0"/>
                        </a:spcBef>
                        <a:spcAft>
                          <a:spcPts val="0"/>
                        </a:spcAft>
                      </a:pPr>
                      <a:r>
                        <a:rPr lang="en-US" sz="1400" kern="100">
                          <a:effectLst/>
                          <a:latin typeface="+mn-lt"/>
                        </a:rPr>
                        <a:t>11</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a:solidFill>
                            <a:srgbClr val="C00000"/>
                          </a:solidFill>
                          <a:effectLst/>
                          <a:latin typeface="+mn-lt"/>
                        </a:rPr>
                        <a:t>天燃气</a:t>
                      </a:r>
                      <a:endParaRPr lang="en-US" sz="1400" kern="10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sz="1400" kern="100" dirty="0">
                          <a:solidFill>
                            <a:srgbClr val="C00000"/>
                          </a:solidFill>
                          <a:effectLst/>
                          <a:latin typeface="+mn-lt"/>
                        </a:rPr>
                        <a:t>液化气体</a:t>
                      </a:r>
                      <a:endParaRPr lang="en-US" sz="1400" kern="100" dirty="0">
                        <a:solidFill>
                          <a:srgbClr val="C00000"/>
                        </a:solidFill>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sz="1400" kern="100">
                          <a:effectLst/>
                          <a:latin typeface="+mn-lt"/>
                        </a:rPr>
                        <a:t>82291m</a:t>
                      </a:r>
                      <a:r>
                        <a:rPr lang="en-US" sz="1400" kern="100" baseline="30000">
                          <a:effectLst/>
                          <a:latin typeface="+mn-lt"/>
                        </a:rPr>
                        <a:t>3</a:t>
                      </a:r>
                      <a:endParaRPr lang="en-US" sz="1400" kern="10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en-US" altLang="zh-CN" sz="1400" kern="100" dirty="0" smtClean="0">
                          <a:effectLst/>
                          <a:latin typeface="+mn-lt"/>
                          <a:ea typeface="宋体" panose="02010600030101010101" pitchFamily="2" charset="-122"/>
                          <a:cs typeface="Times New Roman" panose="02020603050405020304"/>
                        </a:rPr>
                        <a:t>/</a:t>
                      </a:r>
                      <a:endParaRPr lang="en-US" sz="1400" kern="100" dirty="0">
                        <a:effectLst/>
                        <a:latin typeface="+mn-lt"/>
                        <a:ea typeface="宋体" panose="02010600030101010101" pitchFamily="2" charset="-122"/>
                        <a:cs typeface="Times New Roman" panose="02020603050405020304"/>
                      </a:endParaRPr>
                    </a:p>
                  </a:txBody>
                  <a:tcPr marL="39941" marR="39941" marT="0" marB="0" anchor="ctr"/>
                </a:tc>
                <a:tc>
                  <a:txBody>
                    <a:bodyPr/>
                    <a:lstStyle/>
                    <a:p>
                      <a:pPr marL="0" marR="0" algn="ctr">
                        <a:lnSpc>
                          <a:spcPct val="250000"/>
                        </a:lnSpc>
                        <a:spcBef>
                          <a:spcPts val="0"/>
                        </a:spcBef>
                        <a:spcAft>
                          <a:spcPts val="0"/>
                        </a:spcAft>
                      </a:pPr>
                      <a:r>
                        <a:rPr lang="zh-CN" altLang="en-US" sz="1400" kern="100" dirty="0" smtClean="0">
                          <a:effectLst/>
                          <a:latin typeface="+mn-lt"/>
                          <a:ea typeface="+mn-ea"/>
                          <a:cs typeface="+mn-cs"/>
                        </a:rPr>
                        <a:t>燃气管道</a:t>
                      </a:r>
                      <a:endParaRPr lang="en-US" sz="1400" kern="100" dirty="0">
                        <a:effectLst/>
                        <a:latin typeface="+mn-lt"/>
                        <a:ea typeface="宋体" panose="02010600030101010101" pitchFamily="2" charset="-122"/>
                        <a:cs typeface="Times New Roman" panose="02020603050405020304"/>
                      </a:endParaRPr>
                    </a:p>
                  </a:txBody>
                  <a:tcPr marL="39941" marR="39941" marT="0" marB="0"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33797"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3</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危险化学品的危害及控制</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6" name="内容占位符 1"/>
          <p:cNvSpPr>
            <a:spLocks noGrp="1"/>
          </p:cNvSpPr>
          <p:nvPr>
            <p:ph idx="1"/>
          </p:nvPr>
        </p:nvSpPr>
        <p:spPr>
          <a:xfrm>
            <a:off x="142875" y="692150"/>
            <a:ext cx="8929688" cy="1441450"/>
          </a:xfrm>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危险化学品的控制管理</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1</a:t>
            </a:r>
            <a:r>
              <a:rPr kumimoji="0" lang="zh-CN" altLang="en-US" sz="28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、替代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选用无毒或低毒的化学品替代已有的有毒化学品</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3801" name="Picture 1"/>
          <p:cNvPicPr>
            <a:picLocks noChangeAspect="1"/>
          </p:cNvPicPr>
          <p:nvPr/>
        </p:nvPicPr>
        <p:blipFill>
          <a:blip r:embed="rId4"/>
          <a:stretch>
            <a:fillRect/>
          </a:stretch>
        </p:blipFill>
        <p:spPr>
          <a:xfrm>
            <a:off x="1539875" y="1989138"/>
            <a:ext cx="4616450" cy="1571625"/>
          </a:xfrm>
          <a:prstGeom prst="rect">
            <a:avLst/>
          </a:prstGeom>
          <a:noFill/>
          <a:ln w="9525">
            <a:noFill/>
          </a:ln>
        </p:spPr>
      </p:pic>
      <p:sp>
        <p:nvSpPr>
          <p:cNvPr id="33802" name="内容占位符 1"/>
          <p:cNvSpPr txBox="1"/>
          <p:nvPr/>
        </p:nvSpPr>
        <p:spPr>
          <a:xfrm>
            <a:off x="214313" y="3979863"/>
            <a:ext cx="4502150" cy="2112962"/>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lnSpc>
                <a:spcPct val="150000"/>
              </a:lnSpc>
              <a:buNone/>
            </a:pPr>
            <a:r>
              <a:rPr lang="en-US" altLang="zh-CN" sz="2800" dirty="0">
                <a:solidFill>
                  <a:srgbClr val="0000FF"/>
                </a:solidFill>
                <a:latin typeface="微软雅黑" panose="020B0503020204020204" pitchFamily="34" charset="-122"/>
                <a:ea typeface="微软雅黑" panose="020B0503020204020204" pitchFamily="34" charset="-122"/>
              </a:rPr>
              <a:t>2</a:t>
            </a:r>
            <a:r>
              <a:rPr lang="zh-CN" altLang="en-US" sz="2800" dirty="0">
                <a:solidFill>
                  <a:srgbClr val="0000FF"/>
                </a:solidFill>
                <a:latin typeface="微软雅黑" panose="020B0503020204020204" pitchFamily="34" charset="-122"/>
                <a:ea typeface="微软雅黑" panose="020B0503020204020204" pitchFamily="34" charset="-122"/>
              </a:rPr>
              <a:t>、隔离 </a:t>
            </a:r>
            <a:r>
              <a:rPr lang="zh-CN" altLang="en-US" sz="2000" dirty="0">
                <a:latin typeface="微软雅黑" panose="020B0503020204020204" pitchFamily="34" charset="-122"/>
                <a:ea typeface="微软雅黑" panose="020B0503020204020204" pitchFamily="34" charset="-122"/>
              </a:rPr>
              <a:t>通过封闭、设置屏障等措施，避免作业人员直接暴露于有害环境中</a:t>
            </a:r>
            <a:endParaRPr lang="en-US" altLang="zh-CN" sz="2000" dirty="0">
              <a:latin typeface="微软雅黑" panose="020B0503020204020204" pitchFamily="34" charset="-122"/>
              <a:ea typeface="微软雅黑" panose="020B0503020204020204" pitchFamily="34" charset="-122"/>
            </a:endParaRPr>
          </a:p>
        </p:txBody>
      </p:sp>
      <p:grpSp>
        <p:nvGrpSpPr>
          <p:cNvPr id="33803" name="组合 15"/>
          <p:cNvGrpSpPr/>
          <p:nvPr/>
        </p:nvGrpSpPr>
        <p:grpSpPr>
          <a:xfrm>
            <a:off x="4716463" y="3429000"/>
            <a:ext cx="4392612" cy="3305175"/>
            <a:chOff x="827088" y="1857399"/>
            <a:chExt cx="7488237" cy="4929187"/>
          </a:xfrm>
        </p:grpSpPr>
        <p:pic>
          <p:nvPicPr>
            <p:cNvPr id="33804" name="Picture 2"/>
            <p:cNvPicPr>
              <a:picLocks noChangeAspect="1"/>
            </p:cNvPicPr>
            <p:nvPr/>
          </p:nvPicPr>
          <p:blipFill>
            <a:blip r:embed="rId5"/>
            <a:stretch>
              <a:fillRect/>
            </a:stretch>
          </p:blipFill>
          <p:spPr>
            <a:xfrm>
              <a:off x="827088" y="1857399"/>
              <a:ext cx="7488237" cy="4929187"/>
            </a:xfrm>
            <a:prstGeom prst="rect">
              <a:avLst/>
            </a:prstGeom>
            <a:noFill/>
            <a:ln w="9525">
              <a:noFill/>
            </a:ln>
          </p:spPr>
        </p:pic>
        <p:sp>
          <p:nvSpPr>
            <p:cNvPr id="11" name="矩形 17"/>
            <p:cNvSpPr/>
            <p:nvPr/>
          </p:nvSpPr>
          <p:spPr>
            <a:xfrm>
              <a:off x="1847349" y="6000568"/>
              <a:ext cx="571023" cy="248591"/>
            </a:xfrm>
            <a:prstGeom prst="rect">
              <a:avLst/>
            </a:prstGeom>
            <a:solidFill>
              <a:schemeClr val="bg1"/>
            </a:solid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chemeClr val="tx1"/>
                </a:solidFill>
                <a:effectLst/>
                <a:uLnTx/>
                <a:uFillTx/>
                <a:latin typeface="+mj-ea"/>
                <a:ea typeface="+mj-ea"/>
                <a:cs typeface="+mn-c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34821"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3</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危险化学品的危害及控制</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6" name="内容占位符 1"/>
          <p:cNvSpPr>
            <a:spLocks noGrp="1"/>
          </p:cNvSpPr>
          <p:nvPr>
            <p:ph idx="1"/>
          </p:nvPr>
        </p:nvSpPr>
        <p:spPr>
          <a:xfrm>
            <a:off x="142875" y="692150"/>
            <a:ext cx="8929688" cy="2376488"/>
          </a:xfrm>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危险化学品的控制管理</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3</a:t>
            </a:r>
            <a:r>
              <a:rPr kumimoji="0" lang="zh-CN" altLang="en-US" sz="28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、通风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借助于有效的通风，使作业场所空气中的有害气体、蒸气或粉尘的浓度低于安全浓度，保证工人的身体健康，防止火灾、爆炸、中毒等事故的发生。</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4825" name="Picture 2" descr="https://timgsa.baidu.com/timg?image&amp;quality=80&amp;size=b9999_10000&amp;sec=1524650412475&amp;di=d40fdae7ce20a1bb3b651db6cf7ff6ab&amp;imgtype=0&amp;src=http%3A%2F%2Fwww.rswkshebei.com%2FUp%2Fday_150422%2F201504221552074152.jpg"/>
          <p:cNvPicPr>
            <a:picLocks noChangeAspect="1"/>
          </p:cNvPicPr>
          <p:nvPr/>
        </p:nvPicPr>
        <p:blipFill>
          <a:blip r:embed="rId4"/>
          <a:stretch>
            <a:fillRect/>
          </a:stretch>
        </p:blipFill>
        <p:spPr>
          <a:xfrm>
            <a:off x="2687638" y="2708275"/>
            <a:ext cx="3887787" cy="34417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35845"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3</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危险化学品的危害及控制</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6" name="内容占位符 1"/>
          <p:cNvSpPr>
            <a:spLocks noGrp="1"/>
          </p:cNvSpPr>
          <p:nvPr>
            <p:ph idx="1"/>
          </p:nvPr>
        </p:nvSpPr>
        <p:spPr>
          <a:xfrm>
            <a:off x="142875" y="692150"/>
            <a:ext cx="8929688" cy="2376488"/>
          </a:xfrm>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危险化学品的控制管理</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4</a:t>
            </a:r>
            <a:r>
              <a:rPr kumimoji="0" lang="zh-CN" altLang="en-US" sz="28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、个人防护</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作业人员必须穿戴必要的个人防护用品</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5849" name="Picture 4" descr="VistamaxVNC"/>
          <p:cNvPicPr>
            <a:picLocks noChangeAspect="1"/>
          </p:cNvPicPr>
          <p:nvPr/>
        </p:nvPicPr>
        <p:blipFill>
          <a:blip r:embed="rId4"/>
          <a:stretch>
            <a:fillRect/>
          </a:stretch>
        </p:blipFill>
        <p:spPr>
          <a:xfrm>
            <a:off x="542925" y="2708275"/>
            <a:ext cx="1508125" cy="855663"/>
          </a:xfrm>
          <a:prstGeom prst="rect">
            <a:avLst/>
          </a:prstGeom>
          <a:noFill/>
          <a:ln w="9525">
            <a:noFill/>
          </a:ln>
        </p:spPr>
      </p:pic>
      <p:pic>
        <p:nvPicPr>
          <p:cNvPr id="35850" name="Picture 4"/>
          <p:cNvPicPr/>
          <p:nvPr/>
        </p:nvPicPr>
        <p:blipFill>
          <a:blip r:embed="rId5"/>
          <a:srcRect t="2916" b="4723"/>
          <a:stretch>
            <a:fillRect/>
          </a:stretch>
        </p:blipFill>
        <p:spPr>
          <a:xfrm>
            <a:off x="2500313" y="2319338"/>
            <a:ext cx="1577975" cy="1401762"/>
          </a:xfrm>
          <a:prstGeom prst="rect">
            <a:avLst/>
          </a:prstGeom>
          <a:noFill/>
          <a:ln w="9525">
            <a:noFill/>
          </a:ln>
        </p:spPr>
      </p:pic>
      <p:pic>
        <p:nvPicPr>
          <p:cNvPr id="35851" name="Picture 4" descr="2"/>
          <p:cNvPicPr>
            <a:picLocks noChangeAspect="1"/>
          </p:cNvPicPr>
          <p:nvPr/>
        </p:nvPicPr>
        <p:blipFill>
          <a:blip r:embed="rId6"/>
          <a:stretch>
            <a:fillRect/>
          </a:stretch>
        </p:blipFill>
        <p:spPr>
          <a:xfrm>
            <a:off x="468313" y="4460875"/>
            <a:ext cx="2820987" cy="1128713"/>
          </a:xfrm>
          <a:prstGeom prst="rect">
            <a:avLst/>
          </a:prstGeom>
          <a:noFill/>
          <a:ln w="9525">
            <a:noFill/>
          </a:ln>
        </p:spPr>
      </p:pic>
      <p:pic>
        <p:nvPicPr>
          <p:cNvPr id="35852" name="Picture 2" descr="https://timgsa.baidu.com/timg?image&amp;quality=80&amp;size=b9999_10000&amp;sec=1524650672451&amp;di=e0f75eac2f6039238dc399b7f83448bd&amp;imgtype=0&amp;src=http%3A%2F%2Ffile1.youboy.com%2Fe%2F2015%2F5%2F26%2F72%2F800035.jpg"/>
          <p:cNvPicPr>
            <a:picLocks noChangeAspect="1"/>
          </p:cNvPicPr>
          <p:nvPr/>
        </p:nvPicPr>
        <p:blipFill>
          <a:blip r:embed="rId7"/>
          <a:stretch>
            <a:fillRect/>
          </a:stretch>
        </p:blipFill>
        <p:spPr>
          <a:xfrm>
            <a:off x="6677025" y="2116138"/>
            <a:ext cx="2376488" cy="1754187"/>
          </a:xfrm>
          <a:prstGeom prst="rect">
            <a:avLst/>
          </a:prstGeom>
          <a:noFill/>
          <a:ln w="9525">
            <a:noFill/>
          </a:ln>
        </p:spPr>
      </p:pic>
      <p:pic>
        <p:nvPicPr>
          <p:cNvPr id="35853" name="Picture 4" descr="https://timgsa.baidu.com/timg?image&amp;quality=80&amp;size=b9999_10000&amp;sec=1524650763576&amp;di=6caef85954e18fcca852fb73b473ddad&amp;imgtype=0&amp;src=http%3A%2F%2Flyhenganlb.com%2Fback%2Fupload%2F%25E8%25B8%258F%25E9%259B%25AA%25E8%2580%2590%25E9%2585%25B8%25E7%25A2%25B1%25E9%25AB%2598%25E6%2588%2596%25E5%258D%258A%25E7%25AD%2592%25E9%259D%25B4.jpg"/>
          <p:cNvPicPr>
            <a:picLocks noChangeAspect="1"/>
          </p:cNvPicPr>
          <p:nvPr/>
        </p:nvPicPr>
        <p:blipFill>
          <a:blip r:embed="rId8"/>
          <a:stretch>
            <a:fillRect/>
          </a:stretch>
        </p:blipFill>
        <p:spPr>
          <a:xfrm>
            <a:off x="3259138" y="4157663"/>
            <a:ext cx="2108200" cy="2108200"/>
          </a:xfrm>
          <a:prstGeom prst="rect">
            <a:avLst/>
          </a:prstGeom>
          <a:noFill/>
          <a:ln w="9525">
            <a:noFill/>
          </a:ln>
        </p:spPr>
      </p:pic>
      <p:pic>
        <p:nvPicPr>
          <p:cNvPr id="35854" name="Picture 6" descr="https://timgsa.baidu.com/timg?image&amp;quality=80&amp;size=b9999_10000&amp;sec=1524650801317&amp;di=35fb6b99c8c4ee4fea18f8d46a2f6574&amp;imgtype=0&amp;src=http%3A%2F%2Fwww.020bom.com%2Fimages%2FTB1aiiKGFXXXXcHXVXXXXXXXXXX_%2521%25210-item_pic.jpg_400x400.jpg"/>
          <p:cNvPicPr>
            <a:picLocks noChangeAspect="1"/>
          </p:cNvPicPr>
          <p:nvPr/>
        </p:nvPicPr>
        <p:blipFill>
          <a:blip r:embed="rId9"/>
          <a:stretch>
            <a:fillRect/>
          </a:stretch>
        </p:blipFill>
        <p:spPr>
          <a:xfrm>
            <a:off x="5334000" y="4238625"/>
            <a:ext cx="1150938" cy="1733550"/>
          </a:xfrm>
          <a:prstGeom prst="rect">
            <a:avLst/>
          </a:prstGeom>
          <a:noFill/>
          <a:ln w="9525">
            <a:noFill/>
          </a:ln>
        </p:spPr>
      </p:pic>
      <p:pic>
        <p:nvPicPr>
          <p:cNvPr id="35855" name="Picture 8" descr="https://timgsa.baidu.com/timg?image&amp;quality=80&amp;size=b9999_10000&amp;sec=1524650877161&amp;di=e05b509d48b6aa5398a9e9076ef14537&amp;imgtype=0&amp;src=http%3A%2F%2Fm.360buyimg.com%2Fn12%2Fjfs%2Ft661%2F200%2F896929023%2F130289%2F58d1f7c8%2F549392deN7d9d273f.jpg%2521q70.jpg"/>
          <p:cNvPicPr>
            <a:picLocks noChangeAspect="1"/>
          </p:cNvPicPr>
          <p:nvPr/>
        </p:nvPicPr>
        <p:blipFill>
          <a:blip r:embed="rId10"/>
          <a:stretch>
            <a:fillRect/>
          </a:stretch>
        </p:blipFill>
        <p:spPr>
          <a:xfrm>
            <a:off x="6588125" y="3913188"/>
            <a:ext cx="2555875" cy="2555875"/>
          </a:xfrm>
          <a:prstGeom prst="rect">
            <a:avLst/>
          </a:prstGeom>
          <a:noFill/>
          <a:ln w="9525">
            <a:noFill/>
          </a:ln>
        </p:spPr>
      </p:pic>
      <p:pic>
        <p:nvPicPr>
          <p:cNvPr id="35856" name="Picture 16"/>
          <p:cNvPicPr>
            <a:picLocks noChangeAspect="1"/>
          </p:cNvPicPr>
          <p:nvPr/>
        </p:nvPicPr>
        <p:blipFill>
          <a:blip r:embed="rId11"/>
          <a:stretch>
            <a:fillRect/>
          </a:stretch>
        </p:blipFill>
        <p:spPr>
          <a:xfrm>
            <a:off x="4440238" y="2290763"/>
            <a:ext cx="2157412" cy="14573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36869"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3</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危险化学品的危害及控制</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6" name="内容占位符 1"/>
          <p:cNvSpPr>
            <a:spLocks noGrp="1"/>
          </p:cNvSpPr>
          <p:nvPr>
            <p:ph idx="1"/>
          </p:nvPr>
        </p:nvSpPr>
        <p:spPr>
          <a:xfrm>
            <a:off x="142875" y="692150"/>
            <a:ext cx="8929688" cy="5329238"/>
          </a:xfrm>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危险化学品的控制管理</a:t>
            </a:r>
            <a:endPar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5</a:t>
            </a:r>
            <a:r>
              <a:rPr kumimoji="0" lang="zh-CN" altLang="en-US" sz="28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、卫生 </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作业人员养生良好的卫生习惯</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遵守安全操作规程并使用适当的防护用品。</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不直接接触能引起过敏的化学品。</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工作结束后、饭前、饮水前、吸烟前以及便后要充分洗净身体的</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暴露</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部分。</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在衣服口袋里不装被污染的东西，如抹布、工具等。</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勤剪指甲并保持指甲洁净。 </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时刻注意防止自我污染，尤其在清洗或更换工作服时更要注意。 </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防护用品要分放、分洗。 </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37893"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4</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en-US" altLang="zh-CN"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MSDS</a:t>
            </a: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及标签</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37896" name="Rectangle 3"/>
          <p:cNvSpPr/>
          <p:nvPr/>
        </p:nvSpPr>
        <p:spPr>
          <a:xfrm>
            <a:off x="273050" y="887413"/>
            <a:ext cx="8382000" cy="1066800"/>
          </a:xfrm>
          <a:prstGeom prst="rect">
            <a:avLst/>
          </a:prstGeom>
          <a:noFill/>
          <a:ln w="9525">
            <a:noFill/>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200" dirty="0">
                <a:latin typeface="微软雅黑" panose="020B0503020204020204" pitchFamily="34" charset="-122"/>
                <a:ea typeface="微软雅黑" panose="020B0503020204020204" pitchFamily="34" charset="-122"/>
              </a:rPr>
              <a:t>MSDS </a:t>
            </a:r>
            <a:r>
              <a:rPr lang="zh-CN" altLang="en-US" sz="2200" dirty="0">
                <a:latin typeface="微软雅黑" panose="020B0503020204020204" pitchFamily="34" charset="-122"/>
                <a:ea typeface="微软雅黑" panose="020B0503020204020204" pitchFamily="34" charset="-122"/>
              </a:rPr>
              <a:t>材料安全数据表 ----标签</a:t>
            </a:r>
            <a:r>
              <a:rPr lang="en-US" altLang="zh-CN" sz="2200" dirty="0">
                <a:latin typeface="微软雅黑" panose="020B0503020204020204" pitchFamily="34" charset="-122"/>
                <a:ea typeface="微软雅黑" panose="020B0503020204020204" pitchFamily="34" charset="-122"/>
              </a:rPr>
              <a:t> </a:t>
            </a:r>
            <a:br>
              <a:rPr lang="en-US" altLang="zh-CN" sz="700" dirty="0">
                <a:latin typeface="微软雅黑" panose="020B0503020204020204" pitchFamily="34" charset="-122"/>
                <a:ea typeface="微软雅黑" panose="020B0503020204020204" pitchFamily="34" charset="-122"/>
              </a:rPr>
            </a:br>
            <a:r>
              <a:rPr lang="en-US" altLang="zh-CN" sz="2200" b="1" dirty="0">
                <a:latin typeface="微软雅黑" panose="020B0503020204020204" pitchFamily="34" charset="-122"/>
                <a:ea typeface="微软雅黑" panose="020B0503020204020204" pitchFamily="34" charset="-122"/>
              </a:rPr>
              <a:t>(M</a:t>
            </a:r>
            <a:r>
              <a:rPr lang="en-US" altLang="zh-CN" sz="2200" dirty="0">
                <a:latin typeface="微软雅黑" panose="020B0503020204020204" pitchFamily="34" charset="-122"/>
                <a:ea typeface="微软雅黑" panose="020B0503020204020204" pitchFamily="34" charset="-122"/>
              </a:rPr>
              <a:t>aterial </a:t>
            </a:r>
            <a:r>
              <a:rPr lang="en-US" altLang="zh-CN" sz="2200" b="1" dirty="0">
                <a:latin typeface="微软雅黑" panose="020B0503020204020204" pitchFamily="34" charset="-122"/>
                <a:ea typeface="微软雅黑" panose="020B0503020204020204" pitchFamily="34" charset="-122"/>
              </a:rPr>
              <a:t>S</a:t>
            </a:r>
            <a:r>
              <a:rPr lang="en-US" altLang="zh-CN" sz="2200" dirty="0">
                <a:latin typeface="微软雅黑" panose="020B0503020204020204" pitchFamily="34" charset="-122"/>
                <a:ea typeface="微软雅黑" panose="020B0503020204020204" pitchFamily="34" charset="-122"/>
              </a:rPr>
              <a:t>afety </a:t>
            </a:r>
            <a:r>
              <a:rPr lang="en-US" altLang="zh-CN" sz="2200" b="1" dirty="0">
                <a:latin typeface="微软雅黑" panose="020B0503020204020204" pitchFamily="34" charset="-122"/>
                <a:ea typeface="微软雅黑" panose="020B0503020204020204" pitchFamily="34" charset="-122"/>
              </a:rPr>
              <a:t>D</a:t>
            </a:r>
            <a:r>
              <a:rPr lang="en-US" altLang="zh-CN" sz="2200" dirty="0">
                <a:latin typeface="微软雅黑" panose="020B0503020204020204" pitchFamily="34" charset="-122"/>
                <a:ea typeface="微软雅黑" panose="020B0503020204020204" pitchFamily="34" charset="-122"/>
              </a:rPr>
              <a:t>ata </a:t>
            </a:r>
            <a:r>
              <a:rPr lang="en-US" altLang="zh-CN" sz="2200" b="1" dirty="0">
                <a:latin typeface="微软雅黑" panose="020B0503020204020204" pitchFamily="34" charset="-122"/>
                <a:ea typeface="微软雅黑" panose="020B0503020204020204" pitchFamily="34" charset="-122"/>
              </a:rPr>
              <a:t>S</a:t>
            </a:r>
            <a:r>
              <a:rPr lang="en-US" altLang="zh-CN" sz="2200" dirty="0">
                <a:latin typeface="微软雅黑" panose="020B0503020204020204" pitchFamily="34" charset="-122"/>
                <a:ea typeface="微软雅黑" panose="020B0503020204020204" pitchFamily="34" charset="-122"/>
              </a:rPr>
              <a:t>heet</a:t>
            </a:r>
            <a:r>
              <a:rPr lang="en-US" altLang="zh-CN" sz="2200" b="1" dirty="0">
                <a:latin typeface="微软雅黑" panose="020B0503020204020204" pitchFamily="34" charset="-122"/>
                <a:ea typeface="微软雅黑" panose="020B0503020204020204" pitchFamily="34" charset="-122"/>
              </a:rPr>
              <a:t>)</a:t>
            </a:r>
            <a:endParaRPr lang="en-US" altLang="zh-CN" sz="2200" b="1" dirty="0">
              <a:latin typeface="微软雅黑" panose="020B0503020204020204" pitchFamily="34" charset="-122"/>
              <a:ea typeface="微软雅黑" panose="020B0503020204020204" pitchFamily="34" charset="-122"/>
            </a:endParaRPr>
          </a:p>
        </p:txBody>
      </p:sp>
      <p:grpSp>
        <p:nvGrpSpPr>
          <p:cNvPr id="37897" name="Group 4"/>
          <p:cNvGrpSpPr/>
          <p:nvPr/>
        </p:nvGrpSpPr>
        <p:grpSpPr>
          <a:xfrm>
            <a:off x="2706688" y="1600200"/>
            <a:ext cx="5969000" cy="4624388"/>
            <a:chOff x="2016" y="1008"/>
            <a:chExt cx="3264" cy="2784"/>
          </a:xfrm>
        </p:grpSpPr>
        <p:grpSp>
          <p:nvGrpSpPr>
            <p:cNvPr id="37899" name="Group 5"/>
            <p:cNvGrpSpPr/>
            <p:nvPr/>
          </p:nvGrpSpPr>
          <p:grpSpPr>
            <a:xfrm>
              <a:off x="2016" y="1008"/>
              <a:ext cx="3264" cy="2784"/>
              <a:chOff x="2016" y="1008"/>
              <a:chExt cx="3264" cy="2784"/>
            </a:xfrm>
          </p:grpSpPr>
          <p:sp>
            <p:nvSpPr>
              <p:cNvPr id="37901" name="AutoShape 6"/>
              <p:cNvSpPr/>
              <p:nvPr/>
            </p:nvSpPr>
            <p:spPr>
              <a:xfrm>
                <a:off x="3264" y="2160"/>
                <a:ext cx="720" cy="1008"/>
              </a:xfrm>
              <a:prstGeom prst="diamond">
                <a:avLst/>
              </a:prstGeom>
              <a:solidFill>
                <a:srgbClr val="FFFFF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4000" dirty="0">
                    <a:latin typeface="微软雅黑" panose="020B0503020204020204" pitchFamily="34" charset="-122"/>
                    <a:ea typeface="微软雅黑" panose="020B0503020204020204" pitchFamily="34" charset="-122"/>
                  </a:rPr>
                  <a:t>3</a:t>
                </a:r>
                <a:endParaRPr lang="en-US" altLang="zh-CN" sz="4000" dirty="0">
                  <a:latin typeface="微软雅黑" panose="020B0503020204020204" pitchFamily="34" charset="-122"/>
                  <a:ea typeface="微软雅黑" panose="020B0503020204020204" pitchFamily="34" charset="-122"/>
                </a:endParaRPr>
              </a:p>
            </p:txBody>
          </p:sp>
          <p:grpSp>
            <p:nvGrpSpPr>
              <p:cNvPr id="37902" name="Group 7"/>
              <p:cNvGrpSpPr/>
              <p:nvPr/>
            </p:nvGrpSpPr>
            <p:grpSpPr>
              <a:xfrm>
                <a:off x="2016" y="1008"/>
                <a:ext cx="3264" cy="2784"/>
                <a:chOff x="2016" y="1008"/>
                <a:chExt cx="3264" cy="2784"/>
              </a:xfrm>
            </p:grpSpPr>
            <p:sp>
              <p:nvSpPr>
                <p:cNvPr id="37903" name="AutoShape 8"/>
                <p:cNvSpPr/>
                <p:nvPr/>
              </p:nvSpPr>
              <p:spPr>
                <a:xfrm>
                  <a:off x="3264" y="1200"/>
                  <a:ext cx="720" cy="1008"/>
                </a:xfrm>
                <a:prstGeom prst="diamond">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4000" dirty="0">
                      <a:latin typeface="微软雅黑" panose="020B0503020204020204" pitchFamily="34" charset="-122"/>
                      <a:ea typeface="微软雅黑" panose="020B0503020204020204" pitchFamily="34" charset="-122"/>
                    </a:rPr>
                    <a:t>4</a:t>
                  </a:r>
                  <a:endParaRPr lang="en-US" altLang="zh-CN" sz="4000" dirty="0">
                    <a:latin typeface="微软雅黑" panose="020B0503020204020204" pitchFamily="34" charset="-122"/>
                    <a:ea typeface="微软雅黑" panose="020B0503020204020204" pitchFamily="34" charset="-122"/>
                  </a:endParaRPr>
                </a:p>
              </p:txBody>
            </p:sp>
            <p:sp>
              <p:nvSpPr>
                <p:cNvPr id="37904" name="AutoShape 9"/>
                <p:cNvSpPr/>
                <p:nvPr/>
              </p:nvSpPr>
              <p:spPr>
                <a:xfrm>
                  <a:off x="2928" y="1680"/>
                  <a:ext cx="720" cy="1008"/>
                </a:xfrm>
                <a:prstGeom prst="diamond">
                  <a:avLst/>
                </a:prstGeom>
                <a:solidFill>
                  <a:srgbClr val="0070C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4000" dirty="0">
                      <a:latin typeface="微软雅黑" panose="020B0503020204020204" pitchFamily="34" charset="-122"/>
                      <a:ea typeface="微软雅黑" panose="020B0503020204020204" pitchFamily="34" charset="-122"/>
                    </a:rPr>
                    <a:t>3</a:t>
                  </a:r>
                  <a:endParaRPr lang="en-US" altLang="zh-CN" sz="4000" dirty="0">
                    <a:latin typeface="微软雅黑" panose="020B0503020204020204" pitchFamily="34" charset="-122"/>
                    <a:ea typeface="微软雅黑" panose="020B0503020204020204" pitchFamily="34" charset="-122"/>
                  </a:endParaRPr>
                </a:p>
              </p:txBody>
            </p:sp>
            <p:sp>
              <p:nvSpPr>
                <p:cNvPr id="37905" name="Rectangle 10"/>
                <p:cNvSpPr/>
                <p:nvPr/>
              </p:nvSpPr>
              <p:spPr>
                <a:xfrm>
                  <a:off x="3408" y="3168"/>
                  <a:ext cx="816" cy="624"/>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000" dirty="0">
                      <a:solidFill>
                        <a:srgbClr val="FF0000"/>
                      </a:solidFill>
                      <a:latin typeface="微软雅黑" panose="020B0503020204020204" pitchFamily="34" charset="-122"/>
                      <a:ea typeface="微软雅黑" panose="020B0503020204020204" pitchFamily="34" charset="-122"/>
                    </a:rPr>
                    <a:t>防护级别</a:t>
                  </a:r>
                  <a:endParaRPr lang="zh-CN" altLang="en-US" sz="2000" dirty="0">
                    <a:solidFill>
                      <a:srgbClr val="FF0000"/>
                    </a:solidFill>
                    <a:latin typeface="微软雅黑" panose="020B0503020204020204" pitchFamily="34" charset="-122"/>
                    <a:ea typeface="微软雅黑" panose="020B0503020204020204" pitchFamily="34" charset="-122"/>
                  </a:endParaRPr>
                </a:p>
                <a:p>
                  <a:pPr marL="0" lvl="0" indent="0" algn="ctr" eaLnBrk="1" hangingPunct="1">
                    <a:spcBef>
                      <a:spcPct val="0"/>
                    </a:spcBef>
                    <a:buFontTx/>
                    <a:buNone/>
                  </a:pPr>
                  <a:endParaRPr lang="zh-CN" altLang="en-US" sz="1200" dirty="0">
                    <a:solidFill>
                      <a:srgbClr val="FF0000"/>
                    </a:solidFill>
                    <a:latin typeface="微软雅黑" panose="020B0503020204020204" pitchFamily="34" charset="-122"/>
                    <a:ea typeface="微软雅黑" panose="020B0503020204020204" pitchFamily="34" charset="-122"/>
                  </a:endParaRPr>
                </a:p>
                <a:p>
                  <a:pPr marL="0" lvl="0" indent="0" algn="ctr"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共分8级防护</a:t>
                  </a:r>
                  <a:endParaRPr lang="zh-CN" altLang="en-US" sz="1600" dirty="0">
                    <a:latin typeface="微软雅黑" panose="020B0503020204020204" pitchFamily="34" charset="-122"/>
                    <a:ea typeface="微软雅黑" panose="020B0503020204020204" pitchFamily="34" charset="-122"/>
                  </a:endParaRPr>
                </a:p>
              </p:txBody>
            </p:sp>
            <p:sp>
              <p:nvSpPr>
                <p:cNvPr id="37906" name="Rectangle 11"/>
                <p:cNvSpPr/>
                <p:nvPr/>
              </p:nvSpPr>
              <p:spPr>
                <a:xfrm>
                  <a:off x="4320" y="2112"/>
                  <a:ext cx="816" cy="24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000" dirty="0">
                      <a:solidFill>
                        <a:srgbClr val="FF0000"/>
                      </a:solidFill>
                      <a:latin typeface="微软雅黑" panose="020B0503020204020204" pitchFamily="34" charset="-122"/>
                      <a:ea typeface="微软雅黑" panose="020B0503020204020204" pitchFamily="34" charset="-122"/>
                    </a:rPr>
                    <a:t>反应活性</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37907" name="AutoShape 12"/>
                <p:cNvSpPr/>
                <p:nvPr/>
              </p:nvSpPr>
              <p:spPr>
                <a:xfrm>
                  <a:off x="4492" y="1200"/>
                  <a:ext cx="788" cy="816"/>
                </a:xfrm>
                <a:prstGeom prst="callout2">
                  <a:avLst>
                    <a:gd name="adj1" fmla="val 8824"/>
                    <a:gd name="adj2" fmla="val -6093"/>
                    <a:gd name="adj3" fmla="val 8824"/>
                    <a:gd name="adj4" fmla="val -86931"/>
                    <a:gd name="adj5" fmla="val 55884"/>
                    <a:gd name="adj6" fmla="val -100255"/>
                  </a:avLst>
                </a:prstGeom>
                <a:solidFill>
                  <a:schemeClr val="bg1"/>
                </a:solidFill>
                <a:ln w="9525"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极易燃</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3.高度易燃</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2.易燃</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1.可燃</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0.不燃</a:t>
                  </a:r>
                  <a:endParaRPr lang="zh-CN" altLang="en-US" sz="1600" dirty="0">
                    <a:latin typeface="微软雅黑" panose="020B0503020204020204" pitchFamily="34" charset="-122"/>
                    <a:ea typeface="微软雅黑" panose="020B0503020204020204" pitchFamily="34" charset="-122"/>
                  </a:endParaRPr>
                </a:p>
              </p:txBody>
            </p:sp>
            <p:sp>
              <p:nvSpPr>
                <p:cNvPr id="37908" name="Rectangle 13"/>
                <p:cNvSpPr/>
                <p:nvPr/>
              </p:nvSpPr>
              <p:spPr>
                <a:xfrm>
                  <a:off x="3792" y="1008"/>
                  <a:ext cx="816" cy="24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000" dirty="0">
                      <a:solidFill>
                        <a:srgbClr val="FF0000"/>
                      </a:solidFill>
                      <a:latin typeface="微软雅黑" panose="020B0503020204020204" pitchFamily="34" charset="-122"/>
                      <a:ea typeface="微软雅黑" panose="020B0503020204020204" pitchFamily="34" charset="-122"/>
                    </a:rPr>
                    <a:t>燃烧危险</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37909" name="Line 14"/>
                <p:cNvSpPr/>
                <p:nvPr/>
              </p:nvSpPr>
              <p:spPr>
                <a:xfrm>
                  <a:off x="4032" y="2400"/>
                  <a:ext cx="1104" cy="0"/>
                </a:xfrm>
                <a:prstGeom prst="line">
                  <a:avLst/>
                </a:prstGeom>
                <a:ln w="9525" cap="flat" cmpd="sng">
                  <a:solidFill>
                    <a:schemeClr val="tx1"/>
                  </a:solidFill>
                  <a:prstDash val="solid"/>
                  <a:headEnd type="none" w="med" len="med"/>
                  <a:tailEnd type="none" w="med" len="med"/>
                </a:ln>
              </p:spPr>
            </p:sp>
            <p:sp>
              <p:nvSpPr>
                <p:cNvPr id="37910" name="Rectangle 15"/>
                <p:cNvSpPr/>
                <p:nvPr/>
              </p:nvSpPr>
              <p:spPr>
                <a:xfrm>
                  <a:off x="4464" y="2448"/>
                  <a:ext cx="672" cy="864"/>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极不稳定</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3.很不稳定</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2.不稳定</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1.较不稳定</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0.稳定</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endParaRPr lang="zh-CN" altLang="en-US" sz="1600" dirty="0">
                    <a:latin typeface="微软雅黑" panose="020B0503020204020204" pitchFamily="34" charset="-122"/>
                    <a:ea typeface="微软雅黑" panose="020B0503020204020204" pitchFamily="34" charset="-122"/>
                  </a:endParaRPr>
                </a:p>
              </p:txBody>
            </p:sp>
            <p:sp>
              <p:nvSpPr>
                <p:cNvPr id="37911" name="Line 16"/>
                <p:cNvSpPr/>
                <p:nvPr/>
              </p:nvSpPr>
              <p:spPr>
                <a:xfrm flipH="1">
                  <a:off x="3216" y="2976"/>
                  <a:ext cx="384" cy="528"/>
                </a:xfrm>
                <a:prstGeom prst="line">
                  <a:avLst/>
                </a:prstGeom>
                <a:ln w="9525" cap="flat" cmpd="sng">
                  <a:solidFill>
                    <a:schemeClr val="tx1"/>
                  </a:solidFill>
                  <a:prstDash val="solid"/>
                  <a:headEnd type="none" w="med" len="med"/>
                  <a:tailEnd type="none" w="med" len="med"/>
                </a:ln>
              </p:spPr>
            </p:sp>
            <p:sp>
              <p:nvSpPr>
                <p:cNvPr id="37912" name="Line 17"/>
                <p:cNvSpPr/>
                <p:nvPr/>
              </p:nvSpPr>
              <p:spPr>
                <a:xfrm>
                  <a:off x="3216" y="3504"/>
                  <a:ext cx="960" cy="0"/>
                </a:xfrm>
                <a:prstGeom prst="line">
                  <a:avLst/>
                </a:prstGeom>
                <a:ln w="9525" cap="flat" cmpd="sng">
                  <a:solidFill>
                    <a:schemeClr val="tx1"/>
                  </a:solidFill>
                  <a:prstDash val="solid"/>
                  <a:headEnd type="none" w="med" len="med"/>
                  <a:tailEnd type="none" w="med" len="med"/>
                </a:ln>
              </p:spPr>
            </p:sp>
            <p:sp>
              <p:nvSpPr>
                <p:cNvPr id="37913" name="Line 18"/>
                <p:cNvSpPr/>
                <p:nvPr/>
              </p:nvSpPr>
              <p:spPr>
                <a:xfrm flipH="1">
                  <a:off x="2016" y="2112"/>
                  <a:ext cx="1104" cy="0"/>
                </a:xfrm>
                <a:prstGeom prst="line">
                  <a:avLst/>
                </a:prstGeom>
                <a:ln w="9525" cap="flat" cmpd="sng">
                  <a:solidFill>
                    <a:schemeClr val="tx1"/>
                  </a:solidFill>
                  <a:prstDash val="solid"/>
                  <a:headEnd type="none" w="med" len="med"/>
                  <a:tailEnd type="none" w="med" len="med"/>
                </a:ln>
              </p:spPr>
            </p:sp>
            <p:sp>
              <p:nvSpPr>
                <p:cNvPr id="37914" name="Rectangle 19"/>
                <p:cNvSpPr/>
                <p:nvPr/>
              </p:nvSpPr>
              <p:spPr>
                <a:xfrm>
                  <a:off x="2208" y="1824"/>
                  <a:ext cx="768" cy="24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000" dirty="0">
                      <a:solidFill>
                        <a:srgbClr val="FF0000"/>
                      </a:solidFill>
                      <a:latin typeface="微软雅黑" panose="020B0503020204020204" pitchFamily="34" charset="-122"/>
                      <a:ea typeface="微软雅黑" panose="020B0503020204020204" pitchFamily="34" charset="-122"/>
                    </a:rPr>
                    <a:t>健康危害</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37915" name="Rectangle 20"/>
                <p:cNvSpPr/>
                <p:nvPr/>
              </p:nvSpPr>
              <p:spPr>
                <a:xfrm>
                  <a:off x="2112" y="2208"/>
                  <a:ext cx="768" cy="864"/>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剧毒</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3.高毒</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2.中等毒性</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1.低毒</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1600" dirty="0">
                      <a:latin typeface="微软雅黑" panose="020B0503020204020204" pitchFamily="34" charset="-122"/>
                      <a:ea typeface="微软雅黑" panose="020B0503020204020204" pitchFamily="34" charset="-122"/>
                    </a:rPr>
                    <a:t>0.微毒(无毒)</a:t>
                  </a:r>
                  <a:endParaRPr lang="zh-CN" altLang="en-US" sz="16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endParaRPr lang="zh-CN" altLang="en-US" sz="1600" dirty="0">
                    <a:latin typeface="微软雅黑" panose="020B0503020204020204" pitchFamily="34" charset="-122"/>
                    <a:ea typeface="微软雅黑" panose="020B0503020204020204" pitchFamily="34" charset="-122"/>
                  </a:endParaRPr>
                </a:p>
              </p:txBody>
            </p:sp>
          </p:grpSp>
        </p:grpSp>
        <p:sp>
          <p:nvSpPr>
            <p:cNvPr id="37900" name="AutoShape 21"/>
            <p:cNvSpPr/>
            <p:nvPr/>
          </p:nvSpPr>
          <p:spPr>
            <a:xfrm>
              <a:off x="3630" y="1680"/>
              <a:ext cx="672" cy="1008"/>
            </a:xfrm>
            <a:prstGeom prst="diamond">
              <a:avLst/>
            </a:prstGeom>
            <a:solidFill>
              <a:srgbClr val="FFFF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4000" dirty="0">
                  <a:latin typeface="微软雅黑" panose="020B0503020204020204" pitchFamily="34" charset="-122"/>
                  <a:ea typeface="微软雅黑" panose="020B0503020204020204" pitchFamily="34" charset="-122"/>
                </a:rPr>
                <a:t>2</a:t>
              </a:r>
              <a:endParaRPr lang="en-US" altLang="zh-CN" sz="4000" dirty="0">
                <a:latin typeface="微软雅黑" panose="020B0503020204020204" pitchFamily="34" charset="-122"/>
                <a:ea typeface="微软雅黑" panose="020B0503020204020204" pitchFamily="34" charset="-122"/>
              </a:endParaRPr>
            </a:p>
          </p:txBody>
        </p:sp>
      </p:grpSp>
      <p:pic>
        <p:nvPicPr>
          <p:cNvPr id="37898" name="Picture 25"/>
          <p:cNvPicPr>
            <a:picLocks noChangeAspect="1"/>
          </p:cNvPicPr>
          <p:nvPr/>
        </p:nvPicPr>
        <p:blipFill>
          <a:blip r:embed="rId4"/>
          <a:stretch>
            <a:fillRect/>
          </a:stretch>
        </p:blipFill>
        <p:spPr>
          <a:xfrm>
            <a:off x="398463" y="3316288"/>
            <a:ext cx="1797050" cy="2905125"/>
          </a:xfrm>
          <a:prstGeom prst="rect">
            <a:avLst/>
          </a:prstGeom>
          <a:noFill/>
          <a:ln w="9525" cap="flat" cmpd="sng">
            <a:solidFill>
              <a:srgbClr val="FF0000"/>
            </a:solidFill>
            <a:prstDash val="solid"/>
            <a:miter/>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38917"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4</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en-US" altLang="zh-CN"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MSDS</a:t>
            </a: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及标签</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38920" name="Text Box 11"/>
          <p:cNvSpPr txBox="1"/>
          <p:nvPr/>
        </p:nvSpPr>
        <p:spPr>
          <a:xfrm>
            <a:off x="1085850" y="836613"/>
            <a:ext cx="7662863" cy="5632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400" dirty="0">
                <a:latin typeface="微软雅黑" panose="020B0503020204020204" pitchFamily="34" charset="-122"/>
                <a:ea typeface="微软雅黑" panose="020B0503020204020204" pitchFamily="34" charset="-122"/>
              </a:rPr>
              <a:t>所有化学品均需有供应商提供的中文版本的</a:t>
            </a:r>
            <a:r>
              <a:rPr lang="en-US" altLang="zh-CN" sz="2400" dirty="0">
                <a:latin typeface="微软雅黑" panose="020B0503020204020204" pitchFamily="34" charset="-122"/>
                <a:ea typeface="微软雅黑" panose="020B0503020204020204" pitchFamily="34" charset="-122"/>
              </a:rPr>
              <a:t>MSDS</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zh-CN" altLang="en-US" sz="2400" dirty="0">
                <a:latin typeface="微软雅黑" panose="020B0503020204020204" pitchFamily="34" charset="-122"/>
                <a:ea typeface="微软雅黑" panose="020B0503020204020204" pitchFamily="34" charset="-122"/>
              </a:rPr>
              <a:t>一份</a:t>
            </a:r>
            <a:r>
              <a:rPr lang="en-US" altLang="zh-CN" sz="2400" dirty="0">
                <a:latin typeface="微软雅黑" panose="020B0503020204020204" pitchFamily="34" charset="-122"/>
                <a:ea typeface="微软雅黑" panose="020B0503020204020204" pitchFamily="34" charset="-122"/>
              </a:rPr>
              <a:t>MSDS</a:t>
            </a:r>
            <a:r>
              <a:rPr lang="zh-CN" altLang="en-US" sz="2400" dirty="0">
                <a:latin typeface="微软雅黑" panose="020B0503020204020204" pitchFamily="34" charset="-122"/>
                <a:ea typeface="微软雅黑" panose="020B0503020204020204" pitchFamily="34" charset="-122"/>
              </a:rPr>
              <a:t>包含以下</a:t>
            </a:r>
            <a:r>
              <a:rPr lang="en-US" altLang="zh-CN" sz="2400" dirty="0">
                <a:latin typeface="微软雅黑" panose="020B0503020204020204" pitchFamily="34" charset="-122"/>
                <a:ea typeface="微软雅黑" panose="020B0503020204020204" pitchFamily="34" charset="-122"/>
              </a:rPr>
              <a:t>16</a:t>
            </a:r>
            <a:r>
              <a:rPr lang="zh-CN" altLang="en-US" sz="2400" dirty="0">
                <a:latin typeface="微软雅黑" panose="020B0503020204020204" pitchFamily="34" charset="-122"/>
                <a:ea typeface="微软雅黑" panose="020B0503020204020204" pitchFamily="34" charset="-122"/>
              </a:rPr>
              <a:t>项内容：</a:t>
            </a:r>
            <a:endParaRPr lang="zh-CN" altLang="en-US" sz="24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endParaRPr lang="zh-CN" altLang="en-US" sz="24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1 </a:t>
            </a:r>
            <a:r>
              <a:rPr lang="zh-CN" altLang="en-US" sz="1800" dirty="0">
                <a:latin typeface="微软雅黑" panose="020B0503020204020204" pitchFamily="34" charset="-122"/>
                <a:ea typeface="微软雅黑" panose="020B0503020204020204" pitchFamily="34" charset="-122"/>
              </a:rPr>
              <a:t>化学品及企业标识（</a:t>
            </a:r>
            <a:r>
              <a:rPr lang="en-US" altLang="zh-CN" sz="1800" dirty="0">
                <a:latin typeface="微软雅黑" panose="020B0503020204020204" pitchFamily="34" charset="-122"/>
                <a:ea typeface="微软雅黑" panose="020B0503020204020204" pitchFamily="34" charset="-122"/>
              </a:rPr>
              <a:t>chemical product and company identification</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2 </a:t>
            </a:r>
            <a:r>
              <a:rPr lang="zh-CN" altLang="en-US" sz="1800" dirty="0">
                <a:latin typeface="微软雅黑" panose="020B0503020204020204" pitchFamily="34" charset="-122"/>
                <a:ea typeface="微软雅黑" panose="020B0503020204020204" pitchFamily="34" charset="-122"/>
              </a:rPr>
              <a:t>成分</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组成信息（</a:t>
            </a:r>
            <a:r>
              <a:rPr lang="en-US" altLang="zh-CN" sz="1800" dirty="0">
                <a:latin typeface="微软雅黑" panose="020B0503020204020204" pitchFamily="34" charset="-122"/>
                <a:ea typeface="微软雅黑" panose="020B0503020204020204" pitchFamily="34" charset="-122"/>
              </a:rPr>
              <a:t>composition/information on ingredients) </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3 </a:t>
            </a:r>
            <a:r>
              <a:rPr lang="zh-CN" altLang="en-US" sz="1800" dirty="0">
                <a:latin typeface="微软雅黑" panose="020B0503020204020204" pitchFamily="34" charset="-122"/>
                <a:ea typeface="微软雅黑" panose="020B0503020204020204" pitchFamily="34" charset="-122"/>
              </a:rPr>
              <a:t>危险性概述（</a:t>
            </a:r>
            <a:r>
              <a:rPr lang="en-US" altLang="zh-CN" sz="1800" dirty="0">
                <a:latin typeface="微软雅黑" panose="020B0503020204020204" pitchFamily="34" charset="-122"/>
                <a:ea typeface="微软雅黑" panose="020B0503020204020204" pitchFamily="34" charset="-122"/>
              </a:rPr>
              <a:t>haxards summarizing) </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4 </a:t>
            </a:r>
            <a:r>
              <a:rPr lang="zh-CN" altLang="en-US" sz="1800" dirty="0">
                <a:latin typeface="微软雅黑" panose="020B0503020204020204" pitchFamily="34" charset="-122"/>
                <a:ea typeface="微软雅黑" panose="020B0503020204020204" pitchFamily="34" charset="-122"/>
              </a:rPr>
              <a:t>急救措施（</a:t>
            </a:r>
            <a:r>
              <a:rPr lang="en-US" altLang="zh-CN" sz="1800" dirty="0">
                <a:latin typeface="微软雅黑" panose="020B0503020204020204" pitchFamily="34" charset="-122"/>
                <a:ea typeface="微软雅黑" panose="020B0503020204020204" pitchFamily="34" charset="-122"/>
              </a:rPr>
              <a:t>first-aid measures) </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5 </a:t>
            </a:r>
            <a:r>
              <a:rPr lang="zh-CN" altLang="en-US" sz="1800" dirty="0">
                <a:latin typeface="微软雅黑" panose="020B0503020204020204" pitchFamily="34" charset="-122"/>
                <a:ea typeface="微软雅黑" panose="020B0503020204020204" pitchFamily="34" charset="-122"/>
              </a:rPr>
              <a:t>消防措施（</a:t>
            </a:r>
            <a:r>
              <a:rPr lang="en-US" altLang="zh-CN" sz="1800" dirty="0">
                <a:latin typeface="微软雅黑" panose="020B0503020204020204" pitchFamily="34" charset="-122"/>
                <a:ea typeface="微软雅黑" panose="020B0503020204020204" pitchFamily="34" charset="-122"/>
              </a:rPr>
              <a:t>fire-fighting measures</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6 </a:t>
            </a:r>
            <a:r>
              <a:rPr lang="zh-CN" altLang="en-US" sz="1800" dirty="0">
                <a:latin typeface="微软雅黑" panose="020B0503020204020204" pitchFamily="34" charset="-122"/>
                <a:ea typeface="微软雅黑" panose="020B0503020204020204" pitchFamily="34" charset="-122"/>
              </a:rPr>
              <a:t>泄漏应急处理（</a:t>
            </a:r>
            <a:r>
              <a:rPr lang="en-US" altLang="zh-CN" sz="1800" dirty="0">
                <a:latin typeface="微软雅黑" panose="020B0503020204020204" pitchFamily="34" charset="-122"/>
                <a:ea typeface="微软雅黑" panose="020B0503020204020204" pitchFamily="34" charset="-122"/>
              </a:rPr>
              <a:t>accidental release measures) </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7 </a:t>
            </a:r>
            <a:r>
              <a:rPr lang="zh-CN" altLang="en-US" sz="1800" dirty="0">
                <a:latin typeface="微软雅黑" panose="020B0503020204020204" pitchFamily="34" charset="-122"/>
                <a:ea typeface="微软雅黑" panose="020B0503020204020204" pitchFamily="34" charset="-122"/>
              </a:rPr>
              <a:t>操作处置与储存（</a:t>
            </a:r>
            <a:r>
              <a:rPr lang="en-US" altLang="zh-CN" sz="1800" dirty="0">
                <a:latin typeface="微软雅黑" panose="020B0503020204020204" pitchFamily="34" charset="-122"/>
                <a:ea typeface="微软雅黑" panose="020B0503020204020204" pitchFamily="34" charset="-122"/>
              </a:rPr>
              <a:t>handling and storage) </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8 </a:t>
            </a:r>
            <a:r>
              <a:rPr lang="zh-CN" altLang="en-US" sz="1800" dirty="0">
                <a:latin typeface="微软雅黑" panose="020B0503020204020204" pitchFamily="34" charset="-122"/>
                <a:ea typeface="微软雅黑" panose="020B0503020204020204" pitchFamily="34" charset="-122"/>
              </a:rPr>
              <a:t>接触控制</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个体防护（</a:t>
            </a:r>
            <a:r>
              <a:rPr lang="en-US" altLang="zh-CN" sz="1800" dirty="0">
                <a:latin typeface="微软雅黑" panose="020B0503020204020204" pitchFamily="34" charset="-122"/>
                <a:ea typeface="微软雅黑" panose="020B0503020204020204" pitchFamily="34" charset="-122"/>
              </a:rPr>
              <a:t>exposure controls/personal protection) </a:t>
            </a:r>
            <a:endParaRPr lang="en-US" altLang="zh-CN"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9 </a:t>
            </a:r>
            <a:r>
              <a:rPr lang="zh-CN" altLang="en-US" sz="1800" dirty="0">
                <a:latin typeface="微软雅黑" panose="020B0503020204020204" pitchFamily="34" charset="-122"/>
                <a:ea typeface="微软雅黑" panose="020B0503020204020204" pitchFamily="34" charset="-122"/>
              </a:rPr>
              <a:t>理化特性（</a:t>
            </a:r>
            <a:r>
              <a:rPr lang="en-US" altLang="zh-CN" sz="1800" dirty="0">
                <a:latin typeface="微软雅黑" panose="020B0503020204020204" pitchFamily="34" charset="-122"/>
                <a:ea typeface="微软雅黑" panose="020B0503020204020204" pitchFamily="34" charset="-122"/>
              </a:rPr>
              <a:t>physical and chemical properties</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10 </a:t>
            </a:r>
            <a:r>
              <a:rPr lang="zh-CN" altLang="en-US" sz="1800" dirty="0">
                <a:latin typeface="微软雅黑" panose="020B0503020204020204" pitchFamily="34" charset="-122"/>
                <a:ea typeface="微软雅黑" panose="020B0503020204020204" pitchFamily="34" charset="-122"/>
              </a:rPr>
              <a:t>稳定性和反应性（</a:t>
            </a:r>
            <a:r>
              <a:rPr lang="en-US" altLang="zh-CN" sz="1800" dirty="0">
                <a:latin typeface="微软雅黑" panose="020B0503020204020204" pitchFamily="34" charset="-122"/>
                <a:ea typeface="微软雅黑" panose="020B0503020204020204" pitchFamily="34" charset="-122"/>
              </a:rPr>
              <a:t>stability and reactivity </a:t>
            </a:r>
            <a:endParaRPr lang="en-US" altLang="zh-CN"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11 </a:t>
            </a:r>
            <a:r>
              <a:rPr lang="zh-CN" altLang="en-US" sz="1800" dirty="0">
                <a:latin typeface="微软雅黑" panose="020B0503020204020204" pitchFamily="34" charset="-122"/>
                <a:ea typeface="微软雅黑" panose="020B0503020204020204" pitchFamily="34" charset="-122"/>
              </a:rPr>
              <a:t>毒理学资料（</a:t>
            </a:r>
            <a:r>
              <a:rPr lang="en-US" altLang="zh-CN" sz="1800" dirty="0">
                <a:latin typeface="微软雅黑" panose="020B0503020204020204" pitchFamily="34" charset="-122"/>
                <a:ea typeface="微软雅黑" panose="020B0503020204020204" pitchFamily="34" charset="-122"/>
              </a:rPr>
              <a:t>toxicological information</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12 </a:t>
            </a:r>
            <a:r>
              <a:rPr lang="zh-CN" altLang="en-US" sz="1800" dirty="0">
                <a:latin typeface="微软雅黑" panose="020B0503020204020204" pitchFamily="34" charset="-122"/>
                <a:ea typeface="微软雅黑" panose="020B0503020204020204" pitchFamily="34" charset="-122"/>
              </a:rPr>
              <a:t>生态学资料（</a:t>
            </a:r>
            <a:r>
              <a:rPr lang="en-US" altLang="zh-CN" sz="1800" dirty="0">
                <a:latin typeface="微软雅黑" panose="020B0503020204020204" pitchFamily="34" charset="-122"/>
                <a:ea typeface="微软雅黑" panose="020B0503020204020204" pitchFamily="34" charset="-122"/>
              </a:rPr>
              <a:t>ecological information</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13 </a:t>
            </a:r>
            <a:r>
              <a:rPr lang="zh-CN" altLang="en-US" sz="1800" dirty="0">
                <a:latin typeface="微软雅黑" panose="020B0503020204020204" pitchFamily="34" charset="-122"/>
                <a:ea typeface="微软雅黑" panose="020B0503020204020204" pitchFamily="34" charset="-122"/>
              </a:rPr>
              <a:t>废弃处置（</a:t>
            </a:r>
            <a:r>
              <a:rPr lang="en-US" altLang="zh-CN" sz="1800" dirty="0">
                <a:latin typeface="微软雅黑" panose="020B0503020204020204" pitchFamily="34" charset="-122"/>
                <a:ea typeface="微软雅黑" panose="020B0503020204020204" pitchFamily="34" charset="-122"/>
              </a:rPr>
              <a:t>disposal</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14 </a:t>
            </a:r>
            <a:r>
              <a:rPr lang="zh-CN" altLang="en-US" sz="1800" dirty="0">
                <a:latin typeface="微软雅黑" panose="020B0503020204020204" pitchFamily="34" charset="-122"/>
                <a:ea typeface="微软雅黑" panose="020B0503020204020204" pitchFamily="34" charset="-122"/>
              </a:rPr>
              <a:t>运输信息（</a:t>
            </a:r>
            <a:r>
              <a:rPr lang="en-US" altLang="zh-CN" sz="1800" dirty="0">
                <a:latin typeface="微软雅黑" panose="020B0503020204020204" pitchFamily="34" charset="-122"/>
                <a:ea typeface="微软雅黑" panose="020B0503020204020204" pitchFamily="34" charset="-122"/>
              </a:rPr>
              <a:t>transport information) </a:t>
            </a:r>
            <a:endParaRPr lang="en-US" altLang="zh-CN"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15 </a:t>
            </a:r>
            <a:r>
              <a:rPr lang="zh-CN" altLang="en-US" sz="1800" dirty="0">
                <a:latin typeface="微软雅黑" panose="020B0503020204020204" pitchFamily="34" charset="-122"/>
                <a:ea typeface="微软雅黑" panose="020B0503020204020204" pitchFamily="34" charset="-122"/>
              </a:rPr>
              <a:t>法规信息（</a:t>
            </a:r>
            <a:r>
              <a:rPr lang="en-US" altLang="zh-CN" sz="1800" dirty="0">
                <a:latin typeface="微软雅黑" panose="020B0503020204020204" pitchFamily="34" charset="-122"/>
                <a:ea typeface="微软雅黑" panose="020B0503020204020204" pitchFamily="34" charset="-122"/>
              </a:rPr>
              <a:t>regulatory information</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marL="0" lvl="0" indent="0" eaLnBrk="1" hangingPunct="1">
              <a:spcBef>
                <a:spcPct val="0"/>
              </a:spcBef>
              <a:buFontTx/>
              <a:buNone/>
            </a:pPr>
            <a:r>
              <a:rPr lang="en-US" altLang="zh-CN" sz="1800" dirty="0">
                <a:latin typeface="微软雅黑" panose="020B0503020204020204" pitchFamily="34" charset="-122"/>
                <a:ea typeface="微软雅黑" panose="020B0503020204020204" pitchFamily="34" charset="-122"/>
              </a:rPr>
              <a:t>16 </a:t>
            </a:r>
            <a:r>
              <a:rPr lang="zh-CN" altLang="en-US" sz="1800" dirty="0">
                <a:latin typeface="微软雅黑" panose="020B0503020204020204" pitchFamily="34" charset="-122"/>
                <a:ea typeface="微软雅黑" panose="020B0503020204020204" pitchFamily="34" charset="-122"/>
              </a:rPr>
              <a:t>其他信息（</a:t>
            </a:r>
            <a:r>
              <a:rPr lang="en-US" altLang="zh-CN" sz="1800" dirty="0">
                <a:latin typeface="微软雅黑" panose="020B0503020204020204" pitchFamily="34" charset="-122"/>
                <a:ea typeface="微软雅黑" panose="020B0503020204020204" pitchFamily="34" charset="-122"/>
              </a:rPr>
              <a:t>other information</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 </a:t>
            </a:r>
            <a:endParaRPr lang="en-US" altLang="zh-CN" sz="1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39941"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4</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en-US" altLang="zh-CN"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MSDS</a:t>
            </a: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及标签</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pic>
        <p:nvPicPr>
          <p:cNvPr id="39944" name="Picture 2"/>
          <p:cNvPicPr>
            <a:picLocks noChangeAspect="1"/>
          </p:cNvPicPr>
          <p:nvPr/>
        </p:nvPicPr>
        <p:blipFill>
          <a:blip r:embed="rId4"/>
          <a:stretch>
            <a:fillRect/>
          </a:stretch>
        </p:blipFill>
        <p:spPr>
          <a:xfrm>
            <a:off x="247650" y="603250"/>
            <a:ext cx="8861425" cy="62103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0965"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4</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en-US" altLang="zh-CN"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MSDS</a:t>
            </a: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及标签</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40968" name="Rectangle 2"/>
          <p:cNvSpPr>
            <a:spLocks noGrp="1"/>
          </p:cNvSpPr>
          <p:nvPr>
            <p:ph type="title"/>
          </p:nvPr>
        </p:nvSpPr>
        <p:spPr>
          <a:xfrm>
            <a:off x="1524000" y="549275"/>
            <a:ext cx="6477000" cy="1143000"/>
          </a:xfrm>
        </p:spPr>
        <p:txBody>
          <a:bodyPr vert="horz" wrap="square" lIns="91440" tIns="45720" rIns="91440" bIns="45720" anchor="ctr" anchorCtr="0"/>
          <a:p>
            <a:pPr eaLnBrk="1" hangingPunct="1"/>
            <a:r>
              <a:rPr lang="zh-CN" altLang="en-US" dirty="0">
                <a:latin typeface="微软雅黑" panose="020B0503020204020204" pitchFamily="34" charset="-122"/>
                <a:ea typeface="微软雅黑" panose="020B0503020204020204" pitchFamily="34" charset="-122"/>
              </a:rPr>
              <a:t>健康性分级标准</a:t>
            </a:r>
            <a:endParaRPr lang="zh-CN" altLang="en-US" dirty="0">
              <a:latin typeface="微软雅黑" panose="020B0503020204020204" pitchFamily="34" charset="-122"/>
              <a:ea typeface="微软雅黑" panose="020B0503020204020204" pitchFamily="34" charset="-122"/>
            </a:endParaRPr>
          </a:p>
        </p:txBody>
      </p:sp>
      <p:graphicFrame>
        <p:nvGraphicFramePr>
          <p:cNvPr id="26" name="Group 3"/>
          <p:cNvGraphicFramePr>
            <a:graphicFrameLocks noGrp="1"/>
          </p:cNvGraphicFramePr>
          <p:nvPr>
            <p:ph idx="1"/>
          </p:nvPr>
        </p:nvGraphicFramePr>
        <p:xfrm>
          <a:off x="479425" y="1692275"/>
          <a:ext cx="8413751" cy="2971801"/>
        </p:xfrm>
        <a:graphic>
          <a:graphicData uri="http://schemas.openxmlformats.org/drawingml/2006/table">
            <a:tbl>
              <a:tblPr/>
              <a:tblGrid>
                <a:gridCol w="1565893"/>
                <a:gridCol w="1736171"/>
                <a:gridCol w="2045009"/>
                <a:gridCol w="1701113"/>
                <a:gridCol w="1365565"/>
              </a:tblGrid>
              <a:tr h="407988">
                <a:tc>
                  <a:txBody>
                    <a:body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0 – 无危险</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1 – 轻度危险</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2 – 危险</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3 – 极度危险</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4 – 致死</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563">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LD50 (口服)  &gt;2000mg/kg</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LD50 (口服)  &gt;500-2000mg/kg</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LD50 (口服)  &gt;50-500mg/kg</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LD50 (口服)    &gt;5-50mg/kg</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LD50 (口服)  5mg/kg</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2975">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LD50 (皮肤)  &gt;2000mg/kg</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LD50 (皮肤)  &gt;1000-2000mg/kg</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LD50 (皮肤)  &gt;200-1000mg/kg</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LD50 (皮肤)  &gt;40-200mg/kg</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LD50 (皮肤)  40mg/kg</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6275">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LC50 (吸入)  &gt;200mg/L</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LC50 (吸入)  &gt;10-200mg/L</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LC50 (吸入)  &gt;2-10mg/L</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smtClean="0">
                          <a:ln>
                            <a:noFill/>
                          </a:ln>
                          <a:effectLst/>
                          <a:latin typeface="微软雅黑" panose="020B0503020204020204" pitchFamily="34" charset="-122"/>
                          <a:ea typeface="微软雅黑" panose="020B0503020204020204" pitchFamily="34" charset="-122"/>
                        </a:rPr>
                        <a:t>LC50 (吸入)    &gt;0.5-2mg/L</a:t>
                      </a:r>
                      <a:endParaRPr kumimoji="0" lang="zh-CN"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1200" b="0" i="0" u="none" strike="noStrike" cap="none" normalizeH="0" baseline="0" dirty="0" smtClean="0">
                          <a:ln>
                            <a:noFill/>
                          </a:ln>
                          <a:effectLst/>
                          <a:latin typeface="微软雅黑" panose="020B0503020204020204" pitchFamily="34" charset="-122"/>
                          <a:ea typeface="微软雅黑" panose="020B0503020204020204" pitchFamily="34" charset="-122"/>
                        </a:rPr>
                        <a:t>LC50 (吸入)  0.5mg/L</a:t>
                      </a:r>
                      <a:endParaRPr kumimoji="0" 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677" marR="93677"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001" name="Rectangle 104"/>
          <p:cNvSpPr/>
          <p:nvPr/>
        </p:nvSpPr>
        <p:spPr>
          <a:xfrm>
            <a:off x="685800" y="4816475"/>
            <a:ext cx="7924800" cy="12954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buSzPct val="90000"/>
              <a:buFontTx/>
              <a:buBlip>
                <a:blip r:embed="rId4"/>
              </a:buBlip>
            </a:pPr>
            <a:r>
              <a:rPr lang="en-US" altLang="zh-CN" sz="1400" dirty="0">
                <a:latin typeface="微软雅黑" panose="020B0503020204020204" pitchFamily="34" charset="-122"/>
                <a:ea typeface="微软雅黑" panose="020B0503020204020204" pitchFamily="34" charset="-122"/>
              </a:rPr>
              <a:t>LD50</a:t>
            </a:r>
            <a:r>
              <a:rPr lang="zh-CN" altLang="en-US" sz="1400" dirty="0">
                <a:latin typeface="微软雅黑" panose="020B0503020204020204" pitchFamily="34" charset="-122"/>
                <a:ea typeface="微软雅黑" panose="020B0503020204020204" pitchFamily="34" charset="-122"/>
              </a:rPr>
              <a:t>：就是某毒性物质使受试生物死亡一半所需的绝对量。</a:t>
            </a:r>
            <a:endParaRPr lang="zh-CN" altLang="en-US" sz="1400" dirty="0">
              <a:latin typeface="微软雅黑" panose="020B0503020204020204" pitchFamily="34" charset="-122"/>
              <a:ea typeface="微软雅黑" panose="020B0503020204020204" pitchFamily="34" charset="-122"/>
            </a:endParaRPr>
          </a:p>
          <a:p>
            <a:pPr marL="742950" lvl="1" indent="-285750" eaLnBrk="1" hangingPunct="1">
              <a:buSzPct val="60000"/>
              <a:buFontTx/>
              <a:buBlip>
                <a:blip r:embed="rId5"/>
              </a:buBlip>
            </a:pPr>
            <a:r>
              <a:rPr lang="zh-CN" altLang="en-US" sz="1400" dirty="0">
                <a:latin typeface="微软雅黑" panose="020B0503020204020204" pitchFamily="34" charset="-122"/>
                <a:ea typeface="微软雅黑" panose="020B0503020204020204" pitchFamily="34" charset="-122"/>
              </a:rPr>
              <a:t>它的含义是指能使一组被试验的动物</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家兔、白鼠等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死亡</a:t>
            </a:r>
            <a:r>
              <a:rPr lang="en-US" altLang="zh-CN" sz="1400" dirty="0">
                <a:latin typeface="微软雅黑" panose="020B0503020204020204" pitchFamily="34" charset="-122"/>
                <a:ea typeface="微软雅黑" panose="020B0503020204020204" pitchFamily="34" charset="-122"/>
              </a:rPr>
              <a:t>50</a:t>
            </a:r>
            <a:r>
              <a:rPr lang="zh-CN" altLang="en-US" sz="1400" dirty="0">
                <a:latin typeface="微软雅黑" panose="020B0503020204020204" pitchFamily="34" charset="-122"/>
                <a:ea typeface="微软雅黑" panose="020B0503020204020204" pitchFamily="34" charset="-122"/>
              </a:rPr>
              <a:t>％的剂量，其单位为</a:t>
            </a:r>
            <a:r>
              <a:rPr lang="en-US" altLang="zh-CN" sz="1400" dirty="0">
                <a:latin typeface="微软雅黑" panose="020B0503020204020204" pitchFamily="34" charset="-122"/>
                <a:ea typeface="微软雅黑" panose="020B0503020204020204" pitchFamily="34" charset="-122"/>
              </a:rPr>
              <a:t>mg</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kg</a:t>
            </a:r>
            <a:r>
              <a:rPr lang="zh-CN" altLang="en-US" sz="1400" dirty="0">
                <a:latin typeface="微软雅黑" panose="020B0503020204020204" pitchFamily="34" charset="-122"/>
                <a:ea typeface="微软雅黑" panose="020B0503020204020204" pitchFamily="34" charset="-122"/>
              </a:rPr>
              <a:t>体重。</a:t>
            </a:r>
            <a:endParaRPr lang="zh-CN" altLang="en-US" sz="1400" dirty="0">
              <a:latin typeface="微软雅黑" panose="020B0503020204020204" pitchFamily="34" charset="-122"/>
              <a:ea typeface="微软雅黑" panose="020B0503020204020204" pitchFamily="34" charset="-122"/>
            </a:endParaRPr>
          </a:p>
          <a:p>
            <a:pPr marL="742950" lvl="1" indent="-285750" eaLnBrk="1" hangingPunct="1">
              <a:buSzPct val="60000"/>
              <a:buFontTx/>
              <a:buBlip>
                <a:blip r:embed="rId5"/>
              </a:buBlip>
            </a:pPr>
            <a:r>
              <a:rPr lang="zh-CN" altLang="en-US" sz="1400" dirty="0">
                <a:latin typeface="微软雅黑" panose="020B0503020204020204" pitchFamily="34" charset="-122"/>
                <a:ea typeface="微软雅黑" panose="020B0503020204020204" pitchFamily="34" charset="-122"/>
              </a:rPr>
              <a:t>例如：剧毒品氰化钠的大鼠经口半数致死量</a:t>
            </a:r>
            <a:r>
              <a:rPr lang="en-US" altLang="zh-CN" sz="1400" dirty="0">
                <a:latin typeface="微软雅黑" panose="020B0503020204020204" pitchFamily="34" charset="-122"/>
                <a:ea typeface="微软雅黑" panose="020B0503020204020204" pitchFamily="34" charset="-122"/>
              </a:rPr>
              <a:t>(LD50)</a:t>
            </a:r>
            <a:r>
              <a:rPr lang="zh-CN" altLang="en-US" sz="1400" dirty="0">
                <a:latin typeface="微软雅黑" panose="020B0503020204020204" pitchFamily="34" charset="-122"/>
                <a:ea typeface="微软雅黑" panose="020B0503020204020204" pitchFamily="34" charset="-122"/>
              </a:rPr>
              <a:t>为</a:t>
            </a:r>
            <a:r>
              <a:rPr lang="en-US" altLang="zh-CN" sz="1400" dirty="0">
                <a:latin typeface="微软雅黑" panose="020B0503020204020204" pitchFamily="34" charset="-122"/>
                <a:ea typeface="微软雅黑" panose="020B0503020204020204" pitchFamily="34" charset="-122"/>
              </a:rPr>
              <a:t>6.4mg</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kg</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marL="342900" lvl="0" indent="-342900" eaLnBrk="1" hangingPunct="1">
              <a:buSzPct val="90000"/>
              <a:buFontTx/>
              <a:buBlip>
                <a:blip r:embed="rId5"/>
              </a:buBlip>
            </a:pPr>
            <a:r>
              <a:rPr lang="en-US" altLang="zh-CN" sz="1400" dirty="0">
                <a:latin typeface="微软雅黑" panose="020B0503020204020204" pitchFamily="34" charset="-122"/>
                <a:ea typeface="微软雅黑" panose="020B0503020204020204" pitchFamily="34" charset="-122"/>
              </a:rPr>
              <a:t>LC50</a:t>
            </a:r>
            <a:r>
              <a:rPr lang="zh-CN" altLang="en-US" sz="1400" dirty="0">
                <a:latin typeface="微软雅黑" panose="020B0503020204020204" pitchFamily="34" charset="-122"/>
                <a:ea typeface="微软雅黑" panose="020B0503020204020204" pitchFamily="34" charset="-122"/>
              </a:rPr>
              <a:t>：就是某毒性物质使受试生物死亡一半所需的浓度</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MH_Others_1"/>
          <p:cNvSpPr/>
          <p:nvPr>
            <p:custDataLst>
              <p:tags r:id="rId1"/>
            </p:custDataLst>
          </p:nvPr>
        </p:nvSpPr>
        <p:spPr>
          <a:xfrm>
            <a:off x="3794125" y="1417638"/>
            <a:ext cx="4206875" cy="503238"/>
          </a:xfrm>
          <a:custGeom>
            <a:avLst/>
            <a:gdLst>
              <a:gd name="connsiteX0" fmla="*/ 0 w 5609212"/>
              <a:gd name="connsiteY0" fmla="*/ 0 h 504056"/>
              <a:gd name="connsiteX1" fmla="*/ 5609212 w 5609212"/>
              <a:gd name="connsiteY1" fmla="*/ 0 h 504056"/>
              <a:gd name="connsiteX2" fmla="*/ 5609212 w 5609212"/>
              <a:gd name="connsiteY2" fmla="*/ 504056 h 504056"/>
              <a:gd name="connsiteX3" fmla="*/ 0 w 5609212"/>
              <a:gd name="connsiteY3" fmla="*/ 504056 h 504056"/>
              <a:gd name="connsiteX4" fmla="*/ 0 w 5609212"/>
              <a:gd name="connsiteY4" fmla="*/ 0 h 504056"/>
              <a:gd name="connsiteX0-1" fmla="*/ 0 w 5609212"/>
              <a:gd name="connsiteY0-2" fmla="*/ 0 h 504056"/>
              <a:gd name="connsiteX1-3" fmla="*/ 5609212 w 5609212"/>
              <a:gd name="connsiteY1-4" fmla="*/ 0 h 504056"/>
              <a:gd name="connsiteX2-5" fmla="*/ 5609212 w 5609212"/>
              <a:gd name="connsiteY2-6" fmla="*/ 504056 h 504056"/>
              <a:gd name="connsiteX3-7" fmla="*/ 128954 w 5609212"/>
              <a:gd name="connsiteY3-8" fmla="*/ 504056 h 504056"/>
              <a:gd name="connsiteX4-9" fmla="*/ 0 w 560921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09212" h="504056">
                <a:moveTo>
                  <a:pt x="0" y="0"/>
                </a:moveTo>
                <a:lnTo>
                  <a:pt x="5609212" y="0"/>
                </a:lnTo>
                <a:lnTo>
                  <a:pt x="5609212" y="504056"/>
                </a:lnTo>
                <a:lnTo>
                  <a:pt x="128954" y="50405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55" name="MH_Others_2"/>
          <p:cNvSpPr txBox="1"/>
          <p:nvPr>
            <p:custDataLst>
              <p:tags r:id="rId2"/>
            </p:custDataLst>
          </p:nvPr>
        </p:nvSpPr>
        <p:spPr>
          <a:xfrm>
            <a:off x="3752850" y="812800"/>
            <a:ext cx="1025525" cy="584200"/>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cxnSp>
        <p:nvCxnSpPr>
          <p:cNvPr id="26" name="MH_Others_3"/>
          <p:cNvCxnSpPr/>
          <p:nvPr>
            <p:custDataLst>
              <p:tags r:id="rId3"/>
            </p:custDataLst>
          </p:nvPr>
        </p:nvCxnSpPr>
        <p:spPr>
          <a:xfrm>
            <a:off x="4976813" y="931863"/>
            <a:ext cx="3175" cy="3460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557" name="MH_Others_4"/>
          <p:cNvSpPr txBox="1"/>
          <p:nvPr>
            <p:custDataLst>
              <p:tags r:id="rId4"/>
            </p:custDataLst>
          </p:nvPr>
        </p:nvSpPr>
        <p:spPr>
          <a:xfrm>
            <a:off x="4991100" y="796925"/>
            <a:ext cx="1884363" cy="646113"/>
          </a:xfrm>
          <a:prstGeom prst="rect">
            <a:avLst/>
          </a:prstGeom>
          <a:noFill/>
          <a:ln w="9525">
            <a:noFill/>
          </a:ln>
        </p:spPr>
        <p:txBody>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dirty="0">
                <a:solidFill>
                  <a:schemeClr val="accent1"/>
                </a:solidFill>
                <a:latin typeface="华文细黑" panose="02010600040101010101" pitchFamily="2" charset="-122"/>
                <a:ea typeface="华文细黑" panose="02010600040101010101" pitchFamily="2" charset="-122"/>
              </a:rPr>
              <a:t>CONTENTS</a:t>
            </a:r>
            <a:endParaRPr lang="zh-CN" altLang="en-US" sz="3600" dirty="0">
              <a:solidFill>
                <a:schemeClr val="accent1"/>
              </a:solidFill>
              <a:latin typeface="华文细黑" panose="02010600040101010101" pitchFamily="2" charset="-122"/>
              <a:ea typeface="华文细黑" panose="02010600040101010101" pitchFamily="2" charset="-122"/>
            </a:endParaRPr>
          </a:p>
        </p:txBody>
      </p:sp>
      <p:sp>
        <p:nvSpPr>
          <p:cNvPr id="28" name="MH_Others_5"/>
          <p:cNvSpPr/>
          <p:nvPr>
            <p:custDataLst>
              <p:tags r:id="rId5"/>
            </p:custDataLst>
          </p:nvPr>
        </p:nvSpPr>
        <p:spPr>
          <a:xfrm>
            <a:off x="1141413" y="258763"/>
            <a:ext cx="2516188" cy="1335088"/>
          </a:xfrm>
          <a:custGeom>
            <a:avLst/>
            <a:gdLst>
              <a:gd name="connsiteX0" fmla="*/ 0 w 3356114"/>
              <a:gd name="connsiteY0" fmla="*/ 0 h 1620180"/>
              <a:gd name="connsiteX1" fmla="*/ 3356114 w 3356114"/>
              <a:gd name="connsiteY1" fmla="*/ 0 h 1620180"/>
              <a:gd name="connsiteX2" fmla="*/ 3356114 w 3356114"/>
              <a:gd name="connsiteY2" fmla="*/ 1620180 h 1620180"/>
              <a:gd name="connsiteX3" fmla="*/ 0 w 3356114"/>
              <a:gd name="connsiteY3" fmla="*/ 1620180 h 1620180"/>
              <a:gd name="connsiteX4" fmla="*/ 0 w 3356114"/>
              <a:gd name="connsiteY4" fmla="*/ 0 h 1620180"/>
              <a:gd name="connsiteX0-1" fmla="*/ 0 w 3356114"/>
              <a:gd name="connsiteY0-2" fmla="*/ 0 h 1620180"/>
              <a:gd name="connsiteX1-3" fmla="*/ 3027868 w 3356114"/>
              <a:gd name="connsiteY1-4" fmla="*/ 23446 h 1620180"/>
              <a:gd name="connsiteX2-5" fmla="*/ 3356114 w 3356114"/>
              <a:gd name="connsiteY2-6" fmla="*/ 1620180 h 1620180"/>
              <a:gd name="connsiteX3-7" fmla="*/ 0 w 3356114"/>
              <a:gd name="connsiteY3-8" fmla="*/ 1620180 h 1620180"/>
              <a:gd name="connsiteX4-9" fmla="*/ 0 w 3356114"/>
              <a:gd name="connsiteY4-10" fmla="*/ 0 h 1620180"/>
              <a:gd name="connsiteX0-11" fmla="*/ 0 w 3356114"/>
              <a:gd name="connsiteY0-12" fmla="*/ 0 h 1620180"/>
              <a:gd name="connsiteX1-13" fmla="*/ 2957529 w 3356114"/>
              <a:gd name="connsiteY1-14" fmla="*/ 23446 h 1620180"/>
              <a:gd name="connsiteX2-15" fmla="*/ 3356114 w 3356114"/>
              <a:gd name="connsiteY2-16" fmla="*/ 1620180 h 1620180"/>
              <a:gd name="connsiteX3-17" fmla="*/ 0 w 3356114"/>
              <a:gd name="connsiteY3-18" fmla="*/ 1620180 h 1620180"/>
              <a:gd name="connsiteX4-19" fmla="*/ 0 w 3356114"/>
              <a:gd name="connsiteY4-20" fmla="*/ 0 h 1620180"/>
              <a:gd name="connsiteX0-21" fmla="*/ 0 w 3356114"/>
              <a:gd name="connsiteY0-22" fmla="*/ 0 h 1620180"/>
              <a:gd name="connsiteX1-23" fmla="*/ 3004422 w 3356114"/>
              <a:gd name="connsiteY1-24" fmla="*/ 9189 h 1620180"/>
              <a:gd name="connsiteX2-25" fmla="*/ 3356114 w 3356114"/>
              <a:gd name="connsiteY2-26" fmla="*/ 1620180 h 1620180"/>
              <a:gd name="connsiteX3-27" fmla="*/ 0 w 3356114"/>
              <a:gd name="connsiteY3-28" fmla="*/ 1620180 h 1620180"/>
              <a:gd name="connsiteX4-29" fmla="*/ 0 w 3356114"/>
              <a:gd name="connsiteY4-30" fmla="*/ 0 h 1620180"/>
              <a:gd name="connsiteX0-31" fmla="*/ 0 w 3356114"/>
              <a:gd name="connsiteY0-32" fmla="*/ 5069 h 1625249"/>
              <a:gd name="connsiteX1-33" fmla="*/ 3051314 w 3356114"/>
              <a:gd name="connsiteY1-34" fmla="*/ 0 h 1625249"/>
              <a:gd name="connsiteX2-35" fmla="*/ 3356114 w 3356114"/>
              <a:gd name="connsiteY2-36" fmla="*/ 1625249 h 1625249"/>
              <a:gd name="connsiteX3-37" fmla="*/ 0 w 3356114"/>
              <a:gd name="connsiteY3-38" fmla="*/ 1625249 h 1625249"/>
              <a:gd name="connsiteX4-39" fmla="*/ 0 w 3356114"/>
              <a:gd name="connsiteY4-40" fmla="*/ 5069 h 1625249"/>
              <a:gd name="connsiteX0-41" fmla="*/ 0 w 3356114"/>
              <a:gd name="connsiteY0-42" fmla="*/ 5069 h 1625249"/>
              <a:gd name="connsiteX1-43" fmla="*/ 3016145 w 3356114"/>
              <a:gd name="connsiteY1-44" fmla="*/ 0 h 1625249"/>
              <a:gd name="connsiteX2-45" fmla="*/ 3356114 w 3356114"/>
              <a:gd name="connsiteY2-46" fmla="*/ 1625249 h 1625249"/>
              <a:gd name="connsiteX3-47" fmla="*/ 0 w 3356114"/>
              <a:gd name="connsiteY3-48" fmla="*/ 1625249 h 1625249"/>
              <a:gd name="connsiteX4-49" fmla="*/ 0 w 3356114"/>
              <a:gd name="connsiteY4-50" fmla="*/ 5069 h 16252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6114" h="1625249">
                <a:moveTo>
                  <a:pt x="0" y="5069"/>
                </a:moveTo>
                <a:lnTo>
                  <a:pt x="3016145" y="0"/>
                </a:lnTo>
                <a:lnTo>
                  <a:pt x="3356114" y="1625249"/>
                </a:lnTo>
                <a:lnTo>
                  <a:pt x="0" y="1625249"/>
                </a:lnTo>
                <a:lnTo>
                  <a:pt x="0" y="506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MH_Others_6"/>
          <p:cNvSpPr/>
          <p:nvPr>
            <p:custDataLst>
              <p:tags r:id="rId6"/>
            </p:custDataLst>
          </p:nvPr>
        </p:nvSpPr>
        <p:spPr>
          <a:xfrm>
            <a:off x="1135063" y="755650"/>
            <a:ext cx="2366963" cy="401638"/>
          </a:xfrm>
          <a:custGeom>
            <a:avLst/>
            <a:gdLst>
              <a:gd name="connsiteX0" fmla="*/ 1857013 w 3156552"/>
              <a:gd name="connsiteY0" fmla="*/ 104678 h 401637"/>
              <a:gd name="connsiteX1" fmla="*/ 1929021 w 3156552"/>
              <a:gd name="connsiteY1" fmla="*/ 104678 h 401637"/>
              <a:gd name="connsiteX2" fmla="*/ 1929021 w 3156552"/>
              <a:gd name="connsiteY2" fmla="*/ 297257 h 401637"/>
              <a:gd name="connsiteX3" fmla="*/ 1857013 w 3156552"/>
              <a:gd name="connsiteY3" fmla="*/ 297257 h 401637"/>
              <a:gd name="connsiteX4" fmla="*/ 1702944 w 3156552"/>
              <a:gd name="connsiteY4" fmla="*/ 104678 h 401637"/>
              <a:gd name="connsiteX5" fmla="*/ 1774952 w 3156552"/>
              <a:gd name="connsiteY5" fmla="*/ 104678 h 401637"/>
              <a:gd name="connsiteX6" fmla="*/ 1774952 w 3156552"/>
              <a:gd name="connsiteY6" fmla="*/ 297257 h 401637"/>
              <a:gd name="connsiteX7" fmla="*/ 1702944 w 3156552"/>
              <a:gd name="connsiteY7" fmla="*/ 297257 h 401637"/>
              <a:gd name="connsiteX8" fmla="*/ 1548875 w 3156552"/>
              <a:gd name="connsiteY8" fmla="*/ 104678 h 401637"/>
              <a:gd name="connsiteX9" fmla="*/ 1620883 w 3156552"/>
              <a:gd name="connsiteY9" fmla="*/ 104678 h 401637"/>
              <a:gd name="connsiteX10" fmla="*/ 1620883 w 3156552"/>
              <a:gd name="connsiteY10" fmla="*/ 297257 h 401637"/>
              <a:gd name="connsiteX11" fmla="*/ 1548875 w 3156552"/>
              <a:gd name="connsiteY11" fmla="*/ 297257 h 401637"/>
              <a:gd name="connsiteX12" fmla="*/ 1394806 w 3156552"/>
              <a:gd name="connsiteY12" fmla="*/ 104678 h 401637"/>
              <a:gd name="connsiteX13" fmla="*/ 1466814 w 3156552"/>
              <a:gd name="connsiteY13" fmla="*/ 104678 h 401637"/>
              <a:gd name="connsiteX14" fmla="*/ 1466814 w 3156552"/>
              <a:gd name="connsiteY14" fmla="*/ 297257 h 401637"/>
              <a:gd name="connsiteX15" fmla="*/ 1394806 w 3156552"/>
              <a:gd name="connsiteY15" fmla="*/ 297257 h 401637"/>
              <a:gd name="connsiteX16" fmla="*/ 1240737 w 3156552"/>
              <a:gd name="connsiteY16" fmla="*/ 104678 h 401637"/>
              <a:gd name="connsiteX17" fmla="*/ 1312745 w 3156552"/>
              <a:gd name="connsiteY17" fmla="*/ 104678 h 401637"/>
              <a:gd name="connsiteX18" fmla="*/ 1312745 w 3156552"/>
              <a:gd name="connsiteY18" fmla="*/ 297257 h 401637"/>
              <a:gd name="connsiteX19" fmla="*/ 1240737 w 3156552"/>
              <a:gd name="connsiteY19" fmla="*/ 297257 h 401637"/>
              <a:gd name="connsiteX20" fmla="*/ 1086668 w 3156552"/>
              <a:gd name="connsiteY20" fmla="*/ 104678 h 401637"/>
              <a:gd name="connsiteX21" fmla="*/ 1158676 w 3156552"/>
              <a:gd name="connsiteY21" fmla="*/ 104678 h 401637"/>
              <a:gd name="connsiteX22" fmla="*/ 1158676 w 3156552"/>
              <a:gd name="connsiteY22" fmla="*/ 297257 h 401637"/>
              <a:gd name="connsiteX23" fmla="*/ 1086668 w 3156552"/>
              <a:gd name="connsiteY23" fmla="*/ 297257 h 401637"/>
              <a:gd name="connsiteX24" fmla="*/ 932599 w 3156552"/>
              <a:gd name="connsiteY24" fmla="*/ 104678 h 401637"/>
              <a:gd name="connsiteX25" fmla="*/ 1004607 w 3156552"/>
              <a:gd name="connsiteY25" fmla="*/ 104678 h 401637"/>
              <a:gd name="connsiteX26" fmla="*/ 1004607 w 3156552"/>
              <a:gd name="connsiteY26" fmla="*/ 297257 h 401637"/>
              <a:gd name="connsiteX27" fmla="*/ 932599 w 3156552"/>
              <a:gd name="connsiteY27" fmla="*/ 297257 h 401637"/>
              <a:gd name="connsiteX28" fmla="*/ 778530 w 3156552"/>
              <a:gd name="connsiteY28" fmla="*/ 104678 h 401637"/>
              <a:gd name="connsiteX29" fmla="*/ 850538 w 3156552"/>
              <a:gd name="connsiteY29" fmla="*/ 104678 h 401637"/>
              <a:gd name="connsiteX30" fmla="*/ 850538 w 3156552"/>
              <a:gd name="connsiteY30" fmla="*/ 297257 h 401637"/>
              <a:gd name="connsiteX31" fmla="*/ 778530 w 3156552"/>
              <a:gd name="connsiteY31" fmla="*/ 297257 h 401637"/>
              <a:gd name="connsiteX32" fmla="*/ 622824 w 3156552"/>
              <a:gd name="connsiteY32" fmla="*/ 104678 h 401637"/>
              <a:gd name="connsiteX33" fmla="*/ 694832 w 3156552"/>
              <a:gd name="connsiteY33" fmla="*/ 104678 h 401637"/>
              <a:gd name="connsiteX34" fmla="*/ 694832 w 3156552"/>
              <a:gd name="connsiteY34" fmla="*/ 297257 h 401637"/>
              <a:gd name="connsiteX35" fmla="*/ 622824 w 3156552"/>
              <a:gd name="connsiteY35" fmla="*/ 297257 h 401637"/>
              <a:gd name="connsiteX36" fmla="*/ 467118 w 3156552"/>
              <a:gd name="connsiteY36" fmla="*/ 104678 h 401637"/>
              <a:gd name="connsiteX37" fmla="*/ 539126 w 3156552"/>
              <a:gd name="connsiteY37" fmla="*/ 104678 h 401637"/>
              <a:gd name="connsiteX38" fmla="*/ 539126 w 3156552"/>
              <a:gd name="connsiteY38" fmla="*/ 297257 h 401637"/>
              <a:gd name="connsiteX39" fmla="*/ 467118 w 3156552"/>
              <a:gd name="connsiteY39" fmla="*/ 297257 h 401637"/>
              <a:gd name="connsiteX40" fmla="*/ 311412 w 3156552"/>
              <a:gd name="connsiteY40" fmla="*/ 104678 h 401637"/>
              <a:gd name="connsiteX41" fmla="*/ 383420 w 3156552"/>
              <a:gd name="connsiteY41" fmla="*/ 104678 h 401637"/>
              <a:gd name="connsiteX42" fmla="*/ 383420 w 3156552"/>
              <a:gd name="connsiteY42" fmla="*/ 297257 h 401637"/>
              <a:gd name="connsiteX43" fmla="*/ 311412 w 3156552"/>
              <a:gd name="connsiteY43" fmla="*/ 297257 h 401637"/>
              <a:gd name="connsiteX44" fmla="*/ 155706 w 3156552"/>
              <a:gd name="connsiteY44" fmla="*/ 104678 h 401637"/>
              <a:gd name="connsiteX45" fmla="*/ 227714 w 3156552"/>
              <a:gd name="connsiteY45" fmla="*/ 104678 h 401637"/>
              <a:gd name="connsiteX46" fmla="*/ 227714 w 3156552"/>
              <a:gd name="connsiteY46" fmla="*/ 297257 h 401637"/>
              <a:gd name="connsiteX47" fmla="*/ 155706 w 3156552"/>
              <a:gd name="connsiteY47" fmla="*/ 297257 h 401637"/>
              <a:gd name="connsiteX48" fmla="*/ 0 w 3156552"/>
              <a:gd name="connsiteY48" fmla="*/ 104678 h 401637"/>
              <a:gd name="connsiteX49" fmla="*/ 72008 w 3156552"/>
              <a:gd name="connsiteY49" fmla="*/ 104678 h 401637"/>
              <a:gd name="connsiteX50" fmla="*/ 72008 w 3156552"/>
              <a:gd name="connsiteY50" fmla="*/ 297257 h 401637"/>
              <a:gd name="connsiteX51" fmla="*/ 0 w 3156552"/>
              <a:gd name="connsiteY51" fmla="*/ 297257 h 401637"/>
              <a:gd name="connsiteX52" fmla="*/ 2955734 w 3156552"/>
              <a:gd name="connsiteY52" fmla="*/ 0 h 401637"/>
              <a:gd name="connsiteX53" fmla="*/ 3156552 w 3156552"/>
              <a:gd name="connsiteY53" fmla="*/ 200819 h 401637"/>
              <a:gd name="connsiteX54" fmla="*/ 2955734 w 3156552"/>
              <a:gd name="connsiteY54" fmla="*/ 401637 h 401637"/>
              <a:gd name="connsiteX55" fmla="*/ 2955734 w 3156552"/>
              <a:gd name="connsiteY55" fmla="*/ 301228 h 401637"/>
              <a:gd name="connsiteX56" fmla="*/ 2004424 w 3156552"/>
              <a:gd name="connsiteY56" fmla="*/ 301228 h 401637"/>
              <a:gd name="connsiteX57" fmla="*/ 2004424 w 3156552"/>
              <a:gd name="connsiteY57" fmla="*/ 100409 h 401637"/>
              <a:gd name="connsiteX58" fmla="*/ 2955734 w 3156552"/>
              <a:gd name="connsiteY58" fmla="*/ 100409 h 40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156552" h="401637">
                <a:moveTo>
                  <a:pt x="1857013" y="104678"/>
                </a:moveTo>
                <a:lnTo>
                  <a:pt x="1929021" y="104678"/>
                </a:lnTo>
                <a:lnTo>
                  <a:pt x="1929021" y="297257"/>
                </a:lnTo>
                <a:lnTo>
                  <a:pt x="1857013" y="297257"/>
                </a:lnTo>
                <a:close/>
                <a:moveTo>
                  <a:pt x="1702944" y="104678"/>
                </a:moveTo>
                <a:lnTo>
                  <a:pt x="1774952" y="104678"/>
                </a:lnTo>
                <a:lnTo>
                  <a:pt x="1774952" y="297257"/>
                </a:lnTo>
                <a:lnTo>
                  <a:pt x="1702944" y="297257"/>
                </a:lnTo>
                <a:close/>
                <a:moveTo>
                  <a:pt x="1548875" y="104678"/>
                </a:moveTo>
                <a:lnTo>
                  <a:pt x="1620883" y="104678"/>
                </a:lnTo>
                <a:lnTo>
                  <a:pt x="1620883" y="297257"/>
                </a:lnTo>
                <a:lnTo>
                  <a:pt x="1548875" y="297257"/>
                </a:lnTo>
                <a:close/>
                <a:moveTo>
                  <a:pt x="1394806" y="104678"/>
                </a:moveTo>
                <a:lnTo>
                  <a:pt x="1466814" y="104678"/>
                </a:lnTo>
                <a:lnTo>
                  <a:pt x="1466814" y="297257"/>
                </a:lnTo>
                <a:lnTo>
                  <a:pt x="1394806" y="297257"/>
                </a:lnTo>
                <a:close/>
                <a:moveTo>
                  <a:pt x="1240737" y="104678"/>
                </a:moveTo>
                <a:lnTo>
                  <a:pt x="1312745" y="104678"/>
                </a:lnTo>
                <a:lnTo>
                  <a:pt x="1312745" y="297257"/>
                </a:lnTo>
                <a:lnTo>
                  <a:pt x="1240737" y="297257"/>
                </a:lnTo>
                <a:close/>
                <a:moveTo>
                  <a:pt x="1086668" y="104678"/>
                </a:moveTo>
                <a:lnTo>
                  <a:pt x="1158676" y="104678"/>
                </a:lnTo>
                <a:lnTo>
                  <a:pt x="1158676" y="297257"/>
                </a:lnTo>
                <a:lnTo>
                  <a:pt x="1086668" y="297257"/>
                </a:lnTo>
                <a:close/>
                <a:moveTo>
                  <a:pt x="932599" y="104678"/>
                </a:moveTo>
                <a:lnTo>
                  <a:pt x="1004607" y="104678"/>
                </a:lnTo>
                <a:lnTo>
                  <a:pt x="1004607" y="297257"/>
                </a:lnTo>
                <a:lnTo>
                  <a:pt x="932599" y="297257"/>
                </a:lnTo>
                <a:close/>
                <a:moveTo>
                  <a:pt x="778530" y="104678"/>
                </a:moveTo>
                <a:lnTo>
                  <a:pt x="850538" y="104678"/>
                </a:lnTo>
                <a:lnTo>
                  <a:pt x="850538" y="297257"/>
                </a:lnTo>
                <a:lnTo>
                  <a:pt x="778530" y="297257"/>
                </a:lnTo>
                <a:close/>
                <a:moveTo>
                  <a:pt x="622824" y="104678"/>
                </a:moveTo>
                <a:lnTo>
                  <a:pt x="694832" y="104678"/>
                </a:lnTo>
                <a:lnTo>
                  <a:pt x="694832" y="297257"/>
                </a:lnTo>
                <a:lnTo>
                  <a:pt x="622824" y="297257"/>
                </a:lnTo>
                <a:close/>
                <a:moveTo>
                  <a:pt x="467118" y="104678"/>
                </a:moveTo>
                <a:lnTo>
                  <a:pt x="539126" y="104678"/>
                </a:lnTo>
                <a:lnTo>
                  <a:pt x="539126" y="297257"/>
                </a:lnTo>
                <a:lnTo>
                  <a:pt x="467118" y="297257"/>
                </a:lnTo>
                <a:close/>
                <a:moveTo>
                  <a:pt x="311412" y="104678"/>
                </a:moveTo>
                <a:lnTo>
                  <a:pt x="383420" y="104678"/>
                </a:lnTo>
                <a:lnTo>
                  <a:pt x="383420" y="297257"/>
                </a:lnTo>
                <a:lnTo>
                  <a:pt x="311412" y="297257"/>
                </a:lnTo>
                <a:close/>
                <a:moveTo>
                  <a:pt x="155706" y="104678"/>
                </a:moveTo>
                <a:lnTo>
                  <a:pt x="227714" y="104678"/>
                </a:lnTo>
                <a:lnTo>
                  <a:pt x="227714" y="297257"/>
                </a:lnTo>
                <a:lnTo>
                  <a:pt x="155706" y="297257"/>
                </a:lnTo>
                <a:close/>
                <a:moveTo>
                  <a:pt x="0" y="104678"/>
                </a:moveTo>
                <a:lnTo>
                  <a:pt x="72008" y="104678"/>
                </a:lnTo>
                <a:lnTo>
                  <a:pt x="72008" y="297257"/>
                </a:lnTo>
                <a:lnTo>
                  <a:pt x="0" y="297257"/>
                </a:lnTo>
                <a:close/>
                <a:moveTo>
                  <a:pt x="2955734" y="0"/>
                </a:moveTo>
                <a:lnTo>
                  <a:pt x="3156552" y="200819"/>
                </a:lnTo>
                <a:lnTo>
                  <a:pt x="2955734" y="401637"/>
                </a:lnTo>
                <a:lnTo>
                  <a:pt x="2955734" y="301228"/>
                </a:lnTo>
                <a:lnTo>
                  <a:pt x="2004424" y="301228"/>
                </a:lnTo>
                <a:lnTo>
                  <a:pt x="2004424" y="100409"/>
                </a:lnTo>
                <a:lnTo>
                  <a:pt x="2955734" y="10040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60" name="MH_Number_1">
            <a:hlinkClick r:id="" action="ppaction://noaction"/>
          </p:cNvPr>
          <p:cNvSpPr txBox="1"/>
          <p:nvPr>
            <p:custDataLst>
              <p:tags r:id="rId7"/>
            </p:custDataLst>
          </p:nvPr>
        </p:nvSpPr>
        <p:spPr>
          <a:xfrm>
            <a:off x="3940175" y="2068513"/>
            <a:ext cx="484188" cy="544512"/>
          </a:xfrm>
          <a:prstGeom prst="rect">
            <a:avLst/>
          </a:prstGeom>
          <a:noFill/>
          <a:ln w="9525">
            <a:noFill/>
          </a:ln>
        </p:spPr>
        <p:txBody>
          <a:bodyPr lIns="0" tIns="0" rIns="0" bIns="0" anchor="ctr" anchorCtr="0"/>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000" b="1" dirty="0">
                <a:solidFill>
                  <a:schemeClr val="accent1"/>
                </a:solidFill>
                <a:latin typeface="华文细黑" panose="02010600040101010101" pitchFamily="2" charset="-122"/>
                <a:ea typeface="华文细黑" panose="02010600040101010101" pitchFamily="2" charset="-122"/>
              </a:rPr>
              <a:t>01</a:t>
            </a:r>
            <a:endParaRPr lang="zh-CN" altLang="en-US" sz="2000" b="1" dirty="0">
              <a:solidFill>
                <a:schemeClr val="accent1"/>
              </a:solidFill>
              <a:latin typeface="华文细黑" panose="02010600040101010101" pitchFamily="2" charset="-122"/>
              <a:ea typeface="华文细黑" panose="02010600040101010101" pitchFamily="2" charset="-122"/>
            </a:endParaRPr>
          </a:p>
        </p:txBody>
      </p:sp>
      <p:sp>
        <p:nvSpPr>
          <p:cNvPr id="38" name="MH_Entry_1">
            <a:hlinkClick r:id="" action="ppaction://noaction"/>
          </p:cNvPr>
          <p:cNvSpPr txBox="1"/>
          <p:nvPr>
            <p:custDataLst>
              <p:tags r:id="rId8"/>
            </p:custDataLst>
          </p:nvPr>
        </p:nvSpPr>
        <p:spPr>
          <a:xfrm>
            <a:off x="4778375" y="2060575"/>
            <a:ext cx="2678113" cy="542925"/>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危险化学品的定义及分类</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sp>
        <p:nvSpPr>
          <p:cNvPr id="23562" name="MH_Number_2">
            <a:hlinkClick r:id="" action="ppaction://noaction"/>
          </p:cNvPr>
          <p:cNvSpPr txBox="1"/>
          <p:nvPr>
            <p:custDataLst>
              <p:tags r:id="rId9"/>
            </p:custDataLst>
          </p:nvPr>
        </p:nvSpPr>
        <p:spPr>
          <a:xfrm>
            <a:off x="3940175" y="2733675"/>
            <a:ext cx="484188" cy="542925"/>
          </a:xfrm>
          <a:prstGeom prst="rect">
            <a:avLst/>
          </a:prstGeom>
          <a:noFill/>
          <a:ln w="9525">
            <a:noFill/>
          </a:ln>
        </p:spPr>
        <p:txBody>
          <a:bodyPr lIns="0" tIns="0" rIns="0" bIns="0" anchor="ctr" anchorCtr="0"/>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000" b="1" dirty="0">
                <a:solidFill>
                  <a:schemeClr val="accent1"/>
                </a:solidFill>
                <a:latin typeface="华文细黑" panose="02010600040101010101" pitchFamily="2" charset="-122"/>
                <a:ea typeface="华文细黑" panose="02010600040101010101" pitchFamily="2" charset="-122"/>
              </a:rPr>
              <a:t>02</a:t>
            </a:r>
            <a:endParaRPr lang="zh-CN" altLang="en-US" sz="2000" b="1" dirty="0">
              <a:solidFill>
                <a:schemeClr val="accent1"/>
              </a:solidFill>
              <a:latin typeface="华文细黑" panose="02010600040101010101" pitchFamily="2" charset="-122"/>
              <a:ea typeface="华文细黑" panose="02010600040101010101" pitchFamily="2" charset="-122"/>
            </a:endParaRPr>
          </a:p>
        </p:txBody>
      </p:sp>
      <p:sp>
        <p:nvSpPr>
          <p:cNvPr id="40" name="MH_Entry_2">
            <a:hlinkClick r:id="" action="ppaction://noaction"/>
          </p:cNvPr>
          <p:cNvSpPr txBox="1"/>
          <p:nvPr>
            <p:custDataLst>
              <p:tags r:id="rId10"/>
            </p:custDataLst>
          </p:nvPr>
        </p:nvSpPr>
        <p:spPr>
          <a:xfrm>
            <a:off x="4778375" y="3400425"/>
            <a:ext cx="2678113" cy="544513"/>
          </a:xfrm>
          <a:prstGeom prst="rect">
            <a:avLst/>
          </a:prstGeom>
          <a:noFill/>
        </p:spPr>
        <p:txBody>
          <a:bodyPr lIns="0" tIns="0" rIns="0" bIns="0" anchor="ctr">
            <a:normAutofit fontScale="92500"/>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危险化学品的危</a:t>
            </a:r>
            <a:r>
              <a:rPr kumimoji="0" lang="zh-CN" altLang="en-US" sz="2000" b="1" i="0" u="none" strike="noStrike" kern="1200" cap="none" spc="0" normalizeH="0" baseline="0" noProof="0" dirty="0" smtClean="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害及控制</a:t>
            </a:r>
            <a:endParaRPr kumimoji="0" 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3564" name="MH_Number_3">
            <a:hlinkClick r:id="" action="ppaction://noaction"/>
          </p:cNvPr>
          <p:cNvSpPr txBox="1"/>
          <p:nvPr>
            <p:custDataLst>
              <p:tags r:id="rId11"/>
            </p:custDataLst>
          </p:nvPr>
        </p:nvSpPr>
        <p:spPr>
          <a:xfrm>
            <a:off x="3940175" y="3397250"/>
            <a:ext cx="484188" cy="544513"/>
          </a:xfrm>
          <a:prstGeom prst="rect">
            <a:avLst/>
          </a:prstGeom>
          <a:noFill/>
          <a:ln w="9525">
            <a:noFill/>
          </a:ln>
        </p:spPr>
        <p:txBody>
          <a:bodyPr lIns="0" tIns="0" rIns="0" bIns="0" anchor="ctr" anchorCtr="0"/>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000" b="1" dirty="0">
                <a:solidFill>
                  <a:schemeClr val="accent1"/>
                </a:solidFill>
                <a:latin typeface="华文细黑" panose="02010600040101010101" pitchFamily="2" charset="-122"/>
                <a:ea typeface="华文细黑" panose="02010600040101010101" pitchFamily="2" charset="-122"/>
              </a:rPr>
              <a:t>03</a:t>
            </a:r>
            <a:endParaRPr lang="zh-CN" altLang="en-US" sz="2000" b="1" dirty="0">
              <a:solidFill>
                <a:schemeClr val="accent1"/>
              </a:solidFill>
              <a:latin typeface="华文细黑" panose="02010600040101010101" pitchFamily="2" charset="-122"/>
              <a:ea typeface="华文细黑" panose="02010600040101010101" pitchFamily="2" charset="-122"/>
            </a:endParaRPr>
          </a:p>
        </p:txBody>
      </p:sp>
      <p:sp>
        <p:nvSpPr>
          <p:cNvPr id="42" name="MH_Entry_3">
            <a:hlinkClick r:id="" action="ppaction://noaction"/>
          </p:cNvPr>
          <p:cNvSpPr txBox="1"/>
          <p:nvPr>
            <p:custDataLst>
              <p:tags r:id="rId12"/>
            </p:custDataLst>
          </p:nvPr>
        </p:nvSpPr>
        <p:spPr>
          <a:xfrm>
            <a:off x="4778375" y="2720975"/>
            <a:ext cx="2678113" cy="544513"/>
          </a:xfrm>
          <a:prstGeom prst="rect">
            <a:avLst/>
          </a:prstGeom>
          <a:noFill/>
        </p:spPr>
        <p:txBody>
          <a:bodyPr lIns="0" tIns="0" rIns="0" bIns="0" anchor="ctr">
            <a:norm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公司主要危险化学品</a:t>
            </a:r>
            <a:endParaRPr kumimoji="0" 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3566" name="MH_Number_4">
            <a:hlinkClick r:id="" action="ppaction://noaction"/>
          </p:cNvPr>
          <p:cNvSpPr txBox="1"/>
          <p:nvPr>
            <p:custDataLst>
              <p:tags r:id="rId13"/>
            </p:custDataLst>
          </p:nvPr>
        </p:nvSpPr>
        <p:spPr>
          <a:xfrm>
            <a:off x="3940175" y="4060825"/>
            <a:ext cx="484188" cy="544513"/>
          </a:xfrm>
          <a:prstGeom prst="rect">
            <a:avLst/>
          </a:prstGeom>
          <a:noFill/>
          <a:ln w="9525">
            <a:noFill/>
          </a:ln>
        </p:spPr>
        <p:txBody>
          <a:bodyPr lIns="0" tIns="0" rIns="0" bIns="0" anchor="ctr" anchorCtr="0"/>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000" b="1" dirty="0">
                <a:solidFill>
                  <a:schemeClr val="accent1"/>
                </a:solidFill>
                <a:latin typeface="华文细黑" panose="02010600040101010101" pitchFamily="2" charset="-122"/>
                <a:ea typeface="华文细黑" panose="02010600040101010101" pitchFamily="2" charset="-122"/>
              </a:rPr>
              <a:t>04</a:t>
            </a:r>
            <a:endParaRPr lang="zh-CN" altLang="en-US" sz="2000" b="1" dirty="0">
              <a:solidFill>
                <a:schemeClr val="accent1"/>
              </a:solidFill>
              <a:latin typeface="华文细黑" panose="02010600040101010101" pitchFamily="2" charset="-122"/>
              <a:ea typeface="华文细黑" panose="02010600040101010101" pitchFamily="2" charset="-122"/>
            </a:endParaRPr>
          </a:p>
        </p:txBody>
      </p:sp>
      <p:sp>
        <p:nvSpPr>
          <p:cNvPr id="44" name="MH_Entry_4">
            <a:hlinkClick r:id="" action="ppaction://noaction"/>
          </p:cNvPr>
          <p:cNvSpPr txBox="1"/>
          <p:nvPr>
            <p:custDataLst>
              <p:tags r:id="rId14"/>
            </p:custDataLst>
          </p:nvPr>
        </p:nvSpPr>
        <p:spPr>
          <a:xfrm>
            <a:off x="4778375" y="4051300"/>
            <a:ext cx="2678113" cy="544513"/>
          </a:xfrm>
          <a:prstGeom prst="rect">
            <a:avLst/>
          </a:prstGeom>
          <a:noFill/>
        </p:spPr>
        <p:txBody>
          <a:bodyPr lIns="0" tIns="0" rIns="0" bIns="0" anchor="ctr">
            <a:norm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MSDS</a:t>
            </a:r>
            <a:r>
              <a:rPr kumimoji="0" lang="zh-CN" altLang="en-US" sz="2000" b="1" i="0" u="none" strike="noStrike" kern="1200" cap="none" spc="0" normalizeH="0" baseline="0" noProof="0" dirty="0" smtClean="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及标签</a:t>
            </a:r>
            <a:endParaRPr kumimoji="0" 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3568" name="MH_Number_5">
            <a:hlinkClick r:id="" action="ppaction://noaction"/>
          </p:cNvPr>
          <p:cNvSpPr txBox="1"/>
          <p:nvPr>
            <p:custDataLst>
              <p:tags r:id="rId15"/>
            </p:custDataLst>
          </p:nvPr>
        </p:nvSpPr>
        <p:spPr>
          <a:xfrm>
            <a:off x="3940175" y="4724400"/>
            <a:ext cx="484188" cy="544513"/>
          </a:xfrm>
          <a:prstGeom prst="rect">
            <a:avLst/>
          </a:prstGeom>
          <a:noFill/>
          <a:ln w="9525">
            <a:noFill/>
          </a:ln>
        </p:spPr>
        <p:txBody>
          <a:bodyPr lIns="0" tIns="0" rIns="0" bIns="0" anchor="ctr" anchorCtr="0"/>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000" b="1" dirty="0">
                <a:solidFill>
                  <a:schemeClr val="accent1"/>
                </a:solidFill>
                <a:latin typeface="华文细黑" panose="02010600040101010101" pitchFamily="2" charset="-122"/>
                <a:ea typeface="华文细黑" panose="02010600040101010101" pitchFamily="2" charset="-122"/>
              </a:rPr>
              <a:t>05</a:t>
            </a:r>
            <a:endParaRPr lang="zh-CN" altLang="en-US" sz="2000" b="1" dirty="0">
              <a:solidFill>
                <a:schemeClr val="accent1"/>
              </a:solidFill>
              <a:latin typeface="华文细黑" panose="02010600040101010101" pitchFamily="2" charset="-122"/>
              <a:ea typeface="华文细黑" panose="02010600040101010101" pitchFamily="2" charset="-122"/>
            </a:endParaRPr>
          </a:p>
        </p:txBody>
      </p:sp>
      <p:sp>
        <p:nvSpPr>
          <p:cNvPr id="46" name="MH_Entry_5">
            <a:hlinkClick r:id="" action="ppaction://noaction"/>
          </p:cNvPr>
          <p:cNvSpPr txBox="1"/>
          <p:nvPr>
            <p:custDataLst>
              <p:tags r:id="rId16"/>
            </p:custDataLst>
          </p:nvPr>
        </p:nvSpPr>
        <p:spPr>
          <a:xfrm>
            <a:off x="4778375" y="4716463"/>
            <a:ext cx="2678113" cy="542925"/>
          </a:xfrm>
          <a:prstGeom prst="rect">
            <a:avLst/>
          </a:prstGeom>
          <a:noFill/>
        </p:spPr>
        <p:txBody>
          <a:bodyPr lIns="0" tIns="0" rIns="0" bIns="0" anchor="ctr">
            <a:norm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易制毒、爆危险化学品</a:t>
            </a:r>
            <a:endParaRPr kumimoji="0" 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23570" name="MH_Number_6">
            <a:hlinkClick r:id="" action="ppaction://noaction"/>
          </p:cNvPr>
          <p:cNvSpPr txBox="1"/>
          <p:nvPr>
            <p:custDataLst>
              <p:tags r:id="rId17"/>
            </p:custDataLst>
          </p:nvPr>
        </p:nvSpPr>
        <p:spPr>
          <a:xfrm>
            <a:off x="3940175" y="5389563"/>
            <a:ext cx="484188" cy="542925"/>
          </a:xfrm>
          <a:prstGeom prst="rect">
            <a:avLst/>
          </a:prstGeom>
          <a:noFill/>
          <a:ln w="9525">
            <a:noFill/>
          </a:ln>
        </p:spPr>
        <p:txBody>
          <a:bodyPr lIns="0" tIns="0" rIns="0" bIns="0" anchor="ctr" anchorCtr="0"/>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000" b="1" dirty="0">
                <a:solidFill>
                  <a:schemeClr val="accent1"/>
                </a:solidFill>
                <a:latin typeface="华文细黑" panose="02010600040101010101" pitchFamily="2" charset="-122"/>
                <a:ea typeface="华文细黑" panose="02010600040101010101" pitchFamily="2" charset="-122"/>
              </a:rPr>
              <a:t>06</a:t>
            </a:r>
            <a:endParaRPr lang="zh-CN" altLang="en-US" sz="2000" b="1" dirty="0">
              <a:solidFill>
                <a:schemeClr val="accent1"/>
              </a:solidFill>
              <a:latin typeface="华文细黑" panose="02010600040101010101" pitchFamily="2" charset="-122"/>
              <a:ea typeface="华文细黑" panose="02010600040101010101" pitchFamily="2" charset="-122"/>
            </a:endParaRPr>
          </a:p>
        </p:txBody>
      </p:sp>
      <p:sp>
        <p:nvSpPr>
          <p:cNvPr id="48" name="MH_Entry_6">
            <a:hlinkClick r:id="" action="ppaction://noaction"/>
          </p:cNvPr>
          <p:cNvSpPr txBox="1"/>
          <p:nvPr>
            <p:custDataLst>
              <p:tags r:id="rId18"/>
            </p:custDataLst>
          </p:nvPr>
        </p:nvSpPr>
        <p:spPr>
          <a:xfrm>
            <a:off x="4778375" y="5380038"/>
            <a:ext cx="2678113" cy="544513"/>
          </a:xfrm>
          <a:prstGeom prst="rect">
            <a:avLst/>
          </a:prstGeom>
          <a:noFill/>
        </p:spPr>
        <p:txBody>
          <a:bodyPr lIns="0" tIns="0" rIns="0" bIns="0" anchor="ctr">
            <a:norm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化学</a:t>
            </a:r>
            <a:r>
              <a:rPr kumimoji="0" lang="zh-CN" altLang="en-US" sz="2000" b="1" i="0" u="none" strike="noStrike" kern="1200" cap="none" spc="0" normalizeH="0" baseline="0" noProof="0" dirty="0" smtClean="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品的安全使用</a:t>
            </a:r>
            <a:endParaRPr kumimoji="0" 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endParaRPr>
          </a:p>
        </p:txBody>
      </p:sp>
      <p:cxnSp>
        <p:nvCxnSpPr>
          <p:cNvPr id="53" name="MH_Others_7"/>
          <p:cNvCxnSpPr/>
          <p:nvPr>
            <p:custDataLst>
              <p:tags r:id="rId19"/>
            </p:custDataLst>
          </p:nvPr>
        </p:nvCxnSpPr>
        <p:spPr>
          <a:xfrm>
            <a:off x="4541838" y="2181225"/>
            <a:ext cx="0" cy="319088"/>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MH_Others_8"/>
          <p:cNvCxnSpPr/>
          <p:nvPr>
            <p:custDataLst>
              <p:tags r:id="rId20"/>
            </p:custDataLst>
          </p:nvPr>
        </p:nvCxnSpPr>
        <p:spPr>
          <a:xfrm>
            <a:off x="4541838" y="2847975"/>
            <a:ext cx="0" cy="319088"/>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MH_Others_9"/>
          <p:cNvCxnSpPr/>
          <p:nvPr>
            <p:custDataLst>
              <p:tags r:id="rId21"/>
            </p:custDataLst>
          </p:nvPr>
        </p:nvCxnSpPr>
        <p:spPr>
          <a:xfrm>
            <a:off x="4541838" y="3513138"/>
            <a:ext cx="0" cy="319088"/>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MH_Others_10"/>
          <p:cNvCxnSpPr/>
          <p:nvPr>
            <p:custDataLst>
              <p:tags r:id="rId22"/>
            </p:custDataLst>
          </p:nvPr>
        </p:nvCxnSpPr>
        <p:spPr>
          <a:xfrm>
            <a:off x="4541838" y="4178300"/>
            <a:ext cx="0" cy="319088"/>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MH_Others_11"/>
          <p:cNvCxnSpPr/>
          <p:nvPr>
            <p:custDataLst>
              <p:tags r:id="rId23"/>
            </p:custDataLst>
          </p:nvPr>
        </p:nvCxnSpPr>
        <p:spPr>
          <a:xfrm>
            <a:off x="4541838" y="4845050"/>
            <a:ext cx="0" cy="319088"/>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MH_Others_12"/>
          <p:cNvCxnSpPr/>
          <p:nvPr>
            <p:custDataLst>
              <p:tags r:id="rId24"/>
            </p:custDataLst>
          </p:nvPr>
        </p:nvCxnSpPr>
        <p:spPr>
          <a:xfrm>
            <a:off x="4541838" y="5510213"/>
            <a:ext cx="0" cy="319088"/>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578" name="MH_Number_6">
            <a:hlinkClick r:id="" action="ppaction://noaction"/>
          </p:cNvPr>
          <p:cNvSpPr txBox="1"/>
          <p:nvPr>
            <p:custDataLst>
              <p:tags r:id="rId25"/>
            </p:custDataLst>
          </p:nvPr>
        </p:nvSpPr>
        <p:spPr>
          <a:xfrm>
            <a:off x="3940175" y="6030913"/>
            <a:ext cx="484188" cy="542925"/>
          </a:xfrm>
          <a:prstGeom prst="rect">
            <a:avLst/>
          </a:prstGeom>
          <a:noFill/>
          <a:ln w="9525">
            <a:noFill/>
          </a:ln>
        </p:spPr>
        <p:txBody>
          <a:bodyPr lIns="0" tIns="0" rIns="0" bIns="0" anchor="ctr" anchorCtr="0"/>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2000" b="1" dirty="0">
                <a:solidFill>
                  <a:schemeClr val="accent1"/>
                </a:solidFill>
                <a:latin typeface="华文细黑" panose="02010600040101010101" pitchFamily="2" charset="-122"/>
                <a:ea typeface="华文细黑" panose="02010600040101010101" pitchFamily="2" charset="-122"/>
              </a:rPr>
              <a:t>07</a:t>
            </a:r>
            <a:endParaRPr lang="zh-CN" altLang="en-US" sz="2000" b="1" dirty="0">
              <a:solidFill>
                <a:schemeClr val="accent1"/>
              </a:solidFill>
              <a:latin typeface="华文细黑" panose="02010600040101010101" pitchFamily="2" charset="-122"/>
              <a:ea typeface="华文细黑" panose="02010600040101010101" pitchFamily="2" charset="-122"/>
            </a:endParaRPr>
          </a:p>
        </p:txBody>
      </p:sp>
      <p:sp>
        <p:nvSpPr>
          <p:cNvPr id="30" name="MH_Entry_6">
            <a:hlinkClick r:id="" action="ppaction://noaction"/>
          </p:cNvPr>
          <p:cNvSpPr txBox="1"/>
          <p:nvPr>
            <p:custDataLst>
              <p:tags r:id="rId26"/>
            </p:custDataLst>
          </p:nvPr>
        </p:nvSpPr>
        <p:spPr>
          <a:xfrm>
            <a:off x="4778375" y="6021388"/>
            <a:ext cx="2678113" cy="544513"/>
          </a:xfrm>
          <a:prstGeom prst="rect">
            <a:avLst/>
          </a:prstGeom>
          <a:noFill/>
        </p:spPr>
        <p:txBody>
          <a:bodyPr lIns="0" tIns="0" rIns="0" bIns="0" anchor="ctr">
            <a:normAutofit/>
          </a:bodyPr>
          <a:lstStyle>
            <a:defPPr>
              <a:defRPr lang="zh-CN"/>
            </a:defPPr>
            <a:lvl1pPr>
              <a:defRPr sz="1600">
                <a:solidFill>
                  <a:srgbClr val="333333"/>
                </a:solidFill>
                <a:latin typeface="华文细黑" panose="02010600040101010101" pitchFamily="2" charset="-122"/>
                <a:ea typeface="华文细黑" panose="0201060004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化学品应急响应</a:t>
            </a:r>
            <a:endParaRPr kumimoji="0" lang="en-US" sz="20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endParaRPr>
          </a:p>
        </p:txBody>
      </p:sp>
      <p:cxnSp>
        <p:nvCxnSpPr>
          <p:cNvPr id="31" name="MH_Others_12"/>
          <p:cNvCxnSpPr/>
          <p:nvPr>
            <p:custDataLst>
              <p:tags r:id="rId27"/>
            </p:custDataLst>
          </p:nvPr>
        </p:nvCxnSpPr>
        <p:spPr>
          <a:xfrm>
            <a:off x="4541838" y="6151563"/>
            <a:ext cx="0" cy="319088"/>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3581" name="Picture 4"/>
          <p:cNvPicPr>
            <a:picLocks noChangeAspect="1"/>
          </p:cNvPicPr>
          <p:nvPr>
            <p:custDataLst>
              <p:tags r:id="rId28"/>
            </p:custDataLst>
          </p:nvPr>
        </p:nvPicPr>
        <p:blipFill>
          <a:blip r:embed="rId29"/>
          <a:stretch>
            <a:fillRect/>
          </a:stretch>
        </p:blipFill>
        <p:spPr>
          <a:xfrm>
            <a:off x="971550" y="2419350"/>
            <a:ext cx="2287588" cy="2312988"/>
          </a:xfrm>
          <a:prstGeom prst="rect">
            <a:avLst/>
          </a:prstGeom>
          <a:noFill/>
          <a:ln w="9525">
            <a:noFill/>
          </a:ln>
        </p:spPr>
      </p:pic>
    </p:spTree>
    <p:custDataLst>
      <p:tags r:id="rId30"/>
    </p:custData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1989"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4</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en-US" altLang="zh-CN"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MSDS</a:t>
            </a: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及标签</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41992" name="Rectangle 2"/>
          <p:cNvSpPr>
            <a:spLocks noGrp="1"/>
          </p:cNvSpPr>
          <p:nvPr>
            <p:ph type="title"/>
          </p:nvPr>
        </p:nvSpPr>
        <p:spPr>
          <a:xfrm>
            <a:off x="1524000" y="762000"/>
            <a:ext cx="6477000" cy="1143000"/>
          </a:xfrm>
        </p:spPr>
        <p:txBody>
          <a:bodyPr vert="horz" wrap="square" lIns="91440" tIns="45720" rIns="91440" bIns="45720" anchor="ctr" anchorCtr="0"/>
          <a:p>
            <a:pPr eaLnBrk="1" hangingPunct="1"/>
            <a:r>
              <a:rPr lang="zh-CN" altLang="en-US" dirty="0">
                <a:latin typeface="微软雅黑" panose="020B0503020204020204" pitchFamily="34" charset="-122"/>
                <a:ea typeface="微软雅黑" panose="020B0503020204020204" pitchFamily="34" charset="-122"/>
              </a:rPr>
              <a:t>可燃性分级标准</a:t>
            </a:r>
            <a:endParaRPr lang="zh-CN" altLang="en-US" dirty="0">
              <a:latin typeface="微软雅黑" panose="020B0503020204020204" pitchFamily="34" charset="-122"/>
              <a:ea typeface="微软雅黑" panose="020B0503020204020204" pitchFamily="34" charset="-122"/>
            </a:endParaRPr>
          </a:p>
        </p:txBody>
      </p:sp>
      <p:graphicFrame>
        <p:nvGraphicFramePr>
          <p:cNvPr id="26" name="Group 3"/>
          <p:cNvGraphicFramePr>
            <a:graphicFrameLocks noGrp="1"/>
          </p:cNvGraphicFramePr>
          <p:nvPr>
            <p:ph idx="1"/>
          </p:nvPr>
        </p:nvGraphicFramePr>
        <p:xfrm>
          <a:off x="407988" y="1989138"/>
          <a:ext cx="8340725" cy="1676400"/>
        </p:xfrm>
        <a:graphic>
          <a:graphicData uri="http://schemas.openxmlformats.org/drawingml/2006/table">
            <a:tbl>
              <a:tblPr/>
              <a:tblGrid>
                <a:gridCol w="1433512"/>
                <a:gridCol w="1535113"/>
                <a:gridCol w="1917700"/>
                <a:gridCol w="1917700"/>
                <a:gridCol w="1536700"/>
              </a:tblGrid>
              <a:tr h="61912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0</a:t>
                      </a:r>
                      <a:endPar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662" marR="93662"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2" marR="93662"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a:t>
                      </a:r>
                      <a:endPar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2" marR="93662"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2" marR="93662"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4</a:t>
                      </a:r>
                      <a:endPar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2" marR="93662"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727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难燃烧或不燃烧</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2" marR="93662"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闪点</a:t>
                      </a: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&gt;61℃</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的液体</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2" marR="93662"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闪点</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23</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61℃</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的液体</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662" marR="93662"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闪点</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-18</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23℃</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的液体</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662" marR="93662"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闪点</a:t>
                      </a:r>
                      <a:r>
                        <a:rPr kumimoji="0"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-18℃</a:t>
                      </a:r>
                      <a:r>
                        <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的液体</a:t>
                      </a: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2" marR="93662"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3013"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4</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en-US" altLang="zh-CN"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MSDS</a:t>
            </a: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及标签</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43016" name="Rectangle 2"/>
          <p:cNvSpPr>
            <a:spLocks noGrp="1"/>
          </p:cNvSpPr>
          <p:nvPr>
            <p:ph type="title"/>
          </p:nvPr>
        </p:nvSpPr>
        <p:spPr>
          <a:xfrm>
            <a:off x="1524000" y="762000"/>
            <a:ext cx="6477000" cy="1143000"/>
          </a:xfrm>
        </p:spPr>
        <p:txBody>
          <a:bodyPr vert="horz" wrap="square" lIns="91440" tIns="45720" rIns="91440" bIns="45720" anchor="ctr" anchorCtr="0"/>
          <a:p>
            <a:pPr eaLnBrk="1" hangingPunct="1"/>
            <a:r>
              <a:rPr lang="zh-CN" altLang="en-US" dirty="0">
                <a:latin typeface="微软雅黑" panose="020B0503020204020204" pitchFamily="34" charset="-122"/>
                <a:ea typeface="微软雅黑" panose="020B0503020204020204" pitchFamily="34" charset="-122"/>
              </a:rPr>
              <a:t>反应活性分级标准</a:t>
            </a:r>
            <a:endParaRPr lang="zh-CN" altLang="en-US" dirty="0">
              <a:latin typeface="微软雅黑" panose="020B0503020204020204" pitchFamily="34" charset="-122"/>
              <a:ea typeface="微软雅黑" panose="020B0503020204020204" pitchFamily="34" charset="-122"/>
            </a:endParaRPr>
          </a:p>
        </p:txBody>
      </p:sp>
      <p:graphicFrame>
        <p:nvGraphicFramePr>
          <p:cNvPr id="7" name="Group 3"/>
          <p:cNvGraphicFramePr>
            <a:graphicFrameLocks noGrp="1"/>
          </p:cNvGraphicFramePr>
          <p:nvPr>
            <p:ph idx="1"/>
          </p:nvPr>
        </p:nvGraphicFramePr>
        <p:xfrm>
          <a:off x="547688" y="1905000"/>
          <a:ext cx="8201025" cy="1752600"/>
        </p:xfrm>
        <a:graphic>
          <a:graphicData uri="http://schemas.openxmlformats.org/drawingml/2006/table">
            <a:tbl>
              <a:tblPr/>
              <a:tblGrid>
                <a:gridCol w="1408714"/>
                <a:gridCol w="1646570"/>
                <a:gridCol w="1849251"/>
                <a:gridCol w="1768848"/>
                <a:gridCol w="1527642"/>
              </a:tblGrid>
              <a:tr h="647700">
                <a:tc>
                  <a:txBody>
                    <a:body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en-US" altLang="zh-CN" sz="2000" b="0" i="0" u="none" strike="noStrike" cap="none" normalizeH="0" baseline="0" dirty="0" smtClean="0">
                          <a:ln>
                            <a:noFill/>
                          </a:ln>
                          <a:effectLst/>
                          <a:latin typeface="微软雅黑" panose="020B0503020204020204" pitchFamily="34" charset="-122"/>
                          <a:ea typeface="微软雅黑" panose="020B0503020204020204" pitchFamily="34" charset="-122"/>
                        </a:rPr>
                        <a:t>0</a:t>
                      </a:r>
                      <a:endParaRPr kumimoji="0" lang="en-US"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668" marR="9366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en-US" altLang="zh-CN" sz="2000" b="0" i="0" u="none" strike="noStrike" cap="none" normalizeH="0" baseline="0" smtClean="0">
                          <a:ln>
                            <a:noFill/>
                          </a:ln>
                          <a:effectLst/>
                          <a:latin typeface="微软雅黑" panose="020B0503020204020204" pitchFamily="34" charset="-122"/>
                          <a:ea typeface="微软雅黑" panose="020B0503020204020204" pitchFamily="34" charset="-122"/>
                        </a:rPr>
                        <a:t>1</a:t>
                      </a:r>
                      <a:endPar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8" marR="9366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en-US" altLang="zh-CN" sz="2000" b="0" i="0" u="none" strike="noStrike" cap="none" normalizeH="0" baseline="0" smtClean="0">
                          <a:ln>
                            <a:noFill/>
                          </a:ln>
                          <a:effectLst/>
                          <a:latin typeface="微软雅黑" panose="020B0503020204020204" pitchFamily="34" charset="-122"/>
                          <a:ea typeface="微软雅黑" panose="020B0503020204020204" pitchFamily="34" charset="-122"/>
                        </a:rPr>
                        <a:t>2</a:t>
                      </a:r>
                      <a:endPar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8" marR="9366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en-US" altLang="zh-CN" sz="2000" b="0" i="0" u="none" strike="noStrike" cap="none" normalizeH="0" baseline="0" smtClean="0">
                          <a:ln>
                            <a:noFill/>
                          </a:ln>
                          <a:effectLst/>
                          <a:latin typeface="微软雅黑" panose="020B0503020204020204" pitchFamily="34" charset="-122"/>
                          <a:ea typeface="微软雅黑" panose="020B0503020204020204" pitchFamily="34" charset="-122"/>
                        </a:rPr>
                        <a:t>3</a:t>
                      </a:r>
                      <a:endPar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8" marR="9366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Pct val="100000"/>
                        <a:buFontTx/>
                        <a:buNone/>
                      </a:pPr>
                      <a:r>
                        <a:rPr kumimoji="0" lang="en-US" altLang="zh-CN" sz="2000" b="0" i="0" u="none" strike="noStrike" cap="none" normalizeH="0" baseline="0" smtClean="0">
                          <a:ln>
                            <a:noFill/>
                          </a:ln>
                          <a:effectLst/>
                          <a:latin typeface="微软雅黑" panose="020B0503020204020204" pitchFamily="34" charset="-122"/>
                          <a:ea typeface="微软雅黑" panose="020B0503020204020204" pitchFamily="34" charset="-122"/>
                        </a:rPr>
                        <a:t>4</a:t>
                      </a:r>
                      <a:endParaRPr kumimoji="0" lang="en-US"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8" marR="9366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4900">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2000" b="0" i="0" u="none" strike="noStrike" cap="none" normalizeH="0" baseline="0" smtClean="0">
                          <a:ln>
                            <a:noFill/>
                          </a:ln>
                          <a:effectLst/>
                          <a:latin typeface="微软雅黑" panose="020B0503020204020204" pitchFamily="34" charset="-122"/>
                          <a:ea typeface="微软雅黑" panose="020B0503020204020204" pitchFamily="34" charset="-122"/>
                        </a:rPr>
                        <a:t>稳定</a:t>
                      </a:r>
                      <a:endParaRPr kumimoji="0" 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8" marR="9366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2000" b="0" i="0" u="none" strike="noStrike" cap="none" normalizeH="0" baseline="0" smtClean="0">
                          <a:ln>
                            <a:noFill/>
                          </a:ln>
                          <a:effectLst/>
                          <a:latin typeface="微软雅黑" panose="020B0503020204020204" pitchFamily="34" charset="-122"/>
                          <a:ea typeface="微软雅黑" panose="020B0503020204020204" pitchFamily="34" charset="-122"/>
                        </a:rPr>
                        <a:t>遇热不稳定</a:t>
                      </a:r>
                      <a:endParaRPr kumimoji="0" 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8" marR="9366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2000" b="0" i="0" u="none" strike="noStrike" cap="none" normalizeH="0" baseline="0" dirty="0" smtClean="0">
                          <a:ln>
                            <a:noFill/>
                          </a:ln>
                          <a:effectLst/>
                          <a:latin typeface="微软雅黑" panose="020B0503020204020204" pitchFamily="34" charset="-122"/>
                          <a:ea typeface="微软雅黑" panose="020B0503020204020204" pitchFamily="34" charset="-122"/>
                        </a:rPr>
                        <a:t>强烈的化学变化</a:t>
                      </a:r>
                      <a:endParaRPr kumimoji="0" 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668" marR="9366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2000" b="0" i="0" u="none" strike="noStrike" cap="none" normalizeH="0" baseline="0" smtClean="0">
                          <a:ln>
                            <a:noFill/>
                          </a:ln>
                          <a:effectLst/>
                          <a:latin typeface="微软雅黑" panose="020B0503020204020204" pitchFamily="34" charset="-122"/>
                          <a:ea typeface="微软雅黑" panose="020B0503020204020204" pitchFamily="34" charset="-122"/>
                        </a:rPr>
                        <a:t>冲击和遇热可能爆炸</a:t>
                      </a:r>
                      <a:endParaRPr kumimoji="0" 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8" marR="9366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pPr>
                      <a:r>
                        <a:rPr kumimoji="0" lang="zh-CN" sz="2000" b="0" i="0" u="none" strike="noStrike" cap="none" normalizeH="0" baseline="0" dirty="0" smtClean="0">
                          <a:ln>
                            <a:noFill/>
                          </a:ln>
                          <a:effectLst/>
                          <a:latin typeface="微软雅黑" panose="020B0503020204020204" pitchFamily="34" charset="-122"/>
                          <a:ea typeface="微软雅黑" panose="020B0503020204020204" pitchFamily="34" charset="-122"/>
                        </a:rPr>
                        <a:t>可能爆炸</a:t>
                      </a:r>
                      <a:endParaRPr kumimoji="0" 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668" marR="9366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3037" name="Rectangle 57"/>
          <p:cNvSpPr/>
          <p:nvPr/>
        </p:nvSpPr>
        <p:spPr>
          <a:xfrm>
            <a:off x="685800" y="4191000"/>
            <a:ext cx="7924800" cy="10668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buSzPct val="90000"/>
              <a:buFontTx/>
              <a:buBlip>
                <a:blip r:embed="rId4"/>
              </a:buBlip>
            </a:pPr>
            <a:r>
              <a:rPr lang="zh-CN" altLang="en-US" sz="2400" dirty="0">
                <a:latin typeface="微软雅黑" panose="020B0503020204020204" pitchFamily="34" charset="-122"/>
                <a:ea typeface="微软雅黑" panose="020B0503020204020204" pitchFamily="34" charset="-122"/>
              </a:rPr>
              <a:t>氧化剂、酸类、碱类、腐蚀剂、不能遇水等具有特殊危险的化学，应予额外说明</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4037"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4</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en-US" altLang="zh-CN"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MSDS</a:t>
            </a: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及标签</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44040" name="Rectangle 2"/>
          <p:cNvSpPr>
            <a:spLocks noGrp="1"/>
          </p:cNvSpPr>
          <p:nvPr>
            <p:ph type="title"/>
          </p:nvPr>
        </p:nvSpPr>
        <p:spPr>
          <a:xfrm>
            <a:off x="1524000" y="762000"/>
            <a:ext cx="6477000" cy="1143000"/>
          </a:xfrm>
        </p:spPr>
        <p:txBody>
          <a:bodyPr vert="horz" wrap="square" lIns="91440" tIns="45720" rIns="91440" bIns="45720" anchor="ctr" anchorCtr="0"/>
          <a:p>
            <a:pPr eaLnBrk="1" hangingPunct="1"/>
            <a:r>
              <a:rPr lang="zh-CN" altLang="en-US" dirty="0">
                <a:latin typeface="微软雅黑" panose="020B0503020204020204" pitchFamily="34" charset="-122"/>
                <a:ea typeface="微软雅黑" panose="020B0503020204020204" pitchFamily="34" charset="-122"/>
              </a:rPr>
              <a:t>个体防护措施分级标准</a:t>
            </a:r>
            <a:endParaRPr lang="zh-CN" altLang="en-US" dirty="0">
              <a:latin typeface="微软雅黑" panose="020B0503020204020204" pitchFamily="34" charset="-122"/>
              <a:ea typeface="微软雅黑" panose="020B0503020204020204" pitchFamily="34" charset="-122"/>
            </a:endParaRPr>
          </a:p>
        </p:txBody>
      </p:sp>
      <p:graphicFrame>
        <p:nvGraphicFramePr>
          <p:cNvPr id="7" name="Group 3"/>
          <p:cNvGraphicFramePr>
            <a:graphicFrameLocks noGrp="1"/>
          </p:cNvGraphicFramePr>
          <p:nvPr/>
        </p:nvGraphicFramePr>
        <p:xfrm>
          <a:off x="488950" y="1828800"/>
          <a:ext cx="8350250" cy="4622800"/>
        </p:xfrm>
        <a:graphic>
          <a:graphicData uri="http://schemas.openxmlformats.org/drawingml/2006/table">
            <a:tbl>
              <a:tblPr/>
              <a:tblGrid>
                <a:gridCol w="702357"/>
                <a:gridCol w="2841947"/>
                <a:gridCol w="4805946"/>
              </a:tblGrid>
              <a:tr h="308652">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级别</a:t>
                      </a:r>
                      <a:endParaRPr kumimoji="0" 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防护措施</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适用范围</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59">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9</a:t>
                      </a:r>
                      <a:endPar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全封闭防毒服,特殊防护手套,自给式呼吸器</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环境中氧浓度低于18％,所接触毒物为剧毒及毒物浓度较高的场所；强刺激、强腐蚀性的场所</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59">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8</a:t>
                      </a:r>
                      <a:endPar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防护服,特殊防护手套,自给式呼吸器</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环境中氧浓度低于18％,所接触毒物为高毒物或具有窒息性气体的场所</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59">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7</a:t>
                      </a:r>
                      <a:endPar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防护服,特殊防护手套,全面罩防毒面具</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环境中氧浓度高于18％，所接触毒物为高毒物及毒物浓度较高的场所;刺激性和腐蚀性均较强的场所</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59">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6</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防护服,特殊防护手套,半面罩防毒面具,防护眼镜</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环境中氧浓度高于18％，所接触毒物为中等毒物及浓度较高且其刺激性和腐蚀性均较弱的场</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041">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5</a:t>
                      </a:r>
                      <a:endPar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防护服,特殊防护手套,防尘口罩</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环境中氧浓度高于18％，所接触粉尘具低毒性且浓度较低的场所</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59">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4</a:t>
                      </a:r>
                      <a:endPar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防护服,特殊防护手套,半面罩防护面具</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所接触的物质刺激性强、腐蚀性强但具有低毒性的场所</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359">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3</a:t>
                      </a:r>
                      <a:endPar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防护服,特殊防护手套,半面罩防毒面具</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所接触的物质具有低毒性及刺激性、腐蚀性均较弱的场所</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98">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a:t>
                      </a:r>
                      <a:endPar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防护服,特殊防护手套,防护眼镜</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所接触的物质刺激性较弱的场所</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8652">
                <a:tc>
                  <a:txBody>
                    <a:bodyPr/>
                    <a:lstStyle/>
                    <a:p>
                      <a:pPr marL="0" marR="0" lvl="0" indent="0" algn="ctr" defTabSz="914400" rtl="0" eaLnBrk="0" fontAlgn="t" latinLnBrk="0" hangingPunct="0">
                        <a:lnSpc>
                          <a:spcPct val="100000"/>
                        </a:lnSpc>
                        <a:spcBef>
                          <a:spcPct val="0"/>
                        </a:spcBef>
                        <a:spcAft>
                          <a:spcPct val="0"/>
                        </a:spcAft>
                        <a:buClrTx/>
                        <a:buSzPct val="100000"/>
                        <a:buFontTx/>
                        <a:buNone/>
                      </a:pPr>
                      <a:r>
                        <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防护服,一般防护手套</a:t>
                      </a:r>
                      <a:endParaRPr kumimoji="0" lang="zh-CN"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Pct val="100000"/>
                        <a:buFontTx/>
                        <a:buNone/>
                      </a:pPr>
                      <a:r>
                        <a:rPr kumimoji="0" 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所接触的物质微毒、微腐蚀性、无刺激性的场所</a:t>
                      </a:r>
                      <a:endParaRPr kumimoji="0" 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93661" marR="93661" marT="47632" marB="476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5061"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4</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en-US" altLang="zh-CN"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MSDS</a:t>
            </a: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及标签</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45064" name="Rectangle 2"/>
          <p:cNvSpPr>
            <a:spLocks noGrp="1"/>
          </p:cNvSpPr>
          <p:nvPr>
            <p:ph type="title"/>
          </p:nvPr>
        </p:nvSpPr>
        <p:spPr>
          <a:xfrm>
            <a:off x="1524000" y="762000"/>
            <a:ext cx="6477000" cy="914400"/>
          </a:xfrm>
        </p:spPr>
        <p:txBody>
          <a:bodyPr vert="horz" wrap="square" lIns="91440" tIns="45720" rIns="91440" bIns="45720" anchor="ctr" anchorCtr="0"/>
          <a:p>
            <a:pPr eaLnBrk="1" hangingPunct="1"/>
            <a:r>
              <a:rPr lang="zh-CN" altLang="en-US" dirty="0">
                <a:latin typeface="微软雅黑" panose="020B0503020204020204" pitchFamily="34" charset="-122"/>
                <a:ea typeface="微软雅黑" panose="020B0503020204020204" pitchFamily="34" charset="-122"/>
              </a:rPr>
              <a:t>化学品安全标签</a:t>
            </a:r>
            <a:endParaRPr lang="zh-CN" altLang="en-US" dirty="0">
              <a:latin typeface="微软雅黑" panose="020B0503020204020204" pitchFamily="34" charset="-122"/>
              <a:ea typeface="微软雅黑" panose="020B0503020204020204" pitchFamily="34" charset="-122"/>
            </a:endParaRPr>
          </a:p>
        </p:txBody>
      </p:sp>
      <p:sp>
        <p:nvSpPr>
          <p:cNvPr id="7" name="Rectangle 3"/>
          <p:cNvSpPr txBox="1"/>
          <p:nvPr/>
        </p:nvSpPr>
        <p:spPr>
          <a:xfrm>
            <a:off x="107950" y="1700213"/>
            <a:ext cx="8856663" cy="4419600"/>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lnSpc>
                <a:spcPct val="80000"/>
              </a:lnSpc>
            </a:pPr>
            <a:r>
              <a:rPr lang="zh-CN" altLang="en-US" sz="2000" dirty="0">
                <a:latin typeface="微软雅黑" panose="020B0503020204020204" pitchFamily="34" charset="-122"/>
                <a:ea typeface="微软雅黑" panose="020B0503020204020204" pitchFamily="34" charset="-122"/>
              </a:rPr>
              <a:t>根据使用场合的不同，危险化学品安全标签：</a:t>
            </a:r>
            <a:endParaRPr lang="en-US" altLang="zh-CN" sz="2000" dirty="0">
              <a:latin typeface="微软雅黑" panose="020B0503020204020204" pitchFamily="34" charset="-122"/>
              <a:ea typeface="微软雅黑" panose="020B0503020204020204" pitchFamily="34" charset="-122"/>
            </a:endParaRPr>
          </a:p>
          <a:p>
            <a:pPr marL="342900" lvl="0" indent="-342900" eaLnBrk="1" hangingPunct="1">
              <a:lnSpc>
                <a:spcPct val="80000"/>
              </a:lnSpc>
            </a:pPr>
            <a:endParaRPr lang="zh-CN" altLang="en-US" sz="2000" dirty="0">
              <a:latin typeface="微软雅黑" panose="020B0503020204020204" pitchFamily="34" charset="-122"/>
              <a:ea typeface="微软雅黑" panose="020B0503020204020204" pitchFamily="34" charset="-122"/>
            </a:endParaRPr>
          </a:p>
          <a:p>
            <a:pPr marL="742950" lvl="1" indent="-285750" eaLnBrk="1" hangingPunct="1">
              <a:lnSpc>
                <a:spcPct val="80000"/>
              </a:lnSpc>
              <a:buFont typeface="Wingdings" panose="05000000000000000000" pitchFamily="2" charset="2"/>
              <a:buChar char="v"/>
            </a:pPr>
            <a:r>
              <a:rPr lang="zh-CN" altLang="en-US" sz="2000" b="1" dirty="0">
                <a:solidFill>
                  <a:srgbClr val="0000FF"/>
                </a:solidFill>
                <a:latin typeface="微软雅黑" panose="020B0503020204020204" pitchFamily="34" charset="-122"/>
                <a:ea typeface="微软雅黑" panose="020B0503020204020204" pitchFamily="34" charset="-122"/>
              </a:rPr>
              <a:t>供应商标签</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1600200" lvl="3" indent="-228600" eaLnBrk="1" hangingPunct="1">
              <a:lnSpc>
                <a:spcPct val="8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附在包装上。有国标可以查询：</a:t>
            </a:r>
            <a:r>
              <a:rPr lang="zh-CN"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化学品安全标签编写规定</a:t>
            </a:r>
            <a:r>
              <a:rPr lang="zh-CN" altLang="zh-CN" sz="1600" dirty="0">
                <a:latin typeface="微软雅黑" panose="020B0503020204020204" pitchFamily="34" charset="-122"/>
                <a:ea typeface="微软雅黑" panose="020B0503020204020204" pitchFamily="34" charset="-122"/>
              </a:rPr>
              <a:t>》GB15258-1999</a:t>
            </a:r>
            <a:endParaRPr lang="zh-CN" altLang="zh-CN" sz="1600" dirty="0">
              <a:latin typeface="微软雅黑" panose="020B0503020204020204" pitchFamily="34" charset="-122"/>
              <a:ea typeface="微软雅黑" panose="020B0503020204020204" pitchFamily="34" charset="-122"/>
            </a:endParaRPr>
          </a:p>
          <a:p>
            <a:pPr marL="1600200" lvl="3" indent="-228600" eaLnBrk="1" hangingPunct="1">
              <a:lnSpc>
                <a:spcPct val="8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包括化学品名称、分子式、编号、危险性标志、提示词、危险性说明、安全措施、灭火方法、生产厂家地址、电话、应急电话等有关内容 </a:t>
            </a:r>
            <a:endParaRPr lang="en-US" altLang="zh-CN" sz="1600" dirty="0">
              <a:latin typeface="微软雅黑" panose="020B0503020204020204" pitchFamily="34" charset="-122"/>
              <a:ea typeface="微软雅黑" panose="020B0503020204020204" pitchFamily="34" charset="-122"/>
            </a:endParaRPr>
          </a:p>
          <a:p>
            <a:pPr marL="1600200" lvl="3" indent="-228600" eaLnBrk="1" hangingPunct="1">
              <a:lnSpc>
                <a:spcPct val="80000"/>
              </a:lnSpc>
              <a:buFont typeface="Arial" panose="020B0604020202020204" pitchFamily="34" charset="0"/>
              <a:buChar char="–"/>
            </a:pPr>
            <a:endParaRPr lang="zh-CN" altLang="en-US" sz="1600" dirty="0">
              <a:latin typeface="微软雅黑" panose="020B0503020204020204" pitchFamily="34" charset="-122"/>
              <a:ea typeface="微软雅黑" panose="020B0503020204020204" pitchFamily="34" charset="-122"/>
            </a:endParaRPr>
          </a:p>
          <a:p>
            <a:pPr marL="742950" lvl="1" indent="-285750" eaLnBrk="1" hangingPunct="1">
              <a:lnSpc>
                <a:spcPct val="80000"/>
              </a:lnSpc>
              <a:buFont typeface="Wingdings" panose="05000000000000000000" pitchFamily="2" charset="2"/>
              <a:buChar char="v"/>
            </a:pPr>
            <a:r>
              <a:rPr lang="zh-CN" altLang="en-US" sz="2000" b="1" dirty="0">
                <a:solidFill>
                  <a:srgbClr val="0000FF"/>
                </a:solidFill>
                <a:latin typeface="微软雅黑" panose="020B0503020204020204" pitchFamily="34" charset="-122"/>
                <a:ea typeface="微软雅黑" panose="020B0503020204020204" pitchFamily="34" charset="-122"/>
              </a:rPr>
              <a:t>作业场所标签</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1600200" lvl="3" indent="-228600" eaLnBrk="1" hangingPunct="1">
              <a:lnSpc>
                <a:spcPct val="80000"/>
              </a:lnSpc>
            </a:pPr>
            <a:r>
              <a:rPr lang="zh-CN" altLang="en-US" sz="1600" dirty="0">
                <a:latin typeface="微软雅黑" panose="020B0503020204020204" pitchFamily="34" charset="-122"/>
                <a:ea typeface="微软雅黑" panose="020B0503020204020204" pitchFamily="34" charset="-122"/>
              </a:rPr>
              <a:t>作业场所安全标签要求对化学品进行分级（彩色棱形和数字）</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中文化学品名</a:t>
            </a:r>
            <a:endParaRPr lang="zh-CN" altLang="en-US" sz="1600" dirty="0">
              <a:latin typeface="微软雅黑" panose="020B0503020204020204" pitchFamily="34" charset="-122"/>
              <a:ea typeface="微软雅黑" panose="020B0503020204020204" pitchFamily="34" charset="-122"/>
            </a:endParaRPr>
          </a:p>
        </p:txBody>
      </p:sp>
      <p:pic>
        <p:nvPicPr>
          <p:cNvPr id="45066" name="Picture 4" descr="Image9"/>
          <p:cNvPicPr>
            <a:picLocks noChangeAspect="1"/>
          </p:cNvPicPr>
          <p:nvPr/>
        </p:nvPicPr>
        <p:blipFill>
          <a:blip r:embed="rId4"/>
          <a:stretch>
            <a:fillRect/>
          </a:stretch>
        </p:blipFill>
        <p:spPr>
          <a:xfrm>
            <a:off x="895350" y="4283075"/>
            <a:ext cx="2940050" cy="1963738"/>
          </a:xfrm>
          <a:prstGeom prst="rect">
            <a:avLst/>
          </a:prstGeom>
          <a:noFill/>
          <a:ln w="9525">
            <a:noFill/>
          </a:ln>
        </p:spPr>
      </p:pic>
      <p:pic>
        <p:nvPicPr>
          <p:cNvPr id="45067" name="Picture 12"/>
          <p:cNvPicPr>
            <a:picLocks noChangeAspect="1"/>
          </p:cNvPicPr>
          <p:nvPr/>
        </p:nvPicPr>
        <p:blipFill>
          <a:blip r:embed="rId5"/>
          <a:stretch>
            <a:fillRect/>
          </a:stretch>
        </p:blipFill>
        <p:spPr>
          <a:xfrm>
            <a:off x="4140200" y="4305300"/>
            <a:ext cx="2663825" cy="1793875"/>
          </a:xfrm>
          <a:prstGeom prst="rect">
            <a:avLst/>
          </a:prstGeom>
          <a:noFill/>
          <a:ln w="9525">
            <a:noFill/>
          </a:ln>
        </p:spPr>
      </p:pic>
      <p:grpSp>
        <p:nvGrpSpPr>
          <p:cNvPr id="45068" name="组合 15"/>
          <p:cNvGrpSpPr/>
          <p:nvPr/>
        </p:nvGrpSpPr>
        <p:grpSpPr>
          <a:xfrm>
            <a:off x="7019925" y="4162425"/>
            <a:ext cx="1771650" cy="2408238"/>
            <a:chOff x="5638800" y="3143248"/>
            <a:chExt cx="2425700" cy="3333750"/>
          </a:xfrm>
        </p:grpSpPr>
        <p:pic>
          <p:nvPicPr>
            <p:cNvPr id="45069" name="Picture 8" descr="DSC07451"/>
            <p:cNvPicPr>
              <a:picLocks noChangeAspect="1"/>
            </p:cNvPicPr>
            <p:nvPr/>
          </p:nvPicPr>
          <p:blipFill>
            <a:blip r:embed="rId6"/>
            <a:stretch>
              <a:fillRect/>
            </a:stretch>
          </p:blipFill>
          <p:spPr>
            <a:xfrm>
              <a:off x="5664200" y="3143248"/>
              <a:ext cx="2400300" cy="3333750"/>
            </a:xfrm>
            <a:prstGeom prst="rect">
              <a:avLst/>
            </a:prstGeom>
            <a:noFill/>
            <a:ln w="9525">
              <a:noFill/>
            </a:ln>
          </p:spPr>
        </p:pic>
        <p:sp>
          <p:nvSpPr>
            <p:cNvPr id="45070" name="Oval 10"/>
            <p:cNvSpPr/>
            <p:nvPr/>
          </p:nvSpPr>
          <p:spPr>
            <a:xfrm>
              <a:off x="5638800" y="4411682"/>
              <a:ext cx="2400300" cy="1104900"/>
            </a:xfrm>
            <a:prstGeom prst="ellipse">
              <a:avLst/>
            </a:prstGeom>
            <a:noFill/>
            <a:ln w="38100"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xEl>
                                              <p:charRg st="0" end="21"/>
                                            </p:txEl>
                                          </p:spTgt>
                                        </p:tgtEl>
                                        <p:attrNameLst>
                                          <p:attrName>style.visibility</p:attrName>
                                        </p:attrNameLst>
                                      </p:cBhvr>
                                      <p:to>
                                        <p:strVal val="visible"/>
                                      </p:to>
                                    </p:set>
                                    <p:animEffect transition="in" filter="strips(downRight)">
                                      <p:cBhvr>
                                        <p:cTn id="7" dur="500"/>
                                        <p:tgtEl>
                                          <p:spTgt spid="7">
                                            <p:txEl>
                                              <p:charRg st="0" end="21"/>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
                                            <p:txEl>
                                              <p:charRg st="22" end="28"/>
                                            </p:txEl>
                                          </p:spTgt>
                                        </p:tgtEl>
                                        <p:attrNameLst>
                                          <p:attrName>style.visibility</p:attrName>
                                        </p:attrNameLst>
                                      </p:cBhvr>
                                      <p:to>
                                        <p:strVal val="visible"/>
                                      </p:to>
                                    </p:set>
                                    <p:animEffect transition="in" filter="strips(downRight)">
                                      <p:cBhvr>
                                        <p:cTn id="11" dur="500"/>
                                        <p:tgtEl>
                                          <p:spTgt spid="7">
                                            <p:txEl>
                                              <p:charRg st="22" end="28"/>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7">
                                            <p:txEl>
                                              <p:charRg st="28" end="68"/>
                                            </p:txEl>
                                          </p:spTgt>
                                        </p:tgtEl>
                                        <p:attrNameLst>
                                          <p:attrName>style.visibility</p:attrName>
                                        </p:attrNameLst>
                                      </p:cBhvr>
                                      <p:to>
                                        <p:strVal val="visible"/>
                                      </p:to>
                                    </p:set>
                                    <p:animEffect transition="in" filter="strips(downRight)">
                                      <p:cBhvr>
                                        <p:cTn id="15" dur="500"/>
                                        <p:tgtEl>
                                          <p:spTgt spid="7">
                                            <p:txEl>
                                              <p:charRg st="28" end="68"/>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7">
                                            <p:txEl>
                                              <p:charRg st="68" end="130"/>
                                            </p:txEl>
                                          </p:spTgt>
                                        </p:tgtEl>
                                        <p:attrNameLst>
                                          <p:attrName>style.visibility</p:attrName>
                                        </p:attrNameLst>
                                      </p:cBhvr>
                                      <p:to>
                                        <p:strVal val="visible"/>
                                      </p:to>
                                    </p:set>
                                    <p:animEffect transition="in" filter="strips(downRight)">
                                      <p:cBhvr>
                                        <p:cTn id="19" dur="500"/>
                                        <p:tgtEl>
                                          <p:spTgt spid="7">
                                            <p:txEl>
                                              <p:charRg st="68" end="130"/>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7">
                                            <p:txEl>
                                              <p:charRg st="131" end="138"/>
                                            </p:txEl>
                                          </p:spTgt>
                                        </p:tgtEl>
                                        <p:attrNameLst>
                                          <p:attrName>style.visibility</p:attrName>
                                        </p:attrNameLst>
                                      </p:cBhvr>
                                      <p:to>
                                        <p:strVal val="visible"/>
                                      </p:to>
                                    </p:set>
                                    <p:animEffect transition="in" filter="strips(downRight)">
                                      <p:cBhvr>
                                        <p:cTn id="23" dur="500"/>
                                        <p:tgtEl>
                                          <p:spTgt spid="7">
                                            <p:txEl>
                                              <p:charRg st="131" end="1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5" advAuto="100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6085"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5</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易制毒、爆化学品</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1" name="表格 3"/>
          <p:cNvGraphicFramePr>
            <a:graphicFrameLocks noGrp="1"/>
          </p:cNvGraphicFramePr>
          <p:nvPr/>
        </p:nvGraphicFramePr>
        <p:xfrm>
          <a:off x="1331640" y="2852422"/>
          <a:ext cx="7468230" cy="1656698"/>
        </p:xfrm>
        <a:graphic>
          <a:graphicData uri="http://schemas.openxmlformats.org/drawingml/2006/table">
            <a:tbl>
              <a:tblPr>
                <a:tableStyleId>{08FB837D-C827-4EFA-A057-4D05807E0F7C}</a:tableStyleId>
              </a:tblPr>
              <a:tblGrid>
                <a:gridCol w="841368"/>
                <a:gridCol w="2234375"/>
                <a:gridCol w="1601658"/>
                <a:gridCol w="1121103"/>
                <a:gridCol w="1669726"/>
              </a:tblGrid>
              <a:tr h="303270">
                <a:tc gridSpan="5">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易制毒化学品购买</a:t>
                      </a:r>
                      <a:endPar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hMerge="1">
                  <a:tcPr marL="68580" marR="68580" marT="0" marB="0" horzOverflow="overflow"/>
                </a:tc>
                <a:tc hMerge="1">
                  <a:tcPr marL="68580" marR="68580" marT="0" marB="0" horzOverflow="overflow"/>
                </a:tc>
                <a:tc hMerge="1">
                  <a:tcPr marL="68580" marR="68580" marT="0" marB="0" horzOverflow="overflow"/>
                </a:tc>
                <a:tc hMerge="1">
                  <a:tcPr marL="68580" marR="68580" marT="0" marB="0" horzOverflow="overflow"/>
                </a:tc>
              </a:tr>
              <a:tr h="308344">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机</a:t>
                      </a:r>
                      <a:r>
                        <a:rPr kumimoji="0" lang="en-US" sz="1600" u="none" strike="noStrike" cap="none" normalizeH="0" baseline="0" dirty="0" smtClean="0">
                          <a:ln>
                            <a:noFill/>
                          </a:ln>
                          <a:effectLst/>
                          <a:latin typeface="微软雅黑" panose="020B0503020204020204" pitchFamily="34" charset="-122"/>
                          <a:ea typeface="微软雅黑" panose="020B0503020204020204" pitchFamily="34" charset="-122"/>
                        </a:rPr>
                        <a:t>  </a:t>
                      </a: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关</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种 类</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期限</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时间要求</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r>
              <a:tr h="39649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一类</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省药监（药）、省公安</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购买许可证</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u="none" strike="noStrike" cap="none" normalizeH="0" baseline="0" dirty="0" smtClean="0">
                          <a:ln>
                            <a:noFill/>
                          </a:ln>
                          <a:effectLst/>
                          <a:latin typeface="微软雅黑" panose="020B0503020204020204" pitchFamily="34" charset="-122"/>
                          <a:ea typeface="微软雅黑" panose="020B0503020204020204" pitchFamily="34" charset="-122"/>
                        </a:rPr>
                        <a:t>10</a:t>
                      </a: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天</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购买前</a:t>
                      </a:r>
                      <a:endPar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a:txBody>
                  <a:tcPr marL="68580" marR="68580" marT="0" marB="0" anchor="ctr" horzOverflow="overflow"/>
                </a:tc>
              </a:tr>
              <a:tr h="64858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smtClean="0">
                          <a:ln>
                            <a:noFill/>
                          </a:ln>
                          <a:effectLst/>
                          <a:latin typeface="微软雅黑" panose="020B0503020204020204" pitchFamily="34" charset="-122"/>
                          <a:ea typeface="微软雅黑" panose="020B0503020204020204" pitchFamily="34" charset="-122"/>
                        </a:rPr>
                        <a:t>二类</a:t>
                      </a:r>
                      <a:endParaRPr kumimoji="0" lang="zh-CN" altLang="en-US" sz="1600" u="none" strike="noStrike" cap="none" normalizeH="0" baseline="0" smtClean="0">
                        <a:ln>
                          <a:noFill/>
                        </a:ln>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smtClean="0">
                          <a:ln>
                            <a:noFill/>
                          </a:ln>
                          <a:effectLst/>
                          <a:latin typeface="微软雅黑" panose="020B0503020204020204" pitchFamily="34" charset="-122"/>
                          <a:ea typeface="微软雅黑" panose="020B0503020204020204" pitchFamily="34" charset="-122"/>
                        </a:rPr>
                        <a:t>三类</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县、区公安</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购买备案证明</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u="none" strike="noStrike" kern="1200" cap="none" normalizeH="0" baseline="0" dirty="0" smtClean="0">
                          <a:ln>
                            <a:noFill/>
                          </a:ln>
                          <a:solidFill>
                            <a:schemeClr val="dk1"/>
                          </a:solidFill>
                          <a:effectLst/>
                          <a:latin typeface="微软雅黑" panose="020B0503020204020204" pitchFamily="34" charset="-122"/>
                          <a:ea typeface="微软雅黑" panose="020B0503020204020204" pitchFamily="34" charset="-122"/>
                          <a:cs typeface="+mn-cs"/>
                        </a:rPr>
                        <a:t>当天</a:t>
                      </a:r>
                      <a:endParaRPr kumimoji="0" lang="zh-CN" altLang="en-US" sz="1600" b="0" u="none" strike="noStrike" kern="1200" cap="none" normalizeH="0" baseline="0" dirty="0" smtClean="0">
                        <a:ln>
                          <a:noFill/>
                        </a:ln>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购买前</a:t>
                      </a:r>
                      <a:endPar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a:txBody>
                  <a:tcPr marL="68580" marR="68580" marT="0" marB="0" anchor="ctr" horzOverflow="overflow"/>
                </a:tc>
              </a:tr>
            </a:tbl>
          </a:graphicData>
        </a:graphic>
      </p:graphicFrame>
      <p:sp>
        <p:nvSpPr>
          <p:cNvPr id="46089" name="矩形 9"/>
          <p:cNvSpPr/>
          <p:nvPr/>
        </p:nvSpPr>
        <p:spPr>
          <a:xfrm>
            <a:off x="393700" y="765175"/>
            <a:ext cx="8139113" cy="19383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457200">
              <a:lnSpc>
                <a:spcPct val="150000"/>
              </a:lnSpc>
              <a:spcBef>
                <a:spcPct val="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国家对易制毒易制爆化学品的生产、经营、购买、运输和进口、出口实行分类管理和许可制度。</a:t>
            </a:r>
            <a:endParaRPr lang="en-US" altLang="zh-CN" sz="2000" b="1" dirty="0">
              <a:latin typeface="微软雅黑" panose="020B0503020204020204" pitchFamily="34" charset="-122"/>
              <a:ea typeface="微软雅黑" panose="020B0503020204020204" pitchFamily="34" charset="-122"/>
            </a:endParaRPr>
          </a:p>
          <a:p>
            <a:pPr marL="0" lvl="0" indent="-457200">
              <a:lnSpc>
                <a:spcPct val="150000"/>
              </a:lnSpc>
              <a:spcBef>
                <a:spcPct val="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有购买需求，请提前告知</a:t>
            </a:r>
            <a:r>
              <a:rPr lang="en-US" altLang="zh-CN" sz="2000" b="1" dirty="0">
                <a:latin typeface="微软雅黑" panose="020B0503020204020204" pitchFamily="34" charset="-122"/>
                <a:ea typeface="微软雅黑" panose="020B0503020204020204" pitchFamily="34" charset="-122"/>
              </a:rPr>
              <a:t>EHS</a:t>
            </a:r>
            <a:r>
              <a:rPr lang="zh-CN" altLang="en-US" sz="2000" b="1" dirty="0">
                <a:latin typeface="微软雅黑" panose="020B0503020204020204" pitchFamily="34" charset="-122"/>
                <a:ea typeface="微软雅黑" panose="020B0503020204020204" pitchFamily="34" charset="-122"/>
              </a:rPr>
              <a:t>部门</a:t>
            </a:r>
            <a:endParaRPr lang="en-US" altLang="zh-CN" sz="2000" b="1" dirty="0">
              <a:latin typeface="微软雅黑" panose="020B0503020204020204" pitchFamily="34" charset="-122"/>
              <a:ea typeface="微软雅黑" panose="020B0503020204020204" pitchFamily="34" charset="-122"/>
            </a:endParaRPr>
          </a:p>
          <a:p>
            <a:pPr marL="0" lvl="0" indent="-457200">
              <a:lnSpc>
                <a:spcPct val="150000"/>
              </a:lnSpc>
              <a:spcBef>
                <a:spcPct val="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完善台账，基础台账至少保存两年</a:t>
            </a:r>
            <a:endParaRPr lang="en-US" altLang="zh-CN" sz="2000" b="1" dirty="0">
              <a:latin typeface="微软雅黑" panose="020B0503020204020204" pitchFamily="34" charset="-122"/>
              <a:ea typeface="微软雅黑" panose="020B0503020204020204" pitchFamily="34" charset="-122"/>
            </a:endParaRPr>
          </a:p>
        </p:txBody>
      </p:sp>
      <p:graphicFrame>
        <p:nvGraphicFramePr>
          <p:cNvPr id="13" name="表格 5"/>
          <p:cNvGraphicFramePr>
            <a:graphicFrameLocks noGrp="1"/>
          </p:cNvGraphicFramePr>
          <p:nvPr/>
        </p:nvGraphicFramePr>
        <p:xfrm>
          <a:off x="1259633" y="4797152"/>
          <a:ext cx="7560842" cy="1353881"/>
        </p:xfrm>
        <a:graphic>
          <a:graphicData uri="http://schemas.openxmlformats.org/drawingml/2006/table">
            <a:tbl>
              <a:tblPr>
                <a:tableStyleId>{08FB837D-C827-4EFA-A057-4D05807E0F7C}</a:tableStyleId>
              </a:tblPr>
              <a:tblGrid>
                <a:gridCol w="851802"/>
                <a:gridCol w="2144872"/>
                <a:gridCol w="1738730"/>
                <a:gridCol w="1135006"/>
                <a:gridCol w="1690432"/>
              </a:tblGrid>
              <a:tr h="303270">
                <a:tc gridSpan="5">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易制爆化学品购买</a:t>
                      </a:r>
                      <a:endPar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hMerge="1">
                  <a:tcPr marL="68580" marR="68580" marT="0" marB="0" horzOverflow="overflow"/>
                </a:tc>
                <a:tc hMerge="1">
                  <a:tcPr marL="68580" marR="68580" marT="0" marB="0" horzOverflow="overflow"/>
                </a:tc>
                <a:tc hMerge="1">
                  <a:tcPr marL="68580" marR="68580" marT="0" marB="0" horzOverflow="overflow"/>
                </a:tc>
                <a:tc hMerge="1">
                  <a:tcPr marL="68580" marR="68580" marT="0" marB="0" horzOverflow="overflow"/>
                </a:tc>
              </a:tr>
              <a:tr h="308344">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机</a:t>
                      </a:r>
                      <a:r>
                        <a:rPr kumimoji="0" lang="en-US" sz="1600" u="none" strike="noStrike" cap="none" normalizeH="0" baseline="0" dirty="0" smtClean="0">
                          <a:ln>
                            <a:noFill/>
                          </a:ln>
                          <a:effectLst/>
                          <a:latin typeface="微软雅黑" panose="020B0503020204020204" pitchFamily="34" charset="-122"/>
                          <a:ea typeface="微软雅黑" panose="020B0503020204020204" pitchFamily="34" charset="-122"/>
                        </a:rPr>
                        <a:t>  </a:t>
                      </a: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关</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种 类</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期限</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时间要求</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horzOverflow="overflow"/>
                </a:tc>
              </a:tr>
              <a:tr h="402025">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一至六类</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县、区公安</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购买许可证</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当天</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购买前</a:t>
                      </a:r>
                      <a:endParaRPr kumimoji="0" lang="zh-CN" altLang="en-US" sz="16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a:txBody>
                  <a:tcPr marL="68580" marR="68580" marT="0" marB="0" anchor="ctr" horzOverflow="overflow"/>
                </a:tc>
              </a:tr>
              <a:tr h="340242">
                <a:tc vMerge="1">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县、区治安大队</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u="none" strike="noStrike" cap="none" normalizeH="0" baseline="0" dirty="0" smtClean="0">
                          <a:ln>
                            <a:noFill/>
                          </a:ln>
                          <a:effectLst/>
                          <a:latin typeface="微软雅黑" panose="020B0503020204020204" pitchFamily="34" charset="-122"/>
                          <a:ea typeface="微软雅黑" panose="020B0503020204020204" pitchFamily="34" charset="-122"/>
                        </a:rPr>
                        <a:t>购买备案证明</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u="none" strike="noStrike" kern="1200" cap="none" normalizeH="0" baseline="0" dirty="0" smtClean="0">
                          <a:ln>
                            <a:noFill/>
                          </a:ln>
                          <a:solidFill>
                            <a:schemeClr val="dk1"/>
                          </a:solidFill>
                          <a:effectLst/>
                          <a:latin typeface="微软雅黑" panose="020B0503020204020204" pitchFamily="34" charset="-122"/>
                          <a:ea typeface="微软雅黑" panose="020B0503020204020204" pitchFamily="34" charset="-122"/>
                          <a:cs typeface="+mn-cs"/>
                        </a:rPr>
                        <a:t>5</a:t>
                      </a:r>
                      <a:r>
                        <a:rPr kumimoji="0" lang="zh-CN" altLang="en-US" sz="1600" b="0" u="none" strike="noStrike" kern="1200" cap="none" normalizeH="0" baseline="0" dirty="0" smtClean="0">
                          <a:ln>
                            <a:noFill/>
                          </a:ln>
                          <a:solidFill>
                            <a:schemeClr val="dk1"/>
                          </a:solidFill>
                          <a:effectLst/>
                          <a:latin typeface="微软雅黑" panose="020B0503020204020204" pitchFamily="34" charset="-122"/>
                          <a:ea typeface="微软雅黑" panose="020B0503020204020204" pitchFamily="34" charset="-122"/>
                          <a:cs typeface="+mn-cs"/>
                        </a:rPr>
                        <a:t>天内</a:t>
                      </a:r>
                      <a:endParaRPr kumimoji="0" lang="zh-CN" altLang="en-US" sz="1600" b="0" u="none" strike="noStrike" kern="1200" cap="none" normalizeH="0" baseline="0" dirty="0" smtClean="0">
                        <a:ln>
                          <a:noFill/>
                        </a:ln>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购买后</a:t>
                      </a:r>
                      <a:endParaRPr kumimoji="0" lang="zh-CN" altLang="en-US" sz="16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a:txBody>
                  <a:tcPr marL="68580" marR="68580" marT="0" marB="0" anchor="ctr" horzOverflow="overflow"/>
                </a:tc>
              </a:tr>
            </a:tbl>
          </a:graphicData>
        </a:graphic>
      </p:graphicFrame>
      <p:sp>
        <p:nvSpPr>
          <p:cNvPr id="46091" name="TextBox 1"/>
          <p:cNvSpPr txBox="1"/>
          <p:nvPr/>
        </p:nvSpPr>
        <p:spPr>
          <a:xfrm>
            <a:off x="296863" y="3806825"/>
            <a:ext cx="866775"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1800" dirty="0">
                <a:solidFill>
                  <a:srgbClr val="FF0000"/>
                </a:solidFill>
                <a:latin typeface="Arial" panose="020B0604020202020204" pitchFamily="34" charset="0"/>
              </a:rPr>
              <a:t>盐酸、</a:t>
            </a:r>
            <a:endParaRPr lang="en-US" altLang="zh-CN" sz="1800" dirty="0">
              <a:solidFill>
                <a:srgbClr val="FF0000"/>
              </a:solidFill>
              <a:latin typeface="Arial" panose="020B0604020202020204" pitchFamily="34" charset="0"/>
            </a:endParaRPr>
          </a:p>
          <a:p>
            <a:pPr marL="0" lvl="0" indent="0" eaLnBrk="1" hangingPunct="1">
              <a:spcBef>
                <a:spcPct val="0"/>
              </a:spcBef>
              <a:buFontTx/>
              <a:buNone/>
            </a:pPr>
            <a:r>
              <a:rPr lang="zh-CN" altLang="en-US" sz="1800" dirty="0">
                <a:solidFill>
                  <a:srgbClr val="FF0000"/>
                </a:solidFill>
                <a:latin typeface="Arial" panose="020B0604020202020204" pitchFamily="34" charset="0"/>
              </a:rPr>
              <a:t>丙酮</a:t>
            </a:r>
            <a:endParaRPr lang="en-US" altLang="en-US" sz="1800" dirty="0">
              <a:solidFill>
                <a:srgbClr val="FF0000"/>
              </a:solidFill>
              <a:latin typeface="Arial" panose="020B0604020202020204" pitchFamily="34" charset="0"/>
            </a:endParaRPr>
          </a:p>
        </p:txBody>
      </p:sp>
      <p:sp>
        <p:nvSpPr>
          <p:cNvPr id="46092" name="TextBox 16"/>
          <p:cNvSpPr txBox="1"/>
          <p:nvPr/>
        </p:nvSpPr>
        <p:spPr>
          <a:xfrm>
            <a:off x="296863" y="5373688"/>
            <a:ext cx="866775"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1800" dirty="0">
                <a:solidFill>
                  <a:srgbClr val="FF0000"/>
                </a:solidFill>
                <a:latin typeface="Arial" panose="020B0604020202020204" pitchFamily="34" charset="0"/>
              </a:rPr>
              <a:t>硝酸</a:t>
            </a:r>
            <a:endParaRPr lang="en-US" altLang="en-US" sz="1800" dirty="0">
              <a:solidFill>
                <a:srgbClr val="FF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7109"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化学品的安全使用</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19" name="Title 1"/>
          <p:cNvSpPr txBox="1"/>
          <p:nvPr/>
        </p:nvSpPr>
        <p:spPr bwMode="auto">
          <a:xfrm>
            <a:off x="395288" y="877888"/>
            <a:ext cx="4357688" cy="457200"/>
          </a:xfrm>
          <a:prstGeom prst="rect">
            <a:avLst/>
          </a:prstGeom>
          <a:noFill/>
          <a:ln w="9525">
            <a:noFill/>
            <a:miter lim="800000"/>
          </a:ln>
          <a:effectLst>
            <a:outerShdw dist="45791" dir="2021404" algn="ctr" rotWithShape="0">
              <a:schemeClr val="bg2"/>
            </a:outerShdw>
          </a:effec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u"/>
              <a:defRPr/>
            </a:pPr>
            <a:r>
              <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新化学品导入流程</a:t>
            </a:r>
            <a:endParaRPr kumimoji="0" lang="en-US"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pic>
        <p:nvPicPr>
          <p:cNvPr id="47113" name="Picture 2"/>
          <p:cNvPicPr>
            <a:picLocks noChangeAspect="1"/>
          </p:cNvPicPr>
          <p:nvPr>
            <p:custDataLst>
              <p:tags r:id="rId4"/>
            </p:custDataLst>
          </p:nvPr>
        </p:nvPicPr>
        <p:blipFill>
          <a:blip r:embed="rId5"/>
          <a:stretch>
            <a:fillRect/>
          </a:stretch>
        </p:blipFill>
        <p:spPr>
          <a:xfrm>
            <a:off x="730250" y="1557338"/>
            <a:ext cx="7586663" cy="4611687"/>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8133"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化学品的安全使用</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19" name="Title 1"/>
          <p:cNvSpPr txBox="1"/>
          <p:nvPr/>
        </p:nvSpPr>
        <p:spPr bwMode="auto">
          <a:xfrm>
            <a:off x="395288" y="876300"/>
            <a:ext cx="4357688" cy="460375"/>
          </a:xfrm>
          <a:prstGeom prst="rect">
            <a:avLst/>
          </a:prstGeom>
          <a:noFill/>
          <a:ln w="9525">
            <a:noFill/>
            <a:miter lim="800000"/>
          </a:ln>
          <a:effectLst>
            <a:outerShdw dist="45791" dir="2021404" algn="ctr" rotWithShape="0">
              <a:schemeClr val="bg2"/>
            </a:outerShdw>
          </a:effec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u"/>
              <a:defRPr/>
            </a:pPr>
            <a:r>
              <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危险化学品供应商资质管理</a:t>
            </a:r>
            <a:endParaRPr kumimoji="0" lang="en-US"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pic>
        <p:nvPicPr>
          <p:cNvPr id="56323" name="Picture 3"/>
          <p:cNvPicPr>
            <a:picLocks noChangeAspect="1" noChangeArrowheads="1"/>
          </p:cNvPicPr>
          <p:nvPr>
            <p:custDataLst>
              <p:tags r:id="rId4"/>
            </p:custDataLst>
          </p:nvPr>
        </p:nvPicPr>
        <p:blipFill>
          <a:blip r:embed="rId5"/>
          <a:srcRect/>
          <a:stretch>
            <a:fillRect/>
          </a:stretch>
        </p:blipFill>
        <p:spPr bwMode="auto">
          <a:xfrm>
            <a:off x="250825" y="1989138"/>
            <a:ext cx="4098925" cy="3095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4" name="Picture 4"/>
          <p:cNvPicPr>
            <a:picLocks noChangeAspect="1" noChangeArrowheads="1"/>
          </p:cNvPicPr>
          <p:nvPr>
            <p:custDataLst>
              <p:tags r:id="rId6"/>
            </p:custDataLst>
          </p:nvPr>
        </p:nvPicPr>
        <p:blipFill>
          <a:blip r:embed="rId7"/>
          <a:srcRect/>
          <a:stretch>
            <a:fillRect/>
          </a:stretch>
        </p:blipFill>
        <p:spPr bwMode="auto">
          <a:xfrm>
            <a:off x="4532313" y="1957388"/>
            <a:ext cx="4287838" cy="3095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49157"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化学品的安全使用</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19" name="Title 1"/>
          <p:cNvSpPr txBox="1"/>
          <p:nvPr/>
        </p:nvSpPr>
        <p:spPr bwMode="auto">
          <a:xfrm>
            <a:off x="395288" y="877888"/>
            <a:ext cx="4357688" cy="457200"/>
          </a:xfrm>
          <a:prstGeom prst="rect">
            <a:avLst/>
          </a:prstGeom>
          <a:noFill/>
          <a:ln w="9525">
            <a:noFill/>
            <a:miter lim="800000"/>
          </a:ln>
          <a:effectLst>
            <a:outerShdw dist="45791" dir="2021404" algn="ctr" rotWithShape="0">
              <a:schemeClr val="bg2"/>
            </a:outerShdw>
          </a:effec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u"/>
              <a:defRPr/>
            </a:pPr>
            <a:r>
              <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化学品柜的安全应用</a:t>
            </a:r>
            <a:endParaRPr kumimoji="0" lang="en-US"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pic>
        <p:nvPicPr>
          <p:cNvPr id="49161" name="Picture 2"/>
          <p:cNvPicPr>
            <a:picLocks noChangeAspect="1"/>
          </p:cNvPicPr>
          <p:nvPr>
            <p:custDataLst>
              <p:tags r:id="rId4"/>
            </p:custDataLst>
          </p:nvPr>
        </p:nvPicPr>
        <p:blipFill>
          <a:blip r:embed="rId5"/>
          <a:stretch>
            <a:fillRect/>
          </a:stretch>
        </p:blipFill>
        <p:spPr>
          <a:xfrm>
            <a:off x="539750" y="1335088"/>
            <a:ext cx="8331200" cy="4830762"/>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50181"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化学品的安全使用</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19" name="Title 1"/>
          <p:cNvSpPr txBox="1"/>
          <p:nvPr/>
        </p:nvSpPr>
        <p:spPr bwMode="auto">
          <a:xfrm>
            <a:off x="395288" y="877888"/>
            <a:ext cx="4357688" cy="457200"/>
          </a:xfrm>
          <a:prstGeom prst="rect">
            <a:avLst/>
          </a:prstGeom>
          <a:noFill/>
          <a:ln w="9525">
            <a:noFill/>
            <a:miter lim="800000"/>
          </a:ln>
          <a:effectLst>
            <a:outerShdw dist="45791" dir="2021404" algn="ctr" rotWithShape="0">
              <a:schemeClr val="bg2"/>
            </a:outerShdw>
          </a:effec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u"/>
              <a:defRPr/>
            </a:pPr>
            <a:r>
              <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化学品柜的安全应用</a:t>
            </a:r>
            <a:endParaRPr kumimoji="0" lang="en-US"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pic>
        <p:nvPicPr>
          <p:cNvPr id="50185" name="Picture 4"/>
          <p:cNvPicPr>
            <a:picLocks noChangeAspect="1"/>
          </p:cNvPicPr>
          <p:nvPr>
            <p:custDataLst>
              <p:tags r:id="rId4"/>
            </p:custDataLst>
          </p:nvPr>
        </p:nvPicPr>
        <p:blipFill>
          <a:blip r:embed="rId5"/>
          <a:stretch>
            <a:fillRect/>
          </a:stretch>
        </p:blipFill>
        <p:spPr>
          <a:xfrm>
            <a:off x="839788" y="1547813"/>
            <a:ext cx="3424237" cy="4651375"/>
          </a:xfrm>
          <a:prstGeom prst="rect">
            <a:avLst/>
          </a:prstGeom>
          <a:noFill/>
          <a:ln w="9525">
            <a:noFill/>
          </a:ln>
        </p:spPr>
      </p:pic>
      <p:sp>
        <p:nvSpPr>
          <p:cNvPr id="50186" name="TextBox 1"/>
          <p:cNvSpPr txBox="1"/>
          <p:nvPr/>
        </p:nvSpPr>
        <p:spPr>
          <a:xfrm>
            <a:off x="4776788" y="2060575"/>
            <a:ext cx="3382962" cy="19399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eaLnBrk="1" hangingPunct="1">
              <a:spcBef>
                <a:spcPct val="0"/>
              </a:spcBef>
            </a:pPr>
            <a:r>
              <a:rPr lang="zh-CN" altLang="en-US" sz="2000" dirty="0">
                <a:latin typeface="微软雅黑" panose="020B0503020204020204" pitchFamily="34" charset="-122"/>
                <a:ea typeface="微软雅黑" panose="020B0503020204020204" pitchFamily="34" charset="-122"/>
              </a:rPr>
              <a:t>接地</a:t>
            </a:r>
            <a:endParaRPr lang="en-US" altLang="zh-CN" sz="2000" dirty="0">
              <a:latin typeface="微软雅黑" panose="020B0503020204020204" pitchFamily="34" charset="-122"/>
              <a:ea typeface="微软雅黑" panose="020B0503020204020204" pitchFamily="34" charset="-122"/>
            </a:endParaRPr>
          </a:p>
          <a:p>
            <a:pPr marL="342900" lvl="0" indent="-342900" eaLnBrk="1" hangingPunct="1">
              <a:spcBef>
                <a:spcPct val="0"/>
              </a:spcBef>
            </a:pPr>
            <a:r>
              <a:rPr lang="zh-CN" altLang="en-US" sz="2000" dirty="0">
                <a:latin typeface="微软雅黑" panose="020B0503020204020204" pitchFamily="34" charset="-122"/>
                <a:ea typeface="微软雅黑" panose="020B0503020204020204" pitchFamily="34" charset="-122"/>
              </a:rPr>
              <a:t>通风</a:t>
            </a:r>
            <a:endParaRPr lang="en-US" altLang="zh-CN" sz="2000" dirty="0">
              <a:latin typeface="微软雅黑" panose="020B0503020204020204" pitchFamily="34" charset="-122"/>
              <a:ea typeface="微软雅黑" panose="020B0503020204020204" pitchFamily="34" charset="-122"/>
            </a:endParaRPr>
          </a:p>
          <a:p>
            <a:pPr marL="342900" lvl="0" indent="-342900" eaLnBrk="1" hangingPunct="1">
              <a:spcBef>
                <a:spcPct val="0"/>
              </a:spcBef>
            </a:pPr>
            <a:r>
              <a:rPr lang="zh-CN" altLang="en-US" sz="2000" dirty="0">
                <a:latin typeface="微软雅黑" panose="020B0503020204020204" pitchFamily="34" charset="-122"/>
                <a:ea typeface="微软雅黑" panose="020B0503020204020204" pitchFamily="34" charset="-122"/>
              </a:rPr>
              <a:t>二次容器</a:t>
            </a:r>
            <a:endParaRPr lang="en-US" altLang="zh-CN" sz="2000" dirty="0">
              <a:latin typeface="微软雅黑" panose="020B0503020204020204" pitchFamily="34" charset="-122"/>
              <a:ea typeface="微软雅黑" panose="020B0503020204020204" pitchFamily="34" charset="-122"/>
            </a:endParaRPr>
          </a:p>
          <a:p>
            <a:pPr marL="342900" lvl="0" indent="-342900" eaLnBrk="1" hangingPunct="1">
              <a:spcBef>
                <a:spcPct val="0"/>
              </a:spcBef>
            </a:pPr>
            <a:r>
              <a:rPr lang="en-US" altLang="en-US" sz="2000" dirty="0">
                <a:latin typeface="微软雅黑" panose="020B0503020204020204" pitchFamily="34" charset="-122"/>
                <a:ea typeface="微软雅黑" panose="020B0503020204020204" pitchFamily="34" charset="-122"/>
              </a:rPr>
              <a:t>SDS</a:t>
            </a:r>
            <a:endParaRPr lang="en-US" altLang="en-US" sz="2000" dirty="0">
              <a:latin typeface="微软雅黑" panose="020B0503020204020204" pitchFamily="34" charset="-122"/>
              <a:ea typeface="微软雅黑" panose="020B0503020204020204" pitchFamily="34" charset="-122"/>
            </a:endParaRPr>
          </a:p>
          <a:p>
            <a:pPr marL="342900" lvl="0" indent="-342900" eaLnBrk="1" hangingPunct="1">
              <a:spcBef>
                <a:spcPct val="0"/>
              </a:spcBef>
            </a:pPr>
            <a:r>
              <a:rPr lang="zh-CN" altLang="en-US" sz="2000" dirty="0">
                <a:latin typeface="微软雅黑" panose="020B0503020204020204" pitchFamily="34" charset="-122"/>
                <a:ea typeface="微软雅黑" panose="020B0503020204020204" pitchFamily="34" charset="-122"/>
              </a:rPr>
              <a:t>化学品清单</a:t>
            </a:r>
            <a:endParaRPr lang="en-US" altLang="zh-CN" sz="2000" dirty="0">
              <a:latin typeface="微软雅黑" panose="020B0503020204020204" pitchFamily="34" charset="-122"/>
              <a:ea typeface="微软雅黑" panose="020B0503020204020204" pitchFamily="34" charset="-122"/>
            </a:endParaRPr>
          </a:p>
          <a:p>
            <a:pPr marL="342900" lvl="0" indent="-342900" eaLnBrk="1" hangingPunct="1">
              <a:spcBef>
                <a:spcPct val="0"/>
              </a:spcBef>
            </a:pPr>
            <a:r>
              <a:rPr lang="zh-CN" altLang="en-US" sz="2000" dirty="0">
                <a:latin typeface="微软雅黑" panose="020B0503020204020204" pitchFamily="34" charset="-122"/>
                <a:ea typeface="微软雅黑" panose="020B0503020204020204" pitchFamily="34" charset="-122"/>
              </a:rPr>
              <a:t>安全警示标识</a:t>
            </a:r>
            <a:endParaRPr lang="en-US"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51205"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化学品的安全使用</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19" name="Title 1"/>
          <p:cNvSpPr txBox="1"/>
          <p:nvPr/>
        </p:nvSpPr>
        <p:spPr bwMode="auto">
          <a:xfrm>
            <a:off x="395288" y="877888"/>
            <a:ext cx="4357688" cy="457200"/>
          </a:xfrm>
          <a:prstGeom prst="rect">
            <a:avLst/>
          </a:prstGeom>
          <a:noFill/>
          <a:ln w="9525">
            <a:noFill/>
            <a:miter lim="800000"/>
          </a:ln>
          <a:effectLst>
            <a:outerShdw dist="45791" dir="2021404" algn="ctr" rotWithShape="0">
              <a:schemeClr val="bg2"/>
            </a:outerShdw>
          </a:effec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u"/>
              <a:defRPr/>
            </a:pPr>
            <a:r>
              <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贮存规范</a:t>
            </a:r>
            <a:endParaRPr kumimoji="0" lang="en-US"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grpSp>
        <p:nvGrpSpPr>
          <p:cNvPr id="51209" name="组合 19"/>
          <p:cNvGrpSpPr/>
          <p:nvPr/>
        </p:nvGrpSpPr>
        <p:grpSpPr>
          <a:xfrm>
            <a:off x="395288" y="1589088"/>
            <a:ext cx="8429625" cy="4300537"/>
            <a:chOff x="714348" y="1928802"/>
            <a:chExt cx="8429684" cy="4300552"/>
          </a:xfrm>
        </p:grpSpPr>
        <p:grpSp>
          <p:nvGrpSpPr>
            <p:cNvPr id="51210" name="组合 17"/>
            <p:cNvGrpSpPr/>
            <p:nvPr/>
          </p:nvGrpSpPr>
          <p:grpSpPr>
            <a:xfrm>
              <a:off x="714348" y="1928802"/>
              <a:ext cx="8429684" cy="4300552"/>
              <a:chOff x="625433" y="2343158"/>
              <a:chExt cx="8429684" cy="4300552"/>
            </a:xfrm>
          </p:grpSpPr>
          <p:grpSp>
            <p:nvGrpSpPr>
              <p:cNvPr id="51215" name="组合 60"/>
              <p:cNvGrpSpPr/>
              <p:nvPr/>
            </p:nvGrpSpPr>
            <p:grpSpPr>
              <a:xfrm>
                <a:off x="1839879" y="2343158"/>
                <a:ext cx="6000792" cy="4300552"/>
                <a:chOff x="1596969" y="1535098"/>
                <a:chExt cx="6000792" cy="4300552"/>
              </a:xfrm>
            </p:grpSpPr>
            <p:pic>
              <p:nvPicPr>
                <p:cNvPr id="51220" name="Picture 45" descr="DSC07441"/>
                <p:cNvPicPr>
                  <a:picLocks noChangeAspect="1"/>
                </p:cNvPicPr>
                <p:nvPr>
                  <p:custDataLst>
                    <p:tags r:id="rId4"/>
                  </p:custDataLst>
                </p:nvPr>
              </p:nvPicPr>
              <p:blipFill>
                <a:blip r:embed="rId5">
                  <a:lum bright="14001"/>
                </a:blip>
                <a:stretch>
                  <a:fillRect/>
                </a:stretch>
              </p:blipFill>
              <p:spPr>
                <a:xfrm>
                  <a:off x="1596969" y="1539875"/>
                  <a:ext cx="2943225" cy="4295775"/>
                </a:xfrm>
                <a:prstGeom prst="rect">
                  <a:avLst/>
                </a:prstGeom>
                <a:noFill/>
                <a:ln w="9525">
                  <a:noFill/>
                </a:ln>
              </p:spPr>
            </p:pic>
            <p:pic>
              <p:nvPicPr>
                <p:cNvPr id="51221" name="Picture 46" descr="DSC07453"/>
                <p:cNvPicPr>
                  <a:picLocks noChangeAspect="1"/>
                </p:cNvPicPr>
                <p:nvPr>
                  <p:custDataLst>
                    <p:tags r:id="rId6"/>
                  </p:custDataLst>
                </p:nvPr>
              </p:nvPicPr>
              <p:blipFill>
                <a:blip r:embed="rId7">
                  <a:lum bright="14001"/>
                </a:blip>
                <a:stretch>
                  <a:fillRect/>
                </a:stretch>
              </p:blipFill>
              <p:spPr>
                <a:xfrm>
                  <a:off x="4625961" y="1535098"/>
                  <a:ext cx="2971800" cy="2228850"/>
                </a:xfrm>
                <a:prstGeom prst="rect">
                  <a:avLst/>
                </a:prstGeom>
                <a:noFill/>
                <a:ln w="9525">
                  <a:noFill/>
                </a:ln>
              </p:spPr>
            </p:pic>
            <p:pic>
              <p:nvPicPr>
                <p:cNvPr id="51222" name="Picture 145" descr="DSC07454"/>
                <p:cNvPicPr>
                  <a:picLocks noChangeAspect="1"/>
                </p:cNvPicPr>
                <p:nvPr>
                  <p:custDataLst>
                    <p:tags r:id="rId8"/>
                  </p:custDataLst>
                </p:nvPr>
              </p:nvPicPr>
              <p:blipFill>
                <a:blip r:embed="rId9">
                  <a:lum bright="14001"/>
                </a:blip>
                <a:stretch>
                  <a:fillRect/>
                </a:stretch>
              </p:blipFill>
              <p:spPr>
                <a:xfrm>
                  <a:off x="4625961" y="3892550"/>
                  <a:ext cx="2971800" cy="1943100"/>
                </a:xfrm>
                <a:prstGeom prst="rect">
                  <a:avLst/>
                </a:prstGeom>
                <a:noFill/>
                <a:ln w="9525">
                  <a:noFill/>
                </a:ln>
              </p:spPr>
            </p:pic>
          </p:grpSp>
          <p:sp>
            <p:nvSpPr>
              <p:cNvPr id="18" name="Rectangle 146"/>
              <p:cNvSpPr>
                <a:spLocks noChangeArrowheads="1"/>
              </p:cNvSpPr>
              <p:nvPr/>
            </p:nvSpPr>
            <p:spPr bwMode="auto">
              <a:xfrm>
                <a:off x="625433" y="5857895"/>
                <a:ext cx="1357321" cy="573089"/>
              </a:xfrm>
              <a:prstGeom prst="rect">
                <a:avLst/>
              </a:prstGeom>
              <a:gradFill rotWithShape="1">
                <a:gsLst>
                  <a:gs pos="0">
                    <a:schemeClr val="bg1"/>
                  </a:gs>
                  <a:gs pos="50000">
                    <a:srgbClr val="FFFF99"/>
                  </a:gs>
                  <a:gs pos="100000">
                    <a:schemeClr val="bg1"/>
                  </a:gs>
                </a:gsLst>
                <a:lin ang="5400000" scaled="1"/>
              </a:gradFill>
              <a:ln w="3175">
                <a:solidFill>
                  <a:srgbClr val="3366FF"/>
                </a:solidFill>
                <a:miter lim="800000"/>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物质安全</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数据表（</a:t>
                </a:r>
                <a:r>
                  <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MSDS</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0" name="Rectangle 104"/>
              <p:cNvSpPr>
                <a:spLocks noChangeArrowheads="1"/>
              </p:cNvSpPr>
              <p:nvPr/>
            </p:nvSpPr>
            <p:spPr bwMode="auto">
              <a:xfrm>
                <a:off x="7893059" y="2773372"/>
                <a:ext cx="1162058" cy="498477"/>
              </a:xfrm>
              <a:prstGeom prst="rect">
                <a:avLst/>
              </a:prstGeom>
              <a:gradFill rotWithShape="1">
                <a:gsLst>
                  <a:gs pos="0">
                    <a:schemeClr val="bg1"/>
                  </a:gs>
                  <a:gs pos="50000">
                    <a:srgbClr val="FFFF99"/>
                  </a:gs>
                  <a:gs pos="100000">
                    <a:schemeClr val="bg1"/>
                  </a:gs>
                </a:gsLst>
                <a:lin ang="5400000" scaled="1"/>
              </a:gradFill>
              <a:ln w="3175">
                <a:solidFill>
                  <a:srgbClr val="3366FF"/>
                </a:solidFill>
                <a:miter lim="800000"/>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吸管放置于</a:t>
                </a:r>
                <a:endParaRPr kumimoji="0" lang="zh-CN"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防漏槽中</a:t>
                </a:r>
                <a:endParaRPr kumimoji="0" lang="zh-CN"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1" name="Rectangle 147"/>
              <p:cNvSpPr>
                <a:spLocks noChangeArrowheads="1"/>
              </p:cNvSpPr>
              <p:nvPr/>
            </p:nvSpPr>
            <p:spPr bwMode="auto">
              <a:xfrm>
                <a:off x="7896234" y="6026171"/>
                <a:ext cx="1158883" cy="546102"/>
              </a:xfrm>
              <a:prstGeom prst="rect">
                <a:avLst/>
              </a:prstGeom>
              <a:gradFill rotWithShape="1">
                <a:gsLst>
                  <a:gs pos="0">
                    <a:schemeClr val="bg1"/>
                  </a:gs>
                  <a:gs pos="50000">
                    <a:srgbClr val="FFFF99"/>
                  </a:gs>
                  <a:gs pos="100000">
                    <a:schemeClr val="bg1"/>
                  </a:gs>
                </a:gsLst>
                <a:lin ang="5400000" scaled="1"/>
              </a:gradFill>
              <a:ln w="3175">
                <a:solidFill>
                  <a:srgbClr val="3366FF"/>
                </a:solidFill>
                <a:miter lim="800000"/>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化学品容器</a:t>
                </a:r>
                <a:endParaRPr kumimoji="0" lang="en-US" altLang="zh-CN"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置于防漏槽</a:t>
                </a:r>
                <a:endParaRPr kumimoji="0" lang="zh-CN"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2" name="Rectangle 83"/>
              <p:cNvSpPr>
                <a:spLocks noChangeArrowheads="1"/>
              </p:cNvSpPr>
              <p:nvPr/>
            </p:nvSpPr>
            <p:spPr bwMode="auto">
              <a:xfrm>
                <a:off x="625433" y="2774960"/>
                <a:ext cx="1162058" cy="555627"/>
              </a:xfrm>
              <a:prstGeom prst="rect">
                <a:avLst/>
              </a:prstGeom>
              <a:gradFill rotWithShape="1">
                <a:gsLst>
                  <a:gs pos="0">
                    <a:schemeClr val="bg1"/>
                  </a:gs>
                  <a:gs pos="50000">
                    <a:srgbClr val="FFFF99"/>
                  </a:gs>
                  <a:gs pos="100000">
                    <a:schemeClr val="bg1"/>
                  </a:gs>
                </a:gsLst>
                <a:lin ang="5400000" scaled="1"/>
              </a:gradFill>
              <a:ln w="3175">
                <a:solidFill>
                  <a:schemeClr val="accent1"/>
                </a:solidFill>
                <a:miter lim="800000"/>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化学品</a:t>
                </a:r>
                <a:endPar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放置区标示</a:t>
                </a:r>
                <a:endPar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51211" name="Line 92"/>
            <p:cNvSpPr/>
            <p:nvPr/>
          </p:nvSpPr>
          <p:spPr>
            <a:xfrm flipH="1" flipV="1">
              <a:off x="1857356" y="2643182"/>
              <a:ext cx="1357322" cy="214313"/>
            </a:xfrm>
            <a:prstGeom prst="line">
              <a:avLst/>
            </a:prstGeom>
            <a:ln w="28575" cap="flat" cmpd="sng">
              <a:solidFill>
                <a:srgbClr val="FF0000"/>
              </a:solidFill>
              <a:prstDash val="solid"/>
              <a:headEnd type="triangle" w="med" len="med"/>
              <a:tailEnd type="none" w="med" len="med"/>
            </a:ln>
          </p:spPr>
        </p:sp>
        <p:sp>
          <p:nvSpPr>
            <p:cNvPr id="51212" name="Line 95"/>
            <p:cNvSpPr/>
            <p:nvPr/>
          </p:nvSpPr>
          <p:spPr>
            <a:xfrm flipH="1">
              <a:off x="1785926" y="3929066"/>
              <a:ext cx="785810" cy="1500198"/>
            </a:xfrm>
            <a:prstGeom prst="line">
              <a:avLst/>
            </a:prstGeom>
            <a:ln w="28575" cap="flat" cmpd="sng">
              <a:solidFill>
                <a:srgbClr val="FF0000"/>
              </a:solidFill>
              <a:prstDash val="solid"/>
              <a:headEnd type="triangle" w="med" len="med"/>
              <a:tailEnd type="none" w="med" len="med"/>
            </a:ln>
          </p:spPr>
        </p:sp>
        <p:sp>
          <p:nvSpPr>
            <p:cNvPr id="51213" name="Line 148"/>
            <p:cNvSpPr/>
            <p:nvPr/>
          </p:nvSpPr>
          <p:spPr>
            <a:xfrm flipV="1">
              <a:off x="7000892" y="2571744"/>
              <a:ext cx="1000132" cy="285750"/>
            </a:xfrm>
            <a:prstGeom prst="line">
              <a:avLst/>
            </a:prstGeom>
            <a:ln w="28575" cap="flat" cmpd="sng">
              <a:solidFill>
                <a:srgbClr val="FF0000"/>
              </a:solidFill>
              <a:prstDash val="solid"/>
              <a:headEnd type="triangle" w="med" len="med"/>
              <a:tailEnd type="none" w="med" len="med"/>
            </a:ln>
          </p:spPr>
        </p:sp>
        <p:sp>
          <p:nvSpPr>
            <p:cNvPr id="51214" name="Line 148"/>
            <p:cNvSpPr/>
            <p:nvPr/>
          </p:nvSpPr>
          <p:spPr>
            <a:xfrm>
              <a:off x="6929454" y="5572140"/>
              <a:ext cx="1071570" cy="474347"/>
            </a:xfrm>
            <a:prstGeom prst="line">
              <a:avLst/>
            </a:prstGeom>
            <a:ln w="28575" cap="flat" cmpd="sng">
              <a:solidFill>
                <a:srgbClr val="FF0000"/>
              </a:solidFill>
              <a:prstDash val="solid"/>
              <a:headEnd type="triangle" w="med" len="med"/>
              <a:tailEnd type="none" w="med" len="med"/>
            </a:ln>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6" name="TextBox 5"/>
          <p:cNvSpPr txBox="1"/>
          <p:nvPr/>
        </p:nvSpPr>
        <p:spPr>
          <a:xfrm>
            <a:off x="250825" y="3284538"/>
            <a:ext cx="6408738" cy="1938338"/>
          </a:xfrm>
          <a:prstGeom prst="rect">
            <a:avLst/>
          </a:prstGeom>
          <a:noFill/>
        </p:spPr>
        <p:txBody>
          <a:bodyPr>
            <a:spAutoFit/>
          </a:bodyPr>
          <a:lstStyle/>
          <a:p>
            <a:pPr marR="0" defTabSz="914400" eaLnBrk="1" hangingPunct="1">
              <a:buClrTx/>
              <a:buSzTx/>
              <a:buFontTx/>
              <a:buNone/>
              <a:defRPr/>
            </a:pPr>
            <a:r>
              <a:rPr kumimoji="0" lang="zh-CN" altLang="en-US" sz="2000" b="1" kern="1200" cap="none" spc="0" normalizeH="0" baseline="0" noProof="0" dirty="0">
                <a:latin typeface="微软雅黑" panose="020B0503020204020204" pitchFamily="34" charset="-122"/>
                <a:ea typeface="微软雅黑" panose="020B0503020204020204" pitchFamily="34" charset="-122"/>
                <a:cs typeface="+mn-cs"/>
              </a:rPr>
              <a:t>危险化学品：</a:t>
            </a:r>
            <a:endParaRPr kumimoji="0" lang="en-US" altLang="zh-CN" sz="2000" b="1" kern="1200" cap="none" spc="0" normalizeH="0" baseline="0" noProof="0" dirty="0">
              <a:latin typeface="微软雅黑" panose="020B0503020204020204" pitchFamily="34" charset="-122"/>
              <a:ea typeface="微软雅黑" panose="020B0503020204020204" pitchFamily="34" charset="-122"/>
              <a:cs typeface="+mn-cs"/>
            </a:endParaRPr>
          </a:p>
          <a:p>
            <a:pPr marL="342900" marR="0" indent="-342900" defTabSz="914400" eaLnBrk="1" hangingPunct="1">
              <a:buClrTx/>
              <a:buSzTx/>
              <a:buFont typeface="Arial" panose="020B0604020202020204" pitchFamily="34" charset="0"/>
              <a:buChar char="•"/>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具有</a:t>
            </a:r>
            <a:r>
              <a:rPr kumimoji="0" lang="zh-CN" altLang="en-US" sz="2000" kern="1200" cap="none" spc="0" normalizeH="0" baseline="0" noProof="0" dirty="0">
                <a:solidFill>
                  <a:srgbClr val="FF0000"/>
                </a:solidFill>
                <a:latin typeface="微软雅黑" panose="020B0503020204020204" pitchFamily="34" charset="-122"/>
                <a:ea typeface="微软雅黑" panose="020B0503020204020204" pitchFamily="34" charset="-122"/>
                <a:cs typeface="+mn-cs"/>
              </a:rPr>
              <a:t>毒害、腐蚀、爆炸、燃烧、助燃</a:t>
            </a: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等性质，对人体、设施、环境具有危害的剧毒化学品和其他化学品。</a:t>
            </a:r>
            <a:endParaRPr kumimoji="0" lang="en-US" altLang="zh-CN" sz="2000" kern="1200" cap="none" spc="0" normalizeH="0" baseline="0" noProof="0" dirty="0">
              <a:latin typeface="微软雅黑" panose="020B0503020204020204" pitchFamily="34" charset="-122"/>
              <a:ea typeface="微软雅黑" panose="020B0503020204020204" pitchFamily="34" charset="-122"/>
              <a:cs typeface="+mn-cs"/>
            </a:endParaRPr>
          </a:p>
          <a:p>
            <a:pPr marL="342900" marR="0" indent="-342900" defTabSz="914400" eaLnBrk="1" hangingPunct="1">
              <a:buClrTx/>
              <a:buSzTx/>
              <a:buFont typeface="Arial" panose="020B0604020202020204" pitchFamily="34" charset="0"/>
              <a:buChar char="•"/>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需要特殊防护。</a:t>
            </a:r>
            <a:endParaRPr kumimoji="0" lang="en-US" altLang="zh-CN" sz="2000" kern="1200" cap="none" spc="0" normalizeH="0" baseline="0" noProof="0" dirty="0">
              <a:latin typeface="微软雅黑" panose="020B0503020204020204" pitchFamily="34" charset="-122"/>
              <a:ea typeface="微软雅黑" panose="020B0503020204020204" pitchFamily="34" charset="-122"/>
              <a:cs typeface="+mn-cs"/>
            </a:endParaRPr>
          </a:p>
          <a:p>
            <a:pPr marL="342900" marR="0" indent="-342900" defTabSz="914400" eaLnBrk="1" hangingPunct="1">
              <a:buClrTx/>
              <a:buSzTx/>
              <a:buFont typeface="Arial" panose="020B0604020202020204" pitchFamily="34" charset="0"/>
              <a:buChar char="•"/>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据统计</a:t>
            </a:r>
            <a:r>
              <a:rPr kumimoji="0" lang="en-US" altLang="zh-CN" sz="2000" kern="1200" cap="none" spc="0" normalizeH="0" baseline="0" noProof="0" dirty="0">
                <a:latin typeface="微软雅黑" panose="020B0503020204020204" pitchFamily="34" charset="-122"/>
                <a:ea typeface="微软雅黑" panose="020B0503020204020204" pitchFamily="34" charset="-122"/>
                <a:cs typeface="+mn-cs"/>
              </a:rPr>
              <a:t>, 25%</a:t>
            </a: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的工业化学品属于有害的或危险化学品。</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buClrTx/>
              <a:buSzTx/>
              <a:buFontTx/>
              <a:buNone/>
              <a:defRPr/>
            </a:pPr>
            <a:endParaRPr kumimoji="0" lang="en-US" sz="2000"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250825" y="1412875"/>
            <a:ext cx="6913563" cy="1323975"/>
          </a:xfrm>
          <a:prstGeom prst="rect">
            <a:avLst/>
          </a:prstGeom>
          <a:noFill/>
        </p:spPr>
        <p:txBody>
          <a:bodyPr>
            <a:spAutoFit/>
          </a:bodyPr>
          <a:lstStyle/>
          <a:p>
            <a:pPr marR="0" defTabSz="914400" eaLnBrk="1" hangingPunct="1">
              <a:buClrTx/>
              <a:buSzTx/>
              <a:buFontTx/>
              <a:buNone/>
              <a:defRPr/>
            </a:pPr>
            <a:r>
              <a:rPr kumimoji="0" lang="zh-CN" altLang="en-US" sz="2000" b="1" kern="1200" cap="none" spc="0" normalizeH="0" baseline="0" noProof="0" dirty="0">
                <a:latin typeface="微软雅黑" panose="020B0503020204020204" pitchFamily="34" charset="-122"/>
                <a:ea typeface="微软雅黑" panose="020B0503020204020204" pitchFamily="34" charset="-122"/>
                <a:cs typeface="+mn-cs"/>
              </a:rPr>
              <a:t>普通化学品：</a:t>
            </a:r>
            <a:endParaRPr kumimoji="0" lang="en-US" altLang="zh-CN" sz="2000" b="1" kern="1200" cap="none" spc="0" normalizeH="0" baseline="0" noProof="0" dirty="0">
              <a:latin typeface="微软雅黑" panose="020B0503020204020204" pitchFamily="34" charset="-122"/>
              <a:ea typeface="微软雅黑" panose="020B0503020204020204" pitchFamily="34" charset="-122"/>
              <a:cs typeface="+mn-cs"/>
            </a:endParaRPr>
          </a:p>
          <a:p>
            <a:pPr marL="342900" marR="0" indent="-342900" defTabSz="914400" eaLnBrk="1" hangingPunct="1">
              <a:buClrTx/>
              <a:buSzTx/>
              <a:buFont typeface="Arial" panose="020B0604020202020204" pitchFamily="34" charset="0"/>
              <a:buChar char="•"/>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性质稳定，不发生或不易发生变化造成危害的化学品。</a:t>
            </a:r>
            <a:endParaRPr kumimoji="0" lang="en-US" altLang="zh-CN" sz="2000" kern="1200" cap="none" spc="0" normalizeH="0" baseline="0" noProof="0" dirty="0">
              <a:latin typeface="微软雅黑" panose="020B0503020204020204" pitchFamily="34" charset="-122"/>
              <a:ea typeface="微软雅黑" panose="020B0503020204020204" pitchFamily="34" charset="-122"/>
              <a:cs typeface="+mn-cs"/>
            </a:endParaRPr>
          </a:p>
          <a:p>
            <a:pPr marL="342900" marR="0" indent="-342900" defTabSz="914400" eaLnBrk="1" hangingPunct="1">
              <a:buClrTx/>
              <a:buSzTx/>
              <a:buFont typeface="Arial" panose="020B0604020202020204" pitchFamily="34" charset="0"/>
              <a:buChar char="•"/>
              <a:defRPr/>
            </a:pPr>
            <a:r>
              <a:rPr kumimoji="0" lang="zh-CN" altLang="en-US" sz="2000" kern="1200" cap="none" spc="0" normalizeH="0" baseline="0" noProof="0" dirty="0">
                <a:latin typeface="微软雅黑" panose="020B0503020204020204" pitchFamily="34" charset="-122"/>
                <a:ea typeface="微软雅黑" panose="020B0503020204020204" pitchFamily="34" charset="-122"/>
                <a:cs typeface="+mn-cs"/>
              </a:rPr>
              <a:t>无须特别防护</a:t>
            </a: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a:p>
            <a:pPr marR="0" defTabSz="914400" eaLnBrk="1" hangingPunct="1">
              <a:buClrTx/>
              <a:buSzTx/>
              <a:buFontTx/>
              <a:buNone/>
              <a:defRPr/>
            </a:pPr>
            <a:endParaRPr kumimoji="0" lang="zh-CN" altLang="en-US" sz="2000" kern="1200" cap="none" spc="0" normalizeH="0" baseline="0" noProof="0" dirty="0">
              <a:latin typeface="微软雅黑" panose="020B0503020204020204" pitchFamily="34" charset="-122"/>
              <a:ea typeface="微软雅黑" panose="020B0503020204020204" pitchFamily="34" charset="-122"/>
              <a:cs typeface="+mn-cs"/>
            </a:endParaRPr>
          </a:p>
        </p:txBody>
      </p:sp>
      <p:pic>
        <p:nvPicPr>
          <p:cNvPr id="24583" name="Picture 4"/>
          <p:cNvPicPr>
            <a:picLocks noChangeAspect="1"/>
          </p:cNvPicPr>
          <p:nvPr>
            <p:custDataLst>
              <p:tags r:id="rId1"/>
            </p:custDataLst>
          </p:nvPr>
        </p:nvPicPr>
        <p:blipFill>
          <a:blip r:embed="rId2"/>
          <a:srcRect l="4355" t="27264" r="41376" b="13927"/>
          <a:stretch>
            <a:fillRect/>
          </a:stretch>
        </p:blipFill>
        <p:spPr>
          <a:xfrm>
            <a:off x="7031038" y="1379538"/>
            <a:ext cx="1600200" cy="1304925"/>
          </a:xfrm>
          <a:prstGeom prst="rect">
            <a:avLst/>
          </a:prstGeom>
          <a:noFill/>
          <a:ln w="9525">
            <a:noFill/>
          </a:ln>
        </p:spPr>
      </p:pic>
      <p:pic>
        <p:nvPicPr>
          <p:cNvPr id="24584" name="Picture 2" descr="https://timgsa.baidu.com/timg?image&amp;quality=80&amp;size=b9999_10000&amp;sec=1524474081218&amp;di=e894fc2611e985136f21ae52b18757bf&amp;imgtype=0&amp;src=http%3A%2F%2Fwww.yi7.com%2Ffile%2Fupload%2F201508%2F18%2F16-12-33-27-148667.jpg"/>
          <p:cNvPicPr>
            <a:picLocks noChangeAspect="1"/>
          </p:cNvPicPr>
          <p:nvPr>
            <p:custDataLst>
              <p:tags r:id="rId3"/>
            </p:custDataLst>
          </p:nvPr>
        </p:nvPicPr>
        <p:blipFill>
          <a:blip r:embed="rId4"/>
          <a:stretch>
            <a:fillRect/>
          </a:stretch>
        </p:blipFill>
        <p:spPr>
          <a:xfrm>
            <a:off x="6804025" y="3603625"/>
            <a:ext cx="2054225" cy="1619250"/>
          </a:xfrm>
          <a:prstGeom prst="rect">
            <a:avLst/>
          </a:prstGeom>
          <a:noFill/>
          <a:ln w="9525">
            <a:noFill/>
          </a:ln>
        </p:spPr>
      </p:pic>
      <p:sp>
        <p:nvSpPr>
          <p:cNvPr id="24585" name="MH_Number_1">
            <a:hlinkClick r:id="" action="ppaction://noaction"/>
          </p:cNvPr>
          <p:cNvSpPr txBox="1"/>
          <p:nvPr>
            <p:custDataLst>
              <p:tags r:id="rId5"/>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01</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6"/>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危险化学品的定义及分类</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7"/>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52229"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化学品的安全使用</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19" name="Title 1"/>
          <p:cNvSpPr txBox="1"/>
          <p:nvPr/>
        </p:nvSpPr>
        <p:spPr bwMode="auto">
          <a:xfrm>
            <a:off x="395288" y="877888"/>
            <a:ext cx="4357688" cy="457200"/>
          </a:xfrm>
          <a:prstGeom prst="rect">
            <a:avLst/>
          </a:prstGeom>
          <a:noFill/>
          <a:ln w="9525">
            <a:noFill/>
            <a:miter lim="800000"/>
          </a:ln>
          <a:effectLst>
            <a:outerShdw dist="45791" dir="2021404" algn="ctr" rotWithShape="0">
              <a:schemeClr val="bg2"/>
            </a:outerShdw>
          </a:effec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u"/>
              <a:defRPr/>
            </a:pPr>
            <a:r>
              <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贮存规范</a:t>
            </a:r>
            <a:endParaRPr kumimoji="0" lang="en-US"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grpSp>
        <p:nvGrpSpPr>
          <p:cNvPr id="52233" name="组合 16"/>
          <p:cNvGrpSpPr/>
          <p:nvPr/>
        </p:nvGrpSpPr>
        <p:grpSpPr>
          <a:xfrm>
            <a:off x="849313" y="1695450"/>
            <a:ext cx="7437437" cy="4533900"/>
            <a:chOff x="1214418" y="1752600"/>
            <a:chExt cx="7438034" cy="4533920"/>
          </a:xfrm>
        </p:grpSpPr>
        <p:pic>
          <p:nvPicPr>
            <p:cNvPr id="52234" name="Picture 13"/>
            <p:cNvPicPr>
              <a:picLocks noChangeAspect="1"/>
            </p:cNvPicPr>
            <p:nvPr>
              <p:custDataLst>
                <p:tags r:id="rId4"/>
              </p:custDataLst>
            </p:nvPr>
          </p:nvPicPr>
          <p:blipFill>
            <a:blip r:embed="rId5"/>
            <a:stretch>
              <a:fillRect/>
            </a:stretch>
          </p:blipFill>
          <p:spPr>
            <a:xfrm>
              <a:off x="2852738" y="1752600"/>
              <a:ext cx="3726095" cy="4533920"/>
            </a:xfrm>
            <a:prstGeom prst="rect">
              <a:avLst/>
            </a:prstGeom>
            <a:noFill/>
            <a:ln w="9525">
              <a:noFill/>
            </a:ln>
          </p:spPr>
        </p:pic>
        <p:sp>
          <p:nvSpPr>
            <p:cNvPr id="10" name="Rectangle 14"/>
            <p:cNvSpPr>
              <a:spLocks noChangeArrowheads="1"/>
            </p:cNvSpPr>
            <p:nvPr/>
          </p:nvSpPr>
          <p:spPr bwMode="auto">
            <a:xfrm>
              <a:off x="1214418" y="2692404"/>
              <a:ext cx="1552700" cy="619128"/>
            </a:xfrm>
            <a:prstGeom prst="rect">
              <a:avLst/>
            </a:prstGeom>
            <a:gradFill rotWithShape="1">
              <a:gsLst>
                <a:gs pos="0">
                  <a:schemeClr val="bg1"/>
                </a:gs>
                <a:gs pos="50000">
                  <a:srgbClr val="FFFF99"/>
                </a:gs>
                <a:gs pos="100000">
                  <a:schemeClr val="bg1"/>
                </a:gs>
              </a:gsLst>
              <a:lin ang="5400000" scaled="1"/>
            </a:gradFill>
            <a:ln w="9525">
              <a:solidFill>
                <a:srgbClr val="0000FF"/>
              </a:solidFill>
              <a:miter lim="800000"/>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物质安全数据表 </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TW"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(MSDS)</a:t>
              </a:r>
              <a:endParaRPr kumimoji="0" lang="en-US" altLang="zh-TW"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1" name="Rectangle 15"/>
            <p:cNvSpPr>
              <a:spLocks noChangeArrowheads="1"/>
            </p:cNvSpPr>
            <p:nvPr/>
          </p:nvSpPr>
          <p:spPr bwMode="auto">
            <a:xfrm>
              <a:off x="6644104" y="2855918"/>
              <a:ext cx="1651133" cy="407989"/>
            </a:xfrm>
            <a:prstGeom prst="rect">
              <a:avLst/>
            </a:prstGeom>
            <a:gradFill rotWithShape="1">
              <a:gsLst>
                <a:gs pos="0">
                  <a:schemeClr val="bg1"/>
                </a:gs>
                <a:gs pos="50000">
                  <a:srgbClr val="FFFF99"/>
                </a:gs>
                <a:gs pos="100000">
                  <a:schemeClr val="bg1"/>
                </a:gs>
              </a:gsLst>
              <a:lin ang="5400000" scaled="1"/>
            </a:gradFill>
            <a:ln w="9525">
              <a:solidFill>
                <a:srgbClr val="0000FF"/>
              </a:solidFill>
              <a:miter lim="800000"/>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TW"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GHS</a:t>
              </a:r>
              <a:r>
                <a:rPr kumimoji="0" lang="zh-TW"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危害物品标示</a:t>
              </a:r>
              <a:endParaRPr kumimoji="0" lang="zh-TW"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Rectangle 17"/>
            <p:cNvSpPr>
              <a:spLocks noChangeArrowheads="1"/>
            </p:cNvSpPr>
            <p:nvPr/>
          </p:nvSpPr>
          <p:spPr bwMode="auto">
            <a:xfrm>
              <a:off x="6644104" y="4718063"/>
              <a:ext cx="2008348" cy="577853"/>
            </a:xfrm>
            <a:prstGeom prst="rect">
              <a:avLst/>
            </a:prstGeom>
            <a:gradFill rotWithShape="1">
              <a:gsLst>
                <a:gs pos="0">
                  <a:schemeClr val="bg1"/>
                </a:gs>
                <a:gs pos="50000">
                  <a:srgbClr val="FFFF99"/>
                </a:gs>
                <a:gs pos="100000">
                  <a:schemeClr val="bg1"/>
                </a:gs>
              </a:gsLst>
              <a:lin ang="5400000" scaled="1"/>
            </a:gradFill>
            <a:ln w="9525">
              <a:solidFill>
                <a:srgbClr val="0000FF"/>
              </a:solidFill>
              <a:miter lim="800000"/>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吸管使用完后</a:t>
              </a:r>
              <a:r>
                <a:rPr kumimoji="0" lang="zh-TW"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放置</a:t>
              </a:r>
              <a:endParaRPr kumimoji="0" lang="en-US" altLang="zh-TW"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于</a:t>
              </a:r>
              <a:r>
                <a:rPr kumimoji="0" lang="zh-TW"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容器中，防止滴漏 </a:t>
              </a:r>
              <a:endParaRPr kumimoji="0" lang="zh-TW"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2238" name="Line 19"/>
            <p:cNvSpPr/>
            <p:nvPr/>
          </p:nvSpPr>
          <p:spPr>
            <a:xfrm>
              <a:off x="2786050" y="3000372"/>
              <a:ext cx="1071570" cy="71438"/>
            </a:xfrm>
            <a:prstGeom prst="line">
              <a:avLst/>
            </a:prstGeom>
            <a:ln w="25400" cap="flat" cmpd="sng">
              <a:solidFill>
                <a:srgbClr val="FF9900"/>
              </a:solidFill>
              <a:prstDash val="solid"/>
              <a:headEnd type="none" w="med" len="med"/>
              <a:tailEnd type="triangle" w="med" len="med"/>
            </a:ln>
          </p:spPr>
        </p:sp>
        <p:sp>
          <p:nvSpPr>
            <p:cNvPr id="52239" name="Line 20"/>
            <p:cNvSpPr/>
            <p:nvPr/>
          </p:nvSpPr>
          <p:spPr>
            <a:xfrm flipV="1">
              <a:off x="2714621" y="4981586"/>
              <a:ext cx="1095379" cy="45719"/>
            </a:xfrm>
            <a:prstGeom prst="line">
              <a:avLst/>
            </a:prstGeom>
            <a:ln w="25400" cap="flat" cmpd="sng">
              <a:solidFill>
                <a:srgbClr val="FF9900"/>
              </a:solidFill>
              <a:prstDash val="solid"/>
              <a:headEnd type="none" w="med" len="med"/>
              <a:tailEnd type="triangle" w="med" len="med"/>
            </a:ln>
          </p:spPr>
        </p:sp>
        <p:sp>
          <p:nvSpPr>
            <p:cNvPr id="52240" name="Line 21"/>
            <p:cNvSpPr/>
            <p:nvPr/>
          </p:nvSpPr>
          <p:spPr>
            <a:xfrm flipH="1">
              <a:off x="5929322" y="4857760"/>
              <a:ext cx="714380" cy="71438"/>
            </a:xfrm>
            <a:prstGeom prst="line">
              <a:avLst/>
            </a:prstGeom>
            <a:ln w="25400" cap="flat" cmpd="sng">
              <a:solidFill>
                <a:srgbClr val="FF9900"/>
              </a:solidFill>
              <a:prstDash val="solid"/>
              <a:headEnd type="none" w="med" len="med"/>
              <a:tailEnd type="triangle" w="med" len="med"/>
            </a:ln>
          </p:spPr>
        </p:sp>
        <p:sp>
          <p:nvSpPr>
            <p:cNvPr id="52241" name="Line 22"/>
            <p:cNvSpPr/>
            <p:nvPr/>
          </p:nvSpPr>
          <p:spPr>
            <a:xfrm flipH="1">
              <a:off x="5321299" y="3286133"/>
              <a:ext cx="1322426" cy="500057"/>
            </a:xfrm>
            <a:prstGeom prst="line">
              <a:avLst/>
            </a:prstGeom>
            <a:ln w="25400" cap="flat" cmpd="sng">
              <a:solidFill>
                <a:srgbClr val="FF9900"/>
              </a:solidFill>
              <a:prstDash val="solid"/>
              <a:headEnd type="none" w="med" len="med"/>
              <a:tailEnd type="triangle" w="med" len="med"/>
            </a:ln>
          </p:spPr>
        </p:sp>
        <p:sp>
          <p:nvSpPr>
            <p:cNvPr id="21" name="Rectangle 16"/>
            <p:cNvSpPr>
              <a:spLocks noChangeArrowheads="1"/>
            </p:cNvSpPr>
            <p:nvPr/>
          </p:nvSpPr>
          <p:spPr bwMode="auto">
            <a:xfrm>
              <a:off x="1428747" y="4881577"/>
              <a:ext cx="1285978" cy="619128"/>
            </a:xfrm>
            <a:prstGeom prst="rect">
              <a:avLst/>
            </a:prstGeom>
            <a:gradFill rotWithShape="1">
              <a:gsLst>
                <a:gs pos="0">
                  <a:schemeClr val="bg1"/>
                </a:gs>
                <a:gs pos="50000">
                  <a:srgbClr val="FFFF99"/>
                </a:gs>
                <a:gs pos="100000">
                  <a:schemeClr val="bg1"/>
                </a:gs>
              </a:gsLst>
              <a:lin ang="5400000" scaled="1"/>
            </a:gradFill>
            <a:ln w="9525">
              <a:solidFill>
                <a:srgbClr val="0000FF"/>
              </a:solidFill>
              <a:miter lim="800000"/>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化学容器</a:t>
              </a:r>
              <a:r>
                <a:rPr kumimoji="0" lang="zh-TW"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置于</a:t>
              </a:r>
              <a:endParaRPr kumimoji="0" lang="en-US" altLang="zh-TW"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防泄容器</a:t>
              </a:r>
              <a:endParaRPr kumimoji="0" lang="zh-TW" altLang="en-US" sz="15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53253"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化学品的安全使用</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19" name="Title 1"/>
          <p:cNvSpPr txBox="1"/>
          <p:nvPr/>
        </p:nvSpPr>
        <p:spPr bwMode="auto">
          <a:xfrm>
            <a:off x="395288" y="877888"/>
            <a:ext cx="4357688" cy="457200"/>
          </a:xfrm>
          <a:prstGeom prst="rect">
            <a:avLst/>
          </a:prstGeom>
          <a:noFill/>
          <a:ln w="9525">
            <a:noFill/>
            <a:miter lim="800000"/>
          </a:ln>
          <a:effectLst>
            <a:outerShdw dist="45791" dir="2021404" algn="ctr" rotWithShape="0">
              <a:schemeClr val="bg2"/>
            </a:outerShdw>
          </a:effec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u"/>
              <a:defRPr/>
            </a:pPr>
            <a:r>
              <a:rPr kumimoji="0" lang="zh-CN"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贮存规范</a:t>
            </a:r>
            <a:endParaRPr kumimoji="0" lang="en-US" altLang="en-US" sz="2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grpSp>
        <p:nvGrpSpPr>
          <p:cNvPr id="53257" name="组合 22"/>
          <p:cNvGrpSpPr/>
          <p:nvPr/>
        </p:nvGrpSpPr>
        <p:grpSpPr>
          <a:xfrm>
            <a:off x="488950" y="1628775"/>
            <a:ext cx="8305800" cy="1928813"/>
            <a:chOff x="236538" y="1501775"/>
            <a:chExt cx="8734425" cy="2079625"/>
          </a:xfrm>
        </p:grpSpPr>
        <p:pic>
          <p:nvPicPr>
            <p:cNvPr id="53264" name="Picture 4" descr="ga 001"/>
            <p:cNvPicPr>
              <a:picLocks noChangeAspect="1"/>
            </p:cNvPicPr>
            <p:nvPr>
              <p:custDataLst>
                <p:tags r:id="rId4"/>
              </p:custDataLst>
            </p:nvPr>
          </p:nvPicPr>
          <p:blipFill>
            <a:blip r:embed="rId5"/>
            <a:stretch>
              <a:fillRect/>
            </a:stretch>
          </p:blipFill>
          <p:spPr>
            <a:xfrm>
              <a:off x="236538" y="1524000"/>
              <a:ext cx="2057400" cy="1543050"/>
            </a:xfrm>
            <a:prstGeom prst="rect">
              <a:avLst/>
            </a:prstGeom>
            <a:noFill/>
            <a:ln w="9525">
              <a:noFill/>
            </a:ln>
          </p:spPr>
        </p:pic>
        <p:pic>
          <p:nvPicPr>
            <p:cNvPr id="53265" name="Picture 6"/>
            <p:cNvPicPr>
              <a:picLocks noChangeAspect="1"/>
            </p:cNvPicPr>
            <p:nvPr>
              <p:custDataLst>
                <p:tags r:id="rId6"/>
              </p:custDataLst>
            </p:nvPr>
          </p:nvPicPr>
          <p:blipFill>
            <a:blip r:embed="rId7"/>
            <a:stretch>
              <a:fillRect/>
            </a:stretch>
          </p:blipFill>
          <p:spPr>
            <a:xfrm>
              <a:off x="4808538" y="1511300"/>
              <a:ext cx="1905000" cy="1555750"/>
            </a:xfrm>
            <a:prstGeom prst="rect">
              <a:avLst/>
            </a:prstGeom>
            <a:noFill/>
            <a:ln w="9525">
              <a:noFill/>
            </a:ln>
          </p:spPr>
        </p:pic>
        <p:pic>
          <p:nvPicPr>
            <p:cNvPr id="53266" name="Picture 7"/>
            <p:cNvPicPr>
              <a:picLocks noChangeAspect="1"/>
            </p:cNvPicPr>
            <p:nvPr>
              <p:custDataLst>
                <p:tags r:id="rId8"/>
              </p:custDataLst>
            </p:nvPr>
          </p:nvPicPr>
          <p:blipFill>
            <a:blip r:embed="rId9"/>
            <a:stretch>
              <a:fillRect/>
            </a:stretch>
          </p:blipFill>
          <p:spPr>
            <a:xfrm>
              <a:off x="6959600" y="1501775"/>
              <a:ext cx="2011363" cy="1546225"/>
            </a:xfrm>
            <a:prstGeom prst="rect">
              <a:avLst/>
            </a:prstGeom>
            <a:noFill/>
            <a:ln w="9525">
              <a:noFill/>
            </a:ln>
          </p:spPr>
        </p:pic>
        <p:sp>
          <p:nvSpPr>
            <p:cNvPr id="12" name="AutoShape 14"/>
            <p:cNvSpPr>
              <a:spLocks noChangeArrowheads="1"/>
            </p:cNvSpPr>
            <p:nvPr/>
          </p:nvSpPr>
          <p:spPr bwMode="auto">
            <a:xfrm>
              <a:off x="236538" y="3047373"/>
              <a:ext cx="2056730" cy="527181"/>
            </a:xfrm>
            <a:prstGeom prst="upArrowCallout">
              <a:avLst>
                <a:gd name="adj1" fmla="val 97590"/>
                <a:gd name="adj2" fmla="val 97590"/>
                <a:gd name="adj3" fmla="val 16667"/>
                <a:gd name="adj4" fmla="val 66667"/>
              </a:avLst>
            </a:prstGeom>
            <a:gradFill rotWithShape="1">
              <a:gsLst>
                <a:gs pos="0">
                  <a:srgbClr val="FFFF66"/>
                </a:gs>
                <a:gs pos="50000">
                  <a:schemeClr val="bg1"/>
                </a:gs>
                <a:gs pos="100000">
                  <a:srgbClr val="FFFF66"/>
                </a:gs>
              </a:gsLst>
              <a:lin ang="5400000" scaled="1"/>
            </a:gradFill>
            <a:ln w="3175">
              <a:solidFill>
                <a:srgbClr val="0000FF"/>
              </a:solidFill>
              <a:miter lim="800000"/>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储存位置标示</a:t>
              </a:r>
              <a:endParaRPr kumimoji="0" lang="zh-TW" altLang="en-US" sz="1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endParaRPr>
            </a:p>
          </p:txBody>
        </p:sp>
        <p:sp>
          <p:nvSpPr>
            <p:cNvPr id="13" name="AutoShape 16"/>
            <p:cNvSpPr>
              <a:spLocks noChangeArrowheads="1"/>
            </p:cNvSpPr>
            <p:nvPr/>
          </p:nvSpPr>
          <p:spPr bwMode="auto">
            <a:xfrm>
              <a:off x="4800743" y="3047373"/>
              <a:ext cx="1924846" cy="534027"/>
            </a:xfrm>
            <a:prstGeom prst="upArrowCallout">
              <a:avLst>
                <a:gd name="adj1" fmla="val 90253"/>
                <a:gd name="adj2" fmla="val 90253"/>
                <a:gd name="adj3" fmla="val 16667"/>
                <a:gd name="adj4" fmla="val 66667"/>
              </a:avLst>
            </a:prstGeom>
            <a:gradFill rotWithShape="1">
              <a:gsLst>
                <a:gs pos="0">
                  <a:srgbClr val="FFFF66"/>
                </a:gs>
                <a:gs pos="50000">
                  <a:schemeClr val="bg1"/>
                </a:gs>
                <a:gs pos="100000">
                  <a:srgbClr val="FFFF66"/>
                </a:gs>
              </a:gsLst>
              <a:lin ang="5400000" scaled="1"/>
            </a:gradFill>
            <a:ln w="3175">
              <a:solidFill>
                <a:srgbClr val="0000FF"/>
              </a:solidFill>
              <a:miter lim="800000"/>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吸管存放</a:t>
              </a:r>
              <a:endParaRPr kumimoji="0" lang="zh-TW" alt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7" name="AutoShape 20"/>
            <p:cNvSpPr>
              <a:spLocks noChangeArrowheads="1"/>
            </p:cNvSpPr>
            <p:nvPr/>
          </p:nvSpPr>
          <p:spPr bwMode="auto">
            <a:xfrm>
              <a:off x="6959308" y="3042238"/>
              <a:ext cx="2011655" cy="532316"/>
            </a:xfrm>
            <a:prstGeom prst="upArrowCallout">
              <a:avLst>
                <a:gd name="adj1" fmla="val 94271"/>
                <a:gd name="adj2" fmla="val 94271"/>
                <a:gd name="adj3" fmla="val 16667"/>
                <a:gd name="adj4" fmla="val 66667"/>
              </a:avLst>
            </a:prstGeom>
            <a:gradFill rotWithShape="1">
              <a:gsLst>
                <a:gs pos="0">
                  <a:srgbClr val="FFFF66"/>
                </a:gs>
                <a:gs pos="50000">
                  <a:schemeClr val="bg1"/>
                </a:gs>
                <a:gs pos="100000">
                  <a:srgbClr val="FFFF66"/>
                </a:gs>
              </a:gsLst>
              <a:lin ang="5400000" scaled="1"/>
            </a:gradFill>
            <a:ln w="3175">
              <a:solidFill>
                <a:srgbClr val="0000FF"/>
              </a:solidFill>
              <a:miter lim="800000"/>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防漏措施</a:t>
              </a:r>
              <a:endParaRPr kumimoji="0" lang="zh-TW" altLang="en-US"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53270" name="Picture 23"/>
            <p:cNvPicPr>
              <a:picLocks noChangeAspect="1"/>
            </p:cNvPicPr>
            <p:nvPr>
              <p:custDataLst>
                <p:tags r:id="rId10"/>
              </p:custDataLst>
            </p:nvPr>
          </p:nvPicPr>
          <p:blipFill>
            <a:blip r:embed="rId11"/>
            <a:stretch>
              <a:fillRect/>
            </a:stretch>
          </p:blipFill>
          <p:spPr>
            <a:xfrm>
              <a:off x="2547938" y="1524000"/>
              <a:ext cx="2057400" cy="1543050"/>
            </a:xfrm>
            <a:prstGeom prst="rect">
              <a:avLst/>
            </a:prstGeom>
            <a:noFill/>
            <a:ln w="9525">
              <a:noFill/>
            </a:ln>
          </p:spPr>
        </p:pic>
        <p:sp>
          <p:nvSpPr>
            <p:cNvPr id="20" name="AutoShape 24"/>
            <p:cNvSpPr>
              <a:spLocks noChangeArrowheads="1"/>
            </p:cNvSpPr>
            <p:nvPr/>
          </p:nvSpPr>
          <p:spPr bwMode="auto">
            <a:xfrm>
              <a:off x="2552029" y="3042238"/>
              <a:ext cx="2058399" cy="532316"/>
            </a:xfrm>
            <a:prstGeom prst="upArrowCallout">
              <a:avLst>
                <a:gd name="adj1" fmla="val 96429"/>
                <a:gd name="adj2" fmla="val 96429"/>
                <a:gd name="adj3" fmla="val 16667"/>
                <a:gd name="adj4" fmla="val 66667"/>
              </a:avLst>
            </a:prstGeom>
            <a:gradFill rotWithShape="1">
              <a:gsLst>
                <a:gs pos="0">
                  <a:srgbClr val="FFFF66"/>
                </a:gs>
                <a:gs pos="50000">
                  <a:schemeClr val="bg1"/>
                </a:gs>
                <a:gs pos="100000">
                  <a:srgbClr val="FFFF66"/>
                </a:gs>
              </a:gsLst>
              <a:lin ang="5400000" scaled="1"/>
            </a:gradFill>
            <a:ln w="3175">
              <a:solidFill>
                <a:srgbClr val="0000FF"/>
              </a:solidFill>
              <a:miter lim="800000"/>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TW" sz="1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MSDS&amp;</a:t>
              </a:r>
              <a:r>
                <a:rPr kumimoji="0" lang="zh-TW" altLang="en-US" sz="1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安全标志</a:t>
              </a:r>
              <a:endParaRPr kumimoji="0" lang="zh-TW" altLang="en-US" sz="1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endParaRPr>
            </a:p>
          </p:txBody>
        </p:sp>
      </p:grpSp>
      <p:grpSp>
        <p:nvGrpSpPr>
          <p:cNvPr id="53258" name="组合 21"/>
          <p:cNvGrpSpPr/>
          <p:nvPr/>
        </p:nvGrpSpPr>
        <p:grpSpPr>
          <a:xfrm>
            <a:off x="488950" y="4057650"/>
            <a:ext cx="8305800" cy="2071688"/>
            <a:chOff x="261938" y="3975100"/>
            <a:chExt cx="8709025" cy="2311420"/>
          </a:xfrm>
        </p:grpSpPr>
        <p:sp>
          <p:nvSpPr>
            <p:cNvPr id="22" name="AutoShape 18"/>
            <p:cNvSpPr>
              <a:spLocks noChangeArrowheads="1"/>
            </p:cNvSpPr>
            <p:nvPr/>
          </p:nvSpPr>
          <p:spPr bwMode="auto">
            <a:xfrm>
              <a:off x="1665170" y="5579810"/>
              <a:ext cx="5880922" cy="706710"/>
            </a:xfrm>
            <a:prstGeom prst="upArrowCallout">
              <a:avLst>
                <a:gd name="adj1" fmla="val 172584"/>
                <a:gd name="adj2" fmla="val 172584"/>
                <a:gd name="adj3" fmla="val 16667"/>
                <a:gd name="adj4" fmla="val 66667"/>
              </a:avLst>
            </a:prstGeom>
            <a:gradFill rotWithShape="1">
              <a:gsLst>
                <a:gs pos="0">
                  <a:srgbClr val="FFFF66"/>
                </a:gs>
                <a:gs pos="50000">
                  <a:schemeClr val="bg1"/>
                </a:gs>
                <a:gs pos="100000">
                  <a:srgbClr val="FFFF66"/>
                </a:gs>
              </a:gsLst>
              <a:lin ang="5400000" scaled="1"/>
            </a:gradFill>
            <a:ln w="3175">
              <a:solidFill>
                <a:schemeClr val="tx2"/>
              </a:solidFill>
              <a:miter lim="800000"/>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rPr>
                <a:t>储存间内设施防爆灯、防爆开关、插座，抽气装置等</a:t>
              </a:r>
              <a:endParaRPr kumimoji="0" lang="zh-TW" altLang="en-US" sz="18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mn-cs"/>
              </a:endParaRPr>
            </a:p>
          </p:txBody>
        </p:sp>
        <p:pic>
          <p:nvPicPr>
            <p:cNvPr id="53260" name="Picture 30"/>
            <p:cNvPicPr>
              <a:picLocks noChangeAspect="1"/>
            </p:cNvPicPr>
            <p:nvPr>
              <p:custDataLst>
                <p:tags r:id="rId12"/>
              </p:custDataLst>
            </p:nvPr>
          </p:nvPicPr>
          <p:blipFill>
            <a:blip r:embed="rId13"/>
            <a:stretch>
              <a:fillRect/>
            </a:stretch>
          </p:blipFill>
          <p:spPr>
            <a:xfrm>
              <a:off x="6916738" y="3975100"/>
              <a:ext cx="2054225" cy="1541463"/>
            </a:xfrm>
            <a:prstGeom prst="rect">
              <a:avLst/>
            </a:prstGeom>
            <a:noFill/>
            <a:ln w="9525">
              <a:noFill/>
            </a:ln>
          </p:spPr>
        </p:pic>
        <p:pic>
          <p:nvPicPr>
            <p:cNvPr id="53261" name="Picture 31"/>
            <p:cNvPicPr>
              <a:picLocks noChangeAspect="1"/>
            </p:cNvPicPr>
            <p:nvPr>
              <p:custDataLst>
                <p:tags r:id="rId14"/>
              </p:custDataLst>
            </p:nvPr>
          </p:nvPicPr>
          <p:blipFill>
            <a:blip r:embed="rId15"/>
            <a:stretch>
              <a:fillRect/>
            </a:stretch>
          </p:blipFill>
          <p:spPr>
            <a:xfrm>
              <a:off x="4694238" y="3995738"/>
              <a:ext cx="2054225" cy="1541462"/>
            </a:xfrm>
            <a:prstGeom prst="rect">
              <a:avLst/>
            </a:prstGeom>
            <a:noFill/>
            <a:ln w="9525">
              <a:noFill/>
            </a:ln>
          </p:spPr>
        </p:pic>
        <p:pic>
          <p:nvPicPr>
            <p:cNvPr id="53262" name="Picture 32"/>
            <p:cNvPicPr>
              <a:picLocks noChangeAspect="1"/>
            </p:cNvPicPr>
            <p:nvPr>
              <p:custDataLst>
                <p:tags r:id="rId16"/>
              </p:custDataLst>
            </p:nvPr>
          </p:nvPicPr>
          <p:blipFill>
            <a:blip r:embed="rId17"/>
            <a:stretch>
              <a:fillRect/>
            </a:stretch>
          </p:blipFill>
          <p:spPr>
            <a:xfrm>
              <a:off x="261938" y="3995738"/>
              <a:ext cx="2054225" cy="1541462"/>
            </a:xfrm>
            <a:prstGeom prst="rect">
              <a:avLst/>
            </a:prstGeom>
            <a:noFill/>
            <a:ln w="9525">
              <a:noFill/>
            </a:ln>
          </p:spPr>
        </p:pic>
        <p:pic>
          <p:nvPicPr>
            <p:cNvPr id="53263" name="Picture 33"/>
            <p:cNvPicPr>
              <a:picLocks noChangeAspect="1"/>
            </p:cNvPicPr>
            <p:nvPr>
              <p:custDataLst>
                <p:tags r:id="rId18"/>
              </p:custDataLst>
            </p:nvPr>
          </p:nvPicPr>
          <p:blipFill>
            <a:blip r:embed="rId19"/>
            <a:stretch>
              <a:fillRect/>
            </a:stretch>
          </p:blipFill>
          <p:spPr>
            <a:xfrm>
              <a:off x="2484438" y="3995738"/>
              <a:ext cx="2054225" cy="1541462"/>
            </a:xfrm>
            <a:prstGeom prst="rect">
              <a:avLst/>
            </a:prstGeom>
            <a:noFill/>
            <a:ln w="9525">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54277"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化学品的安全使用</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19" name="Title 1"/>
          <p:cNvSpPr txBox="1"/>
          <p:nvPr/>
        </p:nvSpPr>
        <p:spPr bwMode="auto">
          <a:xfrm>
            <a:off x="395288" y="877888"/>
            <a:ext cx="4357688" cy="457200"/>
          </a:xfrm>
          <a:prstGeom prst="rect">
            <a:avLst/>
          </a:prstGeom>
          <a:noFill/>
          <a:ln w="9525">
            <a:noFill/>
            <a:miter lim="800000"/>
          </a:ln>
          <a:effectLst>
            <a:outerShdw dist="45791" dir="2021404" algn="ctr" rotWithShape="0">
              <a:schemeClr val="bg2"/>
            </a:outerShdw>
          </a:effec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u"/>
              <a:defRPr/>
            </a:pPr>
            <a:r>
              <a:rPr kumimoji="0" lang="zh-CN" altLang="en-US" sz="24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化学品使用注意事项</a:t>
            </a:r>
            <a:endParaRPr kumimoji="0" lang="en-US" altLang="en-US" sz="24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grpSp>
        <p:nvGrpSpPr>
          <p:cNvPr id="54281" name="组合 22"/>
          <p:cNvGrpSpPr/>
          <p:nvPr/>
        </p:nvGrpSpPr>
        <p:grpSpPr>
          <a:xfrm>
            <a:off x="515938" y="3500438"/>
            <a:ext cx="8520112" cy="2973387"/>
            <a:chOff x="714348" y="1857364"/>
            <a:chExt cx="6955158" cy="2972981"/>
          </a:xfrm>
        </p:grpSpPr>
        <p:grpSp>
          <p:nvGrpSpPr>
            <p:cNvPr id="54283" name="组合 19"/>
            <p:cNvGrpSpPr/>
            <p:nvPr/>
          </p:nvGrpSpPr>
          <p:grpSpPr>
            <a:xfrm>
              <a:off x="714348" y="1857364"/>
              <a:ext cx="6072230" cy="2972981"/>
              <a:chOff x="500062" y="1928813"/>
              <a:chExt cx="6072230" cy="2972981"/>
            </a:xfrm>
          </p:grpSpPr>
          <p:pic>
            <p:nvPicPr>
              <p:cNvPr id="54286" name="Picture 10"/>
              <p:cNvPicPr>
                <a:picLocks noChangeAspect="1"/>
              </p:cNvPicPr>
              <p:nvPr>
                <p:custDataLst>
                  <p:tags r:id="rId4"/>
                </p:custDataLst>
              </p:nvPr>
            </p:nvPicPr>
            <p:blipFill>
              <a:blip r:embed="rId5"/>
              <a:stretch>
                <a:fillRect/>
              </a:stretch>
            </p:blipFill>
            <p:spPr>
              <a:xfrm>
                <a:off x="500063" y="1928813"/>
                <a:ext cx="1447357" cy="1500197"/>
              </a:xfrm>
              <a:prstGeom prst="rect">
                <a:avLst/>
              </a:prstGeom>
              <a:noFill/>
              <a:ln w="9525" cap="flat" cmpd="sng">
                <a:solidFill>
                  <a:schemeClr val="tx1"/>
                </a:solidFill>
                <a:prstDash val="solid"/>
                <a:miter/>
                <a:headEnd type="none" w="med" len="med"/>
                <a:tailEnd type="none" w="med" len="med"/>
              </a:ln>
            </p:spPr>
          </p:pic>
          <p:pic>
            <p:nvPicPr>
              <p:cNvPr id="54287" name="Picture 5"/>
              <p:cNvPicPr>
                <a:picLocks noChangeAspect="1"/>
              </p:cNvPicPr>
              <p:nvPr>
                <p:custDataLst>
                  <p:tags r:id="rId6"/>
                </p:custDataLst>
              </p:nvPr>
            </p:nvPicPr>
            <p:blipFill>
              <a:blip r:embed="rId7"/>
              <a:stretch>
                <a:fillRect/>
              </a:stretch>
            </p:blipFill>
            <p:spPr>
              <a:xfrm>
                <a:off x="2000260" y="1928814"/>
                <a:ext cx="1311668" cy="1500197"/>
              </a:xfrm>
              <a:prstGeom prst="rect">
                <a:avLst/>
              </a:prstGeom>
              <a:noFill/>
              <a:ln w="9525" cap="flat" cmpd="sng">
                <a:solidFill>
                  <a:schemeClr val="tx1"/>
                </a:solidFill>
                <a:prstDash val="solid"/>
                <a:miter/>
                <a:headEnd type="none" w="med" len="med"/>
                <a:tailEnd type="none" w="med" len="med"/>
              </a:ln>
            </p:spPr>
          </p:pic>
          <p:pic>
            <p:nvPicPr>
              <p:cNvPr id="54288" name="Picture 8"/>
              <p:cNvPicPr>
                <a:picLocks noChangeAspect="1"/>
              </p:cNvPicPr>
              <p:nvPr>
                <p:custDataLst>
                  <p:tags r:id="rId8"/>
                </p:custDataLst>
              </p:nvPr>
            </p:nvPicPr>
            <p:blipFill>
              <a:blip r:embed="rId9"/>
              <a:stretch>
                <a:fillRect/>
              </a:stretch>
            </p:blipFill>
            <p:spPr>
              <a:xfrm>
                <a:off x="500062" y="3500449"/>
                <a:ext cx="2143140" cy="1401345"/>
              </a:xfrm>
              <a:prstGeom prst="rect">
                <a:avLst/>
              </a:prstGeom>
              <a:noFill/>
              <a:ln w="9525" cap="flat" cmpd="sng">
                <a:solidFill>
                  <a:schemeClr val="tx1"/>
                </a:solidFill>
                <a:prstDash val="solid"/>
                <a:miter/>
                <a:headEnd type="none" w="med" len="med"/>
                <a:tailEnd type="none" w="med" len="med"/>
              </a:ln>
            </p:spPr>
          </p:pic>
          <p:pic>
            <p:nvPicPr>
              <p:cNvPr id="54289" name="Picture 6"/>
              <p:cNvPicPr>
                <a:picLocks noChangeAspect="1"/>
              </p:cNvPicPr>
              <p:nvPr>
                <p:custDataLst>
                  <p:tags r:id="rId10"/>
                </p:custDataLst>
              </p:nvPr>
            </p:nvPicPr>
            <p:blipFill>
              <a:blip r:embed="rId11"/>
              <a:stretch>
                <a:fillRect/>
              </a:stretch>
            </p:blipFill>
            <p:spPr>
              <a:xfrm>
                <a:off x="3388129" y="1928813"/>
                <a:ext cx="1755403" cy="1500198"/>
              </a:xfrm>
              <a:prstGeom prst="rect">
                <a:avLst/>
              </a:prstGeom>
              <a:noFill/>
              <a:ln w="9525" cap="flat" cmpd="sng">
                <a:solidFill>
                  <a:schemeClr val="tx1"/>
                </a:solidFill>
                <a:prstDash val="solid"/>
                <a:miter/>
                <a:headEnd type="none" w="med" len="med"/>
                <a:tailEnd type="none" w="med" len="med"/>
              </a:ln>
            </p:spPr>
          </p:pic>
          <p:pic>
            <p:nvPicPr>
              <p:cNvPr id="54290" name="Picture 8"/>
              <p:cNvPicPr>
                <a:picLocks noChangeAspect="1"/>
              </p:cNvPicPr>
              <p:nvPr>
                <p:custDataLst>
                  <p:tags r:id="rId12"/>
                </p:custDataLst>
              </p:nvPr>
            </p:nvPicPr>
            <p:blipFill>
              <a:blip r:embed="rId13"/>
              <a:stretch>
                <a:fillRect/>
              </a:stretch>
            </p:blipFill>
            <p:spPr>
              <a:xfrm>
                <a:off x="5214969" y="1928813"/>
                <a:ext cx="1346155" cy="1500198"/>
              </a:xfrm>
              <a:prstGeom prst="rect">
                <a:avLst/>
              </a:prstGeom>
              <a:noFill/>
              <a:ln w="9525" cap="flat" cmpd="sng">
                <a:solidFill>
                  <a:schemeClr val="tx1"/>
                </a:solidFill>
                <a:prstDash val="solid"/>
                <a:miter/>
                <a:headEnd type="none" w="med" len="med"/>
                <a:tailEnd type="none" w="med" len="med"/>
              </a:ln>
            </p:spPr>
          </p:pic>
          <p:pic>
            <p:nvPicPr>
              <p:cNvPr id="54291" name="Picture 9"/>
              <p:cNvPicPr>
                <a:picLocks noChangeAspect="1"/>
              </p:cNvPicPr>
              <p:nvPr>
                <p:custDataLst>
                  <p:tags r:id="rId14"/>
                </p:custDataLst>
              </p:nvPr>
            </p:nvPicPr>
            <p:blipFill>
              <a:blip r:embed="rId15"/>
              <a:stretch>
                <a:fillRect/>
              </a:stretch>
            </p:blipFill>
            <p:spPr>
              <a:xfrm>
                <a:off x="2845997" y="3500449"/>
                <a:ext cx="2226097" cy="1376619"/>
              </a:xfrm>
              <a:prstGeom prst="rect">
                <a:avLst/>
              </a:prstGeom>
              <a:noFill/>
              <a:ln w="9525" cap="flat" cmpd="sng">
                <a:solidFill>
                  <a:schemeClr val="tx1"/>
                </a:solidFill>
                <a:prstDash val="solid"/>
                <a:miter/>
                <a:headEnd type="none" w="med" len="med"/>
                <a:tailEnd type="none" w="med" len="med"/>
              </a:ln>
            </p:spPr>
          </p:pic>
          <p:sp>
            <p:nvSpPr>
              <p:cNvPr id="37" name="矩形 14"/>
              <p:cNvSpPr/>
              <p:nvPr/>
            </p:nvSpPr>
            <p:spPr>
              <a:xfrm>
                <a:off x="5929322" y="2079312"/>
                <a:ext cx="642970" cy="492443"/>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0" normalizeH="0" baseline="0" noProof="0" dirty="0">
                    <a:ln w="101600">
                      <a:solidFill>
                        <a:schemeClr val="accent2">
                          <a:satMod val="140000"/>
                        </a:schemeClr>
                      </a:solidFill>
                      <a:prstDash val="solid"/>
                      <a:miter lim="800000"/>
                    </a:ln>
                    <a:no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endParaRPr kumimoji="0" lang="zh-CN" altLang="en-US" sz="2600" b="1" i="0" u="none" strike="noStrike" kern="1200" cap="none" spc="0" normalizeH="0" baseline="0" noProof="0" dirty="0">
                  <a:ln w="101600">
                    <a:solidFill>
                      <a:schemeClr val="accent2">
                        <a:satMod val="140000"/>
                      </a:schemeClr>
                    </a:solidFill>
                    <a:prstDash val="solid"/>
                    <a:miter lim="800000"/>
                  </a:ln>
                  <a:no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8" name="矩形 15"/>
              <p:cNvSpPr/>
              <p:nvPr/>
            </p:nvSpPr>
            <p:spPr>
              <a:xfrm>
                <a:off x="3786210" y="2000251"/>
                <a:ext cx="571532" cy="492443"/>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0" normalizeH="0" baseline="0" noProof="0" dirty="0">
                    <a:ln w="101600">
                      <a:solidFill>
                        <a:schemeClr val="accent2">
                          <a:satMod val="140000"/>
                        </a:schemeClr>
                      </a:solidFill>
                      <a:prstDash val="solid"/>
                      <a:miter lim="800000"/>
                    </a:ln>
                    <a:no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endParaRPr kumimoji="0" lang="zh-CN" altLang="en-US" sz="2600" b="1" i="0" u="none" strike="noStrike" kern="1200" cap="none" spc="0" normalizeH="0" baseline="0" noProof="0" dirty="0">
                  <a:ln w="101600">
                    <a:solidFill>
                      <a:schemeClr val="accent2">
                        <a:satMod val="140000"/>
                      </a:schemeClr>
                    </a:solidFill>
                    <a:prstDash val="solid"/>
                    <a:miter lim="800000"/>
                  </a:ln>
                  <a:no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39" name="矩形 16"/>
              <p:cNvSpPr/>
              <p:nvPr/>
            </p:nvSpPr>
            <p:spPr>
              <a:xfrm>
                <a:off x="2000260" y="2714631"/>
                <a:ext cx="571532" cy="492443"/>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0" normalizeH="0" baseline="0" noProof="0" dirty="0">
                    <a:ln w="101600">
                      <a:solidFill>
                        <a:schemeClr val="accent2">
                          <a:satMod val="140000"/>
                        </a:schemeClr>
                      </a:solidFill>
                      <a:prstDash val="solid"/>
                      <a:miter lim="800000"/>
                    </a:ln>
                    <a:no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endParaRPr kumimoji="0" lang="zh-CN" altLang="en-US" sz="2600" b="1" i="0" u="none" strike="noStrike" kern="1200" cap="none" spc="0" normalizeH="0" baseline="0" noProof="0" dirty="0">
                  <a:ln w="101600">
                    <a:solidFill>
                      <a:schemeClr val="accent2">
                        <a:satMod val="140000"/>
                      </a:schemeClr>
                    </a:solidFill>
                    <a:prstDash val="solid"/>
                    <a:miter lim="800000"/>
                  </a:ln>
                  <a:no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grpSp>
        <p:pic>
          <p:nvPicPr>
            <p:cNvPr id="54284" name="Picture 5"/>
            <p:cNvPicPr>
              <a:picLocks noChangeAspect="1"/>
            </p:cNvPicPr>
            <p:nvPr>
              <p:custDataLst>
                <p:tags r:id="rId16"/>
              </p:custDataLst>
            </p:nvPr>
          </p:nvPicPr>
          <p:blipFill>
            <a:blip r:embed="rId17"/>
            <a:stretch>
              <a:fillRect/>
            </a:stretch>
          </p:blipFill>
          <p:spPr>
            <a:xfrm>
              <a:off x="5429258" y="3429000"/>
              <a:ext cx="1325200" cy="1376619"/>
            </a:xfrm>
            <a:prstGeom prst="rect">
              <a:avLst/>
            </a:prstGeom>
            <a:noFill/>
            <a:ln w="9525" cap="flat" cmpd="sng">
              <a:solidFill>
                <a:schemeClr val="tx1"/>
              </a:solidFill>
              <a:prstDash val="solid"/>
              <a:miter/>
              <a:headEnd type="none" w="med" len="med"/>
              <a:tailEnd type="none" w="med" len="med"/>
            </a:ln>
          </p:spPr>
        </p:pic>
        <p:sp>
          <p:nvSpPr>
            <p:cNvPr id="30" name="矩形标注 21"/>
            <p:cNvSpPr/>
            <p:nvPr/>
          </p:nvSpPr>
          <p:spPr>
            <a:xfrm>
              <a:off x="6858265" y="3357346"/>
              <a:ext cx="811241" cy="785706"/>
            </a:xfrm>
            <a:prstGeom prst="wedgeRectCallout">
              <a:avLst>
                <a:gd name="adj1" fmla="val -109619"/>
                <a:gd name="adj2" fmla="val 43187"/>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利用局部通风系统，减少化学品的吸入</a:t>
              </a:r>
              <a:endParaRPr kumimoji="0" lang="zh-CN" altLang="en-US" sz="1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endParaRPr>
            </a:p>
          </p:txBody>
        </p:sp>
      </p:grpSp>
      <p:sp>
        <p:nvSpPr>
          <p:cNvPr id="40" name="内容占位符 2"/>
          <p:cNvSpPr txBox="1"/>
          <p:nvPr/>
        </p:nvSpPr>
        <p:spPr>
          <a:xfrm>
            <a:off x="515938" y="1484313"/>
            <a:ext cx="8401050" cy="1900238"/>
          </a:xfrm>
          <a:prstGeom prst="rect">
            <a:avLst/>
          </a:prstGeom>
        </p:spPr>
        <p:txBody>
          <a:bodyPr>
            <a:normAutofit fontScale="92500" lnSpcReduction="20000"/>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0">
              <a:lnSpc>
                <a:spcPct val="140000"/>
              </a:lnSpc>
              <a:spcBef>
                <a:spcPct val="20000"/>
              </a:spcBef>
              <a:spcAft>
                <a:spcPct val="0"/>
              </a:spcAft>
              <a:buClrTx/>
              <a:buSzTx/>
              <a:buFont typeface="Calibri" panose="020F0502020204030204" pitchFamily="34" charset="0"/>
              <a:buAutoNum type="arabicPeriod"/>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防止误操作，作业人必须经过化学品安全培训。</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0">
              <a:lnSpc>
                <a:spcPct val="140000"/>
              </a:lnSpc>
              <a:spcBef>
                <a:spcPct val="20000"/>
              </a:spcBef>
              <a:spcAft>
                <a:spcPct val="0"/>
              </a:spcAft>
              <a:buClrTx/>
              <a:buSzTx/>
              <a:buFont typeface="Calibri" panose="020F0502020204030204" pitchFamily="34" charset="0"/>
              <a:buAutoNum type="arabicPeriod"/>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使用点不应过量存放化学品。</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0">
              <a:lnSpc>
                <a:spcPct val="140000"/>
              </a:lnSpc>
              <a:spcBef>
                <a:spcPct val="20000"/>
              </a:spcBef>
              <a:spcAft>
                <a:spcPct val="0"/>
              </a:spcAft>
              <a:buClrTx/>
              <a:buSzTx/>
              <a:buFont typeface="Calibri" panose="020F0502020204030204" pitchFamily="34" charset="0"/>
              <a:buAutoNum type="arabicPeriod"/>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必须使用指定的化学品分装容器（如挤压瓶），容器状态良好，应防止倾倒。</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0">
              <a:lnSpc>
                <a:spcPct val="140000"/>
              </a:lnSpc>
              <a:spcBef>
                <a:spcPct val="20000"/>
              </a:spcBef>
              <a:spcAft>
                <a:spcPct val="0"/>
              </a:spcAft>
              <a:buClrTx/>
              <a:buSzTx/>
              <a:buFont typeface="Calibri" panose="020F0502020204030204" pitchFamily="34" charset="0"/>
              <a:buAutoNum type="arabicPeriod"/>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化学品容器应标识清楚。</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0">
              <a:lnSpc>
                <a:spcPct val="140000"/>
              </a:lnSpc>
              <a:spcBef>
                <a:spcPct val="20000"/>
              </a:spcBef>
              <a:spcAft>
                <a:spcPct val="0"/>
              </a:spcAft>
              <a:buClrTx/>
              <a:buSzTx/>
              <a:buFont typeface="Calibri" panose="020F0502020204030204" pitchFamily="34" charset="0"/>
              <a:buAutoNum type="arabicPeriod"/>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化学品使用完后应及时加盖，以防止挥发或泄漏。</a:t>
            </a:r>
            <a:endPar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55301"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化学品应急响应</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55304" name="内容占位符 1"/>
          <p:cNvSpPr>
            <a:spLocks noGrp="1"/>
          </p:cNvSpPr>
          <p:nvPr>
            <p:ph idx="1"/>
          </p:nvPr>
        </p:nvSpPr>
        <p:spPr>
          <a:xfrm>
            <a:off x="142875" y="692150"/>
            <a:ext cx="8929688" cy="3571875"/>
          </a:xfrm>
        </p:spPr>
        <p:txBody>
          <a:bodyPr vert="horz" wrap="square" lIns="91440" tIns="45720" rIns="91440" bIns="45720" anchor="t" anchorCtr="0"/>
          <a:p>
            <a:pPr eaLnBrk="1" hangingPunct="1">
              <a:lnSpc>
                <a:spcPct val="150000"/>
              </a:lnSpc>
              <a:buFont typeface="Wingdings" panose="05000000000000000000" pitchFamily="2" charset="2"/>
              <a:buChar char="u"/>
            </a:pPr>
            <a:r>
              <a:rPr lang="zh-CN" altLang="en-US" sz="2400" b="1" dirty="0">
                <a:latin typeface="微软雅黑" panose="020B0503020204020204" pitchFamily="34" charset="-122"/>
                <a:ea typeface="微软雅黑" panose="020B0503020204020204" pitchFamily="34" charset="-122"/>
              </a:rPr>
              <a:t>现场急救</a:t>
            </a:r>
            <a:endParaRPr lang="en-US" altLang="zh-CN" sz="2400" b="1" dirty="0">
              <a:latin typeface="微软雅黑" panose="020B0503020204020204" pitchFamily="34" charset="-122"/>
              <a:ea typeface="微软雅黑" panose="020B0503020204020204" pitchFamily="34" charset="-122"/>
            </a:endParaRPr>
          </a:p>
          <a:p>
            <a:pPr eaLnBrk="1" hangingPunct="1">
              <a:lnSpc>
                <a:spcPct val="150000"/>
              </a:lnSpc>
              <a:buNone/>
            </a:pPr>
            <a:r>
              <a:rPr lang="zh-CN" altLang="en-US" sz="2000" dirty="0">
                <a:solidFill>
                  <a:srgbClr val="000000"/>
                </a:solidFill>
                <a:latin typeface="微软雅黑" panose="020B0503020204020204" pitchFamily="34" charset="-122"/>
                <a:ea typeface="微软雅黑" panose="020B0503020204020204" pitchFamily="34" charset="-122"/>
              </a:rPr>
              <a:t>　 </a:t>
            </a:r>
            <a:r>
              <a:rPr lang="zh-CN" altLang="en-US" sz="1800" dirty="0">
                <a:solidFill>
                  <a:srgbClr val="000000"/>
                </a:solidFill>
                <a:latin typeface="微软雅黑" panose="020B0503020204020204" pitchFamily="34" charset="-122"/>
                <a:ea typeface="微软雅黑" panose="020B0503020204020204" pitchFamily="34" charset="-122"/>
              </a:rPr>
              <a:t>在事故现场，化学品对人体可能造成的伤害为：</a:t>
            </a:r>
            <a:r>
              <a:rPr lang="zh-CN" altLang="en-US" sz="1800" dirty="0">
                <a:solidFill>
                  <a:srgbClr val="FF0000"/>
                </a:solidFill>
                <a:latin typeface="微软雅黑" panose="020B0503020204020204" pitchFamily="34" charset="-122"/>
                <a:ea typeface="微软雅黑" panose="020B0503020204020204" pitchFamily="34" charset="-122"/>
              </a:rPr>
              <a:t>中毒、窒息、化学灼伤、烧伤、冻伤</a:t>
            </a:r>
            <a:r>
              <a:rPr lang="zh-CN" altLang="en-US" sz="1800" dirty="0">
                <a:solidFill>
                  <a:srgbClr val="000000"/>
                </a:solidFill>
                <a:latin typeface="微软雅黑" panose="020B0503020204020204" pitchFamily="34" charset="-122"/>
                <a:ea typeface="微软雅黑" panose="020B0503020204020204" pitchFamily="34" charset="-122"/>
              </a:rPr>
              <a:t>等。须对受伤员人进行紧急救护，减少伤害。</a:t>
            </a:r>
            <a:endParaRPr lang="en-US" altLang="zh-CN" sz="1800" b="1" dirty="0">
              <a:latin typeface="微软雅黑" panose="020B0503020204020204" pitchFamily="34" charset="-122"/>
              <a:ea typeface="微软雅黑" panose="020B0503020204020204" pitchFamily="34" charset="-122"/>
            </a:endParaRPr>
          </a:p>
          <a:p>
            <a:pPr eaLnBrk="1" hangingPunct="1">
              <a:lnSpc>
                <a:spcPct val="150000"/>
              </a:lnSpc>
              <a:buNone/>
            </a:pPr>
            <a:r>
              <a:rPr lang="zh-CN" altLang="en-US" sz="1800"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1. </a:t>
            </a:r>
            <a:r>
              <a:rPr lang="zh-CN" altLang="en-US" sz="1800" dirty="0">
                <a:latin typeface="微软雅黑" panose="020B0503020204020204" pitchFamily="34" charset="-122"/>
                <a:ea typeface="微软雅黑" panose="020B0503020204020204" pitchFamily="34" charset="-122"/>
              </a:rPr>
              <a:t>使用相应的解毒剂</a:t>
            </a:r>
            <a:r>
              <a:rPr lang="zh-CN" altLang="en-US" sz="1800" i="1" u="sng" dirty="0">
                <a:latin typeface="微软雅黑" panose="020B0503020204020204" pitchFamily="34" charset="-122"/>
                <a:ea typeface="微软雅黑" panose="020B0503020204020204" pitchFamily="34" charset="-122"/>
              </a:rPr>
              <a:t>（如酸灼伤可用2-5%稀苏打溶液或3%的食盐水、肥皂水冲洗中和；如碱灼伤则用2%的醋酸溶液或3%硼酸水冲洗中和。但中和时间不宜过长， 中和后再用清水冲洗）</a:t>
            </a:r>
            <a:endParaRPr lang="en-US" altLang="zh-CN" sz="1800" i="1" u="sng" dirty="0">
              <a:latin typeface="微软雅黑" panose="020B0503020204020204" pitchFamily="34" charset="-122"/>
              <a:ea typeface="微软雅黑" panose="020B0503020204020204" pitchFamily="34" charset="-122"/>
            </a:endParaRPr>
          </a:p>
          <a:p>
            <a:pPr eaLnBrk="1" hangingPunct="1">
              <a:lnSpc>
                <a:spcPct val="150000"/>
              </a:lnSpc>
              <a:buNone/>
            </a:pPr>
            <a:r>
              <a:rPr lang="zh-CN" altLang="en-US" sz="1800"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2. </a:t>
            </a:r>
            <a:r>
              <a:rPr lang="zh-CN" altLang="en-US" sz="1800" dirty="0">
                <a:latin typeface="微软雅黑" panose="020B0503020204020204" pitchFamily="34" charset="-122"/>
                <a:ea typeface="微软雅黑" panose="020B0503020204020204" pitchFamily="34" charset="-122"/>
              </a:rPr>
              <a:t>用流动清水冲洗</a:t>
            </a:r>
            <a:r>
              <a:rPr lang="en-US" altLang="zh-CN" sz="1800" dirty="0">
                <a:latin typeface="微软雅黑" panose="020B0503020204020204" pitchFamily="34" charset="-122"/>
                <a:ea typeface="微软雅黑" panose="020B0503020204020204" pitchFamily="34" charset="-122"/>
              </a:rPr>
              <a:t>15</a:t>
            </a:r>
            <a:r>
              <a:rPr lang="zh-CN" altLang="en-US" sz="1800" dirty="0">
                <a:latin typeface="微软雅黑" panose="020B0503020204020204" pitchFamily="34" charset="-122"/>
                <a:ea typeface="微软雅黑" panose="020B0503020204020204" pitchFamily="34" charset="-122"/>
              </a:rPr>
              <a:t>分钟以上，后视情况必要时送医。</a:t>
            </a:r>
            <a:endParaRPr lang="zh-CN" altLang="en-US" sz="1800" dirty="0">
              <a:latin typeface="微软雅黑" panose="020B0503020204020204" pitchFamily="34" charset="-122"/>
              <a:ea typeface="微软雅黑" panose="020B0503020204020204" pitchFamily="34" charset="-122"/>
            </a:endParaRPr>
          </a:p>
          <a:p>
            <a:pPr eaLnBrk="1" hangingPunct="1">
              <a:lnSpc>
                <a:spcPct val="80000"/>
              </a:lnSpc>
              <a:buFont typeface="Wingdings" panose="05000000000000000000" pitchFamily="2" charset="2"/>
              <a:buChar char="u"/>
            </a:pPr>
            <a:endParaRPr lang="zh-CN" altLang="en-US" sz="1700" dirty="0">
              <a:latin typeface="微软雅黑" panose="020B0503020204020204" pitchFamily="34" charset="-122"/>
              <a:ea typeface="微软雅黑" panose="020B0503020204020204" pitchFamily="34" charset="-122"/>
            </a:endParaRPr>
          </a:p>
        </p:txBody>
      </p:sp>
      <p:pic>
        <p:nvPicPr>
          <p:cNvPr id="55305" name="Picture 5" descr="STAT2003"/>
          <p:cNvPicPr>
            <a:picLocks noChangeAspect="1"/>
          </p:cNvPicPr>
          <p:nvPr>
            <p:custDataLst>
              <p:tags r:id="rId4"/>
            </p:custDataLst>
          </p:nvPr>
        </p:nvPicPr>
        <p:blipFill>
          <a:blip r:embed="rId5"/>
          <a:stretch>
            <a:fillRect/>
          </a:stretch>
        </p:blipFill>
        <p:spPr>
          <a:xfrm>
            <a:off x="3500438" y="4111625"/>
            <a:ext cx="2143125" cy="2019300"/>
          </a:xfrm>
          <a:prstGeom prst="rect">
            <a:avLst/>
          </a:prstGeom>
          <a:noFill/>
          <a:ln w="9525">
            <a:noFill/>
          </a:ln>
        </p:spPr>
      </p:pic>
      <p:pic>
        <p:nvPicPr>
          <p:cNvPr id="55306" name="Picture 4" descr="untitled3"/>
          <p:cNvPicPr>
            <a:picLocks noChangeAspect="1"/>
          </p:cNvPicPr>
          <p:nvPr>
            <p:custDataLst>
              <p:tags r:id="rId6"/>
            </p:custDataLst>
          </p:nvPr>
        </p:nvPicPr>
        <p:blipFill>
          <a:blip r:embed="rId7"/>
          <a:stretch>
            <a:fillRect/>
          </a:stretch>
        </p:blipFill>
        <p:spPr>
          <a:xfrm>
            <a:off x="1590675" y="4119563"/>
            <a:ext cx="1666875" cy="2019300"/>
          </a:xfrm>
          <a:prstGeom prst="rect">
            <a:avLst/>
          </a:prstGeom>
          <a:noFill/>
          <a:ln w="9525">
            <a:noFill/>
          </a:ln>
        </p:spPr>
      </p:pic>
      <p:pic>
        <p:nvPicPr>
          <p:cNvPr id="55307" name="图片 93189"/>
          <p:cNvPicPr>
            <a:picLocks noChangeAspect="1"/>
          </p:cNvPicPr>
          <p:nvPr>
            <p:custDataLst>
              <p:tags r:id="rId8"/>
            </p:custDataLst>
          </p:nvPr>
        </p:nvPicPr>
        <p:blipFill>
          <a:blip r:embed="rId9"/>
          <a:stretch>
            <a:fillRect/>
          </a:stretch>
        </p:blipFill>
        <p:spPr>
          <a:xfrm>
            <a:off x="6227763" y="3213100"/>
            <a:ext cx="1266825" cy="316547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56325"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7"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化学品应急响应</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8"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56328" name="内容占位符 1"/>
          <p:cNvSpPr>
            <a:spLocks noGrp="1"/>
          </p:cNvSpPr>
          <p:nvPr>
            <p:ph idx="1"/>
          </p:nvPr>
        </p:nvSpPr>
        <p:spPr>
          <a:xfrm>
            <a:off x="142875" y="692150"/>
            <a:ext cx="8929688" cy="720725"/>
          </a:xfrm>
        </p:spPr>
        <p:txBody>
          <a:bodyPr vert="horz" wrap="square" lIns="91440" tIns="45720" rIns="91440" bIns="45720" anchor="t" anchorCtr="0"/>
          <a:p>
            <a:pPr eaLnBrk="1" hangingPunct="1">
              <a:lnSpc>
                <a:spcPct val="150000"/>
              </a:lnSpc>
              <a:buFont typeface="Wingdings" panose="05000000000000000000" pitchFamily="2" charset="2"/>
              <a:buChar char="u"/>
            </a:pPr>
            <a:r>
              <a:rPr lang="zh-CN" altLang="en-US" sz="2400" b="1" dirty="0">
                <a:latin typeface="微软雅黑" panose="020B0503020204020204" pitchFamily="34" charset="-122"/>
                <a:ea typeface="微软雅黑" panose="020B0503020204020204" pitchFamily="34" charset="-122"/>
              </a:rPr>
              <a:t>泄漏应急处置</a:t>
            </a:r>
            <a:endParaRPr lang="en-US" altLang="zh-CN" sz="2400" b="1" dirty="0">
              <a:latin typeface="微软雅黑" panose="020B0503020204020204" pitchFamily="34" charset="-122"/>
              <a:ea typeface="微软雅黑" panose="020B0503020204020204" pitchFamily="34" charset="-122"/>
            </a:endParaRPr>
          </a:p>
        </p:txBody>
      </p:sp>
      <p:pic>
        <p:nvPicPr>
          <p:cNvPr id="10" name="Picture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rcRect l="25781" t="4395" r="26172" b="15771"/>
          <a:stretch>
            <a:fillRect/>
          </a:stretch>
        </p:blipFill>
        <p:spPr bwMode="auto">
          <a:xfrm>
            <a:off x="3203849" y="593726"/>
            <a:ext cx="5760640" cy="61476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395288" y="1557338"/>
            <a:ext cx="20288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事件发生 </a:t>
            </a:r>
            <a:endParaRPr kumimoji="0" 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2" name="Rounded Rectangle 11"/>
          <p:cNvSpPr/>
          <p:nvPr/>
        </p:nvSpPr>
        <p:spPr>
          <a:xfrm>
            <a:off x="395288" y="2133600"/>
            <a:ext cx="20288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事件通报 </a:t>
            </a:r>
            <a:endParaRPr kumimoji="0" 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3" name="Rounded Rectangle 12"/>
          <p:cNvSpPr/>
          <p:nvPr/>
        </p:nvSpPr>
        <p:spPr>
          <a:xfrm>
            <a:off x="395288" y="2781300"/>
            <a:ext cx="20288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人员急救</a:t>
            </a:r>
            <a:endParaRPr kumimoji="0" 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4" name="Rounded Rectangle 13"/>
          <p:cNvSpPr/>
          <p:nvPr/>
        </p:nvSpPr>
        <p:spPr>
          <a:xfrm>
            <a:off x="395288" y="3451225"/>
            <a:ext cx="20288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人员疏散 </a:t>
            </a:r>
            <a:endParaRPr kumimoji="0" 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5" name="Rounded Rectangle 14"/>
          <p:cNvSpPr/>
          <p:nvPr/>
        </p:nvSpPr>
        <p:spPr>
          <a:xfrm>
            <a:off x="395288" y="4076700"/>
            <a:ext cx="20288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区域管制警示</a:t>
            </a:r>
            <a:endParaRPr kumimoji="0" 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6" name="Rounded Rectangle 15"/>
          <p:cNvSpPr/>
          <p:nvPr/>
        </p:nvSpPr>
        <p:spPr>
          <a:xfrm>
            <a:off x="395288" y="4724400"/>
            <a:ext cx="2028825" cy="433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泄漏物紧急处理</a:t>
            </a:r>
            <a:endParaRPr kumimoji="0" 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 name="Rounded Rectangle 16"/>
          <p:cNvSpPr/>
          <p:nvPr/>
        </p:nvSpPr>
        <p:spPr>
          <a:xfrm>
            <a:off x="395288" y="5373688"/>
            <a:ext cx="20288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管制解除</a:t>
            </a:r>
            <a:endParaRPr kumimoji="0" lang="en-US"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56337" name="Picture 2"/>
          <p:cNvPicPr>
            <a:picLocks noChangeAspect="1"/>
          </p:cNvPicPr>
          <p:nvPr>
            <p:custDataLst>
              <p:tags r:id="rId6"/>
            </p:custDataLst>
          </p:nvPr>
        </p:nvPicPr>
        <p:blipFill>
          <a:blip r:embed="rId7"/>
          <a:stretch>
            <a:fillRect/>
          </a:stretch>
        </p:blipFill>
        <p:spPr>
          <a:xfrm>
            <a:off x="2484438" y="5157788"/>
            <a:ext cx="1746250" cy="1673225"/>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57349"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6</a:t>
            </a:r>
            <a:endParaRPr lang="zh-CN" altLang="en-US" sz="2000" b="1" dirty="0">
              <a:latin typeface="华文细黑" panose="02010600040101010101" pitchFamily="2" charset="-122"/>
              <a:ea typeface="华文细黑" panose="02010600040101010101" pitchFamily="2" charset="-122"/>
            </a:endParaRPr>
          </a:p>
        </p:txBody>
      </p:sp>
      <p:sp>
        <p:nvSpPr>
          <p:cNvPr id="7"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化学品应急响应</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8"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57352" name="内容占位符 1"/>
          <p:cNvSpPr>
            <a:spLocks noGrp="1"/>
          </p:cNvSpPr>
          <p:nvPr>
            <p:ph idx="1"/>
          </p:nvPr>
        </p:nvSpPr>
        <p:spPr>
          <a:xfrm>
            <a:off x="142875" y="692150"/>
            <a:ext cx="8929688" cy="720725"/>
          </a:xfrm>
        </p:spPr>
        <p:txBody>
          <a:bodyPr vert="horz" wrap="square" lIns="91440" tIns="45720" rIns="91440" bIns="45720" anchor="t" anchorCtr="0"/>
          <a:p>
            <a:pPr eaLnBrk="1" hangingPunct="1">
              <a:lnSpc>
                <a:spcPct val="150000"/>
              </a:lnSpc>
              <a:buFont typeface="Wingdings" panose="05000000000000000000" pitchFamily="2" charset="2"/>
              <a:buChar char="u"/>
            </a:pPr>
            <a:r>
              <a:rPr lang="zh-CN" altLang="en-US" sz="2400" b="1" dirty="0">
                <a:latin typeface="微软雅黑" panose="020B0503020204020204" pitchFamily="34" charset="-122"/>
                <a:ea typeface="微软雅黑" panose="020B0503020204020204" pitchFamily="34" charset="-122"/>
              </a:rPr>
              <a:t>危险化学品消防管理</a:t>
            </a:r>
            <a:endParaRPr lang="en-US" altLang="zh-CN" sz="2400" b="1" dirty="0">
              <a:latin typeface="微软雅黑" panose="020B0503020204020204" pitchFamily="34" charset="-122"/>
              <a:ea typeface="微软雅黑" panose="020B0503020204020204" pitchFamily="34" charset="-122"/>
            </a:endParaRPr>
          </a:p>
        </p:txBody>
      </p:sp>
      <p:pic>
        <p:nvPicPr>
          <p:cNvPr id="57353" name="Picture 2"/>
          <p:cNvPicPr>
            <a:picLocks noChangeAspect="1"/>
          </p:cNvPicPr>
          <p:nvPr>
            <p:custDataLst>
              <p:tags r:id="rId4"/>
            </p:custDataLst>
          </p:nvPr>
        </p:nvPicPr>
        <p:blipFill>
          <a:blip r:embed="rId5"/>
          <a:stretch>
            <a:fillRect/>
          </a:stretch>
        </p:blipFill>
        <p:spPr>
          <a:xfrm>
            <a:off x="179388" y="1268413"/>
            <a:ext cx="7545387" cy="5256212"/>
          </a:xfrm>
          <a:prstGeom prst="rect">
            <a:avLst/>
          </a:prstGeom>
          <a:noFill/>
          <a:ln w="9525">
            <a:noFill/>
          </a:ln>
        </p:spPr>
      </p:pic>
      <p:pic>
        <p:nvPicPr>
          <p:cNvPr id="57354" name="Picture 3"/>
          <p:cNvPicPr>
            <a:picLocks noChangeAspect="1"/>
          </p:cNvPicPr>
          <p:nvPr>
            <p:custDataLst>
              <p:tags r:id="rId6"/>
            </p:custDataLst>
          </p:nvPr>
        </p:nvPicPr>
        <p:blipFill>
          <a:blip r:embed="rId7"/>
          <a:stretch>
            <a:fillRect/>
          </a:stretch>
        </p:blipFill>
        <p:spPr>
          <a:xfrm>
            <a:off x="7724775" y="908050"/>
            <a:ext cx="1419225" cy="2943225"/>
          </a:xfrm>
          <a:prstGeom prst="rect">
            <a:avLst/>
          </a:prstGeom>
          <a:noFill/>
          <a:ln w="9525">
            <a:noFill/>
          </a:ln>
        </p:spPr>
      </p:pic>
      <p:sp>
        <p:nvSpPr>
          <p:cNvPr id="2" name="Oval 1"/>
          <p:cNvSpPr/>
          <p:nvPr/>
        </p:nvSpPr>
        <p:spPr>
          <a:xfrm>
            <a:off x="395288" y="2997200"/>
            <a:ext cx="5761038" cy="64770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53975"/>
            <a:ext cx="82296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E</a:t>
            </a:r>
            <a:r>
              <a:rPr kumimoji="0" lang="en-US" altLang="zh-CN"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nd </a:t>
            </a:r>
            <a:r>
              <a:rPr kumimoji="0" lang="en-US"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T</a:t>
            </a:r>
            <a:r>
              <a:rPr kumimoji="0" lang="en-US" altLang="zh-CN"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est</a:t>
            </a:r>
            <a:endPar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58371" name="Content Placeholder 2"/>
          <p:cNvSpPr>
            <a:spLocks noGrp="1"/>
          </p:cNvSpPr>
          <p:nvPr>
            <p:ph idx="1"/>
          </p:nvPr>
        </p:nvSpPr>
        <p:spPr>
          <a:xfrm>
            <a:off x="468630" y="1196975"/>
            <a:ext cx="8229600" cy="4175760"/>
          </a:xfrm>
        </p:spPr>
        <p:txBody>
          <a:bodyPr vert="horz" wrap="square" lIns="91440" tIns="45720" rIns="91440" bIns="45720" anchor="t" anchorCtr="0"/>
          <a:p>
            <a:pPr marL="514350" indent="-514350" eaLnBrk="1" hangingPunct="1">
              <a:lnSpc>
                <a:spcPct val="200000"/>
              </a:lnSpc>
              <a:buFont typeface="Calibri" panose="020F0502020204030204" pitchFamily="34" charset="0"/>
              <a:buAutoNum type="arabicPeriod"/>
            </a:pPr>
            <a:r>
              <a:rPr lang="zh-CN" altLang="en-US" sz="2000" dirty="0">
                <a:latin typeface="微软雅黑" panose="020B0503020204020204" pitchFamily="34" charset="-122"/>
                <a:ea typeface="微软雅黑" panose="020B0503020204020204" pitchFamily="34" charset="-122"/>
              </a:rPr>
              <a:t>公司有哪些主要的危险化学品？</a:t>
            </a:r>
            <a:endParaRPr lang="en-US" altLang="zh-CN" sz="2000" dirty="0">
              <a:latin typeface="微软雅黑" panose="020B0503020204020204" pitchFamily="34" charset="-122"/>
              <a:ea typeface="微软雅黑" panose="020B0503020204020204" pitchFamily="34" charset="-122"/>
            </a:endParaRPr>
          </a:p>
          <a:p>
            <a:pPr marL="514350" indent="-514350" eaLnBrk="1" hangingPunct="1">
              <a:lnSpc>
                <a:spcPct val="200000"/>
              </a:lnSpc>
              <a:buFont typeface="Calibri" panose="020F0502020204030204" pitchFamily="34" charset="0"/>
              <a:buAutoNum type="arabicPeriod"/>
            </a:pPr>
            <a:r>
              <a:rPr lang="zh-CN" altLang="en-US" sz="2000" dirty="0">
                <a:latin typeface="微软雅黑" panose="020B0503020204020204" pitchFamily="34" charset="-122"/>
                <a:ea typeface="微软雅黑" panose="020B0503020204020204" pitchFamily="34" charset="-122"/>
              </a:rPr>
              <a:t>操作化学品相关的</a:t>
            </a:r>
            <a:r>
              <a:rPr lang="en-US" altLang="zh-CN" sz="2000" dirty="0">
                <a:latin typeface="微软雅黑" panose="020B0503020204020204" pitchFamily="34" charset="-122"/>
                <a:ea typeface="微软雅黑" panose="020B0503020204020204" pitchFamily="34" charset="-122"/>
              </a:rPr>
              <a:t>PPE</a:t>
            </a:r>
            <a:r>
              <a:rPr lang="zh-CN" altLang="en-US" sz="2000" dirty="0">
                <a:latin typeface="微软雅黑" panose="020B0503020204020204" pitchFamily="34" charset="-122"/>
                <a:ea typeface="微软雅黑" panose="020B0503020204020204" pitchFamily="34" charset="-122"/>
              </a:rPr>
              <a:t>有哪些？</a:t>
            </a:r>
            <a:endParaRPr lang="en-US" altLang="zh-CN" sz="2000" dirty="0">
              <a:latin typeface="微软雅黑" panose="020B0503020204020204" pitchFamily="34" charset="-122"/>
              <a:ea typeface="微软雅黑" panose="020B0503020204020204" pitchFamily="34" charset="-122"/>
            </a:endParaRPr>
          </a:p>
          <a:p>
            <a:pPr marL="514350" indent="-514350" eaLnBrk="1" hangingPunct="1">
              <a:lnSpc>
                <a:spcPct val="200000"/>
              </a:lnSpc>
              <a:buFont typeface="Calibri" panose="020F0502020204030204" pitchFamily="34" charset="0"/>
              <a:buAutoNum type="arabicPeriod"/>
            </a:pPr>
            <a:r>
              <a:rPr lang="zh-CN" altLang="en-US" sz="2000" dirty="0">
                <a:latin typeface="微软雅黑" panose="020B0503020204020204" pitchFamily="34" charset="-122"/>
                <a:ea typeface="微软雅黑" panose="020B0503020204020204" pitchFamily="34" charset="-122"/>
              </a:rPr>
              <a:t>危险化学品供应商需要什么资质？</a:t>
            </a:r>
            <a:endParaRPr lang="en-US" altLang="zh-CN" sz="2000" dirty="0">
              <a:latin typeface="微软雅黑" panose="020B0503020204020204" pitchFamily="34" charset="-122"/>
              <a:ea typeface="微软雅黑" panose="020B0503020204020204" pitchFamily="34" charset="-122"/>
            </a:endParaRPr>
          </a:p>
          <a:p>
            <a:pPr marL="514350" indent="-514350" eaLnBrk="1" hangingPunct="1">
              <a:lnSpc>
                <a:spcPct val="200000"/>
              </a:lnSpc>
              <a:buFont typeface="Calibri" panose="020F0502020204030204" pitchFamily="34" charset="0"/>
              <a:buAutoNum type="arabicPeriod"/>
            </a:pPr>
            <a:r>
              <a:rPr lang="zh-CN" altLang="en-US" sz="2000" dirty="0">
                <a:latin typeface="微软雅黑" panose="020B0503020204020204" pitchFamily="34" charset="-122"/>
                <a:ea typeface="微软雅黑" panose="020B0503020204020204" pitchFamily="34" charset="-122"/>
              </a:rPr>
              <a:t>易燃化学品柜是什么颜色？腐蚀性化学品是什么颜色？</a:t>
            </a:r>
            <a:endParaRPr lang="en-US" altLang="zh-CN" sz="2000" dirty="0">
              <a:latin typeface="微软雅黑" panose="020B0503020204020204" pitchFamily="34" charset="-122"/>
              <a:ea typeface="微软雅黑" panose="020B0503020204020204" pitchFamily="34" charset="-122"/>
            </a:endParaRPr>
          </a:p>
          <a:p>
            <a:pPr marL="514350" indent="-514350" eaLnBrk="1" hangingPunct="1">
              <a:lnSpc>
                <a:spcPct val="200000"/>
              </a:lnSpc>
              <a:buFont typeface="Calibri" panose="020F0502020204030204" pitchFamily="34" charset="0"/>
              <a:buAutoNum type="arabicPeriod"/>
            </a:pPr>
            <a:r>
              <a:rPr lang="zh-CN" altLang="en-US" sz="2000" dirty="0">
                <a:latin typeface="微软雅黑" panose="020B0503020204020204" pitchFamily="34" charset="-122"/>
                <a:ea typeface="微软雅黑" panose="020B0503020204020204" pitchFamily="34" charset="-122"/>
              </a:rPr>
              <a:t>易燃液体引起的着火可用什么方式灭火？ </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干粉灭火器 </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水 </a:t>
            </a:r>
            <a:endParaRPr lang="en-US" altLang="zh-CN" sz="2000" dirty="0">
              <a:latin typeface="微软雅黑" panose="020B0503020204020204" pitchFamily="34" charset="-122"/>
              <a:ea typeface="微软雅黑" panose="020B0503020204020204" pitchFamily="34" charset="-122"/>
            </a:endParaRPr>
          </a:p>
          <a:p>
            <a:pPr marL="514350" indent="-514350" eaLnBrk="1" hangingPunct="1">
              <a:lnSpc>
                <a:spcPct val="200000"/>
              </a:lnSpc>
              <a:buFont typeface="Calibri" panose="020F0502020204030204" pitchFamily="34" charset="0"/>
              <a:buAutoNum type="arabicPeriod"/>
            </a:pPr>
            <a:r>
              <a:rPr lang="zh-CN" altLang="en-US" sz="2000" dirty="0">
                <a:latin typeface="微软雅黑" panose="020B0503020204020204" pitchFamily="34" charset="-122"/>
                <a:ea typeface="微软雅黑" panose="020B0503020204020204" pitchFamily="34" charset="-122"/>
              </a:rPr>
              <a:t>化学品泄漏应急处理流程？</a:t>
            </a:r>
            <a:endParaRPr lang="en-US"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2"/>
          <p:cNvPicPr>
            <a:picLocks noChangeAspect="1"/>
          </p:cNvPicPr>
          <p:nvPr>
            <p:custDataLst>
              <p:tags r:id="rId1"/>
            </p:custDataLst>
          </p:nvPr>
        </p:nvPicPr>
        <p:blipFill>
          <a:blip r:embed="rId2"/>
          <a:stretch>
            <a:fillRect/>
          </a:stretch>
        </p:blipFill>
        <p:spPr>
          <a:xfrm>
            <a:off x="1403350" y="188913"/>
            <a:ext cx="6540500" cy="506412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25605"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01</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危险化学品的定义及分类</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10" name="Rectangle 3"/>
          <p:cNvSpPr>
            <a:spLocks noGrp="1" noChangeArrowheads="1"/>
          </p:cNvSpPr>
          <p:nvPr>
            <p:ph idx="1"/>
          </p:nvPr>
        </p:nvSpPr>
        <p:spPr>
          <a:xfrm>
            <a:off x="106363" y="1052513"/>
            <a:ext cx="8931275" cy="5572125"/>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40000"/>
              </a:lnSpc>
              <a:spcBef>
                <a:spcPct val="20000"/>
              </a:spcBef>
              <a:spcAft>
                <a:spcPct val="0"/>
              </a:spcAft>
              <a:buClrTx/>
              <a:buSzTx/>
              <a:buFont typeface="Wingdings" panose="05000000000000000000" pitchFamily="2" charset="2"/>
              <a:buChar char="u"/>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按物理危险性分类：</a:t>
            </a:r>
            <a:endParaRPr kumimoji="0" lang="en-US" altLang="zh-CN"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1.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爆炸物</a:t>
            </a:r>
            <a:r>
              <a:rPr kumimoji="0" lang="zh-CN" altLang="en-US" sz="1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指其本身能通过化学反应在内部产生一定速度、一定温度与压力的气体，且能对周围环</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境具有破坏作用的一种固体和液体物质。烟火物质无论其是否产生气体都属于爆炸物。</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2.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易燃气体</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a:t>
            </a:r>
            <a:r>
              <a:rPr kumimoji="0" lang="en-US" altLang="en-US"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20 ℃ </a:t>
            </a:r>
            <a:r>
              <a:rPr kumimoji="0" lang="zh-CN" altLang="en-US"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en-US" altLang="en-US"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101.3kPa</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时，与空气混合有一定易燃范围的气体。</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3.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易燃气溶胶</a:t>
            </a:r>
            <a:endPar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4.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氧化性气体</a:t>
            </a:r>
            <a:r>
              <a:rPr kumimoji="0" lang="zh-CN" altLang="en-US" sz="15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指一般通过提供氧气，比空气更能导致或促使其它物质燃烧的任何气体。</a:t>
            </a:r>
            <a:endPar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5.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压力下气体：</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指在</a:t>
            </a:r>
            <a:r>
              <a:rPr kumimoji="0" lang="en-US" altLang="en-US"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20℃</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时，以</a:t>
            </a:r>
            <a:r>
              <a:rPr kumimoji="0" lang="zh-CN" altLang="en-US"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不低于</a:t>
            </a:r>
            <a:r>
              <a:rPr kumimoji="0" lang="en-US" altLang="en-US"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280 kPa </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的压力储藏在容器中或作为冷冻液体储藏在容器</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中的气体。</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6.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易燃液体</a:t>
            </a:r>
            <a:r>
              <a:rPr kumimoji="0" lang="zh-CN" altLang="en-US" sz="15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GB"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指闪点</a:t>
            </a:r>
            <a:r>
              <a:rPr kumimoji="0" lang="zh-CN" altLang="en-GB"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不高于93</a:t>
            </a:r>
            <a:r>
              <a:rPr kumimoji="0" lang="en-US" altLang="zh-CN"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sym typeface="Symbol" panose="05050102010706020507" pitchFamily="18" charset="2"/>
              </a:rPr>
              <a:t>℃</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Symbol" panose="05050102010706020507" pitchFamily="18" charset="2"/>
              </a:rPr>
              <a:t>的液体。</a:t>
            </a:r>
            <a:endPar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7.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易燃固体</a:t>
            </a:r>
            <a:r>
              <a:rPr kumimoji="0" lang="zh-CN" altLang="en-US" sz="15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指容易燃烧或通过摩擦可能引燃或助燃的固体。</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8.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自反应物质或混合物</a:t>
            </a:r>
            <a:r>
              <a:rPr kumimoji="0" lang="zh-CN" altLang="en-US" sz="15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指即使没有氧（空气）也容易发生激烈放热分解的热不稳定液态或固态</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       物质或混合物。</a:t>
            </a:r>
            <a:endPar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 name="Rectangle 1"/>
          <p:cNvSpPr/>
          <p:nvPr/>
        </p:nvSpPr>
        <p:spPr>
          <a:xfrm>
            <a:off x="2916238" y="620713"/>
            <a:ext cx="6194425" cy="400050"/>
          </a:xfrm>
          <a:prstGeom prst="rect">
            <a:avLst/>
          </a:prstGeom>
          <a:solidFill>
            <a:schemeClr val="accent6">
              <a:lumMod val="60000"/>
              <a:lumOff val="4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1" u="sng"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分类：共</a:t>
            </a:r>
            <a:r>
              <a:rPr kumimoji="0" lang="en-US" altLang="zh-CN" sz="2000" b="1" i="1" u="sng"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16</a:t>
            </a:r>
            <a:r>
              <a:rPr kumimoji="0" lang="zh-CN" altLang="en-US" sz="2000" b="1" i="1" u="sng"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项物理危害；</a:t>
            </a:r>
            <a:r>
              <a:rPr kumimoji="0" lang="en-US" altLang="zh-CN" sz="2000" b="1" i="1" u="sng"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10</a:t>
            </a:r>
            <a:r>
              <a:rPr kumimoji="0" lang="zh-CN" altLang="en-US" sz="2000" b="1" i="1" u="sng"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项健康危害；</a:t>
            </a:r>
            <a:r>
              <a:rPr kumimoji="0" lang="en-US" altLang="zh-CN" sz="2000" b="1" i="1" u="sng"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2000" b="1" i="1" u="sng"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项环境危害</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26629"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01</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危险化学品的定义及分类</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26632" name="Content Placeholder 1"/>
          <p:cNvSpPr>
            <a:spLocks noGrp="1"/>
          </p:cNvSpPr>
          <p:nvPr>
            <p:ph idx="1"/>
          </p:nvPr>
        </p:nvSpPr>
        <p:spPr>
          <a:xfrm>
            <a:off x="246063" y="836613"/>
            <a:ext cx="8647112" cy="4525962"/>
          </a:xfrm>
        </p:spPr>
        <p:txBody>
          <a:bodyPr vert="horz" wrap="square" lIns="91440" tIns="45720" rIns="91440" bIns="45720" anchor="t" anchorCtr="0"/>
          <a:p>
            <a:pPr marL="273050" indent="-273050" eaLnBrk="1" hangingPunct="1">
              <a:lnSpc>
                <a:spcPct val="140000"/>
              </a:lnSpc>
              <a:buClr>
                <a:srgbClr val="0BD0D9"/>
              </a:buClr>
              <a:buSzPct val="95000"/>
              <a:buNone/>
            </a:pPr>
            <a:r>
              <a:rPr lang="en-US" altLang="zh-CN" sz="1800" b="1" dirty="0">
                <a:solidFill>
                  <a:srgbClr val="000000"/>
                </a:solidFill>
                <a:latin typeface="微软雅黑" panose="020B0503020204020204" pitchFamily="34" charset="-122"/>
                <a:ea typeface="微软雅黑" panose="020B0503020204020204" pitchFamily="34" charset="-122"/>
              </a:rPr>
              <a:t>9. </a:t>
            </a:r>
            <a:r>
              <a:rPr lang="zh-CN" altLang="en-US" sz="1800" b="1" dirty="0">
                <a:solidFill>
                  <a:srgbClr val="000000"/>
                </a:solidFill>
                <a:latin typeface="微软雅黑" panose="020B0503020204020204" pitchFamily="34" charset="-122"/>
                <a:ea typeface="微软雅黑" panose="020B0503020204020204" pitchFamily="34" charset="-122"/>
              </a:rPr>
              <a:t>自燃液体：</a:t>
            </a:r>
            <a:r>
              <a:rPr lang="zh-CN" altLang="en-US" sz="1500" dirty="0">
                <a:solidFill>
                  <a:srgbClr val="000000"/>
                </a:solidFill>
                <a:latin typeface="微软雅黑" panose="020B0503020204020204" pitchFamily="34" charset="-122"/>
                <a:ea typeface="微软雅黑" panose="020B0503020204020204" pitchFamily="34" charset="-122"/>
              </a:rPr>
              <a:t>指即使数量小也能在与空气接触后五分钟之内引燃的液体。</a:t>
            </a:r>
            <a:endParaRPr lang="en-US" altLang="zh-CN" sz="1500" dirty="0">
              <a:solidFill>
                <a:srgbClr val="000000"/>
              </a:solidFill>
              <a:latin typeface="微软雅黑" panose="020B0503020204020204" pitchFamily="34" charset="-122"/>
              <a:ea typeface="微软雅黑" panose="020B0503020204020204" pitchFamily="34" charset="-122"/>
            </a:endParaRPr>
          </a:p>
          <a:p>
            <a:pPr marL="273050" indent="-273050" eaLnBrk="1" hangingPunct="1">
              <a:lnSpc>
                <a:spcPct val="140000"/>
              </a:lnSpc>
              <a:buClr>
                <a:srgbClr val="0BD0D9"/>
              </a:buClr>
              <a:buSzPct val="95000"/>
              <a:buNone/>
            </a:pPr>
            <a:r>
              <a:rPr lang="en-US" altLang="zh-CN" sz="1800" b="1" dirty="0">
                <a:solidFill>
                  <a:srgbClr val="000000"/>
                </a:solidFill>
                <a:latin typeface="微软雅黑" panose="020B0503020204020204" pitchFamily="34" charset="-122"/>
                <a:ea typeface="微软雅黑" panose="020B0503020204020204" pitchFamily="34" charset="-122"/>
              </a:rPr>
              <a:t>10. </a:t>
            </a:r>
            <a:r>
              <a:rPr lang="zh-CN" altLang="en-US" sz="1800" b="1" dirty="0">
                <a:solidFill>
                  <a:srgbClr val="000000"/>
                </a:solidFill>
                <a:latin typeface="微软雅黑" panose="020B0503020204020204" pitchFamily="34" charset="-122"/>
                <a:ea typeface="微软雅黑" panose="020B0503020204020204" pitchFamily="34" charset="-122"/>
              </a:rPr>
              <a:t>自燃固体：</a:t>
            </a:r>
            <a:r>
              <a:rPr lang="zh-CN" altLang="en-US" sz="1500" dirty="0">
                <a:solidFill>
                  <a:srgbClr val="000000"/>
                </a:solidFill>
                <a:latin typeface="微软雅黑" panose="020B0503020204020204" pitchFamily="34" charset="-122"/>
                <a:ea typeface="微软雅黑" panose="020B0503020204020204" pitchFamily="34" charset="-122"/>
              </a:rPr>
              <a:t>指即使数量小也能在与空气接触后五分钟之内引燃的固体。</a:t>
            </a:r>
            <a:endParaRPr lang="zh-CN" altLang="en-US" sz="1500" dirty="0">
              <a:solidFill>
                <a:srgbClr val="000000"/>
              </a:solidFill>
              <a:latin typeface="微软雅黑" panose="020B0503020204020204" pitchFamily="34" charset="-122"/>
              <a:ea typeface="微软雅黑" panose="020B0503020204020204" pitchFamily="34" charset="-122"/>
            </a:endParaRPr>
          </a:p>
          <a:p>
            <a:pPr marL="273050" indent="-273050" eaLnBrk="1" hangingPunct="1">
              <a:lnSpc>
                <a:spcPct val="140000"/>
              </a:lnSpc>
              <a:buClr>
                <a:srgbClr val="0BD0D9"/>
              </a:buClr>
              <a:buSzPct val="95000"/>
              <a:buNone/>
            </a:pPr>
            <a:r>
              <a:rPr lang="en-US" altLang="zh-CN" sz="1800" b="1" dirty="0">
                <a:solidFill>
                  <a:srgbClr val="000000"/>
                </a:solidFill>
                <a:latin typeface="微软雅黑" panose="020B0503020204020204" pitchFamily="34" charset="-122"/>
                <a:ea typeface="微软雅黑" panose="020B0503020204020204" pitchFamily="34" charset="-122"/>
              </a:rPr>
              <a:t>11. </a:t>
            </a:r>
            <a:r>
              <a:rPr lang="zh-CN" altLang="en-US" sz="1800" b="1" dirty="0">
                <a:solidFill>
                  <a:srgbClr val="000000"/>
                </a:solidFill>
                <a:latin typeface="微软雅黑" panose="020B0503020204020204" pitchFamily="34" charset="-122"/>
                <a:ea typeface="微软雅黑" panose="020B0503020204020204" pitchFamily="34" charset="-122"/>
              </a:rPr>
              <a:t>自热物质和混合物：</a:t>
            </a:r>
            <a:r>
              <a:rPr lang="zh-CN" altLang="en-US" sz="1500" dirty="0">
                <a:solidFill>
                  <a:srgbClr val="000000"/>
                </a:solidFill>
                <a:latin typeface="微软雅黑" panose="020B0503020204020204" pitchFamily="34" charset="-122"/>
                <a:ea typeface="微软雅黑" panose="020B0503020204020204" pitchFamily="34" charset="-122"/>
              </a:rPr>
              <a:t>指自燃液体或固体以外，与空气反应不需要能源供应就能够自己发热的固体或液体物质或混合物。  </a:t>
            </a:r>
            <a:endParaRPr lang="en-US" altLang="zh-CN" sz="1500" dirty="0">
              <a:solidFill>
                <a:srgbClr val="000000"/>
              </a:solidFill>
              <a:latin typeface="微软雅黑" panose="020B0503020204020204" pitchFamily="34" charset="-122"/>
              <a:ea typeface="微软雅黑" panose="020B0503020204020204" pitchFamily="34" charset="-122"/>
            </a:endParaRPr>
          </a:p>
          <a:p>
            <a:pPr marL="273050" indent="-273050" eaLnBrk="1" hangingPunct="1">
              <a:lnSpc>
                <a:spcPct val="150000"/>
              </a:lnSpc>
              <a:buClr>
                <a:srgbClr val="0BD0D9"/>
              </a:buClr>
              <a:buSzPct val="95000"/>
              <a:buNone/>
            </a:pPr>
            <a:r>
              <a:rPr lang="en-US" altLang="zh-CN" sz="1800" b="1" dirty="0">
                <a:solidFill>
                  <a:srgbClr val="000000"/>
                </a:solidFill>
                <a:latin typeface="微软雅黑" panose="020B0503020204020204" pitchFamily="34" charset="-122"/>
                <a:ea typeface="微软雅黑" panose="020B0503020204020204" pitchFamily="34" charset="-122"/>
              </a:rPr>
              <a:t>12. </a:t>
            </a:r>
            <a:r>
              <a:rPr lang="zh-CN" altLang="en-US" sz="1800" b="1" dirty="0">
                <a:solidFill>
                  <a:srgbClr val="000000"/>
                </a:solidFill>
                <a:latin typeface="微软雅黑" panose="020B0503020204020204" pitchFamily="34" charset="-122"/>
                <a:ea typeface="微软雅黑" panose="020B0503020204020204" pitchFamily="34" charset="-122"/>
              </a:rPr>
              <a:t>遇水放出易燃气体的物质或混合物：</a:t>
            </a:r>
            <a:r>
              <a:rPr lang="zh-CN" altLang="en-US" sz="1500" dirty="0">
                <a:solidFill>
                  <a:srgbClr val="000000"/>
                </a:solidFill>
                <a:latin typeface="微软雅黑" panose="020B0503020204020204" pitchFamily="34" charset="-122"/>
                <a:ea typeface="微软雅黑" panose="020B0503020204020204" pitchFamily="34" charset="-122"/>
              </a:rPr>
              <a:t>指遇水放出易燃气体的物质或混合物是通过与水作用，容易具有自燃性或放出危险数量的易燃气体的固态或液态物质或混合物。</a:t>
            </a:r>
            <a:endParaRPr lang="zh-CN" altLang="en-US" sz="1500" dirty="0">
              <a:solidFill>
                <a:srgbClr val="000000"/>
              </a:solidFill>
              <a:latin typeface="微软雅黑" panose="020B0503020204020204" pitchFamily="34" charset="-122"/>
              <a:ea typeface="微软雅黑" panose="020B0503020204020204" pitchFamily="34" charset="-122"/>
            </a:endParaRPr>
          </a:p>
          <a:p>
            <a:pPr marL="273050" indent="-273050" eaLnBrk="1" hangingPunct="1">
              <a:lnSpc>
                <a:spcPct val="140000"/>
              </a:lnSpc>
              <a:buClr>
                <a:srgbClr val="0BD0D9"/>
              </a:buClr>
              <a:buSzPct val="95000"/>
              <a:buNone/>
            </a:pPr>
            <a:r>
              <a:rPr lang="en-US" altLang="zh-CN" sz="1800" b="1" dirty="0">
                <a:solidFill>
                  <a:srgbClr val="000000"/>
                </a:solidFill>
                <a:latin typeface="微软雅黑" panose="020B0503020204020204" pitchFamily="34" charset="-122"/>
                <a:ea typeface="微软雅黑" panose="020B0503020204020204" pitchFamily="34" charset="-122"/>
              </a:rPr>
              <a:t>13. </a:t>
            </a:r>
            <a:r>
              <a:rPr lang="zh-CN" altLang="en-US" sz="1800" b="1" dirty="0">
                <a:solidFill>
                  <a:srgbClr val="000000"/>
                </a:solidFill>
                <a:latin typeface="微软雅黑" panose="020B0503020204020204" pitchFamily="34" charset="-122"/>
                <a:ea typeface="微软雅黑" panose="020B0503020204020204" pitchFamily="34" charset="-122"/>
              </a:rPr>
              <a:t>氧化性液体 ：</a:t>
            </a:r>
            <a:r>
              <a:rPr lang="zh-CN" altLang="en-US" sz="1500" dirty="0">
                <a:solidFill>
                  <a:srgbClr val="000000"/>
                </a:solidFill>
                <a:latin typeface="微软雅黑" panose="020B0503020204020204" pitchFamily="34" charset="-122"/>
                <a:ea typeface="微软雅黑" panose="020B0503020204020204" pitchFamily="34" charset="-122"/>
              </a:rPr>
              <a:t>指本身未必燃烧，但通常因放出氧气可能引起或促使其它物质燃烧的液体。</a:t>
            </a:r>
            <a:endParaRPr lang="en-US" altLang="zh-CN" sz="1500" dirty="0">
              <a:solidFill>
                <a:srgbClr val="000000"/>
              </a:solidFill>
              <a:latin typeface="微软雅黑" panose="020B0503020204020204" pitchFamily="34" charset="-122"/>
              <a:ea typeface="微软雅黑" panose="020B0503020204020204" pitchFamily="34" charset="-122"/>
            </a:endParaRPr>
          </a:p>
          <a:p>
            <a:pPr marL="273050" indent="-273050" eaLnBrk="1" hangingPunct="1">
              <a:lnSpc>
                <a:spcPct val="140000"/>
              </a:lnSpc>
              <a:buClr>
                <a:srgbClr val="0BD0D9"/>
              </a:buClr>
              <a:buSzPct val="95000"/>
              <a:buNone/>
            </a:pPr>
            <a:r>
              <a:rPr lang="en-US" altLang="zh-CN" sz="1800" b="1" dirty="0">
                <a:solidFill>
                  <a:srgbClr val="000000"/>
                </a:solidFill>
                <a:latin typeface="微软雅黑" panose="020B0503020204020204" pitchFamily="34" charset="-122"/>
                <a:ea typeface="微软雅黑" panose="020B0503020204020204" pitchFamily="34" charset="-122"/>
              </a:rPr>
              <a:t>14. </a:t>
            </a:r>
            <a:r>
              <a:rPr lang="zh-CN" altLang="en-US" sz="1800" b="1" dirty="0">
                <a:solidFill>
                  <a:srgbClr val="000000"/>
                </a:solidFill>
                <a:latin typeface="微软雅黑" panose="020B0503020204020204" pitchFamily="34" charset="-122"/>
                <a:ea typeface="微软雅黑" panose="020B0503020204020204" pitchFamily="34" charset="-122"/>
              </a:rPr>
              <a:t>氧化性固体：</a:t>
            </a:r>
            <a:r>
              <a:rPr lang="zh-CN" altLang="en-US" sz="1500" dirty="0">
                <a:solidFill>
                  <a:srgbClr val="000000"/>
                </a:solidFill>
                <a:latin typeface="微软雅黑" panose="020B0503020204020204" pitchFamily="34" charset="-122"/>
                <a:ea typeface="微软雅黑" panose="020B0503020204020204" pitchFamily="34" charset="-122"/>
              </a:rPr>
              <a:t>指本身未必燃烧，但通常因放出氧气可能引起或促使其它物质燃烧的固体。</a:t>
            </a:r>
            <a:endParaRPr lang="zh-CN" altLang="en-US" sz="1500" dirty="0">
              <a:solidFill>
                <a:srgbClr val="000000"/>
              </a:solidFill>
              <a:latin typeface="微软雅黑" panose="020B0503020204020204" pitchFamily="34" charset="-122"/>
              <a:ea typeface="微软雅黑" panose="020B0503020204020204" pitchFamily="34" charset="-122"/>
            </a:endParaRPr>
          </a:p>
          <a:p>
            <a:pPr marL="273050" indent="-273050" eaLnBrk="1" hangingPunct="1">
              <a:lnSpc>
                <a:spcPct val="160000"/>
              </a:lnSpc>
              <a:buClr>
                <a:srgbClr val="0BD0D9"/>
              </a:buClr>
              <a:buSzPct val="95000"/>
              <a:buNone/>
            </a:pPr>
            <a:r>
              <a:rPr lang="en-US" altLang="zh-CN" sz="1800" b="1" dirty="0">
                <a:solidFill>
                  <a:srgbClr val="000000"/>
                </a:solidFill>
                <a:latin typeface="微软雅黑" panose="020B0503020204020204" pitchFamily="34" charset="-122"/>
                <a:ea typeface="微软雅黑" panose="020B0503020204020204" pitchFamily="34" charset="-122"/>
              </a:rPr>
              <a:t>15. </a:t>
            </a:r>
            <a:r>
              <a:rPr lang="zh-CN" altLang="en-US" sz="1800" b="1" dirty="0">
                <a:solidFill>
                  <a:srgbClr val="000000"/>
                </a:solidFill>
                <a:latin typeface="微软雅黑" panose="020B0503020204020204" pitchFamily="34" charset="-122"/>
                <a:ea typeface="微软雅黑" panose="020B0503020204020204" pitchFamily="34" charset="-122"/>
              </a:rPr>
              <a:t>有机过氧化物：</a:t>
            </a:r>
            <a:r>
              <a:rPr lang="zh-CN" altLang="en-US" sz="1500" dirty="0">
                <a:latin typeface="微软雅黑" panose="020B0503020204020204" pitchFamily="34" charset="-122"/>
                <a:ea typeface="微软雅黑" panose="020B0503020204020204" pitchFamily="34" charset="-122"/>
              </a:rPr>
              <a:t>指</a:t>
            </a:r>
            <a:r>
              <a:rPr lang="zh-CN" altLang="it-IT" sz="1500" dirty="0">
                <a:latin typeface="微软雅黑" panose="020B0503020204020204" pitchFamily="34" charset="-122"/>
                <a:ea typeface="微软雅黑" panose="020B0503020204020204" pitchFamily="34" charset="-122"/>
              </a:rPr>
              <a:t>含有二价</a:t>
            </a:r>
            <a:r>
              <a:rPr lang="it-IT" altLang="zh-CN" sz="1500" dirty="0">
                <a:latin typeface="微软雅黑" panose="020B0503020204020204" pitchFamily="34" charset="-122"/>
                <a:ea typeface="微软雅黑" panose="020B0503020204020204" pitchFamily="34" charset="-122"/>
              </a:rPr>
              <a:t>-O-O-</a:t>
            </a:r>
            <a:r>
              <a:rPr lang="zh-CN" altLang="it-IT" sz="1500" dirty="0">
                <a:latin typeface="微软雅黑" panose="020B0503020204020204" pitchFamily="34" charset="-122"/>
                <a:ea typeface="微软雅黑" panose="020B0503020204020204" pitchFamily="34" charset="-122"/>
              </a:rPr>
              <a:t>结构，热不稳定及放热自加速分解的液态或固态有机物质</a:t>
            </a:r>
            <a:r>
              <a:rPr lang="zh-CN" altLang="en-US" sz="1500" dirty="0">
                <a:latin typeface="微软雅黑" panose="020B0503020204020204" pitchFamily="34" charset="-122"/>
                <a:ea typeface="微软雅黑" panose="020B0503020204020204" pitchFamily="34" charset="-122"/>
              </a:rPr>
              <a:t>。 </a:t>
            </a:r>
            <a:endParaRPr lang="en-US" altLang="zh-CN" sz="1500" dirty="0">
              <a:latin typeface="微软雅黑" panose="020B0503020204020204" pitchFamily="34" charset="-122"/>
              <a:ea typeface="微软雅黑" panose="020B0503020204020204" pitchFamily="34" charset="-122"/>
            </a:endParaRPr>
          </a:p>
          <a:p>
            <a:pPr marL="273050" indent="-273050" eaLnBrk="1" hangingPunct="1">
              <a:lnSpc>
                <a:spcPct val="160000"/>
              </a:lnSpc>
              <a:buClr>
                <a:srgbClr val="0BD0D9"/>
              </a:buClr>
              <a:buSzPct val="95000"/>
              <a:buNone/>
            </a:pPr>
            <a:r>
              <a:rPr lang="en-US" altLang="zh-CN" sz="1800" b="1" dirty="0">
                <a:latin typeface="微软雅黑" panose="020B0503020204020204" pitchFamily="34" charset="-122"/>
                <a:ea typeface="微软雅黑" panose="020B0503020204020204" pitchFamily="34" charset="-122"/>
              </a:rPr>
              <a:t>16. </a:t>
            </a:r>
            <a:r>
              <a:rPr lang="zh-CN" altLang="en-US" sz="1800" b="1" dirty="0">
                <a:latin typeface="微软雅黑" panose="020B0503020204020204" pitchFamily="34" charset="-122"/>
                <a:ea typeface="微软雅黑" panose="020B0503020204020204" pitchFamily="34" charset="-122"/>
              </a:rPr>
              <a:t>金属腐蚀剂：</a:t>
            </a:r>
            <a:r>
              <a:rPr lang="zh-CN" altLang="en-US" sz="1500" dirty="0">
                <a:latin typeface="微软雅黑" panose="020B0503020204020204" pitchFamily="34" charset="-122"/>
                <a:ea typeface="微软雅黑" panose="020B0503020204020204" pitchFamily="34" charset="-122"/>
              </a:rPr>
              <a:t>指</a:t>
            </a:r>
            <a:r>
              <a:rPr lang="zh-CN" altLang="it-IT" sz="1500" dirty="0">
                <a:latin typeface="微软雅黑" panose="020B0503020204020204" pitchFamily="34" charset="-122"/>
                <a:ea typeface="微软雅黑" panose="020B0503020204020204" pitchFamily="34" charset="-122"/>
              </a:rPr>
              <a:t>通过化学作用显著损坏或毁坏金属的物质或混合物</a:t>
            </a:r>
            <a:r>
              <a:rPr lang="zh-CN" altLang="en-US" sz="1500" dirty="0">
                <a:latin typeface="微软雅黑" panose="020B0503020204020204" pitchFamily="34" charset="-122"/>
                <a:ea typeface="微软雅黑" panose="020B0503020204020204" pitchFamily="34" charset="-122"/>
              </a:rPr>
              <a:t>。</a:t>
            </a:r>
            <a:endParaRPr lang="zh-CN" altLang="en-US" sz="1500" dirty="0">
              <a:latin typeface="微软雅黑" panose="020B0503020204020204" pitchFamily="34" charset="-122"/>
              <a:ea typeface="微软雅黑" panose="020B0503020204020204" pitchFamily="34" charset="-122"/>
            </a:endParaRPr>
          </a:p>
          <a:p>
            <a:pPr marL="273050" indent="-273050" eaLnBrk="1" hangingPunct="1"/>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27653"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01</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危险化学品的定义及分类</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9" name="Rectangle 3"/>
          <p:cNvSpPr>
            <a:spLocks noGrp="1" noChangeArrowheads="1"/>
          </p:cNvSpPr>
          <p:nvPr>
            <p:ph idx="1"/>
          </p:nvPr>
        </p:nvSpPr>
        <p:spPr>
          <a:xfrm>
            <a:off x="247650" y="836613"/>
            <a:ext cx="8858250" cy="5357813"/>
          </a:xfrm>
        </p:spPr>
        <p:txBody>
          <a:bodyPr vert="horz" wrap="square" lIns="91440" tIns="45720" rIns="91440" bIns="45720" numCol="1" anchor="t" anchorCtr="0" compatLnSpc="1">
            <a:normAutofit/>
          </a:bodyPr>
          <a:lstStyle/>
          <a:p>
            <a:pPr marL="342900" marR="0" lvl="0" indent="-342900" algn="l" defTabSz="914400" rtl="0" eaLnBrk="1" fontAlgn="base" latinLnBrk="0" hangingPunct="1">
              <a:lnSpc>
                <a:spcPct val="140000"/>
              </a:lnSpc>
              <a:spcBef>
                <a:spcPct val="20000"/>
              </a:spcBef>
              <a:spcAft>
                <a:spcPct val="0"/>
              </a:spcAft>
              <a:buClrTx/>
              <a:buSzTx/>
              <a:buFont typeface="Wingdings" panose="05000000000000000000" pitchFamily="2" charset="2"/>
              <a:buChar char="u"/>
              <a:defRPr/>
            </a:pPr>
            <a:r>
              <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rPr>
              <a:t>健康危险：</a:t>
            </a:r>
            <a:endParaRPr kumimoji="0" lang="zh-CN"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a:p>
            <a:pPr marL="0" marR="0" lvl="1" indent="0" algn="l" defTabSz="914400" rtl="0" eaLnBrk="1" fontAlgn="base" latinLnBrk="0" hangingPunct="1">
              <a:lnSpc>
                <a:spcPct val="16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1.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急性毒性</a:t>
            </a:r>
            <a:r>
              <a:rPr kumimoji="0" lang="zh-CN" altLang="en-US" sz="15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在</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楷体_GB2312"/>
              </a:rPr>
              <a:t>单剂量</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或在</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楷体_GB2312"/>
              </a:rPr>
              <a:t>24</a:t>
            </a:r>
            <a:r>
              <a:rPr kumimoji="0" lang="it-IT" altLang="zh-CN"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楷体_GB2312"/>
              </a:rPr>
              <a:t>h</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楷体_GB2312"/>
              </a:rPr>
              <a:t>内多剂量</a:t>
            </a:r>
            <a:r>
              <a:rPr kumimoji="0" lang="zh-CN" altLang="it-IT" sz="1500" b="1" i="0" u="none" strike="noStrike" kern="1200" cap="none" spc="0" normalizeH="0" baseline="0" noProof="0" smtClean="0">
                <a:ln>
                  <a:noFill/>
                </a:ln>
                <a:solidFill>
                  <a:srgbClr val="0000FF"/>
                </a:solidFill>
                <a:effectLst/>
                <a:uLnTx/>
                <a:uFillTx/>
                <a:latin typeface="微软雅黑" panose="020B0503020204020204" pitchFamily="34" charset="-122"/>
                <a:ea typeface="微软雅黑" panose="020B0503020204020204" pitchFamily="34" charset="-122"/>
                <a:cs typeface="楷体_GB2312"/>
              </a:rPr>
              <a:t>经口或皮肤接触</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一种物质或混合物，或</a:t>
            </a:r>
            <a:r>
              <a:rPr kumimoji="0" lang="zh-CN" altLang="it-IT" sz="1500" b="1" i="0" u="none" strike="noStrike" kern="1200" cap="none" spc="0" normalizeH="0" baseline="0" noProof="0" smtClean="0">
                <a:ln>
                  <a:noFill/>
                </a:ln>
                <a:solidFill>
                  <a:srgbClr val="0000FF"/>
                </a:solidFill>
                <a:effectLst/>
                <a:uLnTx/>
                <a:uFillTx/>
                <a:latin typeface="微软雅黑" panose="020B0503020204020204" pitchFamily="34" charset="-122"/>
                <a:ea typeface="微软雅黑" panose="020B0503020204020204" pitchFamily="34" charset="-122"/>
                <a:cs typeface="楷体_GB2312"/>
              </a:rPr>
              <a:t>吸入接触</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楷体_GB2312"/>
              </a:rPr>
              <a:t>4</a:t>
            </a:r>
            <a:r>
              <a:rPr kumimoji="0" lang="it-IT" altLang="zh-CN"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楷体_GB2312"/>
              </a:rPr>
              <a:t>h</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之后出现的有害效应</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楷体_GB2312"/>
            </a:endParaRPr>
          </a:p>
          <a:p>
            <a:pPr marL="0" marR="0" lvl="1" indent="0" algn="l" defTabSz="914400" rtl="0" eaLnBrk="1" fontAlgn="base" latinLnBrk="0" hangingPunct="1">
              <a:lnSpc>
                <a:spcPct val="16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2.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皮肤腐蚀：</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在施用试验物质达到</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4</a:t>
            </a:r>
            <a:r>
              <a:rPr kumimoji="0" lang="it-IT" altLang="zh-CN"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h</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后，可观察到表皮和真皮的坏死</a:t>
            </a:r>
            <a:r>
              <a:rPr kumimoji="0" lang="en-US" altLang="zh-CN"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具有不可逆性）</a:t>
            </a:r>
            <a:r>
              <a:rPr kumimoji="0" lang="zh-CN" altLang="en-US"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皮肤刺激：</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在施用试验物质达到</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4</a:t>
            </a:r>
            <a:r>
              <a:rPr kumimoji="0" lang="it-IT" altLang="zh-CN"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h</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后，对皮肤造成的可逆损伤</a:t>
            </a:r>
            <a:r>
              <a:rPr kumimoji="0" lang="en-US" altLang="zh-CN"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具有</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可逆性</a:t>
            </a:r>
            <a:r>
              <a:rPr kumimoji="0" lang="en-US" altLang="zh-CN"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a:t>
            </a:r>
            <a:endParaRPr kumimoji="0" lang="zh-CN" altLang="en-US" sz="15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1" indent="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3.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严重眼睛损伤：</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指在眼前部表面施加试验物质之后，对眼部造成在施用</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21</a:t>
            </a:r>
            <a:r>
              <a:rPr kumimoji="0" lang="it-IT" altLang="zh-CN"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d</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内</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不可完全可逆</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的组织损伤，或严重的实际视觉衰退。</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1" indent="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严重眼睛刺激：</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指在眼前部表面施加试验物质之后，对眼部造成在施用</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21</a:t>
            </a:r>
            <a:r>
              <a:rPr kumimoji="0" lang="it-IT" altLang="zh-CN"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d</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内</a:t>
            </a:r>
            <a:r>
              <a:rPr kumimoji="0" lang="zh-CN" altLang="it-IT" sz="15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完全可逆</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的变化</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1" indent="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4.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呼吸过敏</a:t>
            </a:r>
            <a:r>
              <a:rPr kumimoji="0" lang="zh-CN" altLang="en-US" sz="15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吸入后会引起气管过敏反应的物质。</a:t>
            </a:r>
            <a:r>
              <a:rPr kumimoji="0" lang="zh-CN" altLang="en-US" sz="18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皮肤过敏：</a:t>
            </a:r>
            <a:r>
              <a:rPr kumimoji="0" lang="zh-CN" altLang="it-IT"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指</a:t>
            </a:r>
            <a:r>
              <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皮肤接触后会引起过敏反应的物质。</a:t>
            </a:r>
            <a:endParaRPr kumimoji="0" lang="zh-CN" altLang="en-US" sz="15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1" indent="0" algn="l" defTabSz="914400" rtl="0" eaLnBrk="1" fontAlgn="base" latinLnBrk="0" hangingPunct="1">
              <a:lnSpc>
                <a:spcPct val="140000"/>
              </a:lnSpc>
              <a:spcBef>
                <a:spcPct val="20000"/>
              </a:spcBef>
              <a:spcAft>
                <a:spcPct val="0"/>
              </a:spcAft>
              <a:buClrTx/>
              <a:buSzTx/>
              <a:buFont typeface="Arial" panose="020B0604020202020204" pitchFamily="34" charset="0"/>
              <a:buNone/>
              <a:defRPr/>
            </a:pPr>
            <a:r>
              <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5. </a:t>
            </a:r>
            <a:r>
              <a:rPr kumimoji="0" lang="zh-CN" altLang="en-US"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生殖细胞制突变性</a:t>
            </a:r>
            <a:endParaRPr kumimoji="0" lang="en-US" altLang="zh-CN" sz="1800" b="1"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28677"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01</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危险化学品的定义及分类</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28680" name="Content Placeholder 1"/>
          <p:cNvSpPr>
            <a:spLocks noGrp="1"/>
          </p:cNvSpPr>
          <p:nvPr>
            <p:ph idx="1"/>
          </p:nvPr>
        </p:nvSpPr>
        <p:spPr>
          <a:xfrm>
            <a:off x="323850" y="765175"/>
            <a:ext cx="8496300" cy="5472113"/>
          </a:xfrm>
        </p:spPr>
        <p:txBody>
          <a:bodyPr vert="horz" wrap="square" lIns="91440" tIns="45720" rIns="91440" bIns="45720" anchor="t" anchorCtr="0"/>
          <a:p>
            <a:pPr marL="0" lvl="1" indent="0" eaLnBrk="1" hangingPunct="1">
              <a:lnSpc>
                <a:spcPct val="160000"/>
              </a:lnSpc>
              <a:buNone/>
            </a:pPr>
            <a:r>
              <a:rPr lang="en-US" altLang="zh-CN" sz="1900" b="1" dirty="0">
                <a:latin typeface="微软雅黑" panose="020B0503020204020204" pitchFamily="34" charset="-122"/>
                <a:ea typeface="微软雅黑" panose="020B0503020204020204" pitchFamily="34" charset="-122"/>
              </a:rPr>
              <a:t>6. </a:t>
            </a:r>
            <a:r>
              <a:rPr lang="zh-CN" altLang="en-US" sz="1900" b="1" dirty="0">
                <a:latin typeface="微软雅黑" panose="020B0503020204020204" pitchFamily="34" charset="-122"/>
                <a:ea typeface="微软雅黑" panose="020B0503020204020204" pitchFamily="34" charset="-122"/>
              </a:rPr>
              <a:t>致癌性</a:t>
            </a:r>
            <a:r>
              <a:rPr lang="zh-CN" altLang="en-US" sz="1500" b="1"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指可导致癌症或增加癌症发生率的化学物质或化学物质混合物。</a:t>
            </a:r>
            <a:endParaRPr lang="zh-CN" altLang="en-US" sz="1500" dirty="0">
              <a:latin typeface="微软雅黑" panose="020B0503020204020204" pitchFamily="34" charset="-122"/>
              <a:ea typeface="微软雅黑" panose="020B0503020204020204" pitchFamily="34" charset="-122"/>
            </a:endParaRPr>
          </a:p>
          <a:p>
            <a:pPr eaLnBrk="1" hangingPunct="1">
              <a:lnSpc>
                <a:spcPct val="160000"/>
              </a:lnSpc>
              <a:buNone/>
            </a:pPr>
            <a:r>
              <a:rPr lang="en-US" altLang="zh-CN" sz="1900" b="1" dirty="0">
                <a:latin typeface="微软雅黑" panose="020B0503020204020204" pitchFamily="34" charset="-122"/>
                <a:ea typeface="微软雅黑" panose="020B0503020204020204" pitchFamily="34" charset="-122"/>
              </a:rPr>
              <a:t>7. </a:t>
            </a:r>
            <a:r>
              <a:rPr lang="zh-CN" altLang="en-US" sz="1900" b="1" dirty="0">
                <a:latin typeface="微软雅黑" panose="020B0503020204020204" pitchFamily="34" charset="-122"/>
                <a:ea typeface="微软雅黑" panose="020B0503020204020204" pitchFamily="34" charset="-122"/>
              </a:rPr>
              <a:t>生殖毒性：</a:t>
            </a:r>
            <a:r>
              <a:rPr lang="zh-CN" altLang="en-US" sz="1500" dirty="0">
                <a:latin typeface="微软雅黑" panose="020B0503020204020204" pitchFamily="34" charset="-122"/>
                <a:ea typeface="微软雅黑" panose="020B0503020204020204" pitchFamily="34" charset="-122"/>
              </a:rPr>
              <a:t>包括对成年雄性和雌性性功能和生育能力的有害影响，以及在后代中的发育毒性（对生殖能力与后代发育的有害影响）。</a:t>
            </a:r>
            <a:endParaRPr lang="en-US" altLang="zh-CN" sz="1500" dirty="0">
              <a:latin typeface="微软雅黑" panose="020B0503020204020204" pitchFamily="34" charset="-122"/>
              <a:ea typeface="微软雅黑" panose="020B0503020204020204" pitchFamily="34" charset="-122"/>
            </a:endParaRPr>
          </a:p>
          <a:p>
            <a:pPr marL="0" lvl="1" indent="0" eaLnBrk="1" hangingPunct="1">
              <a:lnSpc>
                <a:spcPct val="160000"/>
              </a:lnSpc>
              <a:buNone/>
            </a:pPr>
            <a:r>
              <a:rPr lang="en-US" altLang="zh-CN" sz="1800" b="1" dirty="0">
                <a:latin typeface="微软雅黑" panose="020B0503020204020204" pitchFamily="34" charset="-122"/>
                <a:ea typeface="微软雅黑" panose="020B0503020204020204" pitchFamily="34" charset="-122"/>
              </a:rPr>
              <a:t>8. </a:t>
            </a:r>
            <a:r>
              <a:rPr lang="zh-CN" altLang="en-US" sz="1800" b="1" dirty="0">
                <a:latin typeface="微软雅黑" panose="020B0503020204020204" pitchFamily="34" charset="-122"/>
                <a:ea typeface="微软雅黑" panose="020B0503020204020204" pitchFamily="34" charset="-122"/>
              </a:rPr>
              <a:t>特异性靶器官系统毒性</a:t>
            </a:r>
            <a:r>
              <a:rPr lang="zh-CN" altLang="en-US" sz="1500" b="1"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单次接触。</a:t>
            </a:r>
            <a:endParaRPr lang="en-US" altLang="zh-CN" sz="1500" dirty="0">
              <a:latin typeface="微软雅黑" panose="020B0503020204020204" pitchFamily="34" charset="-122"/>
              <a:ea typeface="微软雅黑" panose="020B0503020204020204" pitchFamily="34" charset="-122"/>
            </a:endParaRPr>
          </a:p>
          <a:p>
            <a:pPr marL="0" lvl="1" indent="0" eaLnBrk="1" hangingPunct="1">
              <a:lnSpc>
                <a:spcPct val="160000"/>
              </a:lnSpc>
              <a:buNone/>
            </a:pPr>
            <a:r>
              <a:rPr lang="en-US" altLang="zh-CN" sz="1800" b="1" dirty="0">
                <a:latin typeface="微软雅黑" panose="020B0503020204020204" pitchFamily="34" charset="-122"/>
                <a:ea typeface="微软雅黑" panose="020B0503020204020204" pitchFamily="34" charset="-122"/>
              </a:rPr>
              <a:t>9. </a:t>
            </a:r>
            <a:r>
              <a:rPr lang="zh-CN" altLang="en-US" sz="1800" b="1" dirty="0">
                <a:latin typeface="微软雅黑" panose="020B0503020204020204" pitchFamily="34" charset="-122"/>
                <a:ea typeface="微软雅黑" panose="020B0503020204020204" pitchFamily="34" charset="-122"/>
              </a:rPr>
              <a:t>特异性靶器官系统毒性：</a:t>
            </a:r>
            <a:r>
              <a:rPr lang="zh-CN" altLang="en-US" sz="1500" dirty="0">
                <a:latin typeface="微软雅黑" panose="020B0503020204020204" pitchFamily="34" charset="-122"/>
                <a:ea typeface="微软雅黑" panose="020B0503020204020204" pitchFamily="34" charset="-122"/>
              </a:rPr>
              <a:t>重复接触。</a:t>
            </a:r>
            <a:endParaRPr lang="en-US" altLang="zh-CN" sz="1500" dirty="0">
              <a:latin typeface="微软雅黑" panose="020B0503020204020204" pitchFamily="34" charset="-122"/>
              <a:ea typeface="微软雅黑" panose="020B0503020204020204" pitchFamily="34" charset="-122"/>
            </a:endParaRPr>
          </a:p>
          <a:p>
            <a:pPr marL="0" lvl="1" indent="0" eaLnBrk="1" hangingPunct="1">
              <a:lnSpc>
                <a:spcPct val="160000"/>
              </a:lnSpc>
              <a:buNone/>
            </a:pPr>
            <a:r>
              <a:rPr lang="en-US" altLang="zh-CN" sz="1800" b="1" dirty="0">
                <a:latin typeface="微软雅黑" panose="020B0503020204020204" pitchFamily="34" charset="-122"/>
                <a:ea typeface="微软雅黑" panose="020B0503020204020204" pitchFamily="34" charset="-122"/>
              </a:rPr>
              <a:t>10. </a:t>
            </a:r>
            <a:r>
              <a:rPr lang="zh-CN" altLang="en-US" sz="1800" b="1" dirty="0">
                <a:latin typeface="微软雅黑" panose="020B0503020204020204" pitchFamily="34" charset="-122"/>
                <a:ea typeface="微软雅黑" panose="020B0503020204020204" pitchFamily="34" charset="-122"/>
              </a:rPr>
              <a:t>吸入危险：</a:t>
            </a:r>
            <a:endParaRPr lang="en-US" altLang="zh-CN" sz="1800" b="1" dirty="0">
              <a:latin typeface="微软雅黑" panose="020B0503020204020204" pitchFamily="34" charset="-122"/>
              <a:ea typeface="微软雅黑" panose="020B0503020204020204" pitchFamily="34" charset="-122"/>
            </a:endParaRPr>
          </a:p>
          <a:p>
            <a:pPr marL="0" lvl="1" indent="0" eaLnBrk="1" hangingPunct="1">
              <a:lnSpc>
                <a:spcPct val="160000"/>
              </a:lnSpc>
              <a:buNone/>
            </a:pPr>
            <a:r>
              <a:rPr lang="en-US" altLang="zh-CN" sz="1500" dirty="0">
                <a:latin typeface="微软雅黑" panose="020B0503020204020204" pitchFamily="34" charset="-122"/>
                <a:ea typeface="微软雅黑" panose="020B0503020204020204" pitchFamily="34" charset="-122"/>
              </a:rPr>
              <a:t>       a.</a:t>
            </a:r>
            <a:r>
              <a:rPr lang="zh-CN" altLang="en-US" sz="1500" dirty="0">
                <a:latin typeface="微软雅黑" panose="020B0503020204020204" pitchFamily="34" charset="-122"/>
                <a:ea typeface="微软雅黑" panose="020B0503020204020204" pitchFamily="34" charset="-122"/>
              </a:rPr>
              <a:t>吸入：指液态或固态化学品通过口腔或鼻腔直接进入或者因呕吐间接进入器官和下呼吸系统</a:t>
            </a:r>
            <a:endParaRPr lang="en-US" altLang="zh-CN" sz="1500" dirty="0">
              <a:latin typeface="微软雅黑" panose="020B0503020204020204" pitchFamily="34" charset="-122"/>
              <a:ea typeface="微软雅黑" panose="020B0503020204020204" pitchFamily="34" charset="-122"/>
            </a:endParaRPr>
          </a:p>
          <a:p>
            <a:pPr marL="0" lvl="1" indent="0" eaLnBrk="1" hangingPunct="1">
              <a:lnSpc>
                <a:spcPct val="160000"/>
              </a:lnSpc>
              <a:buNone/>
            </a:pPr>
            <a:r>
              <a:rPr lang="en-US" altLang="zh-CN" sz="1500" dirty="0">
                <a:latin typeface="微软雅黑" panose="020B0503020204020204" pitchFamily="34" charset="-122"/>
                <a:ea typeface="微软雅黑" panose="020B0503020204020204" pitchFamily="34" charset="-122"/>
              </a:rPr>
              <a:t>       b.</a:t>
            </a:r>
            <a:r>
              <a:rPr lang="zh-CN" altLang="en-US" sz="1500" dirty="0">
                <a:latin typeface="微软雅黑" panose="020B0503020204020204" pitchFamily="34" charset="-122"/>
                <a:ea typeface="微软雅黑" panose="020B0503020204020204" pitchFamily="34" charset="-122"/>
              </a:rPr>
              <a:t>吸入毒性包括化学性肺炎，不同程度的肺损伤或吸入后死亡等严重性效应；</a:t>
            </a:r>
            <a:endParaRPr lang="en-US" altLang="zh-CN" sz="1500" dirty="0">
              <a:latin typeface="微软雅黑" panose="020B0503020204020204" pitchFamily="34" charset="-122"/>
              <a:ea typeface="微软雅黑" panose="020B0503020204020204" pitchFamily="34" charset="-122"/>
            </a:endParaRPr>
          </a:p>
          <a:p>
            <a:pPr marL="0" lvl="1" indent="0" eaLnBrk="1" hangingPunct="1">
              <a:lnSpc>
                <a:spcPct val="160000"/>
              </a:lnSpc>
              <a:buNone/>
            </a:pPr>
            <a:r>
              <a:rPr lang="en-US" altLang="zh-CN" sz="1500" dirty="0">
                <a:latin typeface="微软雅黑" panose="020B0503020204020204" pitchFamily="34" charset="-122"/>
                <a:ea typeface="微软雅黑" panose="020B0503020204020204" pitchFamily="34" charset="-122"/>
              </a:rPr>
              <a:t>       c.</a:t>
            </a:r>
            <a:r>
              <a:rPr lang="zh-CN" altLang="en-US" sz="1500" dirty="0">
                <a:latin typeface="微软雅黑" panose="020B0503020204020204" pitchFamily="34" charset="-122"/>
                <a:ea typeface="微软雅黑" panose="020B0503020204020204" pitchFamily="34" charset="-122"/>
              </a:rPr>
              <a:t>吸入开始是在吸气的瞬间，在吸一口气所需的时间内，引起效应的物质停留在咽喉部位的上呼吸道和上消化道交界处时；</a:t>
            </a:r>
            <a:endParaRPr lang="en-US" altLang="zh-CN" sz="1500" dirty="0">
              <a:latin typeface="微软雅黑" panose="020B0503020204020204" pitchFamily="34" charset="-122"/>
              <a:ea typeface="微软雅黑" panose="020B0503020204020204" pitchFamily="34" charset="-122"/>
            </a:endParaRPr>
          </a:p>
          <a:p>
            <a:pPr marL="0" lvl="1" indent="0" eaLnBrk="1" hangingPunct="1">
              <a:lnSpc>
                <a:spcPct val="160000"/>
              </a:lnSpc>
              <a:buNone/>
            </a:pPr>
            <a:r>
              <a:rPr lang="en-US" altLang="zh-CN" sz="1500" dirty="0">
                <a:latin typeface="微软雅黑" panose="020B0503020204020204" pitchFamily="34" charset="-122"/>
                <a:ea typeface="微软雅黑" panose="020B0503020204020204" pitchFamily="34" charset="-122"/>
              </a:rPr>
              <a:t>       d.</a:t>
            </a:r>
            <a:r>
              <a:rPr lang="zh-CN" altLang="en-US" sz="1500" dirty="0">
                <a:latin typeface="微软雅黑" panose="020B0503020204020204" pitchFamily="34" charset="-122"/>
                <a:ea typeface="微软雅黑" panose="020B0503020204020204" pitchFamily="34" charset="-122"/>
              </a:rPr>
              <a:t>物质和混合物的吸入可能在消化后呕吐出来时发生。这可能影响到标签，特别是如果由于急性毒性，可能考虑在消化后引起呕吐的建议。（本危险性我国还未转化成为国家标准）</a:t>
            </a:r>
            <a:endParaRPr lang="en-US" altLang="en-US" sz="15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29701"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01</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危险化学品的定义及分类</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8" name="Rectangle 3"/>
          <p:cNvSpPr>
            <a:spLocks noGrp="1" noChangeArrowheads="1"/>
          </p:cNvSpPr>
          <p:nvPr>
            <p:ph idx="1"/>
          </p:nvPr>
        </p:nvSpPr>
        <p:spPr>
          <a:xfrm>
            <a:off x="214313" y="1285875"/>
            <a:ext cx="8750300" cy="4714875"/>
          </a:xfrm>
        </p:spPr>
        <p:txBody>
          <a:bodyPr vert="horz" wrap="square" lIns="91440" tIns="45720" rIns="91440" bIns="45720" numCol="1" rtlCol="0" anchor="t" anchorCtr="0" compatLnSpc="1"/>
          <a:p>
            <a:pPr eaLnBrk="1" hangingPunct="1">
              <a:lnSpc>
                <a:spcPct val="160000"/>
              </a:lnSpc>
              <a:buFont typeface="Wingdings" panose="05000000000000000000" pitchFamily="2" charset="2"/>
              <a:buChar char="u"/>
            </a:pPr>
            <a:r>
              <a:rPr lang="zh-CN" altLang="en-US" sz="2800" b="1" dirty="0">
                <a:effectLst>
                  <a:outerShdw blurRad="38100" dist="38100" dir="2700000">
                    <a:srgbClr val="C0C0C0"/>
                  </a:outerShdw>
                </a:effectLst>
                <a:latin typeface="微软雅黑" panose="020B0503020204020204" pitchFamily="34" charset="-122"/>
                <a:ea typeface="微软雅黑" panose="020B0503020204020204" pitchFamily="34" charset="-122"/>
              </a:rPr>
              <a:t>环境危险：</a:t>
            </a:r>
            <a:endParaRPr lang="zh-CN" altLang="en-US" sz="2800" b="1" dirty="0">
              <a:effectLst>
                <a:outerShdw blurRad="38100" dist="38100" dir="2700000">
                  <a:srgbClr val="C0C0C0"/>
                </a:outerShdw>
              </a:effectLst>
              <a:latin typeface="微软雅黑" panose="020B0503020204020204" pitchFamily="34" charset="-122"/>
              <a:ea typeface="微软雅黑" panose="020B0503020204020204" pitchFamily="34" charset="-122"/>
            </a:endParaRPr>
          </a:p>
          <a:p>
            <a:pPr eaLnBrk="1" hangingPunct="1">
              <a:lnSpc>
                <a:spcPct val="150000"/>
              </a:lnSpc>
              <a:buNone/>
            </a:pPr>
            <a:r>
              <a:rPr lang="zh-CN" altLang="en-US" sz="1800" dirty="0">
                <a:latin typeface="微软雅黑" panose="020B0503020204020204" pitchFamily="34" charset="-122"/>
                <a:ea typeface="微软雅黑" panose="020B0503020204020204" pitchFamily="34" charset="-122"/>
              </a:rPr>
              <a:t>危害水生环境：</a:t>
            </a:r>
            <a:endParaRPr lang="en-US" altLang="zh-CN" sz="1800" dirty="0">
              <a:latin typeface="微软雅黑" panose="020B0503020204020204" pitchFamily="34" charset="-122"/>
              <a:ea typeface="微软雅黑" panose="020B0503020204020204" pitchFamily="34" charset="-122"/>
            </a:endParaRPr>
          </a:p>
          <a:p>
            <a:pPr eaLnBrk="1" hangingPunct="1">
              <a:lnSpc>
                <a:spcPct val="150000"/>
              </a:lnSpc>
              <a:buFont typeface="Calibri" panose="020F0502020204030204" pitchFamily="34" charset="0"/>
              <a:buAutoNum type="alphaLcPeriod"/>
            </a:pPr>
            <a:r>
              <a:rPr lang="en-US" altLang="zh-CN" sz="1500" dirty="0">
                <a:latin typeface="微软雅黑" panose="020B0503020204020204" pitchFamily="34" charset="-122"/>
                <a:ea typeface="微软雅黑" panose="020B0503020204020204" pitchFamily="34" charset="-122"/>
              </a:rPr>
              <a:t>   </a:t>
            </a:r>
            <a:r>
              <a:rPr lang="zh-CN" altLang="en-US" sz="1500" dirty="0">
                <a:latin typeface="微软雅黑" panose="020B0503020204020204" pitchFamily="34" charset="-122"/>
                <a:ea typeface="微软雅黑" panose="020B0503020204020204" pitchFamily="34" charset="-122"/>
              </a:rPr>
              <a:t>急性水生毒性；</a:t>
            </a:r>
            <a:endParaRPr lang="en-US" altLang="zh-CN" sz="1500" dirty="0">
              <a:latin typeface="微软雅黑" panose="020B0503020204020204" pitchFamily="34" charset="-122"/>
              <a:ea typeface="微软雅黑" panose="020B0503020204020204" pitchFamily="34" charset="-122"/>
            </a:endParaRPr>
          </a:p>
          <a:p>
            <a:pPr eaLnBrk="1" hangingPunct="1">
              <a:lnSpc>
                <a:spcPct val="150000"/>
              </a:lnSpc>
              <a:buFont typeface="Calibri" panose="020F0502020204030204" pitchFamily="34" charset="0"/>
              <a:buAutoNum type="alphaLcPeriod"/>
            </a:pPr>
            <a:r>
              <a:rPr lang="en-US" altLang="zh-CN" sz="1500" dirty="0">
                <a:latin typeface="微软雅黑" panose="020B0503020204020204" pitchFamily="34" charset="-122"/>
                <a:ea typeface="微软雅黑" panose="020B0503020204020204" pitchFamily="34" charset="-122"/>
              </a:rPr>
              <a:t>   </a:t>
            </a:r>
            <a:r>
              <a:rPr lang="zh-CN" altLang="en-US" sz="1500" dirty="0">
                <a:latin typeface="微软雅黑" panose="020B0503020204020204" pitchFamily="34" charset="-122"/>
                <a:ea typeface="微软雅黑" panose="020B0503020204020204" pitchFamily="34" charset="-122"/>
              </a:rPr>
              <a:t>生物富积，潜在或实际生物富积；</a:t>
            </a:r>
            <a:endParaRPr lang="en-US" altLang="zh-CN" sz="1500" dirty="0">
              <a:latin typeface="微软雅黑" panose="020B0503020204020204" pitchFamily="34" charset="-122"/>
              <a:ea typeface="微软雅黑" panose="020B0503020204020204" pitchFamily="34" charset="-122"/>
            </a:endParaRPr>
          </a:p>
          <a:p>
            <a:pPr eaLnBrk="1" hangingPunct="1">
              <a:lnSpc>
                <a:spcPct val="150000"/>
              </a:lnSpc>
              <a:buFont typeface="Calibri" panose="020F0502020204030204" pitchFamily="34" charset="0"/>
              <a:buAutoNum type="alphaLcPeriod"/>
            </a:pPr>
            <a:r>
              <a:rPr lang="en-US" altLang="zh-CN" sz="1500" dirty="0">
                <a:latin typeface="微软雅黑" panose="020B0503020204020204" pitchFamily="34" charset="-122"/>
                <a:ea typeface="微软雅黑" panose="020B0503020204020204" pitchFamily="34" charset="-122"/>
              </a:rPr>
              <a:t>   </a:t>
            </a:r>
            <a:r>
              <a:rPr lang="zh-CN" altLang="en-US" sz="1500" dirty="0">
                <a:latin typeface="微软雅黑" panose="020B0503020204020204" pitchFamily="34" charset="-122"/>
                <a:ea typeface="微软雅黑" panose="020B0503020204020204" pitchFamily="34" charset="-122"/>
              </a:rPr>
              <a:t>有机化学品的降解（生物或非生物的）；</a:t>
            </a:r>
            <a:endParaRPr lang="en-US" altLang="zh-CN" sz="1500" dirty="0">
              <a:latin typeface="微软雅黑" panose="020B0503020204020204" pitchFamily="34" charset="-122"/>
              <a:ea typeface="微软雅黑" panose="020B0503020204020204" pitchFamily="34" charset="-122"/>
            </a:endParaRPr>
          </a:p>
          <a:p>
            <a:pPr eaLnBrk="1" hangingPunct="1">
              <a:lnSpc>
                <a:spcPct val="150000"/>
              </a:lnSpc>
              <a:buFont typeface="Calibri" panose="020F0502020204030204" pitchFamily="34" charset="0"/>
              <a:buAutoNum type="alphaLcPeriod"/>
            </a:pPr>
            <a:r>
              <a:rPr lang="en-US" altLang="zh-CN" sz="1500" dirty="0">
                <a:latin typeface="微软雅黑" panose="020B0503020204020204" pitchFamily="34" charset="-122"/>
                <a:ea typeface="微软雅黑" panose="020B0503020204020204" pitchFamily="34" charset="-122"/>
              </a:rPr>
              <a:t>   </a:t>
            </a:r>
            <a:r>
              <a:rPr lang="zh-CN" altLang="en-US" sz="1500" dirty="0">
                <a:latin typeface="微软雅黑" panose="020B0503020204020204" pitchFamily="34" charset="-122"/>
                <a:ea typeface="微软雅黑" panose="020B0503020204020204" pitchFamily="34" charset="-122"/>
              </a:rPr>
              <a:t>慢性水生毒性。 </a:t>
            </a:r>
            <a:endParaRPr lang="en-US" altLang="zh-CN" sz="1800" dirty="0">
              <a:latin typeface="微软雅黑" panose="020B0503020204020204" pitchFamily="34" charset="-122"/>
              <a:ea typeface="微软雅黑" panose="020B0503020204020204" pitchFamily="34" charset="-122"/>
            </a:endParaRPr>
          </a:p>
        </p:txBody>
      </p:sp>
      <p:grpSp>
        <p:nvGrpSpPr>
          <p:cNvPr id="29705" name="组合 132"/>
          <p:cNvGrpSpPr/>
          <p:nvPr/>
        </p:nvGrpSpPr>
        <p:grpSpPr>
          <a:xfrm>
            <a:off x="4867275" y="1963738"/>
            <a:ext cx="3643313" cy="2500312"/>
            <a:chOff x="1285852" y="2071678"/>
            <a:chExt cx="6500858" cy="4575196"/>
          </a:xfrm>
        </p:grpSpPr>
        <p:grpSp>
          <p:nvGrpSpPr>
            <p:cNvPr id="29706" name="Group 2"/>
            <p:cNvGrpSpPr/>
            <p:nvPr/>
          </p:nvGrpSpPr>
          <p:grpSpPr>
            <a:xfrm>
              <a:off x="1357290" y="2071730"/>
              <a:ext cx="1357256" cy="1357364"/>
              <a:chOff x="799" y="-130"/>
              <a:chExt cx="3902" cy="3955"/>
            </a:xfrm>
          </p:grpSpPr>
          <p:sp>
            <p:nvSpPr>
              <p:cNvPr id="29804" name="Freeform 3"/>
              <p:cNvSpPr/>
              <p:nvPr/>
            </p:nvSpPr>
            <p:spPr>
              <a:xfrm>
                <a:off x="799" y="-130"/>
                <a:ext cx="3902" cy="3955"/>
              </a:xfrm>
              <a:custGeom>
                <a:avLst/>
                <a:gdLst>
                  <a:gd name="txL" fmla="*/ 0 w 4176"/>
                  <a:gd name="txT" fmla="*/ 0 h 4163"/>
                  <a:gd name="txR" fmla="*/ 4176 w 4176"/>
                  <a:gd name="txB" fmla="*/ 4163 h 4163"/>
                </a:gdLst>
                <a:ahLst/>
                <a:cxnLst>
                  <a:cxn ang="0">
                    <a:pos x="807" y="0"/>
                  </a:cxn>
                  <a:cxn ang="0">
                    <a:pos x="0" y="1019"/>
                  </a:cxn>
                  <a:cxn ang="0">
                    <a:pos x="803" y="2032"/>
                  </a:cxn>
                  <a:cxn ang="0">
                    <a:pos x="1616" y="1005"/>
                  </a:cxn>
                  <a:cxn ang="0">
                    <a:pos x="807"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805" name="Freeform 4"/>
              <p:cNvSpPr/>
              <p:nvPr/>
            </p:nvSpPr>
            <p:spPr>
              <a:xfrm>
                <a:off x="1004" y="78"/>
                <a:ext cx="3481" cy="3469"/>
              </a:xfrm>
              <a:custGeom>
                <a:avLst/>
                <a:gdLst>
                  <a:gd name="txL" fmla="*/ 0 w 4176"/>
                  <a:gd name="txT" fmla="*/ 0 h 4163"/>
                  <a:gd name="txR" fmla="*/ 4176 w 4176"/>
                  <a:gd name="txB" fmla="*/ 4163 h 4163"/>
                </a:gdLst>
                <a:ahLst/>
                <a:cxnLst>
                  <a:cxn ang="0">
                    <a:pos x="54" y="0"/>
                  </a:cxn>
                  <a:cxn ang="0">
                    <a:pos x="0" y="53"/>
                  </a:cxn>
                  <a:cxn ang="0">
                    <a:pos x="54" y="108"/>
                  </a:cxn>
                  <a:cxn ang="0">
                    <a:pos x="110" y="53"/>
                  </a:cxn>
                  <a:cxn ang="0">
                    <a:pos x="54" y="0"/>
                  </a:cxn>
                </a:cxnLst>
                <a:rect l="txL" t="txT" r="txR" b="txB"/>
                <a:pathLst>
                  <a:path w="4176" h="4163">
                    <a:moveTo>
                      <a:pt x="2088" y="0"/>
                    </a:moveTo>
                    <a:lnTo>
                      <a:pt x="0" y="2088"/>
                    </a:lnTo>
                    <a:lnTo>
                      <a:pt x="2075" y="4163"/>
                    </a:lnTo>
                    <a:lnTo>
                      <a:pt x="4176" y="2062"/>
                    </a:lnTo>
                    <a:lnTo>
                      <a:pt x="2088" y="0"/>
                    </a:lnTo>
                    <a:close/>
                  </a:path>
                </a:pathLst>
              </a:custGeom>
              <a:solidFill>
                <a:srgbClr val="FFFFFF">
                  <a:alpha val="100000"/>
                </a:srgbClr>
              </a:solidFill>
              <a:ln w="9525">
                <a:noFill/>
              </a:ln>
            </p:spPr>
            <p:txBody>
              <a:bodyPr/>
              <a:p>
                <a:endParaRPr lang="zh-CN" altLang="en-US"/>
              </a:p>
            </p:txBody>
          </p:sp>
          <p:grpSp>
            <p:nvGrpSpPr>
              <p:cNvPr id="29806" name="Group 5"/>
              <p:cNvGrpSpPr/>
              <p:nvPr/>
            </p:nvGrpSpPr>
            <p:grpSpPr>
              <a:xfrm>
                <a:off x="1624" y="1046"/>
                <a:ext cx="2530" cy="1604"/>
                <a:chOff x="1624" y="1046"/>
                <a:chExt cx="2530" cy="1604"/>
              </a:xfrm>
            </p:grpSpPr>
            <p:sp>
              <p:nvSpPr>
                <p:cNvPr id="29807" name="Freeform 6"/>
                <p:cNvSpPr/>
                <p:nvPr/>
              </p:nvSpPr>
              <p:spPr>
                <a:xfrm>
                  <a:off x="2445" y="1872"/>
                  <a:ext cx="451" cy="272"/>
                </a:xfrm>
                <a:custGeom>
                  <a:avLst/>
                  <a:gdLst>
                    <a:gd name="txL" fmla="*/ 0 w 451"/>
                    <a:gd name="txT" fmla="*/ 0 h 272"/>
                    <a:gd name="txR" fmla="*/ 451 w 451"/>
                    <a:gd name="txB" fmla="*/ 272 h 272"/>
                  </a:gdLst>
                  <a:ahLst/>
                  <a:cxnLst>
                    <a:cxn ang="0">
                      <a:pos x="0" y="182"/>
                    </a:cxn>
                    <a:cxn ang="0">
                      <a:pos x="16" y="138"/>
                    </a:cxn>
                    <a:cxn ang="0">
                      <a:pos x="64" y="67"/>
                    </a:cxn>
                    <a:cxn ang="0">
                      <a:pos x="105" y="38"/>
                    </a:cxn>
                    <a:cxn ang="0">
                      <a:pos x="157" y="10"/>
                    </a:cxn>
                    <a:cxn ang="0">
                      <a:pos x="227" y="0"/>
                    </a:cxn>
                    <a:cxn ang="0">
                      <a:pos x="317" y="13"/>
                    </a:cxn>
                    <a:cxn ang="0">
                      <a:pos x="390" y="45"/>
                    </a:cxn>
                    <a:cxn ang="0">
                      <a:pos x="429" y="80"/>
                    </a:cxn>
                    <a:cxn ang="0">
                      <a:pos x="451" y="106"/>
                    </a:cxn>
                    <a:cxn ang="0">
                      <a:pos x="352" y="106"/>
                    </a:cxn>
                    <a:cxn ang="0">
                      <a:pos x="342" y="166"/>
                    </a:cxn>
                    <a:cxn ang="0">
                      <a:pos x="262" y="141"/>
                    </a:cxn>
                    <a:cxn ang="0">
                      <a:pos x="285" y="208"/>
                    </a:cxn>
                    <a:cxn ang="0">
                      <a:pos x="227" y="272"/>
                    </a:cxn>
                    <a:cxn ang="0">
                      <a:pos x="128" y="224"/>
                    </a:cxn>
                    <a:cxn ang="0">
                      <a:pos x="45" y="234"/>
                    </a:cxn>
                    <a:cxn ang="0">
                      <a:pos x="0" y="182"/>
                    </a:cxn>
                  </a:cxnLst>
                  <a:rect l="txL" t="txT" r="txR" b="txB"/>
                  <a:pathLst>
                    <a:path w="451" h="272">
                      <a:moveTo>
                        <a:pt x="0" y="182"/>
                      </a:moveTo>
                      <a:lnTo>
                        <a:pt x="16" y="138"/>
                      </a:lnTo>
                      <a:lnTo>
                        <a:pt x="64" y="67"/>
                      </a:lnTo>
                      <a:lnTo>
                        <a:pt x="105" y="38"/>
                      </a:lnTo>
                      <a:lnTo>
                        <a:pt x="157" y="10"/>
                      </a:lnTo>
                      <a:lnTo>
                        <a:pt x="227" y="0"/>
                      </a:lnTo>
                      <a:lnTo>
                        <a:pt x="317" y="13"/>
                      </a:lnTo>
                      <a:lnTo>
                        <a:pt x="390" y="45"/>
                      </a:lnTo>
                      <a:lnTo>
                        <a:pt x="429" y="80"/>
                      </a:lnTo>
                      <a:lnTo>
                        <a:pt x="451" y="106"/>
                      </a:lnTo>
                      <a:lnTo>
                        <a:pt x="352" y="106"/>
                      </a:lnTo>
                      <a:lnTo>
                        <a:pt x="342" y="166"/>
                      </a:lnTo>
                      <a:lnTo>
                        <a:pt x="262" y="141"/>
                      </a:lnTo>
                      <a:lnTo>
                        <a:pt x="285" y="208"/>
                      </a:lnTo>
                      <a:lnTo>
                        <a:pt x="227" y="272"/>
                      </a:lnTo>
                      <a:lnTo>
                        <a:pt x="128" y="224"/>
                      </a:lnTo>
                      <a:lnTo>
                        <a:pt x="45" y="234"/>
                      </a:lnTo>
                      <a:lnTo>
                        <a:pt x="0" y="182"/>
                      </a:lnTo>
                      <a:close/>
                    </a:path>
                  </a:pathLst>
                </a:custGeom>
                <a:solidFill>
                  <a:srgbClr val="000000">
                    <a:alpha val="100000"/>
                  </a:srgbClr>
                </a:solidFill>
                <a:ln w="9525">
                  <a:noFill/>
                </a:ln>
              </p:spPr>
              <p:txBody>
                <a:bodyPr/>
                <a:p>
                  <a:endParaRPr lang="zh-CN" altLang="en-US"/>
                </a:p>
              </p:txBody>
            </p:sp>
            <p:sp>
              <p:nvSpPr>
                <p:cNvPr id="29808" name="Freeform 7"/>
                <p:cNvSpPr/>
                <p:nvPr/>
              </p:nvSpPr>
              <p:spPr>
                <a:xfrm>
                  <a:off x="2445" y="2138"/>
                  <a:ext cx="477" cy="256"/>
                </a:xfrm>
                <a:custGeom>
                  <a:avLst/>
                  <a:gdLst>
                    <a:gd name="txL" fmla="*/ 0 w 477"/>
                    <a:gd name="txT" fmla="*/ 0 h 256"/>
                    <a:gd name="txR" fmla="*/ 477 w 477"/>
                    <a:gd name="txB" fmla="*/ 256 h 256"/>
                  </a:gdLst>
                  <a:ahLst/>
                  <a:cxnLst>
                    <a:cxn ang="0">
                      <a:pos x="0" y="38"/>
                    </a:cxn>
                    <a:cxn ang="0">
                      <a:pos x="109" y="67"/>
                    </a:cxn>
                    <a:cxn ang="0">
                      <a:pos x="176" y="9"/>
                    </a:cxn>
                    <a:cxn ang="0">
                      <a:pos x="297" y="96"/>
                    </a:cxn>
                    <a:cxn ang="0">
                      <a:pos x="371" y="48"/>
                    </a:cxn>
                    <a:cxn ang="0">
                      <a:pos x="377" y="0"/>
                    </a:cxn>
                    <a:cxn ang="0">
                      <a:pos x="477" y="76"/>
                    </a:cxn>
                    <a:cxn ang="0">
                      <a:pos x="457" y="131"/>
                    </a:cxn>
                    <a:cxn ang="0">
                      <a:pos x="416" y="172"/>
                    </a:cxn>
                    <a:cxn ang="0">
                      <a:pos x="384" y="201"/>
                    </a:cxn>
                    <a:cxn ang="0">
                      <a:pos x="336" y="233"/>
                    </a:cxn>
                    <a:cxn ang="0">
                      <a:pos x="301" y="246"/>
                    </a:cxn>
                    <a:cxn ang="0">
                      <a:pos x="224" y="256"/>
                    </a:cxn>
                    <a:cxn ang="0">
                      <a:pos x="160" y="246"/>
                    </a:cxn>
                    <a:cxn ang="0">
                      <a:pos x="112" y="217"/>
                    </a:cxn>
                    <a:cxn ang="0">
                      <a:pos x="70" y="185"/>
                    </a:cxn>
                    <a:cxn ang="0">
                      <a:pos x="41" y="150"/>
                    </a:cxn>
                    <a:cxn ang="0">
                      <a:pos x="13" y="105"/>
                    </a:cxn>
                    <a:cxn ang="0">
                      <a:pos x="6" y="67"/>
                    </a:cxn>
                    <a:cxn ang="0">
                      <a:pos x="0" y="38"/>
                    </a:cxn>
                  </a:cxnLst>
                  <a:rect l="txL" t="txT" r="txR" b="txB"/>
                  <a:pathLst>
                    <a:path w="477" h="256">
                      <a:moveTo>
                        <a:pt x="0" y="38"/>
                      </a:moveTo>
                      <a:lnTo>
                        <a:pt x="109" y="67"/>
                      </a:lnTo>
                      <a:lnTo>
                        <a:pt x="176" y="9"/>
                      </a:lnTo>
                      <a:lnTo>
                        <a:pt x="297" y="96"/>
                      </a:lnTo>
                      <a:lnTo>
                        <a:pt x="371" y="48"/>
                      </a:lnTo>
                      <a:lnTo>
                        <a:pt x="377" y="0"/>
                      </a:lnTo>
                      <a:lnTo>
                        <a:pt x="477" y="76"/>
                      </a:lnTo>
                      <a:lnTo>
                        <a:pt x="457" y="131"/>
                      </a:lnTo>
                      <a:lnTo>
                        <a:pt x="416" y="172"/>
                      </a:lnTo>
                      <a:lnTo>
                        <a:pt x="384" y="201"/>
                      </a:lnTo>
                      <a:lnTo>
                        <a:pt x="336" y="233"/>
                      </a:lnTo>
                      <a:lnTo>
                        <a:pt x="301" y="246"/>
                      </a:lnTo>
                      <a:lnTo>
                        <a:pt x="224" y="256"/>
                      </a:lnTo>
                      <a:lnTo>
                        <a:pt x="160" y="246"/>
                      </a:lnTo>
                      <a:lnTo>
                        <a:pt x="112" y="217"/>
                      </a:lnTo>
                      <a:lnTo>
                        <a:pt x="70" y="185"/>
                      </a:lnTo>
                      <a:lnTo>
                        <a:pt x="41" y="150"/>
                      </a:lnTo>
                      <a:lnTo>
                        <a:pt x="13" y="105"/>
                      </a:lnTo>
                      <a:lnTo>
                        <a:pt x="6" y="67"/>
                      </a:lnTo>
                      <a:lnTo>
                        <a:pt x="0" y="38"/>
                      </a:lnTo>
                      <a:close/>
                    </a:path>
                  </a:pathLst>
                </a:custGeom>
                <a:solidFill>
                  <a:srgbClr val="000000">
                    <a:alpha val="100000"/>
                  </a:srgbClr>
                </a:solidFill>
                <a:ln w="9525">
                  <a:noFill/>
                </a:ln>
              </p:spPr>
              <p:txBody>
                <a:bodyPr/>
                <a:p>
                  <a:endParaRPr lang="zh-CN" altLang="en-US"/>
                </a:p>
              </p:txBody>
            </p:sp>
            <p:sp>
              <p:nvSpPr>
                <p:cNvPr id="29809" name="Freeform 8"/>
                <p:cNvSpPr/>
                <p:nvPr/>
              </p:nvSpPr>
              <p:spPr>
                <a:xfrm>
                  <a:off x="2755" y="1046"/>
                  <a:ext cx="368" cy="874"/>
                </a:xfrm>
                <a:custGeom>
                  <a:avLst/>
                  <a:gdLst>
                    <a:gd name="txL" fmla="*/ 0 w 368"/>
                    <a:gd name="txT" fmla="*/ 0 h 874"/>
                    <a:gd name="txR" fmla="*/ 368 w 368"/>
                    <a:gd name="txB" fmla="*/ 874 h 874"/>
                  </a:gdLst>
                  <a:ahLst/>
                  <a:cxnLst>
                    <a:cxn ang="0">
                      <a:pos x="307" y="0"/>
                    </a:cxn>
                    <a:cxn ang="0">
                      <a:pos x="23" y="807"/>
                    </a:cxn>
                    <a:cxn ang="0">
                      <a:pos x="183" y="288"/>
                    </a:cxn>
                    <a:cxn ang="0">
                      <a:pos x="151" y="276"/>
                    </a:cxn>
                    <a:cxn ang="0">
                      <a:pos x="0" y="855"/>
                    </a:cxn>
                    <a:cxn ang="0">
                      <a:pos x="64" y="874"/>
                    </a:cxn>
                    <a:cxn ang="0">
                      <a:pos x="327" y="423"/>
                    </a:cxn>
                    <a:cxn ang="0">
                      <a:pos x="304" y="407"/>
                    </a:cxn>
                    <a:cxn ang="0">
                      <a:pos x="74" y="832"/>
                    </a:cxn>
                    <a:cxn ang="0">
                      <a:pos x="368" y="26"/>
                    </a:cxn>
                    <a:cxn ang="0">
                      <a:pos x="307" y="0"/>
                    </a:cxn>
                  </a:cxnLst>
                  <a:rect l="txL" t="txT" r="txR" b="txB"/>
                  <a:pathLst>
                    <a:path w="368" h="874">
                      <a:moveTo>
                        <a:pt x="307" y="0"/>
                      </a:moveTo>
                      <a:lnTo>
                        <a:pt x="23" y="807"/>
                      </a:lnTo>
                      <a:lnTo>
                        <a:pt x="183" y="288"/>
                      </a:lnTo>
                      <a:lnTo>
                        <a:pt x="151" y="276"/>
                      </a:lnTo>
                      <a:lnTo>
                        <a:pt x="0" y="855"/>
                      </a:lnTo>
                      <a:lnTo>
                        <a:pt x="64" y="874"/>
                      </a:lnTo>
                      <a:lnTo>
                        <a:pt x="327" y="423"/>
                      </a:lnTo>
                      <a:lnTo>
                        <a:pt x="304" y="407"/>
                      </a:lnTo>
                      <a:lnTo>
                        <a:pt x="74" y="832"/>
                      </a:lnTo>
                      <a:lnTo>
                        <a:pt x="368" y="26"/>
                      </a:lnTo>
                      <a:lnTo>
                        <a:pt x="307" y="0"/>
                      </a:lnTo>
                      <a:close/>
                    </a:path>
                  </a:pathLst>
                </a:custGeom>
                <a:solidFill>
                  <a:srgbClr val="000000">
                    <a:alpha val="100000"/>
                  </a:srgbClr>
                </a:solidFill>
                <a:ln w="9525">
                  <a:noFill/>
                </a:ln>
              </p:spPr>
              <p:txBody>
                <a:bodyPr/>
                <a:p>
                  <a:endParaRPr lang="zh-CN" altLang="en-US"/>
                </a:p>
              </p:txBody>
            </p:sp>
            <p:sp>
              <p:nvSpPr>
                <p:cNvPr id="29810" name="Freeform 9"/>
                <p:cNvSpPr/>
                <p:nvPr/>
              </p:nvSpPr>
              <p:spPr>
                <a:xfrm>
                  <a:off x="2736" y="1309"/>
                  <a:ext cx="758" cy="793"/>
                </a:xfrm>
                <a:custGeom>
                  <a:avLst/>
                  <a:gdLst>
                    <a:gd name="txL" fmla="*/ 0 w 758"/>
                    <a:gd name="txT" fmla="*/ 0 h 793"/>
                    <a:gd name="txR" fmla="*/ 758 w 758"/>
                    <a:gd name="txB" fmla="*/ 793 h 793"/>
                  </a:gdLst>
                  <a:ahLst/>
                  <a:cxnLst>
                    <a:cxn ang="0">
                      <a:pos x="730" y="0"/>
                    </a:cxn>
                    <a:cxn ang="0">
                      <a:pos x="758" y="32"/>
                    </a:cxn>
                    <a:cxn ang="0">
                      <a:pos x="256" y="544"/>
                    </a:cxn>
                    <a:cxn ang="0">
                      <a:pos x="307" y="544"/>
                    </a:cxn>
                    <a:cxn ang="0">
                      <a:pos x="390" y="467"/>
                    </a:cxn>
                    <a:cxn ang="0">
                      <a:pos x="352" y="550"/>
                    </a:cxn>
                    <a:cxn ang="0">
                      <a:pos x="307" y="585"/>
                    </a:cxn>
                    <a:cxn ang="0">
                      <a:pos x="246" y="637"/>
                    </a:cxn>
                    <a:cxn ang="0">
                      <a:pos x="237" y="595"/>
                    </a:cxn>
                    <a:cxn ang="0">
                      <a:pos x="198" y="621"/>
                    </a:cxn>
                    <a:cxn ang="0">
                      <a:pos x="0" y="793"/>
                    </a:cxn>
                    <a:cxn ang="0">
                      <a:pos x="730" y="0"/>
                    </a:cxn>
                  </a:cxnLst>
                  <a:rect l="txL" t="txT" r="txR" b="txB"/>
                  <a:pathLst>
                    <a:path w="758" h="793">
                      <a:moveTo>
                        <a:pt x="730" y="0"/>
                      </a:moveTo>
                      <a:lnTo>
                        <a:pt x="758" y="32"/>
                      </a:lnTo>
                      <a:lnTo>
                        <a:pt x="256" y="544"/>
                      </a:lnTo>
                      <a:lnTo>
                        <a:pt x="307" y="544"/>
                      </a:lnTo>
                      <a:lnTo>
                        <a:pt x="390" y="467"/>
                      </a:lnTo>
                      <a:lnTo>
                        <a:pt x="352" y="550"/>
                      </a:lnTo>
                      <a:lnTo>
                        <a:pt x="307" y="585"/>
                      </a:lnTo>
                      <a:lnTo>
                        <a:pt x="246" y="637"/>
                      </a:lnTo>
                      <a:lnTo>
                        <a:pt x="237" y="595"/>
                      </a:lnTo>
                      <a:lnTo>
                        <a:pt x="198" y="621"/>
                      </a:lnTo>
                      <a:lnTo>
                        <a:pt x="0" y="793"/>
                      </a:lnTo>
                      <a:lnTo>
                        <a:pt x="730" y="0"/>
                      </a:lnTo>
                      <a:close/>
                    </a:path>
                  </a:pathLst>
                </a:custGeom>
                <a:solidFill>
                  <a:srgbClr val="000000">
                    <a:alpha val="100000"/>
                  </a:srgbClr>
                </a:solidFill>
                <a:ln w="9525">
                  <a:noFill/>
                </a:ln>
              </p:spPr>
              <p:txBody>
                <a:bodyPr/>
                <a:p>
                  <a:endParaRPr lang="zh-CN" altLang="en-US"/>
                </a:p>
              </p:txBody>
            </p:sp>
            <p:sp>
              <p:nvSpPr>
                <p:cNvPr id="29811" name="Freeform 10"/>
                <p:cNvSpPr/>
                <p:nvPr/>
              </p:nvSpPr>
              <p:spPr>
                <a:xfrm>
                  <a:off x="2109" y="2288"/>
                  <a:ext cx="409" cy="362"/>
                </a:xfrm>
                <a:custGeom>
                  <a:avLst/>
                  <a:gdLst>
                    <a:gd name="txL" fmla="*/ 0 w 409"/>
                    <a:gd name="txT" fmla="*/ 0 h 362"/>
                    <a:gd name="txR" fmla="*/ 409 w 409"/>
                    <a:gd name="txB" fmla="*/ 362 h 362"/>
                  </a:gdLst>
                  <a:ahLst/>
                  <a:cxnLst>
                    <a:cxn ang="0">
                      <a:pos x="400" y="0"/>
                    </a:cxn>
                    <a:cxn ang="0">
                      <a:pos x="0" y="330"/>
                    </a:cxn>
                    <a:cxn ang="0">
                      <a:pos x="32" y="362"/>
                    </a:cxn>
                    <a:cxn ang="0">
                      <a:pos x="249" y="166"/>
                    </a:cxn>
                    <a:cxn ang="0">
                      <a:pos x="281" y="195"/>
                    </a:cxn>
                    <a:cxn ang="0">
                      <a:pos x="301" y="173"/>
                    </a:cxn>
                    <a:cxn ang="0">
                      <a:pos x="323" y="192"/>
                    </a:cxn>
                    <a:cxn ang="0">
                      <a:pos x="349" y="173"/>
                    </a:cxn>
                    <a:cxn ang="0">
                      <a:pos x="355" y="128"/>
                    </a:cxn>
                    <a:cxn ang="0">
                      <a:pos x="333" y="109"/>
                    </a:cxn>
                    <a:cxn ang="0">
                      <a:pos x="301" y="122"/>
                    </a:cxn>
                    <a:cxn ang="0">
                      <a:pos x="409" y="16"/>
                    </a:cxn>
                  </a:cxnLst>
                  <a:rect l="txL" t="txT" r="txR" b="txB"/>
                  <a:pathLst>
                    <a:path w="409" h="362">
                      <a:moveTo>
                        <a:pt x="400" y="0"/>
                      </a:moveTo>
                      <a:lnTo>
                        <a:pt x="0" y="330"/>
                      </a:lnTo>
                      <a:lnTo>
                        <a:pt x="32" y="362"/>
                      </a:lnTo>
                      <a:lnTo>
                        <a:pt x="249" y="166"/>
                      </a:lnTo>
                      <a:lnTo>
                        <a:pt x="281" y="195"/>
                      </a:lnTo>
                      <a:lnTo>
                        <a:pt x="301" y="173"/>
                      </a:lnTo>
                      <a:lnTo>
                        <a:pt x="323" y="192"/>
                      </a:lnTo>
                      <a:lnTo>
                        <a:pt x="349" y="173"/>
                      </a:lnTo>
                      <a:lnTo>
                        <a:pt x="355" y="128"/>
                      </a:lnTo>
                      <a:lnTo>
                        <a:pt x="333" y="109"/>
                      </a:lnTo>
                      <a:lnTo>
                        <a:pt x="301" y="122"/>
                      </a:lnTo>
                      <a:lnTo>
                        <a:pt x="409" y="16"/>
                      </a:lnTo>
                    </a:path>
                  </a:pathLst>
                </a:custGeom>
                <a:solidFill>
                  <a:srgbClr val="000000">
                    <a:alpha val="100000"/>
                  </a:srgbClr>
                </a:solidFill>
                <a:ln w="9525">
                  <a:noFill/>
                </a:ln>
              </p:spPr>
              <p:txBody>
                <a:bodyPr/>
                <a:p>
                  <a:endParaRPr lang="zh-CN" altLang="en-US"/>
                </a:p>
              </p:txBody>
            </p:sp>
            <p:sp>
              <p:nvSpPr>
                <p:cNvPr id="29812" name="Freeform 11"/>
                <p:cNvSpPr/>
                <p:nvPr/>
              </p:nvSpPr>
              <p:spPr>
                <a:xfrm>
                  <a:off x="2125" y="2262"/>
                  <a:ext cx="358" cy="205"/>
                </a:xfrm>
                <a:custGeom>
                  <a:avLst/>
                  <a:gdLst>
                    <a:gd name="txL" fmla="*/ 0 w 358"/>
                    <a:gd name="txT" fmla="*/ 0 h 205"/>
                    <a:gd name="txR" fmla="*/ 358 w 358"/>
                    <a:gd name="txB" fmla="*/ 205 h 205"/>
                  </a:gdLst>
                  <a:ahLst/>
                  <a:cxnLst>
                    <a:cxn ang="0">
                      <a:pos x="358" y="0"/>
                    </a:cxn>
                    <a:cxn ang="0">
                      <a:pos x="16" y="205"/>
                    </a:cxn>
                    <a:cxn ang="0">
                      <a:pos x="0" y="186"/>
                    </a:cxn>
                    <a:cxn ang="0">
                      <a:pos x="358" y="0"/>
                    </a:cxn>
                  </a:cxnLst>
                  <a:rect l="txL" t="txT" r="txR" b="txB"/>
                  <a:pathLst>
                    <a:path w="358" h="205">
                      <a:moveTo>
                        <a:pt x="358" y="0"/>
                      </a:moveTo>
                      <a:lnTo>
                        <a:pt x="16" y="205"/>
                      </a:lnTo>
                      <a:lnTo>
                        <a:pt x="0" y="186"/>
                      </a:lnTo>
                      <a:lnTo>
                        <a:pt x="358" y="0"/>
                      </a:lnTo>
                      <a:close/>
                    </a:path>
                  </a:pathLst>
                </a:custGeom>
                <a:solidFill>
                  <a:srgbClr val="000000">
                    <a:alpha val="100000"/>
                  </a:srgbClr>
                </a:solidFill>
                <a:ln w="9525">
                  <a:noFill/>
                </a:ln>
              </p:spPr>
              <p:txBody>
                <a:bodyPr/>
                <a:p>
                  <a:endParaRPr lang="zh-CN" altLang="en-US"/>
                </a:p>
              </p:txBody>
            </p:sp>
            <p:sp>
              <p:nvSpPr>
                <p:cNvPr id="29813" name="Freeform 12"/>
                <p:cNvSpPr/>
                <p:nvPr/>
              </p:nvSpPr>
              <p:spPr>
                <a:xfrm>
                  <a:off x="2851" y="1917"/>
                  <a:ext cx="1303" cy="227"/>
                </a:xfrm>
                <a:custGeom>
                  <a:avLst/>
                  <a:gdLst>
                    <a:gd name="txL" fmla="*/ 0 w 1303"/>
                    <a:gd name="txT" fmla="*/ 0 h 227"/>
                    <a:gd name="txR" fmla="*/ 1303 w 1303"/>
                    <a:gd name="txB" fmla="*/ 227 h 227"/>
                  </a:gdLst>
                  <a:ahLst/>
                  <a:cxnLst>
                    <a:cxn ang="0">
                      <a:pos x="1299" y="0"/>
                    </a:cxn>
                    <a:cxn ang="0">
                      <a:pos x="1303" y="45"/>
                    </a:cxn>
                    <a:cxn ang="0">
                      <a:pos x="0" y="227"/>
                    </a:cxn>
                    <a:cxn ang="0">
                      <a:pos x="3" y="219"/>
                    </a:cxn>
                    <a:cxn ang="0">
                      <a:pos x="1299" y="0"/>
                    </a:cxn>
                  </a:cxnLst>
                  <a:rect l="txL" t="txT" r="txR" b="txB"/>
                  <a:pathLst>
                    <a:path w="1303" h="227">
                      <a:moveTo>
                        <a:pt x="1299" y="0"/>
                      </a:moveTo>
                      <a:lnTo>
                        <a:pt x="1303" y="45"/>
                      </a:lnTo>
                      <a:lnTo>
                        <a:pt x="0" y="227"/>
                      </a:lnTo>
                      <a:lnTo>
                        <a:pt x="3" y="219"/>
                      </a:lnTo>
                      <a:lnTo>
                        <a:pt x="1299" y="0"/>
                      </a:lnTo>
                      <a:close/>
                    </a:path>
                  </a:pathLst>
                </a:custGeom>
                <a:solidFill>
                  <a:srgbClr val="000000">
                    <a:alpha val="100000"/>
                  </a:srgbClr>
                </a:solidFill>
                <a:ln w="9525">
                  <a:noFill/>
                </a:ln>
              </p:spPr>
              <p:txBody>
                <a:bodyPr/>
                <a:p>
                  <a:endParaRPr lang="zh-CN" altLang="en-US"/>
                </a:p>
              </p:txBody>
            </p:sp>
            <p:sp>
              <p:nvSpPr>
                <p:cNvPr id="29814" name="Freeform 13"/>
                <p:cNvSpPr/>
                <p:nvPr/>
              </p:nvSpPr>
              <p:spPr>
                <a:xfrm>
                  <a:off x="2896" y="2184"/>
                  <a:ext cx="1107" cy="58"/>
                </a:xfrm>
                <a:custGeom>
                  <a:avLst/>
                  <a:gdLst>
                    <a:gd name="txL" fmla="*/ 0 w 1107"/>
                    <a:gd name="txT" fmla="*/ 0 h 58"/>
                    <a:gd name="txR" fmla="*/ 1107 w 1107"/>
                    <a:gd name="txB" fmla="*/ 58 h 58"/>
                  </a:gdLst>
                  <a:ahLst/>
                  <a:cxnLst>
                    <a:cxn ang="0">
                      <a:pos x="2" y="0"/>
                    </a:cxn>
                    <a:cxn ang="0">
                      <a:pos x="1107" y="38"/>
                    </a:cxn>
                    <a:cxn ang="0">
                      <a:pos x="1104" y="58"/>
                    </a:cxn>
                    <a:cxn ang="0">
                      <a:pos x="0" y="10"/>
                    </a:cxn>
                    <a:cxn ang="0">
                      <a:pos x="2" y="0"/>
                    </a:cxn>
                  </a:cxnLst>
                  <a:rect l="txL" t="txT" r="txR" b="txB"/>
                  <a:pathLst>
                    <a:path w="1107" h="58">
                      <a:moveTo>
                        <a:pt x="2" y="0"/>
                      </a:moveTo>
                      <a:lnTo>
                        <a:pt x="1107" y="38"/>
                      </a:lnTo>
                      <a:lnTo>
                        <a:pt x="1104" y="58"/>
                      </a:lnTo>
                      <a:lnTo>
                        <a:pt x="0" y="10"/>
                      </a:lnTo>
                      <a:lnTo>
                        <a:pt x="2" y="0"/>
                      </a:lnTo>
                      <a:close/>
                    </a:path>
                  </a:pathLst>
                </a:custGeom>
                <a:solidFill>
                  <a:srgbClr val="000000">
                    <a:alpha val="100000"/>
                  </a:srgbClr>
                </a:solidFill>
                <a:ln w="9525">
                  <a:noFill/>
                </a:ln>
              </p:spPr>
              <p:txBody>
                <a:bodyPr/>
                <a:p>
                  <a:endParaRPr lang="zh-CN" altLang="en-US"/>
                </a:p>
              </p:txBody>
            </p:sp>
            <p:sp>
              <p:nvSpPr>
                <p:cNvPr id="29815" name="Freeform 14"/>
                <p:cNvSpPr/>
                <p:nvPr/>
              </p:nvSpPr>
              <p:spPr>
                <a:xfrm>
                  <a:off x="3235" y="2093"/>
                  <a:ext cx="229" cy="113"/>
                </a:xfrm>
                <a:custGeom>
                  <a:avLst/>
                  <a:gdLst>
                    <a:gd name="txL" fmla="*/ 0 w 229"/>
                    <a:gd name="txT" fmla="*/ 0 h 113"/>
                    <a:gd name="txR" fmla="*/ 229 w 229"/>
                    <a:gd name="txB" fmla="*/ 113 h 113"/>
                  </a:gdLst>
                  <a:ahLst/>
                  <a:cxnLst>
                    <a:cxn ang="0">
                      <a:pos x="87" y="0"/>
                    </a:cxn>
                    <a:cxn ang="0">
                      <a:pos x="43" y="40"/>
                    </a:cxn>
                    <a:cxn ang="0">
                      <a:pos x="19" y="40"/>
                    </a:cxn>
                    <a:cxn ang="0">
                      <a:pos x="0" y="67"/>
                    </a:cxn>
                    <a:cxn ang="0">
                      <a:pos x="11" y="102"/>
                    </a:cxn>
                    <a:cxn ang="0">
                      <a:pos x="69" y="89"/>
                    </a:cxn>
                    <a:cxn ang="0">
                      <a:pos x="95" y="107"/>
                    </a:cxn>
                    <a:cxn ang="0">
                      <a:pos x="183" y="113"/>
                    </a:cxn>
                    <a:cxn ang="0">
                      <a:pos x="221" y="86"/>
                    </a:cxn>
                    <a:cxn ang="0">
                      <a:pos x="229" y="61"/>
                    </a:cxn>
                    <a:cxn ang="0">
                      <a:pos x="165" y="29"/>
                    </a:cxn>
                    <a:cxn ang="0">
                      <a:pos x="87" y="0"/>
                    </a:cxn>
                  </a:cxnLst>
                  <a:rect l="txL" t="txT" r="txR" b="txB"/>
                  <a:pathLst>
                    <a:path w="229" h="113">
                      <a:moveTo>
                        <a:pt x="87" y="0"/>
                      </a:moveTo>
                      <a:lnTo>
                        <a:pt x="43" y="40"/>
                      </a:lnTo>
                      <a:lnTo>
                        <a:pt x="19" y="40"/>
                      </a:lnTo>
                      <a:lnTo>
                        <a:pt x="0" y="67"/>
                      </a:lnTo>
                      <a:lnTo>
                        <a:pt x="11" y="102"/>
                      </a:lnTo>
                      <a:lnTo>
                        <a:pt x="69" y="89"/>
                      </a:lnTo>
                      <a:lnTo>
                        <a:pt x="95" y="107"/>
                      </a:lnTo>
                      <a:lnTo>
                        <a:pt x="183" y="113"/>
                      </a:lnTo>
                      <a:lnTo>
                        <a:pt x="221" y="86"/>
                      </a:lnTo>
                      <a:lnTo>
                        <a:pt x="229" y="61"/>
                      </a:lnTo>
                      <a:lnTo>
                        <a:pt x="165" y="29"/>
                      </a:lnTo>
                      <a:lnTo>
                        <a:pt x="87" y="0"/>
                      </a:lnTo>
                      <a:close/>
                    </a:path>
                  </a:pathLst>
                </a:custGeom>
                <a:solidFill>
                  <a:srgbClr val="000000">
                    <a:alpha val="100000"/>
                  </a:srgbClr>
                </a:solidFill>
                <a:ln w="9525">
                  <a:noFill/>
                </a:ln>
              </p:spPr>
              <p:txBody>
                <a:bodyPr/>
                <a:p>
                  <a:endParaRPr lang="zh-CN" altLang="en-US"/>
                </a:p>
              </p:txBody>
            </p:sp>
            <p:sp>
              <p:nvSpPr>
                <p:cNvPr id="29816" name="Freeform 15"/>
                <p:cNvSpPr/>
                <p:nvPr/>
              </p:nvSpPr>
              <p:spPr>
                <a:xfrm>
                  <a:off x="2896" y="2230"/>
                  <a:ext cx="494" cy="144"/>
                </a:xfrm>
                <a:custGeom>
                  <a:avLst/>
                  <a:gdLst>
                    <a:gd name="txL" fmla="*/ 0 w 494"/>
                    <a:gd name="txT" fmla="*/ 0 h 144"/>
                    <a:gd name="txR" fmla="*/ 494 w 494"/>
                    <a:gd name="txB" fmla="*/ 144 h 144"/>
                  </a:gdLst>
                  <a:ahLst/>
                  <a:cxnLst>
                    <a:cxn ang="0">
                      <a:pos x="494" y="72"/>
                    </a:cxn>
                    <a:cxn ang="0">
                      <a:pos x="2" y="0"/>
                    </a:cxn>
                    <a:cxn ang="0">
                      <a:pos x="0" y="12"/>
                    </a:cxn>
                    <a:cxn ang="0">
                      <a:pos x="195" y="60"/>
                    </a:cxn>
                    <a:cxn ang="0">
                      <a:pos x="186" y="71"/>
                    </a:cxn>
                    <a:cxn ang="0">
                      <a:pos x="163" y="63"/>
                    </a:cxn>
                    <a:cxn ang="0">
                      <a:pos x="134" y="64"/>
                    </a:cxn>
                    <a:cxn ang="0">
                      <a:pos x="120" y="87"/>
                    </a:cxn>
                    <a:cxn ang="0">
                      <a:pos x="189" y="132"/>
                    </a:cxn>
                    <a:cxn ang="0">
                      <a:pos x="325" y="144"/>
                    </a:cxn>
                    <a:cxn ang="0">
                      <a:pos x="328" y="114"/>
                    </a:cxn>
                    <a:cxn ang="0">
                      <a:pos x="283" y="87"/>
                    </a:cxn>
                    <a:cxn ang="0">
                      <a:pos x="251" y="77"/>
                    </a:cxn>
                    <a:cxn ang="0">
                      <a:pos x="253" y="69"/>
                    </a:cxn>
                    <a:cxn ang="0">
                      <a:pos x="483" y="128"/>
                    </a:cxn>
                    <a:cxn ang="0">
                      <a:pos x="494" y="72"/>
                    </a:cxn>
                  </a:cxnLst>
                  <a:rect l="txL" t="txT" r="txR" b="txB"/>
                  <a:pathLst>
                    <a:path w="494" h="144">
                      <a:moveTo>
                        <a:pt x="494" y="72"/>
                      </a:moveTo>
                      <a:lnTo>
                        <a:pt x="2" y="0"/>
                      </a:lnTo>
                      <a:lnTo>
                        <a:pt x="0" y="12"/>
                      </a:lnTo>
                      <a:lnTo>
                        <a:pt x="195" y="60"/>
                      </a:lnTo>
                      <a:lnTo>
                        <a:pt x="186" y="71"/>
                      </a:lnTo>
                      <a:lnTo>
                        <a:pt x="163" y="63"/>
                      </a:lnTo>
                      <a:lnTo>
                        <a:pt x="134" y="64"/>
                      </a:lnTo>
                      <a:lnTo>
                        <a:pt x="120" y="87"/>
                      </a:lnTo>
                      <a:lnTo>
                        <a:pt x="189" y="132"/>
                      </a:lnTo>
                      <a:lnTo>
                        <a:pt x="325" y="144"/>
                      </a:lnTo>
                      <a:lnTo>
                        <a:pt x="328" y="114"/>
                      </a:lnTo>
                      <a:lnTo>
                        <a:pt x="283" y="87"/>
                      </a:lnTo>
                      <a:lnTo>
                        <a:pt x="251" y="77"/>
                      </a:lnTo>
                      <a:lnTo>
                        <a:pt x="253" y="69"/>
                      </a:lnTo>
                      <a:lnTo>
                        <a:pt x="483" y="128"/>
                      </a:lnTo>
                      <a:lnTo>
                        <a:pt x="494" y="72"/>
                      </a:lnTo>
                      <a:close/>
                    </a:path>
                  </a:pathLst>
                </a:custGeom>
                <a:solidFill>
                  <a:srgbClr val="000000">
                    <a:alpha val="100000"/>
                  </a:srgbClr>
                </a:solidFill>
                <a:ln w="9525">
                  <a:noFill/>
                </a:ln>
              </p:spPr>
              <p:txBody>
                <a:bodyPr/>
                <a:p>
                  <a:endParaRPr lang="zh-CN" altLang="en-US"/>
                </a:p>
              </p:txBody>
            </p:sp>
            <p:sp>
              <p:nvSpPr>
                <p:cNvPr id="29817" name="Freeform 16"/>
                <p:cNvSpPr/>
                <p:nvPr/>
              </p:nvSpPr>
              <p:spPr>
                <a:xfrm>
                  <a:off x="2885" y="2262"/>
                  <a:ext cx="323" cy="202"/>
                </a:xfrm>
                <a:custGeom>
                  <a:avLst/>
                  <a:gdLst>
                    <a:gd name="txL" fmla="*/ 0 w 323"/>
                    <a:gd name="txT" fmla="*/ 0 h 202"/>
                    <a:gd name="txR" fmla="*/ 323 w 323"/>
                    <a:gd name="txB" fmla="*/ 202 h 202"/>
                  </a:gdLst>
                  <a:ahLst/>
                  <a:cxnLst>
                    <a:cxn ang="0">
                      <a:pos x="323" y="178"/>
                    </a:cxn>
                    <a:cxn ang="0">
                      <a:pos x="0" y="0"/>
                    </a:cxn>
                    <a:cxn ang="0">
                      <a:pos x="315" y="202"/>
                    </a:cxn>
                    <a:cxn ang="0">
                      <a:pos x="323" y="178"/>
                    </a:cxn>
                  </a:cxnLst>
                  <a:rect l="txL" t="txT" r="txR" b="txB"/>
                  <a:pathLst>
                    <a:path w="323" h="202">
                      <a:moveTo>
                        <a:pt x="323" y="178"/>
                      </a:moveTo>
                      <a:lnTo>
                        <a:pt x="0" y="0"/>
                      </a:lnTo>
                      <a:lnTo>
                        <a:pt x="315" y="202"/>
                      </a:lnTo>
                      <a:lnTo>
                        <a:pt x="323" y="178"/>
                      </a:lnTo>
                      <a:close/>
                    </a:path>
                  </a:pathLst>
                </a:custGeom>
                <a:solidFill>
                  <a:srgbClr val="000000">
                    <a:alpha val="100000"/>
                  </a:srgbClr>
                </a:solidFill>
                <a:ln w="9525">
                  <a:noFill/>
                </a:ln>
              </p:spPr>
              <p:txBody>
                <a:bodyPr/>
                <a:p>
                  <a:endParaRPr lang="zh-CN" altLang="en-US"/>
                </a:p>
              </p:txBody>
            </p:sp>
            <p:sp>
              <p:nvSpPr>
                <p:cNvPr id="29818" name="Freeform 17"/>
                <p:cNvSpPr/>
                <p:nvPr/>
              </p:nvSpPr>
              <p:spPr>
                <a:xfrm>
                  <a:off x="2853" y="2182"/>
                  <a:ext cx="494" cy="373"/>
                </a:xfrm>
                <a:custGeom>
                  <a:avLst/>
                  <a:gdLst>
                    <a:gd name="txL" fmla="*/ 0 w 494"/>
                    <a:gd name="txT" fmla="*/ 0 h 373"/>
                    <a:gd name="txR" fmla="*/ 494 w 494"/>
                    <a:gd name="txB" fmla="*/ 373 h 373"/>
                  </a:gdLst>
                  <a:ahLst/>
                  <a:cxnLst>
                    <a:cxn ang="0">
                      <a:pos x="494" y="356"/>
                    </a:cxn>
                    <a:cxn ang="0">
                      <a:pos x="4" y="0"/>
                    </a:cxn>
                    <a:cxn ang="0">
                      <a:pos x="0" y="4"/>
                    </a:cxn>
                    <a:cxn ang="0">
                      <a:pos x="478" y="373"/>
                    </a:cxn>
                    <a:cxn ang="0">
                      <a:pos x="494" y="356"/>
                    </a:cxn>
                  </a:cxnLst>
                  <a:rect l="txL" t="txT" r="txR" b="txB"/>
                  <a:pathLst>
                    <a:path w="494" h="373">
                      <a:moveTo>
                        <a:pt x="494" y="356"/>
                      </a:moveTo>
                      <a:lnTo>
                        <a:pt x="4" y="0"/>
                      </a:lnTo>
                      <a:lnTo>
                        <a:pt x="0" y="4"/>
                      </a:lnTo>
                      <a:lnTo>
                        <a:pt x="478" y="373"/>
                      </a:lnTo>
                      <a:lnTo>
                        <a:pt x="494" y="356"/>
                      </a:lnTo>
                      <a:close/>
                    </a:path>
                  </a:pathLst>
                </a:custGeom>
                <a:solidFill>
                  <a:srgbClr val="000000">
                    <a:alpha val="100000"/>
                  </a:srgbClr>
                </a:solidFill>
                <a:ln w="9525">
                  <a:noFill/>
                </a:ln>
              </p:spPr>
              <p:txBody>
                <a:bodyPr/>
                <a:p>
                  <a:endParaRPr lang="zh-CN" altLang="en-US"/>
                </a:p>
              </p:txBody>
            </p:sp>
            <p:sp>
              <p:nvSpPr>
                <p:cNvPr id="29819" name="Freeform 18"/>
                <p:cNvSpPr/>
                <p:nvPr/>
              </p:nvSpPr>
              <p:spPr>
                <a:xfrm>
                  <a:off x="2842" y="2296"/>
                  <a:ext cx="280" cy="230"/>
                </a:xfrm>
                <a:custGeom>
                  <a:avLst/>
                  <a:gdLst>
                    <a:gd name="txL" fmla="*/ 0 w 280"/>
                    <a:gd name="txT" fmla="*/ 0 h 230"/>
                    <a:gd name="txR" fmla="*/ 280 w 280"/>
                    <a:gd name="txB" fmla="*/ 230 h 230"/>
                  </a:gdLst>
                  <a:ahLst/>
                  <a:cxnLst>
                    <a:cxn ang="0">
                      <a:pos x="280" y="218"/>
                    </a:cxn>
                    <a:cxn ang="0">
                      <a:pos x="0" y="0"/>
                    </a:cxn>
                    <a:cxn ang="0">
                      <a:pos x="275" y="230"/>
                    </a:cxn>
                    <a:cxn ang="0">
                      <a:pos x="280" y="218"/>
                    </a:cxn>
                  </a:cxnLst>
                  <a:rect l="txL" t="txT" r="txR" b="txB"/>
                  <a:pathLst>
                    <a:path w="280" h="230">
                      <a:moveTo>
                        <a:pt x="280" y="218"/>
                      </a:moveTo>
                      <a:lnTo>
                        <a:pt x="0" y="0"/>
                      </a:lnTo>
                      <a:lnTo>
                        <a:pt x="275" y="230"/>
                      </a:lnTo>
                      <a:lnTo>
                        <a:pt x="280" y="218"/>
                      </a:lnTo>
                      <a:close/>
                    </a:path>
                  </a:pathLst>
                </a:custGeom>
                <a:solidFill>
                  <a:srgbClr val="000000">
                    <a:alpha val="100000"/>
                  </a:srgbClr>
                </a:solidFill>
                <a:ln w="9525">
                  <a:noFill/>
                </a:ln>
              </p:spPr>
              <p:txBody>
                <a:bodyPr/>
                <a:p>
                  <a:endParaRPr lang="zh-CN" altLang="en-US"/>
                </a:p>
              </p:txBody>
            </p:sp>
            <p:sp>
              <p:nvSpPr>
                <p:cNvPr id="29820" name="Freeform 19"/>
                <p:cNvSpPr/>
                <p:nvPr/>
              </p:nvSpPr>
              <p:spPr>
                <a:xfrm>
                  <a:off x="2789" y="1795"/>
                  <a:ext cx="1227" cy="320"/>
                </a:xfrm>
                <a:custGeom>
                  <a:avLst/>
                  <a:gdLst>
                    <a:gd name="txL" fmla="*/ 0 w 1227"/>
                    <a:gd name="txT" fmla="*/ 0 h 320"/>
                    <a:gd name="txR" fmla="*/ 1227 w 1227"/>
                    <a:gd name="txB" fmla="*/ 320 h 320"/>
                  </a:gdLst>
                  <a:ahLst/>
                  <a:cxnLst>
                    <a:cxn ang="0">
                      <a:pos x="1203" y="0"/>
                    </a:cxn>
                    <a:cxn ang="0">
                      <a:pos x="0" y="309"/>
                    </a:cxn>
                    <a:cxn ang="0">
                      <a:pos x="1" y="320"/>
                    </a:cxn>
                    <a:cxn ang="0">
                      <a:pos x="1227" y="34"/>
                    </a:cxn>
                    <a:cxn ang="0">
                      <a:pos x="1203" y="0"/>
                    </a:cxn>
                  </a:cxnLst>
                  <a:rect l="txL" t="txT" r="txR" b="txB"/>
                  <a:pathLst>
                    <a:path w="1227" h="320">
                      <a:moveTo>
                        <a:pt x="1203" y="0"/>
                      </a:moveTo>
                      <a:lnTo>
                        <a:pt x="0" y="309"/>
                      </a:lnTo>
                      <a:lnTo>
                        <a:pt x="1" y="320"/>
                      </a:lnTo>
                      <a:lnTo>
                        <a:pt x="1227" y="34"/>
                      </a:lnTo>
                      <a:lnTo>
                        <a:pt x="1203" y="0"/>
                      </a:lnTo>
                      <a:close/>
                    </a:path>
                  </a:pathLst>
                </a:custGeom>
                <a:solidFill>
                  <a:srgbClr val="000000">
                    <a:alpha val="100000"/>
                  </a:srgbClr>
                </a:solidFill>
                <a:ln w="9525">
                  <a:noFill/>
                </a:ln>
              </p:spPr>
              <p:txBody>
                <a:bodyPr/>
                <a:p>
                  <a:endParaRPr lang="zh-CN" altLang="en-US"/>
                </a:p>
              </p:txBody>
            </p:sp>
            <p:sp>
              <p:nvSpPr>
                <p:cNvPr id="29821" name="Freeform 20"/>
                <p:cNvSpPr/>
                <p:nvPr/>
              </p:nvSpPr>
              <p:spPr>
                <a:xfrm>
                  <a:off x="3651" y="1539"/>
                  <a:ext cx="168" cy="179"/>
                </a:xfrm>
                <a:custGeom>
                  <a:avLst/>
                  <a:gdLst>
                    <a:gd name="txL" fmla="*/ 0 w 168"/>
                    <a:gd name="txT" fmla="*/ 0 h 179"/>
                    <a:gd name="txR" fmla="*/ 168 w 168"/>
                    <a:gd name="txB" fmla="*/ 179 h 179"/>
                  </a:gdLst>
                  <a:ahLst/>
                  <a:cxnLst>
                    <a:cxn ang="0">
                      <a:pos x="112" y="0"/>
                    </a:cxn>
                    <a:cxn ang="0">
                      <a:pos x="88" y="69"/>
                    </a:cxn>
                    <a:cxn ang="0">
                      <a:pos x="13" y="74"/>
                    </a:cxn>
                    <a:cxn ang="0">
                      <a:pos x="0" y="96"/>
                    </a:cxn>
                    <a:cxn ang="0">
                      <a:pos x="3" y="131"/>
                    </a:cxn>
                    <a:cxn ang="0">
                      <a:pos x="0" y="152"/>
                    </a:cxn>
                    <a:cxn ang="0">
                      <a:pos x="24" y="160"/>
                    </a:cxn>
                    <a:cxn ang="0">
                      <a:pos x="51" y="173"/>
                    </a:cxn>
                    <a:cxn ang="0">
                      <a:pos x="101" y="136"/>
                    </a:cxn>
                    <a:cxn ang="0">
                      <a:pos x="168" y="179"/>
                    </a:cxn>
                    <a:cxn ang="0">
                      <a:pos x="167" y="77"/>
                    </a:cxn>
                    <a:cxn ang="0">
                      <a:pos x="112" y="0"/>
                    </a:cxn>
                  </a:cxnLst>
                  <a:rect l="txL" t="txT" r="txR" b="txB"/>
                  <a:pathLst>
                    <a:path w="168" h="179">
                      <a:moveTo>
                        <a:pt x="112" y="0"/>
                      </a:moveTo>
                      <a:lnTo>
                        <a:pt x="88" y="69"/>
                      </a:lnTo>
                      <a:lnTo>
                        <a:pt x="13" y="74"/>
                      </a:lnTo>
                      <a:lnTo>
                        <a:pt x="0" y="96"/>
                      </a:lnTo>
                      <a:lnTo>
                        <a:pt x="3" y="131"/>
                      </a:lnTo>
                      <a:lnTo>
                        <a:pt x="0" y="152"/>
                      </a:lnTo>
                      <a:lnTo>
                        <a:pt x="24" y="160"/>
                      </a:lnTo>
                      <a:lnTo>
                        <a:pt x="51" y="173"/>
                      </a:lnTo>
                      <a:lnTo>
                        <a:pt x="101" y="136"/>
                      </a:lnTo>
                      <a:lnTo>
                        <a:pt x="168" y="179"/>
                      </a:lnTo>
                      <a:lnTo>
                        <a:pt x="167" y="77"/>
                      </a:lnTo>
                      <a:lnTo>
                        <a:pt x="112" y="0"/>
                      </a:lnTo>
                      <a:close/>
                    </a:path>
                  </a:pathLst>
                </a:custGeom>
                <a:solidFill>
                  <a:srgbClr val="000000">
                    <a:alpha val="100000"/>
                  </a:srgbClr>
                </a:solidFill>
                <a:ln w="9525">
                  <a:noFill/>
                </a:ln>
              </p:spPr>
              <p:txBody>
                <a:bodyPr/>
                <a:p>
                  <a:endParaRPr lang="zh-CN" altLang="en-US"/>
                </a:p>
              </p:txBody>
            </p:sp>
            <p:sp>
              <p:nvSpPr>
                <p:cNvPr id="29822" name="Freeform 21"/>
                <p:cNvSpPr/>
                <p:nvPr/>
              </p:nvSpPr>
              <p:spPr>
                <a:xfrm>
                  <a:off x="3390" y="1792"/>
                  <a:ext cx="120" cy="74"/>
                </a:xfrm>
                <a:custGeom>
                  <a:avLst/>
                  <a:gdLst>
                    <a:gd name="txL" fmla="*/ 0 w 120"/>
                    <a:gd name="txT" fmla="*/ 0 h 74"/>
                    <a:gd name="txR" fmla="*/ 120 w 120"/>
                    <a:gd name="txB" fmla="*/ 74 h 74"/>
                  </a:gdLst>
                  <a:ahLst/>
                  <a:cxnLst>
                    <a:cxn ang="0">
                      <a:pos x="42" y="0"/>
                    </a:cxn>
                    <a:cxn ang="0">
                      <a:pos x="0" y="64"/>
                    </a:cxn>
                    <a:cxn ang="0">
                      <a:pos x="120" y="74"/>
                    </a:cxn>
                    <a:cxn ang="0">
                      <a:pos x="42" y="0"/>
                    </a:cxn>
                  </a:cxnLst>
                  <a:rect l="txL" t="txT" r="txR" b="txB"/>
                  <a:pathLst>
                    <a:path w="120" h="74">
                      <a:moveTo>
                        <a:pt x="42" y="0"/>
                      </a:moveTo>
                      <a:lnTo>
                        <a:pt x="0" y="64"/>
                      </a:lnTo>
                      <a:lnTo>
                        <a:pt x="120" y="74"/>
                      </a:lnTo>
                      <a:lnTo>
                        <a:pt x="42" y="0"/>
                      </a:lnTo>
                      <a:close/>
                    </a:path>
                  </a:pathLst>
                </a:custGeom>
                <a:solidFill>
                  <a:srgbClr val="000000">
                    <a:alpha val="100000"/>
                  </a:srgbClr>
                </a:solidFill>
                <a:ln w="9525">
                  <a:noFill/>
                </a:ln>
              </p:spPr>
              <p:txBody>
                <a:bodyPr/>
                <a:p>
                  <a:endParaRPr lang="zh-CN" altLang="en-US"/>
                </a:p>
              </p:txBody>
            </p:sp>
            <p:sp>
              <p:nvSpPr>
                <p:cNvPr id="29823" name="Freeform 22"/>
                <p:cNvSpPr/>
                <p:nvPr/>
              </p:nvSpPr>
              <p:spPr>
                <a:xfrm>
                  <a:off x="2811" y="1595"/>
                  <a:ext cx="693" cy="488"/>
                </a:xfrm>
                <a:custGeom>
                  <a:avLst/>
                  <a:gdLst>
                    <a:gd name="txL" fmla="*/ 0 w 693"/>
                    <a:gd name="txT" fmla="*/ 0 h 488"/>
                    <a:gd name="txR" fmla="*/ 693 w 693"/>
                    <a:gd name="txB" fmla="*/ 488 h 488"/>
                  </a:gdLst>
                  <a:ahLst/>
                  <a:cxnLst>
                    <a:cxn ang="0">
                      <a:pos x="688" y="0"/>
                    </a:cxn>
                    <a:cxn ang="0">
                      <a:pos x="693" y="72"/>
                    </a:cxn>
                    <a:cxn ang="0">
                      <a:pos x="15" y="488"/>
                    </a:cxn>
                    <a:cxn ang="0">
                      <a:pos x="0" y="480"/>
                    </a:cxn>
                    <a:cxn ang="0">
                      <a:pos x="688" y="0"/>
                    </a:cxn>
                  </a:cxnLst>
                  <a:rect l="txL" t="txT" r="txR" b="txB"/>
                  <a:pathLst>
                    <a:path w="693" h="488">
                      <a:moveTo>
                        <a:pt x="688" y="0"/>
                      </a:moveTo>
                      <a:lnTo>
                        <a:pt x="693" y="72"/>
                      </a:lnTo>
                      <a:lnTo>
                        <a:pt x="15" y="488"/>
                      </a:lnTo>
                      <a:lnTo>
                        <a:pt x="0" y="480"/>
                      </a:lnTo>
                      <a:lnTo>
                        <a:pt x="688" y="0"/>
                      </a:lnTo>
                      <a:close/>
                    </a:path>
                  </a:pathLst>
                </a:custGeom>
                <a:solidFill>
                  <a:srgbClr val="000000">
                    <a:alpha val="100000"/>
                  </a:srgbClr>
                </a:solidFill>
                <a:ln w="9525">
                  <a:noFill/>
                </a:ln>
              </p:spPr>
              <p:txBody>
                <a:bodyPr/>
                <a:p>
                  <a:endParaRPr lang="zh-CN" altLang="en-US"/>
                </a:p>
              </p:txBody>
            </p:sp>
            <p:sp>
              <p:nvSpPr>
                <p:cNvPr id="29824" name="Freeform 23"/>
                <p:cNvSpPr/>
                <p:nvPr/>
              </p:nvSpPr>
              <p:spPr>
                <a:xfrm>
                  <a:off x="2882" y="1882"/>
                  <a:ext cx="401" cy="188"/>
                </a:xfrm>
                <a:custGeom>
                  <a:avLst/>
                  <a:gdLst>
                    <a:gd name="txL" fmla="*/ 0 w 401"/>
                    <a:gd name="txT" fmla="*/ 0 h 188"/>
                    <a:gd name="txR" fmla="*/ 401 w 401"/>
                    <a:gd name="txB" fmla="*/ 188 h 188"/>
                  </a:gdLst>
                  <a:ahLst/>
                  <a:cxnLst>
                    <a:cxn ang="0">
                      <a:pos x="400" y="0"/>
                    </a:cxn>
                    <a:cxn ang="0">
                      <a:pos x="401" y="28"/>
                    </a:cxn>
                    <a:cxn ang="0">
                      <a:pos x="6" y="188"/>
                    </a:cxn>
                    <a:cxn ang="0">
                      <a:pos x="0" y="180"/>
                    </a:cxn>
                    <a:cxn ang="0">
                      <a:pos x="400" y="0"/>
                    </a:cxn>
                  </a:cxnLst>
                  <a:rect l="txL" t="txT" r="txR" b="txB"/>
                  <a:pathLst>
                    <a:path w="401" h="188">
                      <a:moveTo>
                        <a:pt x="400" y="0"/>
                      </a:moveTo>
                      <a:lnTo>
                        <a:pt x="401" y="28"/>
                      </a:lnTo>
                      <a:lnTo>
                        <a:pt x="6" y="188"/>
                      </a:lnTo>
                      <a:lnTo>
                        <a:pt x="0" y="180"/>
                      </a:lnTo>
                      <a:lnTo>
                        <a:pt x="400" y="0"/>
                      </a:lnTo>
                      <a:close/>
                    </a:path>
                  </a:pathLst>
                </a:custGeom>
                <a:solidFill>
                  <a:srgbClr val="000000">
                    <a:alpha val="100000"/>
                  </a:srgbClr>
                </a:solidFill>
                <a:ln w="9525">
                  <a:noFill/>
                </a:ln>
              </p:spPr>
              <p:txBody>
                <a:bodyPr/>
                <a:p>
                  <a:endParaRPr lang="zh-CN" altLang="en-US"/>
                </a:p>
              </p:txBody>
            </p:sp>
            <p:sp>
              <p:nvSpPr>
                <p:cNvPr id="29825" name="Freeform 24"/>
                <p:cNvSpPr/>
                <p:nvPr/>
              </p:nvSpPr>
              <p:spPr>
                <a:xfrm>
                  <a:off x="3045" y="1562"/>
                  <a:ext cx="69" cy="113"/>
                </a:xfrm>
                <a:custGeom>
                  <a:avLst/>
                  <a:gdLst>
                    <a:gd name="txL" fmla="*/ 0 w 69"/>
                    <a:gd name="txT" fmla="*/ 0 h 113"/>
                    <a:gd name="txR" fmla="*/ 69 w 69"/>
                    <a:gd name="txB" fmla="*/ 113 h 113"/>
                  </a:gdLst>
                  <a:ahLst/>
                  <a:cxnLst>
                    <a:cxn ang="0">
                      <a:pos x="51" y="1"/>
                    </a:cxn>
                    <a:cxn ang="0">
                      <a:pos x="43" y="17"/>
                    </a:cxn>
                    <a:cxn ang="0">
                      <a:pos x="25" y="0"/>
                    </a:cxn>
                    <a:cxn ang="0">
                      <a:pos x="5" y="35"/>
                    </a:cxn>
                    <a:cxn ang="0">
                      <a:pos x="9" y="60"/>
                    </a:cxn>
                    <a:cxn ang="0">
                      <a:pos x="0" y="89"/>
                    </a:cxn>
                    <a:cxn ang="0">
                      <a:pos x="38" y="113"/>
                    </a:cxn>
                    <a:cxn ang="0">
                      <a:pos x="69" y="62"/>
                    </a:cxn>
                    <a:cxn ang="0">
                      <a:pos x="69" y="27"/>
                    </a:cxn>
                    <a:cxn ang="0">
                      <a:pos x="51" y="1"/>
                    </a:cxn>
                  </a:cxnLst>
                  <a:rect l="txL" t="txT" r="txR" b="txB"/>
                  <a:pathLst>
                    <a:path w="69" h="113">
                      <a:moveTo>
                        <a:pt x="51" y="1"/>
                      </a:moveTo>
                      <a:lnTo>
                        <a:pt x="43" y="17"/>
                      </a:lnTo>
                      <a:lnTo>
                        <a:pt x="25" y="0"/>
                      </a:lnTo>
                      <a:lnTo>
                        <a:pt x="5" y="35"/>
                      </a:lnTo>
                      <a:lnTo>
                        <a:pt x="9" y="60"/>
                      </a:lnTo>
                      <a:lnTo>
                        <a:pt x="0" y="89"/>
                      </a:lnTo>
                      <a:lnTo>
                        <a:pt x="38" y="113"/>
                      </a:lnTo>
                      <a:lnTo>
                        <a:pt x="69" y="62"/>
                      </a:lnTo>
                      <a:lnTo>
                        <a:pt x="69" y="27"/>
                      </a:lnTo>
                      <a:lnTo>
                        <a:pt x="51" y="1"/>
                      </a:lnTo>
                      <a:close/>
                    </a:path>
                  </a:pathLst>
                </a:custGeom>
                <a:solidFill>
                  <a:srgbClr val="000000">
                    <a:alpha val="100000"/>
                  </a:srgbClr>
                </a:solidFill>
                <a:ln w="9525">
                  <a:noFill/>
                </a:ln>
              </p:spPr>
              <p:txBody>
                <a:bodyPr/>
                <a:p>
                  <a:endParaRPr lang="zh-CN" altLang="en-US"/>
                </a:p>
              </p:txBody>
            </p:sp>
            <p:sp>
              <p:nvSpPr>
                <p:cNvPr id="29826" name="Freeform 25"/>
                <p:cNvSpPr/>
                <p:nvPr/>
              </p:nvSpPr>
              <p:spPr>
                <a:xfrm>
                  <a:off x="2758" y="1362"/>
                  <a:ext cx="109" cy="168"/>
                </a:xfrm>
                <a:custGeom>
                  <a:avLst/>
                  <a:gdLst>
                    <a:gd name="txL" fmla="*/ 0 w 109"/>
                    <a:gd name="txT" fmla="*/ 0 h 168"/>
                    <a:gd name="txR" fmla="*/ 109 w 109"/>
                    <a:gd name="txB" fmla="*/ 168 h 168"/>
                  </a:gdLst>
                  <a:ahLst/>
                  <a:cxnLst>
                    <a:cxn ang="0">
                      <a:pos x="88" y="3"/>
                    </a:cxn>
                    <a:cxn ang="0">
                      <a:pos x="63" y="0"/>
                    </a:cxn>
                    <a:cxn ang="0">
                      <a:pos x="37" y="35"/>
                    </a:cxn>
                    <a:cxn ang="0">
                      <a:pos x="12" y="27"/>
                    </a:cxn>
                    <a:cxn ang="0">
                      <a:pos x="0" y="94"/>
                    </a:cxn>
                    <a:cxn ang="0">
                      <a:pos x="29" y="123"/>
                    </a:cxn>
                    <a:cxn ang="0">
                      <a:pos x="47" y="168"/>
                    </a:cxn>
                    <a:cxn ang="0">
                      <a:pos x="76" y="112"/>
                    </a:cxn>
                    <a:cxn ang="0">
                      <a:pos x="109" y="78"/>
                    </a:cxn>
                    <a:cxn ang="0">
                      <a:pos x="103" y="40"/>
                    </a:cxn>
                    <a:cxn ang="0">
                      <a:pos x="88" y="3"/>
                    </a:cxn>
                  </a:cxnLst>
                  <a:rect l="txL" t="txT" r="txR" b="txB"/>
                  <a:pathLst>
                    <a:path w="109" h="168">
                      <a:moveTo>
                        <a:pt x="88" y="3"/>
                      </a:moveTo>
                      <a:lnTo>
                        <a:pt x="63" y="0"/>
                      </a:lnTo>
                      <a:lnTo>
                        <a:pt x="37" y="35"/>
                      </a:lnTo>
                      <a:lnTo>
                        <a:pt x="12" y="27"/>
                      </a:lnTo>
                      <a:lnTo>
                        <a:pt x="0" y="94"/>
                      </a:lnTo>
                      <a:lnTo>
                        <a:pt x="29" y="123"/>
                      </a:lnTo>
                      <a:lnTo>
                        <a:pt x="47" y="168"/>
                      </a:lnTo>
                      <a:lnTo>
                        <a:pt x="76" y="112"/>
                      </a:lnTo>
                      <a:lnTo>
                        <a:pt x="109" y="78"/>
                      </a:lnTo>
                      <a:lnTo>
                        <a:pt x="103" y="40"/>
                      </a:lnTo>
                      <a:lnTo>
                        <a:pt x="88" y="3"/>
                      </a:lnTo>
                      <a:close/>
                    </a:path>
                  </a:pathLst>
                </a:custGeom>
                <a:solidFill>
                  <a:srgbClr val="000000">
                    <a:alpha val="100000"/>
                  </a:srgbClr>
                </a:solidFill>
                <a:ln w="9525">
                  <a:noFill/>
                </a:ln>
              </p:spPr>
              <p:txBody>
                <a:bodyPr/>
                <a:p>
                  <a:endParaRPr lang="zh-CN" altLang="en-US"/>
                </a:p>
              </p:txBody>
            </p:sp>
            <p:sp>
              <p:nvSpPr>
                <p:cNvPr id="29827" name="Freeform 26"/>
                <p:cNvSpPr/>
                <p:nvPr/>
              </p:nvSpPr>
              <p:spPr>
                <a:xfrm>
                  <a:off x="1624" y="2142"/>
                  <a:ext cx="909" cy="260"/>
                </a:xfrm>
                <a:custGeom>
                  <a:avLst/>
                  <a:gdLst>
                    <a:gd name="txL" fmla="*/ 0 w 909"/>
                    <a:gd name="txT" fmla="*/ 0 h 260"/>
                    <a:gd name="txR" fmla="*/ 909 w 909"/>
                    <a:gd name="txB" fmla="*/ 260 h 260"/>
                  </a:gdLst>
                  <a:ahLst/>
                  <a:cxnLst>
                    <a:cxn ang="0">
                      <a:pos x="864" y="112"/>
                    </a:cxn>
                    <a:cxn ang="0">
                      <a:pos x="630" y="194"/>
                    </a:cxn>
                    <a:cxn ang="0">
                      <a:pos x="626" y="175"/>
                    </a:cxn>
                    <a:cxn ang="0">
                      <a:pos x="909" y="90"/>
                    </a:cxn>
                    <a:cxn ang="0">
                      <a:pos x="213" y="260"/>
                    </a:cxn>
                    <a:cxn ang="0">
                      <a:pos x="208" y="237"/>
                    </a:cxn>
                    <a:cxn ang="0">
                      <a:pos x="901" y="88"/>
                    </a:cxn>
                    <a:cxn ang="0">
                      <a:pos x="882" y="72"/>
                    </a:cxn>
                    <a:cxn ang="0">
                      <a:pos x="0" y="194"/>
                    </a:cxn>
                    <a:cxn ang="0">
                      <a:pos x="0" y="173"/>
                    </a:cxn>
                    <a:cxn ang="0">
                      <a:pos x="405" y="128"/>
                    </a:cxn>
                    <a:cxn ang="0">
                      <a:pos x="302" y="109"/>
                    </a:cxn>
                    <a:cxn ang="0">
                      <a:pos x="357" y="61"/>
                    </a:cxn>
                    <a:cxn ang="0">
                      <a:pos x="435" y="120"/>
                    </a:cxn>
                    <a:cxn ang="0">
                      <a:pos x="608" y="101"/>
                    </a:cxn>
                    <a:cxn ang="0">
                      <a:pos x="522" y="61"/>
                    </a:cxn>
                    <a:cxn ang="0">
                      <a:pos x="528" y="32"/>
                    </a:cxn>
                    <a:cxn ang="0">
                      <a:pos x="226" y="23"/>
                    </a:cxn>
                    <a:cxn ang="0">
                      <a:pos x="210" y="0"/>
                    </a:cxn>
                    <a:cxn ang="0">
                      <a:pos x="547" y="18"/>
                    </a:cxn>
                    <a:cxn ang="0">
                      <a:pos x="558" y="10"/>
                    </a:cxn>
                    <a:cxn ang="0">
                      <a:pos x="594" y="10"/>
                    </a:cxn>
                    <a:cxn ang="0">
                      <a:pos x="667" y="26"/>
                    </a:cxn>
                    <a:cxn ang="0">
                      <a:pos x="885" y="40"/>
                    </a:cxn>
                    <a:cxn ang="0">
                      <a:pos x="659" y="39"/>
                    </a:cxn>
                    <a:cxn ang="0">
                      <a:pos x="658" y="72"/>
                    </a:cxn>
                    <a:cxn ang="0">
                      <a:pos x="626" y="77"/>
                    </a:cxn>
                    <a:cxn ang="0">
                      <a:pos x="618" y="101"/>
                    </a:cxn>
                    <a:cxn ang="0">
                      <a:pos x="875" y="71"/>
                    </a:cxn>
                  </a:cxnLst>
                  <a:rect l="txL" t="txT" r="txR" b="txB"/>
                  <a:pathLst>
                    <a:path w="909" h="260">
                      <a:moveTo>
                        <a:pt x="864" y="112"/>
                      </a:moveTo>
                      <a:lnTo>
                        <a:pt x="630" y="194"/>
                      </a:lnTo>
                      <a:lnTo>
                        <a:pt x="626" y="175"/>
                      </a:lnTo>
                      <a:lnTo>
                        <a:pt x="909" y="90"/>
                      </a:lnTo>
                      <a:lnTo>
                        <a:pt x="213" y="260"/>
                      </a:lnTo>
                      <a:lnTo>
                        <a:pt x="208" y="237"/>
                      </a:lnTo>
                      <a:lnTo>
                        <a:pt x="901" y="88"/>
                      </a:lnTo>
                      <a:lnTo>
                        <a:pt x="882" y="72"/>
                      </a:lnTo>
                      <a:lnTo>
                        <a:pt x="0" y="194"/>
                      </a:lnTo>
                      <a:lnTo>
                        <a:pt x="0" y="173"/>
                      </a:lnTo>
                      <a:lnTo>
                        <a:pt x="405" y="128"/>
                      </a:lnTo>
                      <a:lnTo>
                        <a:pt x="302" y="109"/>
                      </a:lnTo>
                      <a:lnTo>
                        <a:pt x="357" y="61"/>
                      </a:lnTo>
                      <a:lnTo>
                        <a:pt x="435" y="120"/>
                      </a:lnTo>
                      <a:lnTo>
                        <a:pt x="608" y="101"/>
                      </a:lnTo>
                      <a:lnTo>
                        <a:pt x="522" y="61"/>
                      </a:lnTo>
                      <a:lnTo>
                        <a:pt x="528" y="32"/>
                      </a:lnTo>
                      <a:lnTo>
                        <a:pt x="226" y="23"/>
                      </a:lnTo>
                      <a:lnTo>
                        <a:pt x="210" y="0"/>
                      </a:lnTo>
                      <a:lnTo>
                        <a:pt x="547" y="18"/>
                      </a:lnTo>
                      <a:lnTo>
                        <a:pt x="558" y="10"/>
                      </a:lnTo>
                      <a:lnTo>
                        <a:pt x="594" y="10"/>
                      </a:lnTo>
                      <a:lnTo>
                        <a:pt x="667" y="26"/>
                      </a:lnTo>
                      <a:lnTo>
                        <a:pt x="885" y="40"/>
                      </a:lnTo>
                      <a:lnTo>
                        <a:pt x="659" y="39"/>
                      </a:lnTo>
                      <a:lnTo>
                        <a:pt x="658" y="72"/>
                      </a:lnTo>
                      <a:lnTo>
                        <a:pt x="626" y="77"/>
                      </a:lnTo>
                      <a:lnTo>
                        <a:pt x="618" y="101"/>
                      </a:lnTo>
                      <a:lnTo>
                        <a:pt x="875" y="71"/>
                      </a:lnTo>
                    </a:path>
                  </a:pathLst>
                </a:custGeom>
                <a:solidFill>
                  <a:srgbClr val="000000">
                    <a:alpha val="100000"/>
                  </a:srgbClr>
                </a:solidFill>
                <a:ln w="9525">
                  <a:noFill/>
                </a:ln>
              </p:spPr>
              <p:txBody>
                <a:bodyPr/>
                <a:p>
                  <a:endParaRPr lang="zh-CN" altLang="en-US"/>
                </a:p>
              </p:txBody>
            </p:sp>
            <p:sp>
              <p:nvSpPr>
                <p:cNvPr id="29828" name="Freeform 27"/>
                <p:cNvSpPr/>
                <p:nvPr/>
              </p:nvSpPr>
              <p:spPr>
                <a:xfrm>
                  <a:off x="2123" y="2342"/>
                  <a:ext cx="71" cy="40"/>
                </a:xfrm>
                <a:custGeom>
                  <a:avLst/>
                  <a:gdLst>
                    <a:gd name="txL" fmla="*/ 0 w 71"/>
                    <a:gd name="txT" fmla="*/ 0 h 40"/>
                    <a:gd name="txR" fmla="*/ 71 w 71"/>
                    <a:gd name="txB" fmla="*/ 40 h 40"/>
                  </a:gdLst>
                  <a:ahLst/>
                  <a:cxnLst>
                    <a:cxn ang="0">
                      <a:pos x="64" y="4"/>
                    </a:cxn>
                    <a:cxn ang="0">
                      <a:pos x="71" y="31"/>
                    </a:cxn>
                    <a:cxn ang="0">
                      <a:pos x="37" y="40"/>
                    </a:cxn>
                    <a:cxn ang="0">
                      <a:pos x="0" y="0"/>
                    </a:cxn>
                    <a:cxn ang="0">
                      <a:pos x="64" y="4"/>
                    </a:cxn>
                  </a:cxnLst>
                  <a:rect l="txL" t="txT" r="txR" b="txB"/>
                  <a:pathLst>
                    <a:path w="71" h="40">
                      <a:moveTo>
                        <a:pt x="64" y="4"/>
                      </a:moveTo>
                      <a:lnTo>
                        <a:pt x="71" y="31"/>
                      </a:lnTo>
                      <a:lnTo>
                        <a:pt x="37" y="40"/>
                      </a:lnTo>
                      <a:lnTo>
                        <a:pt x="0" y="0"/>
                      </a:lnTo>
                      <a:lnTo>
                        <a:pt x="64" y="4"/>
                      </a:lnTo>
                      <a:close/>
                    </a:path>
                  </a:pathLst>
                </a:custGeom>
                <a:solidFill>
                  <a:srgbClr val="000000">
                    <a:alpha val="100000"/>
                  </a:srgbClr>
                </a:solidFill>
                <a:ln w="9525">
                  <a:noFill/>
                </a:ln>
              </p:spPr>
              <p:txBody>
                <a:bodyPr/>
                <a:p>
                  <a:endParaRPr lang="zh-CN" altLang="en-US"/>
                </a:p>
              </p:txBody>
            </p:sp>
            <p:sp>
              <p:nvSpPr>
                <p:cNvPr id="29829" name="Freeform 28"/>
                <p:cNvSpPr/>
                <p:nvPr/>
              </p:nvSpPr>
              <p:spPr>
                <a:xfrm>
                  <a:off x="1952" y="2443"/>
                  <a:ext cx="106" cy="107"/>
                </a:xfrm>
                <a:custGeom>
                  <a:avLst/>
                  <a:gdLst>
                    <a:gd name="txL" fmla="*/ 0 w 106"/>
                    <a:gd name="txT" fmla="*/ 0 h 107"/>
                    <a:gd name="txR" fmla="*/ 106 w 106"/>
                    <a:gd name="txB" fmla="*/ 107 h 107"/>
                  </a:gdLst>
                  <a:ahLst/>
                  <a:cxnLst>
                    <a:cxn ang="0">
                      <a:pos x="106" y="39"/>
                    </a:cxn>
                    <a:cxn ang="0">
                      <a:pos x="67" y="11"/>
                    </a:cxn>
                    <a:cxn ang="0">
                      <a:pos x="43" y="24"/>
                    </a:cxn>
                    <a:cxn ang="0">
                      <a:pos x="10" y="0"/>
                    </a:cxn>
                    <a:cxn ang="0">
                      <a:pos x="0" y="37"/>
                    </a:cxn>
                    <a:cxn ang="0">
                      <a:pos x="0" y="75"/>
                    </a:cxn>
                    <a:cxn ang="0">
                      <a:pos x="35" y="107"/>
                    </a:cxn>
                    <a:cxn ang="0">
                      <a:pos x="51" y="79"/>
                    </a:cxn>
                    <a:cxn ang="0">
                      <a:pos x="80" y="77"/>
                    </a:cxn>
                    <a:cxn ang="0">
                      <a:pos x="106" y="39"/>
                    </a:cxn>
                  </a:cxnLst>
                  <a:rect l="txL" t="txT" r="txR" b="txB"/>
                  <a:pathLst>
                    <a:path w="106" h="107">
                      <a:moveTo>
                        <a:pt x="106" y="39"/>
                      </a:moveTo>
                      <a:lnTo>
                        <a:pt x="67" y="11"/>
                      </a:lnTo>
                      <a:lnTo>
                        <a:pt x="43" y="24"/>
                      </a:lnTo>
                      <a:lnTo>
                        <a:pt x="10" y="0"/>
                      </a:lnTo>
                      <a:lnTo>
                        <a:pt x="0" y="37"/>
                      </a:lnTo>
                      <a:lnTo>
                        <a:pt x="0" y="75"/>
                      </a:lnTo>
                      <a:lnTo>
                        <a:pt x="35" y="107"/>
                      </a:lnTo>
                      <a:lnTo>
                        <a:pt x="51" y="79"/>
                      </a:lnTo>
                      <a:lnTo>
                        <a:pt x="80" y="77"/>
                      </a:lnTo>
                      <a:lnTo>
                        <a:pt x="106" y="39"/>
                      </a:lnTo>
                      <a:close/>
                    </a:path>
                  </a:pathLst>
                </a:custGeom>
                <a:solidFill>
                  <a:srgbClr val="000000">
                    <a:alpha val="100000"/>
                  </a:srgbClr>
                </a:solidFill>
                <a:ln w="9525">
                  <a:noFill/>
                </a:ln>
              </p:spPr>
              <p:txBody>
                <a:bodyPr/>
                <a:p>
                  <a:endParaRPr lang="zh-CN" altLang="en-US"/>
                </a:p>
              </p:txBody>
            </p:sp>
            <p:sp>
              <p:nvSpPr>
                <p:cNvPr id="29830" name="Freeform 29"/>
                <p:cNvSpPr/>
                <p:nvPr/>
              </p:nvSpPr>
              <p:spPr>
                <a:xfrm>
                  <a:off x="2179" y="2090"/>
                  <a:ext cx="333" cy="73"/>
                </a:xfrm>
                <a:custGeom>
                  <a:avLst/>
                  <a:gdLst>
                    <a:gd name="txL" fmla="*/ 0 w 333"/>
                    <a:gd name="txT" fmla="*/ 0 h 73"/>
                    <a:gd name="txR" fmla="*/ 333 w 333"/>
                    <a:gd name="txB" fmla="*/ 73 h 73"/>
                  </a:gdLst>
                  <a:ahLst/>
                  <a:cxnLst>
                    <a:cxn ang="0">
                      <a:pos x="328" y="73"/>
                    </a:cxn>
                    <a:cxn ang="0">
                      <a:pos x="0" y="24"/>
                    </a:cxn>
                    <a:cxn ang="0">
                      <a:pos x="26" y="0"/>
                    </a:cxn>
                    <a:cxn ang="0">
                      <a:pos x="333" y="64"/>
                    </a:cxn>
                    <a:cxn ang="0">
                      <a:pos x="328" y="73"/>
                    </a:cxn>
                  </a:cxnLst>
                  <a:rect l="txL" t="txT" r="txR" b="txB"/>
                  <a:pathLst>
                    <a:path w="333" h="73">
                      <a:moveTo>
                        <a:pt x="328" y="73"/>
                      </a:moveTo>
                      <a:lnTo>
                        <a:pt x="0" y="24"/>
                      </a:lnTo>
                      <a:lnTo>
                        <a:pt x="26" y="0"/>
                      </a:lnTo>
                      <a:lnTo>
                        <a:pt x="333" y="64"/>
                      </a:lnTo>
                      <a:lnTo>
                        <a:pt x="328" y="73"/>
                      </a:lnTo>
                      <a:close/>
                    </a:path>
                  </a:pathLst>
                </a:custGeom>
                <a:solidFill>
                  <a:srgbClr val="000000">
                    <a:alpha val="100000"/>
                  </a:srgbClr>
                </a:solidFill>
                <a:ln w="9525">
                  <a:noFill/>
                </a:ln>
              </p:spPr>
              <p:txBody>
                <a:bodyPr/>
                <a:p>
                  <a:endParaRPr lang="zh-CN" altLang="en-US"/>
                </a:p>
              </p:txBody>
            </p:sp>
            <p:sp>
              <p:nvSpPr>
                <p:cNvPr id="29831" name="Freeform 30"/>
                <p:cNvSpPr/>
                <p:nvPr/>
              </p:nvSpPr>
              <p:spPr>
                <a:xfrm>
                  <a:off x="2288" y="2024"/>
                  <a:ext cx="235" cy="123"/>
                </a:xfrm>
                <a:custGeom>
                  <a:avLst/>
                  <a:gdLst>
                    <a:gd name="txL" fmla="*/ 0 w 235"/>
                    <a:gd name="txT" fmla="*/ 0 h 123"/>
                    <a:gd name="txR" fmla="*/ 235 w 235"/>
                    <a:gd name="txB" fmla="*/ 123 h 123"/>
                  </a:gdLst>
                  <a:ahLst/>
                  <a:cxnLst>
                    <a:cxn ang="0">
                      <a:pos x="235" y="123"/>
                    </a:cxn>
                    <a:cxn ang="0">
                      <a:pos x="0" y="11"/>
                    </a:cxn>
                    <a:cxn ang="0">
                      <a:pos x="10" y="0"/>
                    </a:cxn>
                    <a:cxn ang="0">
                      <a:pos x="227" y="114"/>
                    </a:cxn>
                    <a:cxn ang="0">
                      <a:pos x="235" y="123"/>
                    </a:cxn>
                  </a:cxnLst>
                  <a:rect l="txL" t="txT" r="txR" b="txB"/>
                  <a:pathLst>
                    <a:path w="235" h="123">
                      <a:moveTo>
                        <a:pt x="235" y="123"/>
                      </a:moveTo>
                      <a:lnTo>
                        <a:pt x="0" y="11"/>
                      </a:lnTo>
                      <a:lnTo>
                        <a:pt x="10" y="0"/>
                      </a:lnTo>
                      <a:lnTo>
                        <a:pt x="227" y="114"/>
                      </a:lnTo>
                      <a:lnTo>
                        <a:pt x="235" y="123"/>
                      </a:lnTo>
                      <a:close/>
                    </a:path>
                  </a:pathLst>
                </a:custGeom>
                <a:solidFill>
                  <a:srgbClr val="000000">
                    <a:alpha val="100000"/>
                  </a:srgbClr>
                </a:solidFill>
                <a:ln w="9525">
                  <a:noFill/>
                </a:ln>
              </p:spPr>
              <p:txBody>
                <a:bodyPr/>
                <a:p>
                  <a:endParaRPr lang="zh-CN" altLang="en-US"/>
                </a:p>
              </p:txBody>
            </p:sp>
            <p:sp>
              <p:nvSpPr>
                <p:cNvPr id="29832" name="Freeform 31"/>
                <p:cNvSpPr/>
                <p:nvPr/>
              </p:nvSpPr>
              <p:spPr>
                <a:xfrm>
                  <a:off x="2339" y="1978"/>
                  <a:ext cx="201" cy="152"/>
                </a:xfrm>
                <a:custGeom>
                  <a:avLst/>
                  <a:gdLst>
                    <a:gd name="txL" fmla="*/ 0 w 201"/>
                    <a:gd name="txT" fmla="*/ 0 h 152"/>
                    <a:gd name="txR" fmla="*/ 201 w 201"/>
                    <a:gd name="txB" fmla="*/ 152 h 152"/>
                  </a:gdLst>
                  <a:ahLst/>
                  <a:cxnLst>
                    <a:cxn ang="0">
                      <a:pos x="201" y="152"/>
                    </a:cxn>
                    <a:cxn ang="0">
                      <a:pos x="0" y="9"/>
                    </a:cxn>
                    <a:cxn ang="0">
                      <a:pos x="9" y="0"/>
                    </a:cxn>
                    <a:cxn ang="0">
                      <a:pos x="201" y="146"/>
                    </a:cxn>
                    <a:cxn ang="0">
                      <a:pos x="201" y="152"/>
                    </a:cxn>
                  </a:cxnLst>
                  <a:rect l="txL" t="txT" r="txR" b="txB"/>
                  <a:pathLst>
                    <a:path w="201" h="152">
                      <a:moveTo>
                        <a:pt x="201" y="152"/>
                      </a:moveTo>
                      <a:lnTo>
                        <a:pt x="0" y="9"/>
                      </a:lnTo>
                      <a:lnTo>
                        <a:pt x="9" y="0"/>
                      </a:lnTo>
                      <a:lnTo>
                        <a:pt x="201" y="146"/>
                      </a:lnTo>
                      <a:lnTo>
                        <a:pt x="201" y="152"/>
                      </a:lnTo>
                      <a:close/>
                    </a:path>
                  </a:pathLst>
                </a:custGeom>
                <a:solidFill>
                  <a:srgbClr val="000000">
                    <a:alpha val="100000"/>
                  </a:srgbClr>
                </a:solidFill>
                <a:ln w="9525">
                  <a:noFill/>
                </a:ln>
              </p:spPr>
              <p:txBody>
                <a:bodyPr/>
                <a:p>
                  <a:endParaRPr lang="zh-CN" altLang="en-US"/>
                </a:p>
              </p:txBody>
            </p:sp>
          </p:grpSp>
        </p:grpSp>
        <p:grpSp>
          <p:nvGrpSpPr>
            <p:cNvPr id="29707" name="Group 32"/>
            <p:cNvGrpSpPr/>
            <p:nvPr/>
          </p:nvGrpSpPr>
          <p:grpSpPr>
            <a:xfrm>
              <a:off x="2857488" y="2071678"/>
              <a:ext cx="1566862" cy="1506537"/>
              <a:chOff x="799" y="78"/>
              <a:chExt cx="4176" cy="4163"/>
            </a:xfrm>
          </p:grpSpPr>
          <p:sp>
            <p:nvSpPr>
              <p:cNvPr id="29801" name="Freeform 33"/>
              <p:cNvSpPr/>
              <p:nvPr/>
            </p:nvSpPr>
            <p:spPr>
              <a:xfrm>
                <a:off x="799" y="78"/>
                <a:ext cx="4176" cy="4163"/>
              </a:xfrm>
              <a:custGeom>
                <a:avLst/>
                <a:gdLst>
                  <a:gd name="txL" fmla="*/ 0 w 4176"/>
                  <a:gd name="txT" fmla="*/ 0 h 4163"/>
                  <a:gd name="txR" fmla="*/ 4176 w 4176"/>
                  <a:gd name="txB" fmla="*/ 4163 h 4163"/>
                </a:gdLst>
                <a:ahLst/>
                <a:cxnLst>
                  <a:cxn ang="0">
                    <a:pos x="2088" y="0"/>
                  </a:cxn>
                  <a:cxn ang="0">
                    <a:pos x="0" y="2088"/>
                  </a:cxn>
                  <a:cxn ang="0">
                    <a:pos x="2075" y="4163"/>
                  </a:cxn>
                  <a:cxn ang="0">
                    <a:pos x="4176" y="2062"/>
                  </a:cxn>
                  <a:cxn ang="0">
                    <a:pos x="2088"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802" name="Freeform 34"/>
              <p:cNvSpPr/>
              <p:nvPr/>
            </p:nvSpPr>
            <p:spPr>
              <a:xfrm>
                <a:off x="1146" y="425"/>
                <a:ext cx="3481" cy="3469"/>
              </a:xfrm>
              <a:custGeom>
                <a:avLst/>
                <a:gdLst>
                  <a:gd name="txL" fmla="*/ 0 w 4176"/>
                  <a:gd name="txT" fmla="*/ 0 h 4163"/>
                  <a:gd name="txR" fmla="*/ 4176 w 4176"/>
                  <a:gd name="txB" fmla="*/ 4163 h 4163"/>
                </a:gdLst>
                <a:ahLst/>
                <a:cxnLst>
                  <a:cxn ang="0">
                    <a:pos x="54" y="0"/>
                  </a:cxn>
                  <a:cxn ang="0">
                    <a:pos x="0" y="53"/>
                  </a:cxn>
                  <a:cxn ang="0">
                    <a:pos x="54" y="108"/>
                  </a:cxn>
                  <a:cxn ang="0">
                    <a:pos x="110" y="53"/>
                  </a:cxn>
                  <a:cxn ang="0">
                    <a:pos x="54" y="0"/>
                  </a:cxn>
                </a:cxnLst>
                <a:rect l="txL" t="txT" r="txR" b="txB"/>
                <a:pathLst>
                  <a:path w="4176" h="4163">
                    <a:moveTo>
                      <a:pt x="2088" y="0"/>
                    </a:moveTo>
                    <a:lnTo>
                      <a:pt x="0" y="2088"/>
                    </a:lnTo>
                    <a:lnTo>
                      <a:pt x="2075" y="4163"/>
                    </a:lnTo>
                    <a:lnTo>
                      <a:pt x="4176" y="2062"/>
                    </a:lnTo>
                    <a:lnTo>
                      <a:pt x="2088" y="0"/>
                    </a:lnTo>
                    <a:close/>
                  </a:path>
                </a:pathLst>
              </a:custGeom>
              <a:solidFill>
                <a:srgbClr val="FFFFFF">
                  <a:alpha val="100000"/>
                </a:srgbClr>
              </a:solidFill>
              <a:ln w="9525">
                <a:noFill/>
              </a:ln>
            </p:spPr>
            <p:txBody>
              <a:bodyPr/>
              <a:p>
                <a:endParaRPr lang="zh-CN" altLang="en-US"/>
              </a:p>
            </p:txBody>
          </p:sp>
          <p:sp>
            <p:nvSpPr>
              <p:cNvPr id="29803" name="Freeform 35"/>
              <p:cNvSpPr/>
              <p:nvPr/>
            </p:nvSpPr>
            <p:spPr>
              <a:xfrm>
                <a:off x="1891" y="1717"/>
                <a:ext cx="1982" cy="769"/>
              </a:xfrm>
              <a:custGeom>
                <a:avLst/>
                <a:gdLst>
                  <a:gd name="txL" fmla="*/ 0 w 1982"/>
                  <a:gd name="txT" fmla="*/ 0 h 769"/>
                  <a:gd name="txR" fmla="*/ 1982 w 1982"/>
                  <a:gd name="txB" fmla="*/ 769 h 769"/>
                </a:gdLst>
                <a:ahLst/>
                <a:cxnLst>
                  <a:cxn ang="0">
                    <a:pos x="1925" y="13"/>
                  </a:cxn>
                  <a:cxn ang="0">
                    <a:pos x="1641" y="83"/>
                  </a:cxn>
                  <a:cxn ang="0">
                    <a:pos x="1624" y="88"/>
                  </a:cxn>
                  <a:cxn ang="0">
                    <a:pos x="1567" y="79"/>
                  </a:cxn>
                  <a:cxn ang="0">
                    <a:pos x="1517" y="42"/>
                  </a:cxn>
                  <a:cxn ang="0">
                    <a:pos x="1474" y="11"/>
                  </a:cxn>
                  <a:cxn ang="0">
                    <a:pos x="1426" y="0"/>
                  </a:cxn>
                  <a:cxn ang="0">
                    <a:pos x="1408" y="1"/>
                  </a:cxn>
                  <a:cxn ang="0">
                    <a:pos x="72" y="359"/>
                  </a:cxn>
                  <a:cxn ang="0">
                    <a:pos x="53" y="369"/>
                  </a:cxn>
                  <a:cxn ang="0">
                    <a:pos x="21" y="411"/>
                  </a:cxn>
                  <a:cxn ang="0">
                    <a:pos x="4" y="472"/>
                  </a:cxn>
                  <a:cxn ang="0">
                    <a:pos x="7" y="579"/>
                  </a:cxn>
                  <a:cxn ang="0">
                    <a:pos x="45" y="681"/>
                  </a:cxn>
                  <a:cxn ang="0">
                    <a:pos x="95" y="743"/>
                  </a:cxn>
                  <a:cxn ang="0">
                    <a:pos x="137" y="765"/>
                  </a:cxn>
                  <a:cxn ang="0">
                    <a:pos x="156" y="769"/>
                  </a:cxn>
                  <a:cxn ang="0">
                    <a:pos x="1553" y="388"/>
                  </a:cxn>
                  <a:cxn ang="0">
                    <a:pos x="1567" y="378"/>
                  </a:cxn>
                  <a:cxn ang="0">
                    <a:pos x="1590" y="347"/>
                  </a:cxn>
                  <a:cxn ang="0">
                    <a:pos x="1603" y="303"/>
                  </a:cxn>
                  <a:cxn ang="0">
                    <a:pos x="1623" y="253"/>
                  </a:cxn>
                  <a:cxn ang="0">
                    <a:pos x="1654" y="225"/>
                  </a:cxn>
                  <a:cxn ang="0">
                    <a:pos x="1667" y="221"/>
                  </a:cxn>
                  <a:cxn ang="0">
                    <a:pos x="1963" y="143"/>
                  </a:cxn>
                  <a:cxn ang="0">
                    <a:pos x="1972" y="133"/>
                  </a:cxn>
                  <a:cxn ang="0">
                    <a:pos x="1981" y="100"/>
                  </a:cxn>
                  <a:cxn ang="0">
                    <a:pos x="1978" y="63"/>
                  </a:cxn>
                  <a:cxn ang="0">
                    <a:pos x="1960" y="28"/>
                  </a:cxn>
                  <a:cxn ang="0">
                    <a:pos x="1939" y="13"/>
                  </a:cxn>
                </a:cxnLst>
                <a:rect l="txL" t="txT" r="txR" b="txB"/>
                <a:pathLst>
                  <a:path w="1982" h="769">
                    <a:moveTo>
                      <a:pt x="1925" y="13"/>
                    </a:moveTo>
                    <a:lnTo>
                      <a:pt x="1641" y="83"/>
                    </a:lnTo>
                    <a:lnTo>
                      <a:pt x="1624" y="88"/>
                    </a:lnTo>
                    <a:cubicBezTo>
                      <a:pt x="1612" y="87"/>
                      <a:pt x="1585" y="87"/>
                      <a:pt x="1567" y="79"/>
                    </a:cubicBezTo>
                    <a:cubicBezTo>
                      <a:pt x="1549" y="71"/>
                      <a:pt x="1533" y="53"/>
                      <a:pt x="1517" y="42"/>
                    </a:cubicBezTo>
                    <a:cubicBezTo>
                      <a:pt x="1501" y="31"/>
                      <a:pt x="1489" y="18"/>
                      <a:pt x="1474" y="11"/>
                    </a:cubicBezTo>
                    <a:cubicBezTo>
                      <a:pt x="1459" y="4"/>
                      <a:pt x="1437" y="2"/>
                      <a:pt x="1426" y="0"/>
                    </a:cubicBezTo>
                    <a:lnTo>
                      <a:pt x="1408" y="1"/>
                    </a:lnTo>
                    <a:lnTo>
                      <a:pt x="72" y="359"/>
                    </a:lnTo>
                    <a:lnTo>
                      <a:pt x="53" y="369"/>
                    </a:lnTo>
                    <a:cubicBezTo>
                      <a:pt x="45" y="378"/>
                      <a:pt x="29" y="394"/>
                      <a:pt x="21" y="411"/>
                    </a:cubicBezTo>
                    <a:cubicBezTo>
                      <a:pt x="13" y="428"/>
                      <a:pt x="6" y="444"/>
                      <a:pt x="4" y="472"/>
                    </a:cubicBezTo>
                    <a:cubicBezTo>
                      <a:pt x="2" y="500"/>
                      <a:pt x="0" y="544"/>
                      <a:pt x="7" y="579"/>
                    </a:cubicBezTo>
                    <a:cubicBezTo>
                      <a:pt x="14" y="614"/>
                      <a:pt x="30" y="654"/>
                      <a:pt x="45" y="681"/>
                    </a:cubicBezTo>
                    <a:cubicBezTo>
                      <a:pt x="60" y="708"/>
                      <a:pt x="80" y="729"/>
                      <a:pt x="95" y="743"/>
                    </a:cubicBezTo>
                    <a:cubicBezTo>
                      <a:pt x="110" y="757"/>
                      <a:pt x="127" y="761"/>
                      <a:pt x="137" y="765"/>
                    </a:cubicBezTo>
                    <a:lnTo>
                      <a:pt x="156" y="769"/>
                    </a:lnTo>
                    <a:lnTo>
                      <a:pt x="1553" y="388"/>
                    </a:lnTo>
                    <a:lnTo>
                      <a:pt x="1567" y="378"/>
                    </a:lnTo>
                    <a:cubicBezTo>
                      <a:pt x="1573" y="371"/>
                      <a:pt x="1584" y="360"/>
                      <a:pt x="1590" y="347"/>
                    </a:cubicBezTo>
                    <a:cubicBezTo>
                      <a:pt x="1596" y="334"/>
                      <a:pt x="1598" y="319"/>
                      <a:pt x="1603" y="303"/>
                    </a:cubicBezTo>
                    <a:cubicBezTo>
                      <a:pt x="1608" y="287"/>
                      <a:pt x="1614" y="266"/>
                      <a:pt x="1623" y="253"/>
                    </a:cubicBezTo>
                    <a:cubicBezTo>
                      <a:pt x="1632" y="240"/>
                      <a:pt x="1647" y="230"/>
                      <a:pt x="1654" y="225"/>
                    </a:cubicBezTo>
                    <a:lnTo>
                      <a:pt x="1667" y="221"/>
                    </a:lnTo>
                    <a:lnTo>
                      <a:pt x="1963" y="143"/>
                    </a:lnTo>
                    <a:lnTo>
                      <a:pt x="1972" y="133"/>
                    </a:lnTo>
                    <a:cubicBezTo>
                      <a:pt x="1975" y="126"/>
                      <a:pt x="1980" y="112"/>
                      <a:pt x="1981" y="100"/>
                    </a:cubicBezTo>
                    <a:cubicBezTo>
                      <a:pt x="1982" y="88"/>
                      <a:pt x="1981" y="75"/>
                      <a:pt x="1978" y="63"/>
                    </a:cubicBezTo>
                    <a:cubicBezTo>
                      <a:pt x="1975" y="51"/>
                      <a:pt x="1966" y="36"/>
                      <a:pt x="1960" y="28"/>
                    </a:cubicBezTo>
                    <a:cubicBezTo>
                      <a:pt x="1954" y="20"/>
                      <a:pt x="1943" y="16"/>
                      <a:pt x="1939" y="13"/>
                    </a:cubicBezTo>
                  </a:path>
                </a:pathLst>
              </a:custGeom>
              <a:solidFill>
                <a:srgbClr val="000000">
                  <a:alpha val="100000"/>
                </a:srgbClr>
              </a:solidFill>
              <a:ln w="9525">
                <a:noFill/>
              </a:ln>
            </p:spPr>
            <p:txBody>
              <a:bodyPr/>
              <a:p>
                <a:endParaRPr lang="zh-CN" altLang="en-US"/>
              </a:p>
            </p:txBody>
          </p:sp>
        </p:grpSp>
        <p:grpSp>
          <p:nvGrpSpPr>
            <p:cNvPr id="29708" name="Group 36"/>
            <p:cNvGrpSpPr/>
            <p:nvPr/>
          </p:nvGrpSpPr>
          <p:grpSpPr>
            <a:xfrm>
              <a:off x="1285852" y="3643208"/>
              <a:ext cx="1535112" cy="1428775"/>
              <a:chOff x="799" y="132"/>
              <a:chExt cx="4176" cy="4077"/>
            </a:xfrm>
          </p:grpSpPr>
          <p:sp>
            <p:nvSpPr>
              <p:cNvPr id="29786" name="Freeform 37"/>
              <p:cNvSpPr/>
              <p:nvPr/>
            </p:nvSpPr>
            <p:spPr>
              <a:xfrm>
                <a:off x="799" y="132"/>
                <a:ext cx="4176" cy="4077"/>
              </a:xfrm>
              <a:custGeom>
                <a:avLst/>
                <a:gdLst>
                  <a:gd name="txL" fmla="*/ 0 w 4176"/>
                  <a:gd name="txT" fmla="*/ 0 h 4163"/>
                  <a:gd name="txR" fmla="*/ 4176 w 4176"/>
                  <a:gd name="txB" fmla="*/ 4163 h 4163"/>
                </a:gdLst>
                <a:ahLst/>
                <a:cxnLst>
                  <a:cxn ang="0">
                    <a:pos x="2088" y="0"/>
                  </a:cxn>
                  <a:cxn ang="0">
                    <a:pos x="0" y="1558"/>
                  </a:cxn>
                  <a:cxn ang="0">
                    <a:pos x="2075" y="3109"/>
                  </a:cxn>
                  <a:cxn ang="0">
                    <a:pos x="4176" y="1539"/>
                  </a:cxn>
                  <a:cxn ang="0">
                    <a:pos x="2088"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787" name="Freeform 38"/>
              <p:cNvSpPr/>
              <p:nvPr/>
            </p:nvSpPr>
            <p:spPr>
              <a:xfrm>
                <a:off x="1146" y="425"/>
                <a:ext cx="3481" cy="3469"/>
              </a:xfrm>
              <a:custGeom>
                <a:avLst/>
                <a:gdLst>
                  <a:gd name="txL" fmla="*/ 0 w 4176"/>
                  <a:gd name="txT" fmla="*/ 0 h 4163"/>
                  <a:gd name="txR" fmla="*/ 4176 w 4176"/>
                  <a:gd name="txB" fmla="*/ 4163 h 4163"/>
                </a:gdLst>
                <a:ahLst/>
                <a:cxnLst>
                  <a:cxn ang="0">
                    <a:pos x="54" y="0"/>
                  </a:cxn>
                  <a:cxn ang="0">
                    <a:pos x="0" y="53"/>
                  </a:cxn>
                  <a:cxn ang="0">
                    <a:pos x="54" y="108"/>
                  </a:cxn>
                  <a:cxn ang="0">
                    <a:pos x="110" y="53"/>
                  </a:cxn>
                  <a:cxn ang="0">
                    <a:pos x="54" y="0"/>
                  </a:cxn>
                </a:cxnLst>
                <a:rect l="txL" t="txT" r="txR" b="txB"/>
                <a:pathLst>
                  <a:path w="4176" h="4163">
                    <a:moveTo>
                      <a:pt x="2088" y="0"/>
                    </a:moveTo>
                    <a:lnTo>
                      <a:pt x="0" y="2088"/>
                    </a:lnTo>
                    <a:lnTo>
                      <a:pt x="2075" y="4163"/>
                    </a:lnTo>
                    <a:lnTo>
                      <a:pt x="4176" y="2062"/>
                    </a:lnTo>
                    <a:lnTo>
                      <a:pt x="2088" y="0"/>
                    </a:lnTo>
                    <a:close/>
                  </a:path>
                </a:pathLst>
              </a:custGeom>
              <a:solidFill>
                <a:srgbClr val="FFFFFF">
                  <a:alpha val="100000"/>
                </a:srgbClr>
              </a:solidFill>
              <a:ln w="9525">
                <a:noFill/>
              </a:ln>
            </p:spPr>
            <p:txBody>
              <a:bodyPr/>
              <a:p>
                <a:endParaRPr lang="zh-CN" altLang="en-US"/>
              </a:p>
            </p:txBody>
          </p:sp>
          <p:grpSp>
            <p:nvGrpSpPr>
              <p:cNvPr id="29788" name="Group 39"/>
              <p:cNvGrpSpPr/>
              <p:nvPr/>
            </p:nvGrpSpPr>
            <p:grpSpPr>
              <a:xfrm>
                <a:off x="1908" y="815"/>
                <a:ext cx="2006" cy="2775"/>
                <a:chOff x="1908" y="815"/>
                <a:chExt cx="2006" cy="2775"/>
              </a:xfrm>
            </p:grpSpPr>
            <p:sp>
              <p:nvSpPr>
                <p:cNvPr id="29789" name="Freeform 40"/>
                <p:cNvSpPr/>
                <p:nvPr/>
              </p:nvSpPr>
              <p:spPr>
                <a:xfrm>
                  <a:off x="1908" y="815"/>
                  <a:ext cx="2006" cy="2737"/>
                </a:xfrm>
                <a:custGeom>
                  <a:avLst/>
                  <a:gdLst>
                    <a:gd name="txL" fmla="*/ 0 w 2006"/>
                    <a:gd name="txT" fmla="*/ 0 h 2737"/>
                    <a:gd name="txR" fmla="*/ 2006 w 2006"/>
                    <a:gd name="txB" fmla="*/ 2737 h 2737"/>
                  </a:gdLst>
                  <a:ahLst/>
                  <a:cxnLst>
                    <a:cxn ang="0">
                      <a:pos x="975" y="4"/>
                    </a:cxn>
                    <a:cxn ang="0">
                      <a:pos x="818" y="36"/>
                    </a:cxn>
                    <a:cxn ang="0">
                      <a:pos x="703" y="116"/>
                    </a:cxn>
                    <a:cxn ang="0">
                      <a:pos x="601" y="238"/>
                    </a:cxn>
                    <a:cxn ang="0">
                      <a:pos x="546" y="375"/>
                    </a:cxn>
                    <a:cxn ang="0">
                      <a:pos x="534" y="507"/>
                    </a:cxn>
                    <a:cxn ang="0">
                      <a:pos x="550" y="670"/>
                    </a:cxn>
                    <a:cxn ang="0">
                      <a:pos x="598" y="833"/>
                    </a:cxn>
                    <a:cxn ang="0">
                      <a:pos x="655" y="951"/>
                    </a:cxn>
                    <a:cxn ang="0">
                      <a:pos x="710" y="1035"/>
                    </a:cxn>
                    <a:cxn ang="0">
                      <a:pos x="716" y="1057"/>
                    </a:cxn>
                    <a:cxn ang="0">
                      <a:pos x="710" y="1185"/>
                    </a:cxn>
                    <a:cxn ang="0">
                      <a:pos x="702" y="1198"/>
                    </a:cxn>
                    <a:cxn ang="0">
                      <a:pos x="690" y="1204"/>
                    </a:cxn>
                    <a:cxn ang="0">
                      <a:pos x="558" y="1254"/>
                    </a:cxn>
                    <a:cxn ang="0">
                      <a:pos x="449" y="1297"/>
                    </a:cxn>
                    <a:cxn ang="0">
                      <a:pos x="178" y="1400"/>
                    </a:cxn>
                    <a:cxn ang="0">
                      <a:pos x="77" y="1448"/>
                    </a:cxn>
                    <a:cxn ang="0">
                      <a:pos x="36" y="1477"/>
                    </a:cxn>
                    <a:cxn ang="0">
                      <a:pos x="12" y="1513"/>
                    </a:cxn>
                    <a:cxn ang="0">
                      <a:pos x="0" y="1597"/>
                    </a:cxn>
                    <a:cxn ang="0">
                      <a:pos x="0" y="1777"/>
                    </a:cxn>
                    <a:cxn ang="0">
                      <a:pos x="967" y="2737"/>
                    </a:cxn>
                    <a:cxn ang="0">
                      <a:pos x="1999" y="1791"/>
                    </a:cxn>
                    <a:cxn ang="0">
                      <a:pos x="2006" y="1667"/>
                    </a:cxn>
                    <a:cxn ang="0">
                      <a:pos x="1999" y="1573"/>
                    </a:cxn>
                    <a:cxn ang="0">
                      <a:pos x="1990" y="1532"/>
                    </a:cxn>
                    <a:cxn ang="0">
                      <a:pos x="1944" y="1465"/>
                    </a:cxn>
                    <a:cxn ang="0">
                      <a:pos x="1798" y="1393"/>
                    </a:cxn>
                    <a:cxn ang="0">
                      <a:pos x="1534" y="1308"/>
                    </a:cxn>
                    <a:cxn ang="0">
                      <a:pos x="1359" y="1254"/>
                    </a:cxn>
                    <a:cxn ang="0">
                      <a:pos x="1236" y="1219"/>
                    </a:cxn>
                    <a:cxn ang="0">
                      <a:pos x="1223" y="1211"/>
                    </a:cxn>
                    <a:cxn ang="0">
                      <a:pos x="1222" y="1196"/>
                    </a:cxn>
                    <a:cxn ang="0">
                      <a:pos x="1222" y="1151"/>
                    </a:cxn>
                    <a:cxn ang="0">
                      <a:pos x="1222" y="1084"/>
                    </a:cxn>
                    <a:cxn ang="0">
                      <a:pos x="1228" y="1063"/>
                    </a:cxn>
                    <a:cxn ang="0">
                      <a:pos x="1252" y="1031"/>
                    </a:cxn>
                    <a:cxn ang="0">
                      <a:pos x="1290" y="983"/>
                    </a:cxn>
                    <a:cxn ang="0">
                      <a:pos x="1334" y="892"/>
                    </a:cxn>
                    <a:cxn ang="0">
                      <a:pos x="1367" y="798"/>
                    </a:cxn>
                    <a:cxn ang="0">
                      <a:pos x="1394" y="703"/>
                    </a:cxn>
                    <a:cxn ang="0">
                      <a:pos x="1418" y="606"/>
                    </a:cxn>
                    <a:cxn ang="0">
                      <a:pos x="1430" y="523"/>
                    </a:cxn>
                    <a:cxn ang="0">
                      <a:pos x="1430" y="459"/>
                    </a:cxn>
                    <a:cxn ang="0">
                      <a:pos x="1402" y="340"/>
                    </a:cxn>
                    <a:cxn ang="0">
                      <a:pos x="1350" y="243"/>
                    </a:cxn>
                    <a:cxn ang="0">
                      <a:pos x="1298" y="171"/>
                    </a:cxn>
                    <a:cxn ang="0">
                      <a:pos x="1230" y="99"/>
                    </a:cxn>
                    <a:cxn ang="0">
                      <a:pos x="1116" y="33"/>
                    </a:cxn>
                    <a:cxn ang="0">
                      <a:pos x="975" y="4"/>
                    </a:cxn>
                  </a:cxnLst>
                  <a:rect l="txL" t="txT" r="txR" b="txB"/>
                  <a:pathLst>
                    <a:path w="2006" h="2737">
                      <a:moveTo>
                        <a:pt x="975" y="4"/>
                      </a:moveTo>
                      <a:cubicBezTo>
                        <a:pt x="935" y="0"/>
                        <a:pt x="863" y="17"/>
                        <a:pt x="818" y="36"/>
                      </a:cubicBezTo>
                      <a:cubicBezTo>
                        <a:pt x="773" y="55"/>
                        <a:pt x="739" y="82"/>
                        <a:pt x="703" y="116"/>
                      </a:cubicBezTo>
                      <a:cubicBezTo>
                        <a:pt x="667" y="150"/>
                        <a:pt x="627" y="195"/>
                        <a:pt x="601" y="238"/>
                      </a:cubicBezTo>
                      <a:cubicBezTo>
                        <a:pt x="575" y="281"/>
                        <a:pt x="557" y="330"/>
                        <a:pt x="546" y="375"/>
                      </a:cubicBezTo>
                      <a:cubicBezTo>
                        <a:pt x="535" y="420"/>
                        <a:pt x="533" y="458"/>
                        <a:pt x="534" y="507"/>
                      </a:cubicBezTo>
                      <a:cubicBezTo>
                        <a:pt x="535" y="556"/>
                        <a:pt x="539" y="616"/>
                        <a:pt x="550" y="670"/>
                      </a:cubicBezTo>
                      <a:cubicBezTo>
                        <a:pt x="561" y="724"/>
                        <a:pt x="581" y="786"/>
                        <a:pt x="598" y="833"/>
                      </a:cubicBezTo>
                      <a:cubicBezTo>
                        <a:pt x="615" y="880"/>
                        <a:pt x="636" y="917"/>
                        <a:pt x="655" y="951"/>
                      </a:cubicBezTo>
                      <a:cubicBezTo>
                        <a:pt x="674" y="985"/>
                        <a:pt x="700" y="1017"/>
                        <a:pt x="710" y="1035"/>
                      </a:cubicBezTo>
                      <a:lnTo>
                        <a:pt x="716" y="1057"/>
                      </a:lnTo>
                      <a:cubicBezTo>
                        <a:pt x="716" y="1082"/>
                        <a:pt x="712" y="1162"/>
                        <a:pt x="710" y="1185"/>
                      </a:cubicBezTo>
                      <a:lnTo>
                        <a:pt x="702" y="1198"/>
                      </a:lnTo>
                      <a:lnTo>
                        <a:pt x="690" y="1204"/>
                      </a:lnTo>
                      <a:cubicBezTo>
                        <a:pt x="666" y="1213"/>
                        <a:pt x="598" y="1239"/>
                        <a:pt x="558" y="1254"/>
                      </a:cubicBezTo>
                      <a:cubicBezTo>
                        <a:pt x="518" y="1269"/>
                        <a:pt x="512" y="1273"/>
                        <a:pt x="449" y="1297"/>
                      </a:cubicBezTo>
                      <a:cubicBezTo>
                        <a:pt x="386" y="1321"/>
                        <a:pt x="240" y="1375"/>
                        <a:pt x="178" y="1400"/>
                      </a:cubicBezTo>
                      <a:cubicBezTo>
                        <a:pt x="116" y="1425"/>
                        <a:pt x="101" y="1435"/>
                        <a:pt x="77" y="1448"/>
                      </a:cubicBezTo>
                      <a:cubicBezTo>
                        <a:pt x="53" y="1461"/>
                        <a:pt x="47" y="1466"/>
                        <a:pt x="36" y="1477"/>
                      </a:cubicBezTo>
                      <a:cubicBezTo>
                        <a:pt x="25" y="1488"/>
                        <a:pt x="18" y="1493"/>
                        <a:pt x="12" y="1513"/>
                      </a:cubicBezTo>
                      <a:cubicBezTo>
                        <a:pt x="6" y="1533"/>
                        <a:pt x="2" y="1553"/>
                        <a:pt x="0" y="1597"/>
                      </a:cubicBezTo>
                      <a:lnTo>
                        <a:pt x="0" y="1777"/>
                      </a:lnTo>
                      <a:lnTo>
                        <a:pt x="967" y="2737"/>
                      </a:lnTo>
                      <a:lnTo>
                        <a:pt x="1999" y="1791"/>
                      </a:lnTo>
                      <a:lnTo>
                        <a:pt x="2006" y="1667"/>
                      </a:lnTo>
                      <a:lnTo>
                        <a:pt x="1999" y="1573"/>
                      </a:lnTo>
                      <a:cubicBezTo>
                        <a:pt x="1996" y="1551"/>
                        <a:pt x="1999" y="1550"/>
                        <a:pt x="1990" y="1532"/>
                      </a:cubicBezTo>
                      <a:cubicBezTo>
                        <a:pt x="1981" y="1514"/>
                        <a:pt x="1976" y="1488"/>
                        <a:pt x="1944" y="1465"/>
                      </a:cubicBezTo>
                      <a:cubicBezTo>
                        <a:pt x="1912" y="1442"/>
                        <a:pt x="1866" y="1419"/>
                        <a:pt x="1798" y="1393"/>
                      </a:cubicBezTo>
                      <a:cubicBezTo>
                        <a:pt x="1730" y="1367"/>
                        <a:pt x="1607" y="1331"/>
                        <a:pt x="1534" y="1308"/>
                      </a:cubicBezTo>
                      <a:cubicBezTo>
                        <a:pt x="1461" y="1285"/>
                        <a:pt x="1409" y="1269"/>
                        <a:pt x="1359" y="1254"/>
                      </a:cubicBezTo>
                      <a:cubicBezTo>
                        <a:pt x="1309" y="1239"/>
                        <a:pt x="1258" y="1226"/>
                        <a:pt x="1236" y="1219"/>
                      </a:cubicBezTo>
                      <a:lnTo>
                        <a:pt x="1223" y="1211"/>
                      </a:lnTo>
                      <a:cubicBezTo>
                        <a:pt x="1221" y="1207"/>
                        <a:pt x="1222" y="1206"/>
                        <a:pt x="1222" y="1196"/>
                      </a:cubicBezTo>
                      <a:cubicBezTo>
                        <a:pt x="1222" y="1186"/>
                        <a:pt x="1222" y="1170"/>
                        <a:pt x="1222" y="1151"/>
                      </a:cubicBezTo>
                      <a:cubicBezTo>
                        <a:pt x="1222" y="1132"/>
                        <a:pt x="1221" y="1099"/>
                        <a:pt x="1222" y="1084"/>
                      </a:cubicBezTo>
                      <a:cubicBezTo>
                        <a:pt x="1223" y="1069"/>
                        <a:pt x="1223" y="1072"/>
                        <a:pt x="1228" y="1063"/>
                      </a:cubicBezTo>
                      <a:cubicBezTo>
                        <a:pt x="1233" y="1054"/>
                        <a:pt x="1242" y="1044"/>
                        <a:pt x="1252" y="1031"/>
                      </a:cubicBezTo>
                      <a:cubicBezTo>
                        <a:pt x="1262" y="1018"/>
                        <a:pt x="1276" y="1006"/>
                        <a:pt x="1290" y="983"/>
                      </a:cubicBezTo>
                      <a:cubicBezTo>
                        <a:pt x="1304" y="960"/>
                        <a:pt x="1321" y="923"/>
                        <a:pt x="1334" y="892"/>
                      </a:cubicBezTo>
                      <a:cubicBezTo>
                        <a:pt x="1347" y="861"/>
                        <a:pt x="1357" y="829"/>
                        <a:pt x="1367" y="798"/>
                      </a:cubicBezTo>
                      <a:cubicBezTo>
                        <a:pt x="1377" y="767"/>
                        <a:pt x="1386" y="735"/>
                        <a:pt x="1394" y="703"/>
                      </a:cubicBezTo>
                      <a:cubicBezTo>
                        <a:pt x="1402" y="671"/>
                        <a:pt x="1412" y="636"/>
                        <a:pt x="1418" y="606"/>
                      </a:cubicBezTo>
                      <a:cubicBezTo>
                        <a:pt x="1424" y="576"/>
                        <a:pt x="1428" y="547"/>
                        <a:pt x="1430" y="523"/>
                      </a:cubicBezTo>
                      <a:cubicBezTo>
                        <a:pt x="1432" y="499"/>
                        <a:pt x="1435" y="489"/>
                        <a:pt x="1430" y="459"/>
                      </a:cubicBezTo>
                      <a:cubicBezTo>
                        <a:pt x="1425" y="429"/>
                        <a:pt x="1415" y="376"/>
                        <a:pt x="1402" y="340"/>
                      </a:cubicBezTo>
                      <a:cubicBezTo>
                        <a:pt x="1389" y="304"/>
                        <a:pt x="1367" y="271"/>
                        <a:pt x="1350" y="243"/>
                      </a:cubicBezTo>
                      <a:cubicBezTo>
                        <a:pt x="1333" y="215"/>
                        <a:pt x="1318" y="195"/>
                        <a:pt x="1298" y="171"/>
                      </a:cubicBezTo>
                      <a:cubicBezTo>
                        <a:pt x="1278" y="147"/>
                        <a:pt x="1260" y="122"/>
                        <a:pt x="1230" y="99"/>
                      </a:cubicBezTo>
                      <a:cubicBezTo>
                        <a:pt x="1200" y="76"/>
                        <a:pt x="1158" y="49"/>
                        <a:pt x="1116" y="33"/>
                      </a:cubicBezTo>
                      <a:cubicBezTo>
                        <a:pt x="1074" y="17"/>
                        <a:pt x="1004" y="10"/>
                        <a:pt x="975" y="4"/>
                      </a:cubicBezTo>
                      <a:close/>
                    </a:path>
                  </a:pathLst>
                </a:custGeom>
                <a:solidFill>
                  <a:srgbClr val="000000">
                    <a:alpha val="100000"/>
                  </a:srgbClr>
                </a:solidFill>
                <a:ln w="9525">
                  <a:noFill/>
                </a:ln>
              </p:spPr>
              <p:txBody>
                <a:bodyPr/>
                <a:p>
                  <a:endParaRPr lang="zh-CN" altLang="en-US"/>
                </a:p>
              </p:txBody>
            </p:sp>
            <p:sp>
              <p:nvSpPr>
                <p:cNvPr id="29790" name="Freeform 41"/>
                <p:cNvSpPr/>
                <p:nvPr/>
              </p:nvSpPr>
              <p:spPr>
                <a:xfrm>
                  <a:off x="2163" y="1762"/>
                  <a:ext cx="1507" cy="1828"/>
                </a:xfrm>
                <a:custGeom>
                  <a:avLst/>
                  <a:gdLst>
                    <a:gd name="txL" fmla="*/ 0 w 1507"/>
                    <a:gd name="txT" fmla="*/ 0 h 1828"/>
                    <a:gd name="txR" fmla="*/ 1507 w 1507"/>
                    <a:gd name="txB" fmla="*/ 1828 h 1828"/>
                  </a:gdLst>
                  <a:ahLst/>
                  <a:cxnLst>
                    <a:cxn ang="0">
                      <a:pos x="233" y="470"/>
                    </a:cxn>
                    <a:cxn ang="0">
                      <a:pos x="332" y="528"/>
                    </a:cxn>
                    <a:cxn ang="0">
                      <a:pos x="452" y="572"/>
                    </a:cxn>
                    <a:cxn ang="0">
                      <a:pos x="591" y="616"/>
                    </a:cxn>
                    <a:cxn ang="0">
                      <a:pos x="665" y="529"/>
                    </a:cxn>
                    <a:cxn ang="0">
                      <a:pos x="699" y="328"/>
                    </a:cxn>
                    <a:cxn ang="0">
                      <a:pos x="680" y="219"/>
                    </a:cxn>
                    <a:cxn ang="0">
                      <a:pos x="717" y="22"/>
                    </a:cxn>
                    <a:cxn ang="0">
                      <a:pos x="782" y="146"/>
                    </a:cxn>
                    <a:cxn ang="0">
                      <a:pos x="802" y="299"/>
                    </a:cxn>
                    <a:cxn ang="0">
                      <a:pos x="811" y="468"/>
                    </a:cxn>
                    <a:cxn ang="0">
                      <a:pos x="834" y="614"/>
                    </a:cxn>
                    <a:cxn ang="0">
                      <a:pos x="983" y="549"/>
                    </a:cxn>
                    <a:cxn ang="0">
                      <a:pos x="1128" y="552"/>
                    </a:cxn>
                    <a:cxn ang="0">
                      <a:pos x="1245" y="473"/>
                    </a:cxn>
                    <a:cxn ang="0">
                      <a:pos x="1351" y="372"/>
                    </a:cxn>
                    <a:cxn ang="0">
                      <a:pos x="1377" y="466"/>
                    </a:cxn>
                    <a:cxn ang="0">
                      <a:pos x="1211" y="547"/>
                    </a:cxn>
                    <a:cxn ang="0">
                      <a:pos x="1096" y="627"/>
                    </a:cxn>
                    <a:cxn ang="0">
                      <a:pos x="988" y="729"/>
                    </a:cxn>
                    <a:cxn ang="0">
                      <a:pos x="971" y="855"/>
                    </a:cxn>
                    <a:cxn ang="0">
                      <a:pos x="1046" y="927"/>
                    </a:cxn>
                    <a:cxn ang="0">
                      <a:pos x="1085" y="988"/>
                    </a:cxn>
                    <a:cxn ang="0">
                      <a:pos x="1214" y="1012"/>
                    </a:cxn>
                    <a:cxn ang="0">
                      <a:pos x="1339" y="1105"/>
                    </a:cxn>
                    <a:cxn ang="0">
                      <a:pos x="1399" y="1219"/>
                    </a:cxn>
                    <a:cxn ang="0">
                      <a:pos x="1217" y="1080"/>
                    </a:cxn>
                    <a:cxn ang="0">
                      <a:pos x="1059" y="1059"/>
                    </a:cxn>
                    <a:cxn ang="0">
                      <a:pos x="940" y="974"/>
                    </a:cxn>
                    <a:cxn ang="0">
                      <a:pos x="796" y="1024"/>
                    </a:cxn>
                    <a:cxn ang="0">
                      <a:pos x="806" y="1176"/>
                    </a:cxn>
                    <a:cxn ang="0">
                      <a:pos x="800" y="1225"/>
                    </a:cxn>
                    <a:cxn ang="0">
                      <a:pos x="760" y="1350"/>
                    </a:cxn>
                    <a:cxn ang="0">
                      <a:pos x="763" y="1458"/>
                    </a:cxn>
                    <a:cxn ang="0">
                      <a:pos x="753" y="1612"/>
                    </a:cxn>
                    <a:cxn ang="0">
                      <a:pos x="745" y="1749"/>
                    </a:cxn>
                    <a:cxn ang="0">
                      <a:pos x="699" y="1716"/>
                    </a:cxn>
                    <a:cxn ang="0">
                      <a:pos x="705" y="1612"/>
                    </a:cxn>
                    <a:cxn ang="0">
                      <a:pos x="713" y="1424"/>
                    </a:cxn>
                    <a:cxn ang="0">
                      <a:pos x="663" y="1309"/>
                    </a:cxn>
                    <a:cxn ang="0">
                      <a:pos x="694" y="1164"/>
                    </a:cxn>
                    <a:cxn ang="0">
                      <a:pos x="674" y="1041"/>
                    </a:cxn>
                    <a:cxn ang="0">
                      <a:pos x="562" y="969"/>
                    </a:cxn>
                    <a:cxn ang="0">
                      <a:pos x="473" y="1028"/>
                    </a:cxn>
                    <a:cxn ang="0">
                      <a:pos x="329" y="1059"/>
                    </a:cxn>
                    <a:cxn ang="0">
                      <a:pos x="202" y="1117"/>
                    </a:cxn>
                    <a:cxn ang="0">
                      <a:pos x="43" y="1164"/>
                    </a:cxn>
                    <a:cxn ang="0">
                      <a:pos x="182" y="1087"/>
                    </a:cxn>
                    <a:cxn ang="0">
                      <a:pos x="309" y="996"/>
                    </a:cxn>
                    <a:cxn ang="0">
                      <a:pos x="388" y="957"/>
                    </a:cxn>
                    <a:cxn ang="0">
                      <a:pos x="441" y="892"/>
                    </a:cxn>
                    <a:cxn ang="0">
                      <a:pos x="493" y="818"/>
                    </a:cxn>
                    <a:cxn ang="0">
                      <a:pos x="460" y="696"/>
                    </a:cxn>
                    <a:cxn ang="0">
                      <a:pos x="340" y="607"/>
                    </a:cxn>
                    <a:cxn ang="0">
                      <a:pos x="232" y="552"/>
                    </a:cxn>
                    <a:cxn ang="0">
                      <a:pos x="141" y="451"/>
                    </a:cxn>
                    <a:cxn ang="0">
                      <a:pos x="14" y="386"/>
                    </a:cxn>
                  </a:cxnLst>
                  <a:rect l="txL" t="txT" r="txR" b="txB"/>
                  <a:pathLst>
                    <a:path w="1507" h="1828">
                      <a:moveTo>
                        <a:pt x="100" y="345"/>
                      </a:moveTo>
                      <a:cubicBezTo>
                        <a:pt x="117" y="344"/>
                        <a:pt x="114" y="370"/>
                        <a:pt x="119" y="381"/>
                      </a:cubicBezTo>
                      <a:cubicBezTo>
                        <a:pt x="124" y="392"/>
                        <a:pt x="123" y="405"/>
                        <a:pt x="130" y="412"/>
                      </a:cubicBezTo>
                      <a:cubicBezTo>
                        <a:pt x="137" y="419"/>
                        <a:pt x="150" y="421"/>
                        <a:pt x="159" y="423"/>
                      </a:cubicBezTo>
                      <a:cubicBezTo>
                        <a:pt x="168" y="425"/>
                        <a:pt x="174" y="418"/>
                        <a:pt x="182" y="423"/>
                      </a:cubicBezTo>
                      <a:cubicBezTo>
                        <a:pt x="190" y="428"/>
                        <a:pt x="199" y="444"/>
                        <a:pt x="207" y="452"/>
                      </a:cubicBezTo>
                      <a:cubicBezTo>
                        <a:pt x="215" y="460"/>
                        <a:pt x="226" y="468"/>
                        <a:pt x="233" y="470"/>
                      </a:cubicBezTo>
                      <a:cubicBezTo>
                        <a:pt x="240" y="472"/>
                        <a:pt x="245" y="463"/>
                        <a:pt x="250" y="465"/>
                      </a:cubicBezTo>
                      <a:cubicBezTo>
                        <a:pt x="255" y="467"/>
                        <a:pt x="261" y="477"/>
                        <a:pt x="263" y="482"/>
                      </a:cubicBezTo>
                      <a:cubicBezTo>
                        <a:pt x="265" y="487"/>
                        <a:pt x="259" y="489"/>
                        <a:pt x="261" y="493"/>
                      </a:cubicBezTo>
                      <a:cubicBezTo>
                        <a:pt x="263" y="497"/>
                        <a:pt x="270" y="502"/>
                        <a:pt x="278" y="504"/>
                      </a:cubicBezTo>
                      <a:cubicBezTo>
                        <a:pt x="286" y="506"/>
                        <a:pt x="299" y="505"/>
                        <a:pt x="307" y="506"/>
                      </a:cubicBezTo>
                      <a:cubicBezTo>
                        <a:pt x="315" y="507"/>
                        <a:pt x="321" y="504"/>
                        <a:pt x="325" y="508"/>
                      </a:cubicBezTo>
                      <a:cubicBezTo>
                        <a:pt x="329" y="512"/>
                        <a:pt x="328" y="523"/>
                        <a:pt x="332" y="528"/>
                      </a:cubicBezTo>
                      <a:cubicBezTo>
                        <a:pt x="336" y="533"/>
                        <a:pt x="344" y="532"/>
                        <a:pt x="349" y="535"/>
                      </a:cubicBezTo>
                      <a:cubicBezTo>
                        <a:pt x="354" y="538"/>
                        <a:pt x="359" y="544"/>
                        <a:pt x="363" y="544"/>
                      </a:cubicBezTo>
                      <a:cubicBezTo>
                        <a:pt x="367" y="544"/>
                        <a:pt x="371" y="538"/>
                        <a:pt x="375" y="538"/>
                      </a:cubicBezTo>
                      <a:cubicBezTo>
                        <a:pt x="379" y="538"/>
                        <a:pt x="384" y="543"/>
                        <a:pt x="386" y="547"/>
                      </a:cubicBezTo>
                      <a:cubicBezTo>
                        <a:pt x="388" y="551"/>
                        <a:pt x="382" y="561"/>
                        <a:pt x="387" y="565"/>
                      </a:cubicBezTo>
                      <a:cubicBezTo>
                        <a:pt x="392" y="569"/>
                        <a:pt x="405" y="573"/>
                        <a:pt x="416" y="574"/>
                      </a:cubicBezTo>
                      <a:cubicBezTo>
                        <a:pt x="427" y="575"/>
                        <a:pt x="441" y="575"/>
                        <a:pt x="452" y="572"/>
                      </a:cubicBezTo>
                      <a:cubicBezTo>
                        <a:pt x="463" y="569"/>
                        <a:pt x="472" y="557"/>
                        <a:pt x="482" y="556"/>
                      </a:cubicBezTo>
                      <a:cubicBezTo>
                        <a:pt x="492" y="555"/>
                        <a:pt x="503" y="564"/>
                        <a:pt x="512" y="565"/>
                      </a:cubicBezTo>
                      <a:cubicBezTo>
                        <a:pt x="521" y="566"/>
                        <a:pt x="531" y="559"/>
                        <a:pt x="538" y="561"/>
                      </a:cubicBezTo>
                      <a:cubicBezTo>
                        <a:pt x="545" y="563"/>
                        <a:pt x="550" y="573"/>
                        <a:pt x="554" y="578"/>
                      </a:cubicBezTo>
                      <a:cubicBezTo>
                        <a:pt x="558" y="583"/>
                        <a:pt x="557" y="587"/>
                        <a:pt x="562" y="591"/>
                      </a:cubicBezTo>
                      <a:cubicBezTo>
                        <a:pt x="567" y="595"/>
                        <a:pt x="580" y="598"/>
                        <a:pt x="585" y="602"/>
                      </a:cubicBezTo>
                      <a:cubicBezTo>
                        <a:pt x="590" y="606"/>
                        <a:pt x="587" y="612"/>
                        <a:pt x="591" y="616"/>
                      </a:cubicBezTo>
                      <a:cubicBezTo>
                        <a:pt x="595" y="620"/>
                        <a:pt x="604" y="624"/>
                        <a:pt x="609" y="624"/>
                      </a:cubicBezTo>
                      <a:cubicBezTo>
                        <a:pt x="614" y="624"/>
                        <a:pt x="619" y="618"/>
                        <a:pt x="621" y="614"/>
                      </a:cubicBezTo>
                      <a:cubicBezTo>
                        <a:pt x="623" y="610"/>
                        <a:pt x="621" y="604"/>
                        <a:pt x="623" y="600"/>
                      </a:cubicBezTo>
                      <a:cubicBezTo>
                        <a:pt x="625" y="596"/>
                        <a:pt x="631" y="592"/>
                        <a:pt x="635" y="589"/>
                      </a:cubicBezTo>
                      <a:cubicBezTo>
                        <a:pt x="639" y="586"/>
                        <a:pt x="645" y="586"/>
                        <a:pt x="649" y="580"/>
                      </a:cubicBezTo>
                      <a:cubicBezTo>
                        <a:pt x="653" y="574"/>
                        <a:pt x="658" y="563"/>
                        <a:pt x="661" y="555"/>
                      </a:cubicBezTo>
                      <a:cubicBezTo>
                        <a:pt x="664" y="547"/>
                        <a:pt x="665" y="537"/>
                        <a:pt x="665" y="529"/>
                      </a:cubicBezTo>
                      <a:cubicBezTo>
                        <a:pt x="665" y="521"/>
                        <a:pt x="657" y="516"/>
                        <a:pt x="659" y="507"/>
                      </a:cubicBezTo>
                      <a:cubicBezTo>
                        <a:pt x="661" y="498"/>
                        <a:pt x="674" y="481"/>
                        <a:pt x="675" y="472"/>
                      </a:cubicBezTo>
                      <a:cubicBezTo>
                        <a:pt x="676" y="463"/>
                        <a:pt x="666" y="461"/>
                        <a:pt x="667" y="451"/>
                      </a:cubicBezTo>
                      <a:cubicBezTo>
                        <a:pt x="668" y="441"/>
                        <a:pt x="675" y="418"/>
                        <a:pt x="682" y="409"/>
                      </a:cubicBezTo>
                      <a:cubicBezTo>
                        <a:pt x="689" y="400"/>
                        <a:pt x="701" y="406"/>
                        <a:pt x="707" y="395"/>
                      </a:cubicBezTo>
                      <a:cubicBezTo>
                        <a:pt x="713" y="384"/>
                        <a:pt x="718" y="356"/>
                        <a:pt x="717" y="345"/>
                      </a:cubicBezTo>
                      <a:cubicBezTo>
                        <a:pt x="716" y="334"/>
                        <a:pt x="700" y="333"/>
                        <a:pt x="699" y="328"/>
                      </a:cubicBezTo>
                      <a:cubicBezTo>
                        <a:pt x="698" y="323"/>
                        <a:pt x="709" y="320"/>
                        <a:pt x="713" y="315"/>
                      </a:cubicBezTo>
                      <a:cubicBezTo>
                        <a:pt x="717" y="310"/>
                        <a:pt x="725" y="302"/>
                        <a:pt x="725" y="296"/>
                      </a:cubicBezTo>
                      <a:cubicBezTo>
                        <a:pt x="725" y="290"/>
                        <a:pt x="716" y="280"/>
                        <a:pt x="710" y="276"/>
                      </a:cubicBezTo>
                      <a:cubicBezTo>
                        <a:pt x="704" y="272"/>
                        <a:pt x="696" y="274"/>
                        <a:pt x="689" y="273"/>
                      </a:cubicBezTo>
                      <a:cubicBezTo>
                        <a:pt x="682" y="272"/>
                        <a:pt x="671" y="277"/>
                        <a:pt x="669" y="272"/>
                      </a:cubicBezTo>
                      <a:cubicBezTo>
                        <a:pt x="667" y="267"/>
                        <a:pt x="674" y="252"/>
                        <a:pt x="676" y="243"/>
                      </a:cubicBezTo>
                      <a:cubicBezTo>
                        <a:pt x="678" y="234"/>
                        <a:pt x="679" y="228"/>
                        <a:pt x="680" y="219"/>
                      </a:cubicBezTo>
                      <a:cubicBezTo>
                        <a:pt x="681" y="210"/>
                        <a:pt x="676" y="198"/>
                        <a:pt x="680" y="190"/>
                      </a:cubicBezTo>
                      <a:cubicBezTo>
                        <a:pt x="684" y="182"/>
                        <a:pt x="702" y="178"/>
                        <a:pt x="707" y="168"/>
                      </a:cubicBezTo>
                      <a:cubicBezTo>
                        <a:pt x="712" y="158"/>
                        <a:pt x="711" y="140"/>
                        <a:pt x="709" y="131"/>
                      </a:cubicBezTo>
                      <a:cubicBezTo>
                        <a:pt x="707" y="122"/>
                        <a:pt x="696" y="123"/>
                        <a:pt x="698" y="115"/>
                      </a:cubicBezTo>
                      <a:cubicBezTo>
                        <a:pt x="700" y="107"/>
                        <a:pt x="719" y="92"/>
                        <a:pt x="723" y="81"/>
                      </a:cubicBezTo>
                      <a:cubicBezTo>
                        <a:pt x="727" y="70"/>
                        <a:pt x="725" y="59"/>
                        <a:pt x="724" y="49"/>
                      </a:cubicBezTo>
                      <a:cubicBezTo>
                        <a:pt x="723" y="39"/>
                        <a:pt x="717" y="30"/>
                        <a:pt x="717" y="22"/>
                      </a:cubicBezTo>
                      <a:cubicBezTo>
                        <a:pt x="717" y="14"/>
                        <a:pt x="720" y="4"/>
                        <a:pt x="724" y="2"/>
                      </a:cubicBezTo>
                      <a:cubicBezTo>
                        <a:pt x="728" y="0"/>
                        <a:pt x="739" y="4"/>
                        <a:pt x="744" y="12"/>
                      </a:cubicBezTo>
                      <a:cubicBezTo>
                        <a:pt x="749" y="20"/>
                        <a:pt x="751" y="40"/>
                        <a:pt x="753" y="49"/>
                      </a:cubicBezTo>
                      <a:cubicBezTo>
                        <a:pt x="755" y="58"/>
                        <a:pt x="757" y="61"/>
                        <a:pt x="757" y="67"/>
                      </a:cubicBezTo>
                      <a:cubicBezTo>
                        <a:pt x="757" y="73"/>
                        <a:pt x="751" y="79"/>
                        <a:pt x="755" y="86"/>
                      </a:cubicBezTo>
                      <a:cubicBezTo>
                        <a:pt x="759" y="93"/>
                        <a:pt x="779" y="100"/>
                        <a:pt x="783" y="110"/>
                      </a:cubicBezTo>
                      <a:cubicBezTo>
                        <a:pt x="787" y="120"/>
                        <a:pt x="781" y="138"/>
                        <a:pt x="782" y="146"/>
                      </a:cubicBezTo>
                      <a:cubicBezTo>
                        <a:pt x="783" y="154"/>
                        <a:pt x="787" y="153"/>
                        <a:pt x="789" y="156"/>
                      </a:cubicBezTo>
                      <a:cubicBezTo>
                        <a:pt x="791" y="159"/>
                        <a:pt x="789" y="162"/>
                        <a:pt x="791" y="166"/>
                      </a:cubicBezTo>
                      <a:cubicBezTo>
                        <a:pt x="793" y="170"/>
                        <a:pt x="801" y="168"/>
                        <a:pt x="800" y="179"/>
                      </a:cubicBezTo>
                      <a:cubicBezTo>
                        <a:pt x="799" y="190"/>
                        <a:pt x="784" y="220"/>
                        <a:pt x="784" y="235"/>
                      </a:cubicBezTo>
                      <a:cubicBezTo>
                        <a:pt x="784" y="250"/>
                        <a:pt x="799" y="264"/>
                        <a:pt x="803" y="272"/>
                      </a:cubicBezTo>
                      <a:cubicBezTo>
                        <a:pt x="807" y="280"/>
                        <a:pt x="807" y="279"/>
                        <a:pt x="807" y="283"/>
                      </a:cubicBezTo>
                      <a:cubicBezTo>
                        <a:pt x="807" y="287"/>
                        <a:pt x="800" y="293"/>
                        <a:pt x="802" y="299"/>
                      </a:cubicBezTo>
                      <a:cubicBezTo>
                        <a:pt x="804" y="305"/>
                        <a:pt x="818" y="308"/>
                        <a:pt x="821" y="320"/>
                      </a:cubicBezTo>
                      <a:cubicBezTo>
                        <a:pt x="824" y="332"/>
                        <a:pt x="824" y="363"/>
                        <a:pt x="821" y="374"/>
                      </a:cubicBezTo>
                      <a:cubicBezTo>
                        <a:pt x="818" y="385"/>
                        <a:pt x="807" y="380"/>
                        <a:pt x="801" y="385"/>
                      </a:cubicBezTo>
                      <a:cubicBezTo>
                        <a:pt x="795" y="390"/>
                        <a:pt x="787" y="395"/>
                        <a:pt x="787" y="403"/>
                      </a:cubicBezTo>
                      <a:cubicBezTo>
                        <a:pt x="787" y="411"/>
                        <a:pt x="799" y="426"/>
                        <a:pt x="803" y="435"/>
                      </a:cubicBezTo>
                      <a:cubicBezTo>
                        <a:pt x="807" y="444"/>
                        <a:pt x="812" y="449"/>
                        <a:pt x="813" y="454"/>
                      </a:cubicBezTo>
                      <a:cubicBezTo>
                        <a:pt x="814" y="459"/>
                        <a:pt x="810" y="465"/>
                        <a:pt x="811" y="468"/>
                      </a:cubicBezTo>
                      <a:cubicBezTo>
                        <a:pt x="812" y="471"/>
                        <a:pt x="820" y="468"/>
                        <a:pt x="821" y="473"/>
                      </a:cubicBezTo>
                      <a:cubicBezTo>
                        <a:pt x="822" y="478"/>
                        <a:pt x="819" y="489"/>
                        <a:pt x="818" y="497"/>
                      </a:cubicBezTo>
                      <a:cubicBezTo>
                        <a:pt x="817" y="505"/>
                        <a:pt x="811" y="511"/>
                        <a:pt x="812" y="520"/>
                      </a:cubicBezTo>
                      <a:cubicBezTo>
                        <a:pt x="813" y="529"/>
                        <a:pt x="821" y="543"/>
                        <a:pt x="825" y="552"/>
                      </a:cubicBezTo>
                      <a:cubicBezTo>
                        <a:pt x="829" y="561"/>
                        <a:pt x="836" y="566"/>
                        <a:pt x="836" y="573"/>
                      </a:cubicBezTo>
                      <a:cubicBezTo>
                        <a:pt x="836" y="580"/>
                        <a:pt x="826" y="587"/>
                        <a:pt x="826" y="594"/>
                      </a:cubicBezTo>
                      <a:cubicBezTo>
                        <a:pt x="826" y="601"/>
                        <a:pt x="829" y="608"/>
                        <a:pt x="834" y="614"/>
                      </a:cubicBezTo>
                      <a:cubicBezTo>
                        <a:pt x="839" y="620"/>
                        <a:pt x="848" y="625"/>
                        <a:pt x="856" y="627"/>
                      </a:cubicBezTo>
                      <a:cubicBezTo>
                        <a:pt x="864" y="629"/>
                        <a:pt x="874" y="628"/>
                        <a:pt x="883" y="624"/>
                      </a:cubicBezTo>
                      <a:cubicBezTo>
                        <a:pt x="892" y="620"/>
                        <a:pt x="901" y="606"/>
                        <a:pt x="911" y="601"/>
                      </a:cubicBezTo>
                      <a:cubicBezTo>
                        <a:pt x="921" y="596"/>
                        <a:pt x="930" y="593"/>
                        <a:pt x="941" y="593"/>
                      </a:cubicBezTo>
                      <a:cubicBezTo>
                        <a:pt x="952" y="593"/>
                        <a:pt x="967" y="604"/>
                        <a:pt x="976" y="601"/>
                      </a:cubicBezTo>
                      <a:cubicBezTo>
                        <a:pt x="985" y="598"/>
                        <a:pt x="993" y="585"/>
                        <a:pt x="994" y="576"/>
                      </a:cubicBezTo>
                      <a:cubicBezTo>
                        <a:pt x="995" y="567"/>
                        <a:pt x="984" y="556"/>
                        <a:pt x="983" y="549"/>
                      </a:cubicBezTo>
                      <a:cubicBezTo>
                        <a:pt x="982" y="542"/>
                        <a:pt x="984" y="534"/>
                        <a:pt x="987" y="532"/>
                      </a:cubicBezTo>
                      <a:cubicBezTo>
                        <a:pt x="990" y="530"/>
                        <a:pt x="994" y="532"/>
                        <a:pt x="1001" y="535"/>
                      </a:cubicBezTo>
                      <a:cubicBezTo>
                        <a:pt x="1008" y="538"/>
                        <a:pt x="1017" y="548"/>
                        <a:pt x="1027" y="550"/>
                      </a:cubicBezTo>
                      <a:cubicBezTo>
                        <a:pt x="1037" y="552"/>
                        <a:pt x="1056" y="547"/>
                        <a:pt x="1063" y="547"/>
                      </a:cubicBezTo>
                      <a:cubicBezTo>
                        <a:pt x="1070" y="547"/>
                        <a:pt x="1065" y="544"/>
                        <a:pt x="1070" y="547"/>
                      </a:cubicBezTo>
                      <a:cubicBezTo>
                        <a:pt x="1075" y="550"/>
                        <a:pt x="1081" y="563"/>
                        <a:pt x="1091" y="564"/>
                      </a:cubicBezTo>
                      <a:cubicBezTo>
                        <a:pt x="1101" y="565"/>
                        <a:pt x="1116" y="555"/>
                        <a:pt x="1128" y="552"/>
                      </a:cubicBezTo>
                      <a:cubicBezTo>
                        <a:pt x="1140" y="549"/>
                        <a:pt x="1155" y="551"/>
                        <a:pt x="1162" y="548"/>
                      </a:cubicBezTo>
                      <a:cubicBezTo>
                        <a:pt x="1169" y="545"/>
                        <a:pt x="1169" y="541"/>
                        <a:pt x="1173" y="536"/>
                      </a:cubicBezTo>
                      <a:cubicBezTo>
                        <a:pt x="1177" y="531"/>
                        <a:pt x="1182" y="526"/>
                        <a:pt x="1184" y="520"/>
                      </a:cubicBezTo>
                      <a:cubicBezTo>
                        <a:pt x="1186" y="514"/>
                        <a:pt x="1182" y="503"/>
                        <a:pt x="1186" y="499"/>
                      </a:cubicBezTo>
                      <a:cubicBezTo>
                        <a:pt x="1190" y="495"/>
                        <a:pt x="1201" y="498"/>
                        <a:pt x="1208" y="494"/>
                      </a:cubicBezTo>
                      <a:cubicBezTo>
                        <a:pt x="1215" y="490"/>
                        <a:pt x="1221" y="475"/>
                        <a:pt x="1227" y="472"/>
                      </a:cubicBezTo>
                      <a:cubicBezTo>
                        <a:pt x="1233" y="469"/>
                        <a:pt x="1238" y="473"/>
                        <a:pt x="1245" y="473"/>
                      </a:cubicBezTo>
                      <a:cubicBezTo>
                        <a:pt x="1252" y="473"/>
                        <a:pt x="1262" y="477"/>
                        <a:pt x="1272" y="473"/>
                      </a:cubicBezTo>
                      <a:cubicBezTo>
                        <a:pt x="1282" y="469"/>
                        <a:pt x="1299" y="453"/>
                        <a:pt x="1304" y="447"/>
                      </a:cubicBezTo>
                      <a:cubicBezTo>
                        <a:pt x="1309" y="441"/>
                        <a:pt x="1299" y="440"/>
                        <a:pt x="1301" y="435"/>
                      </a:cubicBezTo>
                      <a:cubicBezTo>
                        <a:pt x="1303" y="430"/>
                        <a:pt x="1314" y="419"/>
                        <a:pt x="1319" y="416"/>
                      </a:cubicBezTo>
                      <a:cubicBezTo>
                        <a:pt x="1324" y="413"/>
                        <a:pt x="1329" y="420"/>
                        <a:pt x="1334" y="417"/>
                      </a:cubicBezTo>
                      <a:cubicBezTo>
                        <a:pt x="1339" y="414"/>
                        <a:pt x="1344" y="404"/>
                        <a:pt x="1347" y="397"/>
                      </a:cubicBezTo>
                      <a:cubicBezTo>
                        <a:pt x="1350" y="390"/>
                        <a:pt x="1342" y="379"/>
                        <a:pt x="1351" y="372"/>
                      </a:cubicBezTo>
                      <a:cubicBezTo>
                        <a:pt x="1360" y="365"/>
                        <a:pt x="1377" y="354"/>
                        <a:pt x="1401" y="357"/>
                      </a:cubicBezTo>
                      <a:lnTo>
                        <a:pt x="1497" y="393"/>
                      </a:lnTo>
                      <a:cubicBezTo>
                        <a:pt x="1507" y="402"/>
                        <a:pt x="1473" y="408"/>
                        <a:pt x="1462" y="414"/>
                      </a:cubicBezTo>
                      <a:cubicBezTo>
                        <a:pt x="1451" y="420"/>
                        <a:pt x="1436" y="423"/>
                        <a:pt x="1430" y="428"/>
                      </a:cubicBezTo>
                      <a:cubicBezTo>
                        <a:pt x="1424" y="433"/>
                        <a:pt x="1431" y="442"/>
                        <a:pt x="1425" y="445"/>
                      </a:cubicBezTo>
                      <a:cubicBezTo>
                        <a:pt x="1419" y="448"/>
                        <a:pt x="1403" y="444"/>
                        <a:pt x="1395" y="447"/>
                      </a:cubicBezTo>
                      <a:cubicBezTo>
                        <a:pt x="1387" y="450"/>
                        <a:pt x="1385" y="464"/>
                        <a:pt x="1377" y="466"/>
                      </a:cubicBezTo>
                      <a:cubicBezTo>
                        <a:pt x="1369" y="468"/>
                        <a:pt x="1353" y="459"/>
                        <a:pt x="1345" y="460"/>
                      </a:cubicBezTo>
                      <a:cubicBezTo>
                        <a:pt x="1337" y="461"/>
                        <a:pt x="1336" y="468"/>
                        <a:pt x="1331" y="470"/>
                      </a:cubicBezTo>
                      <a:cubicBezTo>
                        <a:pt x="1326" y="472"/>
                        <a:pt x="1318" y="469"/>
                        <a:pt x="1312" y="474"/>
                      </a:cubicBezTo>
                      <a:cubicBezTo>
                        <a:pt x="1306" y="479"/>
                        <a:pt x="1295" y="493"/>
                        <a:pt x="1292" y="500"/>
                      </a:cubicBezTo>
                      <a:cubicBezTo>
                        <a:pt x="1289" y="507"/>
                        <a:pt x="1298" y="514"/>
                        <a:pt x="1293" y="518"/>
                      </a:cubicBezTo>
                      <a:cubicBezTo>
                        <a:pt x="1288" y="522"/>
                        <a:pt x="1275" y="517"/>
                        <a:pt x="1261" y="522"/>
                      </a:cubicBezTo>
                      <a:cubicBezTo>
                        <a:pt x="1247" y="527"/>
                        <a:pt x="1221" y="540"/>
                        <a:pt x="1211" y="547"/>
                      </a:cubicBezTo>
                      <a:cubicBezTo>
                        <a:pt x="1201" y="554"/>
                        <a:pt x="1206" y="558"/>
                        <a:pt x="1203" y="562"/>
                      </a:cubicBezTo>
                      <a:cubicBezTo>
                        <a:pt x="1200" y="566"/>
                        <a:pt x="1196" y="566"/>
                        <a:pt x="1193" y="573"/>
                      </a:cubicBezTo>
                      <a:cubicBezTo>
                        <a:pt x="1190" y="580"/>
                        <a:pt x="1190" y="598"/>
                        <a:pt x="1186" y="603"/>
                      </a:cubicBezTo>
                      <a:cubicBezTo>
                        <a:pt x="1182" y="608"/>
                        <a:pt x="1173" y="600"/>
                        <a:pt x="1168" y="603"/>
                      </a:cubicBezTo>
                      <a:cubicBezTo>
                        <a:pt x="1163" y="606"/>
                        <a:pt x="1162" y="616"/>
                        <a:pt x="1154" y="619"/>
                      </a:cubicBezTo>
                      <a:cubicBezTo>
                        <a:pt x="1146" y="622"/>
                        <a:pt x="1130" y="618"/>
                        <a:pt x="1120" y="619"/>
                      </a:cubicBezTo>
                      <a:cubicBezTo>
                        <a:pt x="1110" y="620"/>
                        <a:pt x="1104" y="622"/>
                        <a:pt x="1096" y="627"/>
                      </a:cubicBezTo>
                      <a:cubicBezTo>
                        <a:pt x="1088" y="632"/>
                        <a:pt x="1076" y="644"/>
                        <a:pt x="1070" y="652"/>
                      </a:cubicBezTo>
                      <a:cubicBezTo>
                        <a:pt x="1064" y="660"/>
                        <a:pt x="1064" y="671"/>
                        <a:pt x="1058" y="676"/>
                      </a:cubicBezTo>
                      <a:cubicBezTo>
                        <a:pt x="1052" y="681"/>
                        <a:pt x="1041" y="677"/>
                        <a:pt x="1036" y="680"/>
                      </a:cubicBezTo>
                      <a:cubicBezTo>
                        <a:pt x="1031" y="683"/>
                        <a:pt x="1029" y="687"/>
                        <a:pt x="1025" y="692"/>
                      </a:cubicBezTo>
                      <a:cubicBezTo>
                        <a:pt x="1021" y="697"/>
                        <a:pt x="1011" y="703"/>
                        <a:pt x="1009" y="708"/>
                      </a:cubicBezTo>
                      <a:cubicBezTo>
                        <a:pt x="1007" y="713"/>
                        <a:pt x="1014" y="723"/>
                        <a:pt x="1011" y="726"/>
                      </a:cubicBezTo>
                      <a:cubicBezTo>
                        <a:pt x="1008" y="729"/>
                        <a:pt x="995" y="725"/>
                        <a:pt x="988" y="729"/>
                      </a:cubicBezTo>
                      <a:cubicBezTo>
                        <a:pt x="981" y="733"/>
                        <a:pt x="971" y="742"/>
                        <a:pt x="967" y="748"/>
                      </a:cubicBezTo>
                      <a:cubicBezTo>
                        <a:pt x="963" y="754"/>
                        <a:pt x="965" y="759"/>
                        <a:pt x="962" y="764"/>
                      </a:cubicBezTo>
                      <a:cubicBezTo>
                        <a:pt x="959" y="769"/>
                        <a:pt x="951" y="774"/>
                        <a:pt x="951" y="778"/>
                      </a:cubicBezTo>
                      <a:cubicBezTo>
                        <a:pt x="951" y="782"/>
                        <a:pt x="964" y="782"/>
                        <a:pt x="964" y="790"/>
                      </a:cubicBezTo>
                      <a:cubicBezTo>
                        <a:pt x="964" y="798"/>
                        <a:pt x="953" y="816"/>
                        <a:pt x="952" y="825"/>
                      </a:cubicBezTo>
                      <a:cubicBezTo>
                        <a:pt x="951" y="834"/>
                        <a:pt x="956" y="839"/>
                        <a:pt x="959" y="844"/>
                      </a:cubicBezTo>
                      <a:cubicBezTo>
                        <a:pt x="962" y="849"/>
                        <a:pt x="965" y="855"/>
                        <a:pt x="971" y="855"/>
                      </a:cubicBezTo>
                      <a:cubicBezTo>
                        <a:pt x="977" y="855"/>
                        <a:pt x="985" y="844"/>
                        <a:pt x="993" y="842"/>
                      </a:cubicBezTo>
                      <a:cubicBezTo>
                        <a:pt x="1001" y="840"/>
                        <a:pt x="1016" y="837"/>
                        <a:pt x="1021" y="842"/>
                      </a:cubicBezTo>
                      <a:cubicBezTo>
                        <a:pt x="1026" y="847"/>
                        <a:pt x="1023" y="862"/>
                        <a:pt x="1021" y="870"/>
                      </a:cubicBezTo>
                      <a:cubicBezTo>
                        <a:pt x="1019" y="878"/>
                        <a:pt x="1009" y="885"/>
                        <a:pt x="1006" y="891"/>
                      </a:cubicBezTo>
                      <a:cubicBezTo>
                        <a:pt x="1003" y="897"/>
                        <a:pt x="1002" y="903"/>
                        <a:pt x="1004" y="909"/>
                      </a:cubicBezTo>
                      <a:cubicBezTo>
                        <a:pt x="1006" y="915"/>
                        <a:pt x="1014" y="923"/>
                        <a:pt x="1021" y="926"/>
                      </a:cubicBezTo>
                      <a:cubicBezTo>
                        <a:pt x="1028" y="929"/>
                        <a:pt x="1039" y="930"/>
                        <a:pt x="1046" y="927"/>
                      </a:cubicBezTo>
                      <a:cubicBezTo>
                        <a:pt x="1053" y="924"/>
                        <a:pt x="1059" y="909"/>
                        <a:pt x="1066" y="907"/>
                      </a:cubicBezTo>
                      <a:cubicBezTo>
                        <a:pt x="1073" y="905"/>
                        <a:pt x="1082" y="914"/>
                        <a:pt x="1088" y="916"/>
                      </a:cubicBezTo>
                      <a:cubicBezTo>
                        <a:pt x="1094" y="918"/>
                        <a:pt x="1101" y="915"/>
                        <a:pt x="1103" y="920"/>
                      </a:cubicBezTo>
                      <a:cubicBezTo>
                        <a:pt x="1105" y="925"/>
                        <a:pt x="1105" y="941"/>
                        <a:pt x="1103" y="946"/>
                      </a:cubicBezTo>
                      <a:cubicBezTo>
                        <a:pt x="1101" y="951"/>
                        <a:pt x="1092" y="946"/>
                        <a:pt x="1088" y="949"/>
                      </a:cubicBezTo>
                      <a:cubicBezTo>
                        <a:pt x="1084" y="952"/>
                        <a:pt x="1076" y="961"/>
                        <a:pt x="1076" y="967"/>
                      </a:cubicBezTo>
                      <a:cubicBezTo>
                        <a:pt x="1076" y="973"/>
                        <a:pt x="1081" y="983"/>
                        <a:pt x="1085" y="988"/>
                      </a:cubicBezTo>
                      <a:cubicBezTo>
                        <a:pt x="1089" y="993"/>
                        <a:pt x="1095" y="999"/>
                        <a:pt x="1102" y="999"/>
                      </a:cubicBezTo>
                      <a:cubicBezTo>
                        <a:pt x="1109" y="999"/>
                        <a:pt x="1119" y="990"/>
                        <a:pt x="1125" y="990"/>
                      </a:cubicBezTo>
                      <a:cubicBezTo>
                        <a:pt x="1131" y="990"/>
                        <a:pt x="1133" y="997"/>
                        <a:pt x="1139" y="1000"/>
                      </a:cubicBezTo>
                      <a:cubicBezTo>
                        <a:pt x="1145" y="1003"/>
                        <a:pt x="1153" y="1006"/>
                        <a:pt x="1161" y="1009"/>
                      </a:cubicBezTo>
                      <a:cubicBezTo>
                        <a:pt x="1169" y="1012"/>
                        <a:pt x="1178" y="1017"/>
                        <a:pt x="1185" y="1018"/>
                      </a:cubicBezTo>
                      <a:cubicBezTo>
                        <a:pt x="1192" y="1019"/>
                        <a:pt x="1196" y="1016"/>
                        <a:pt x="1201" y="1015"/>
                      </a:cubicBezTo>
                      <a:cubicBezTo>
                        <a:pt x="1206" y="1014"/>
                        <a:pt x="1211" y="1010"/>
                        <a:pt x="1214" y="1012"/>
                      </a:cubicBezTo>
                      <a:cubicBezTo>
                        <a:pt x="1217" y="1014"/>
                        <a:pt x="1214" y="1023"/>
                        <a:pt x="1217" y="1028"/>
                      </a:cubicBezTo>
                      <a:cubicBezTo>
                        <a:pt x="1220" y="1033"/>
                        <a:pt x="1227" y="1040"/>
                        <a:pt x="1234" y="1044"/>
                      </a:cubicBezTo>
                      <a:cubicBezTo>
                        <a:pt x="1241" y="1048"/>
                        <a:pt x="1254" y="1051"/>
                        <a:pt x="1263" y="1050"/>
                      </a:cubicBezTo>
                      <a:cubicBezTo>
                        <a:pt x="1272" y="1049"/>
                        <a:pt x="1287" y="1039"/>
                        <a:pt x="1291" y="1040"/>
                      </a:cubicBezTo>
                      <a:cubicBezTo>
                        <a:pt x="1295" y="1041"/>
                        <a:pt x="1287" y="1051"/>
                        <a:pt x="1289" y="1058"/>
                      </a:cubicBezTo>
                      <a:cubicBezTo>
                        <a:pt x="1291" y="1065"/>
                        <a:pt x="1298" y="1072"/>
                        <a:pt x="1306" y="1080"/>
                      </a:cubicBezTo>
                      <a:cubicBezTo>
                        <a:pt x="1314" y="1088"/>
                        <a:pt x="1331" y="1101"/>
                        <a:pt x="1339" y="1105"/>
                      </a:cubicBezTo>
                      <a:cubicBezTo>
                        <a:pt x="1347" y="1109"/>
                        <a:pt x="1352" y="1106"/>
                        <a:pt x="1357" y="1105"/>
                      </a:cubicBezTo>
                      <a:cubicBezTo>
                        <a:pt x="1362" y="1104"/>
                        <a:pt x="1369" y="1096"/>
                        <a:pt x="1372" y="1100"/>
                      </a:cubicBezTo>
                      <a:cubicBezTo>
                        <a:pt x="1375" y="1104"/>
                        <a:pt x="1373" y="1122"/>
                        <a:pt x="1377" y="1129"/>
                      </a:cubicBezTo>
                      <a:cubicBezTo>
                        <a:pt x="1381" y="1136"/>
                        <a:pt x="1389" y="1142"/>
                        <a:pt x="1395" y="1144"/>
                      </a:cubicBezTo>
                      <a:cubicBezTo>
                        <a:pt x="1401" y="1146"/>
                        <a:pt x="1399" y="1138"/>
                        <a:pt x="1411" y="1144"/>
                      </a:cubicBezTo>
                      <a:cubicBezTo>
                        <a:pt x="1423" y="1150"/>
                        <a:pt x="1470" y="1171"/>
                        <a:pt x="1468" y="1183"/>
                      </a:cubicBezTo>
                      <a:lnTo>
                        <a:pt x="1399" y="1219"/>
                      </a:lnTo>
                      <a:cubicBezTo>
                        <a:pt x="1383" y="1219"/>
                        <a:pt x="1379" y="1195"/>
                        <a:pt x="1370" y="1184"/>
                      </a:cubicBezTo>
                      <a:cubicBezTo>
                        <a:pt x="1361" y="1173"/>
                        <a:pt x="1354" y="1158"/>
                        <a:pt x="1345" y="1152"/>
                      </a:cubicBezTo>
                      <a:cubicBezTo>
                        <a:pt x="1336" y="1146"/>
                        <a:pt x="1322" y="1153"/>
                        <a:pt x="1316" y="1150"/>
                      </a:cubicBezTo>
                      <a:cubicBezTo>
                        <a:pt x="1310" y="1147"/>
                        <a:pt x="1317" y="1136"/>
                        <a:pt x="1307" y="1132"/>
                      </a:cubicBezTo>
                      <a:cubicBezTo>
                        <a:pt x="1297" y="1128"/>
                        <a:pt x="1265" y="1132"/>
                        <a:pt x="1256" y="1128"/>
                      </a:cubicBezTo>
                      <a:cubicBezTo>
                        <a:pt x="1247" y="1124"/>
                        <a:pt x="1257" y="1114"/>
                        <a:pt x="1250" y="1106"/>
                      </a:cubicBezTo>
                      <a:cubicBezTo>
                        <a:pt x="1243" y="1098"/>
                        <a:pt x="1229" y="1087"/>
                        <a:pt x="1217" y="1080"/>
                      </a:cubicBezTo>
                      <a:cubicBezTo>
                        <a:pt x="1205" y="1073"/>
                        <a:pt x="1186" y="1069"/>
                        <a:pt x="1178" y="1064"/>
                      </a:cubicBezTo>
                      <a:cubicBezTo>
                        <a:pt x="1170" y="1059"/>
                        <a:pt x="1175" y="1053"/>
                        <a:pt x="1171" y="1048"/>
                      </a:cubicBezTo>
                      <a:cubicBezTo>
                        <a:pt x="1167" y="1043"/>
                        <a:pt x="1159" y="1036"/>
                        <a:pt x="1151" y="1036"/>
                      </a:cubicBezTo>
                      <a:cubicBezTo>
                        <a:pt x="1143" y="1036"/>
                        <a:pt x="1132" y="1042"/>
                        <a:pt x="1125" y="1050"/>
                      </a:cubicBezTo>
                      <a:cubicBezTo>
                        <a:pt x="1118" y="1058"/>
                        <a:pt x="1115" y="1082"/>
                        <a:pt x="1108" y="1084"/>
                      </a:cubicBezTo>
                      <a:cubicBezTo>
                        <a:pt x="1101" y="1086"/>
                        <a:pt x="1093" y="1067"/>
                        <a:pt x="1085" y="1063"/>
                      </a:cubicBezTo>
                      <a:cubicBezTo>
                        <a:pt x="1077" y="1059"/>
                        <a:pt x="1065" y="1064"/>
                        <a:pt x="1059" y="1059"/>
                      </a:cubicBezTo>
                      <a:cubicBezTo>
                        <a:pt x="1053" y="1054"/>
                        <a:pt x="1053" y="1043"/>
                        <a:pt x="1048" y="1035"/>
                      </a:cubicBezTo>
                      <a:cubicBezTo>
                        <a:pt x="1043" y="1027"/>
                        <a:pt x="1038" y="1017"/>
                        <a:pt x="1029" y="1012"/>
                      </a:cubicBezTo>
                      <a:cubicBezTo>
                        <a:pt x="1020" y="1007"/>
                        <a:pt x="1000" y="1007"/>
                        <a:pt x="994" y="1004"/>
                      </a:cubicBezTo>
                      <a:cubicBezTo>
                        <a:pt x="988" y="1001"/>
                        <a:pt x="994" y="997"/>
                        <a:pt x="992" y="994"/>
                      </a:cubicBezTo>
                      <a:cubicBezTo>
                        <a:pt x="990" y="991"/>
                        <a:pt x="984" y="989"/>
                        <a:pt x="982" y="986"/>
                      </a:cubicBezTo>
                      <a:cubicBezTo>
                        <a:pt x="980" y="983"/>
                        <a:pt x="986" y="975"/>
                        <a:pt x="979" y="973"/>
                      </a:cubicBezTo>
                      <a:cubicBezTo>
                        <a:pt x="972" y="971"/>
                        <a:pt x="951" y="970"/>
                        <a:pt x="940" y="974"/>
                      </a:cubicBezTo>
                      <a:cubicBezTo>
                        <a:pt x="929" y="978"/>
                        <a:pt x="923" y="997"/>
                        <a:pt x="914" y="997"/>
                      </a:cubicBezTo>
                      <a:cubicBezTo>
                        <a:pt x="905" y="997"/>
                        <a:pt x="892" y="977"/>
                        <a:pt x="883" y="972"/>
                      </a:cubicBezTo>
                      <a:cubicBezTo>
                        <a:pt x="874" y="967"/>
                        <a:pt x="867" y="967"/>
                        <a:pt x="862" y="967"/>
                      </a:cubicBezTo>
                      <a:cubicBezTo>
                        <a:pt x="857" y="967"/>
                        <a:pt x="857" y="969"/>
                        <a:pt x="851" y="973"/>
                      </a:cubicBezTo>
                      <a:cubicBezTo>
                        <a:pt x="845" y="977"/>
                        <a:pt x="831" y="985"/>
                        <a:pt x="827" y="993"/>
                      </a:cubicBezTo>
                      <a:cubicBezTo>
                        <a:pt x="823" y="1001"/>
                        <a:pt x="829" y="1017"/>
                        <a:pt x="824" y="1022"/>
                      </a:cubicBezTo>
                      <a:cubicBezTo>
                        <a:pt x="819" y="1027"/>
                        <a:pt x="803" y="1021"/>
                        <a:pt x="796" y="1024"/>
                      </a:cubicBezTo>
                      <a:cubicBezTo>
                        <a:pt x="789" y="1027"/>
                        <a:pt x="785" y="1037"/>
                        <a:pt x="782" y="1042"/>
                      </a:cubicBezTo>
                      <a:cubicBezTo>
                        <a:pt x="779" y="1047"/>
                        <a:pt x="775" y="1050"/>
                        <a:pt x="775" y="1057"/>
                      </a:cubicBezTo>
                      <a:cubicBezTo>
                        <a:pt x="775" y="1064"/>
                        <a:pt x="781" y="1080"/>
                        <a:pt x="784" y="1086"/>
                      </a:cubicBezTo>
                      <a:cubicBezTo>
                        <a:pt x="787" y="1092"/>
                        <a:pt x="793" y="1086"/>
                        <a:pt x="795" y="1093"/>
                      </a:cubicBezTo>
                      <a:cubicBezTo>
                        <a:pt x="797" y="1100"/>
                        <a:pt x="791" y="1120"/>
                        <a:pt x="794" y="1130"/>
                      </a:cubicBezTo>
                      <a:cubicBezTo>
                        <a:pt x="797" y="1140"/>
                        <a:pt x="811" y="1147"/>
                        <a:pt x="813" y="1155"/>
                      </a:cubicBezTo>
                      <a:cubicBezTo>
                        <a:pt x="815" y="1163"/>
                        <a:pt x="807" y="1168"/>
                        <a:pt x="806" y="1176"/>
                      </a:cubicBezTo>
                      <a:cubicBezTo>
                        <a:pt x="805" y="1184"/>
                        <a:pt x="804" y="1194"/>
                        <a:pt x="806" y="1202"/>
                      </a:cubicBezTo>
                      <a:cubicBezTo>
                        <a:pt x="808" y="1210"/>
                        <a:pt x="815" y="1216"/>
                        <a:pt x="818" y="1224"/>
                      </a:cubicBezTo>
                      <a:cubicBezTo>
                        <a:pt x="821" y="1232"/>
                        <a:pt x="824" y="1240"/>
                        <a:pt x="824" y="1249"/>
                      </a:cubicBezTo>
                      <a:cubicBezTo>
                        <a:pt x="824" y="1258"/>
                        <a:pt x="822" y="1272"/>
                        <a:pt x="819" y="1276"/>
                      </a:cubicBezTo>
                      <a:cubicBezTo>
                        <a:pt x="816" y="1280"/>
                        <a:pt x="810" y="1278"/>
                        <a:pt x="808" y="1273"/>
                      </a:cubicBezTo>
                      <a:cubicBezTo>
                        <a:pt x="806" y="1268"/>
                        <a:pt x="809" y="1256"/>
                        <a:pt x="808" y="1248"/>
                      </a:cubicBezTo>
                      <a:cubicBezTo>
                        <a:pt x="807" y="1240"/>
                        <a:pt x="805" y="1229"/>
                        <a:pt x="800" y="1225"/>
                      </a:cubicBezTo>
                      <a:cubicBezTo>
                        <a:pt x="795" y="1221"/>
                        <a:pt x="785" y="1219"/>
                        <a:pt x="777" y="1222"/>
                      </a:cubicBezTo>
                      <a:cubicBezTo>
                        <a:pt x="769" y="1225"/>
                        <a:pt x="755" y="1234"/>
                        <a:pt x="751" y="1242"/>
                      </a:cubicBezTo>
                      <a:cubicBezTo>
                        <a:pt x="747" y="1250"/>
                        <a:pt x="753" y="1265"/>
                        <a:pt x="751" y="1273"/>
                      </a:cubicBezTo>
                      <a:cubicBezTo>
                        <a:pt x="749" y="1281"/>
                        <a:pt x="742" y="1282"/>
                        <a:pt x="739" y="1288"/>
                      </a:cubicBezTo>
                      <a:cubicBezTo>
                        <a:pt x="736" y="1294"/>
                        <a:pt x="735" y="1302"/>
                        <a:pt x="735" y="1308"/>
                      </a:cubicBezTo>
                      <a:cubicBezTo>
                        <a:pt x="735" y="1314"/>
                        <a:pt x="735" y="1320"/>
                        <a:pt x="739" y="1327"/>
                      </a:cubicBezTo>
                      <a:cubicBezTo>
                        <a:pt x="743" y="1334"/>
                        <a:pt x="756" y="1345"/>
                        <a:pt x="760" y="1350"/>
                      </a:cubicBezTo>
                      <a:cubicBezTo>
                        <a:pt x="764" y="1355"/>
                        <a:pt x="765" y="1353"/>
                        <a:pt x="765" y="1359"/>
                      </a:cubicBezTo>
                      <a:cubicBezTo>
                        <a:pt x="765" y="1365"/>
                        <a:pt x="758" y="1384"/>
                        <a:pt x="758" y="1389"/>
                      </a:cubicBezTo>
                      <a:cubicBezTo>
                        <a:pt x="758" y="1394"/>
                        <a:pt x="763" y="1387"/>
                        <a:pt x="764" y="1390"/>
                      </a:cubicBezTo>
                      <a:cubicBezTo>
                        <a:pt x="765" y="1393"/>
                        <a:pt x="766" y="1400"/>
                        <a:pt x="767" y="1405"/>
                      </a:cubicBezTo>
                      <a:cubicBezTo>
                        <a:pt x="768" y="1410"/>
                        <a:pt x="768" y="1418"/>
                        <a:pt x="771" y="1422"/>
                      </a:cubicBezTo>
                      <a:cubicBezTo>
                        <a:pt x="774" y="1426"/>
                        <a:pt x="783" y="1425"/>
                        <a:pt x="782" y="1431"/>
                      </a:cubicBezTo>
                      <a:cubicBezTo>
                        <a:pt x="781" y="1437"/>
                        <a:pt x="768" y="1446"/>
                        <a:pt x="763" y="1458"/>
                      </a:cubicBezTo>
                      <a:cubicBezTo>
                        <a:pt x="758" y="1470"/>
                        <a:pt x="752" y="1495"/>
                        <a:pt x="751" y="1506"/>
                      </a:cubicBezTo>
                      <a:cubicBezTo>
                        <a:pt x="750" y="1517"/>
                        <a:pt x="757" y="1520"/>
                        <a:pt x="758" y="1525"/>
                      </a:cubicBezTo>
                      <a:cubicBezTo>
                        <a:pt x="759" y="1530"/>
                        <a:pt x="757" y="1533"/>
                        <a:pt x="758" y="1537"/>
                      </a:cubicBezTo>
                      <a:cubicBezTo>
                        <a:pt x="759" y="1541"/>
                        <a:pt x="767" y="1544"/>
                        <a:pt x="766" y="1550"/>
                      </a:cubicBezTo>
                      <a:cubicBezTo>
                        <a:pt x="765" y="1556"/>
                        <a:pt x="756" y="1565"/>
                        <a:pt x="752" y="1572"/>
                      </a:cubicBezTo>
                      <a:cubicBezTo>
                        <a:pt x="748" y="1579"/>
                        <a:pt x="743" y="1585"/>
                        <a:pt x="743" y="1592"/>
                      </a:cubicBezTo>
                      <a:cubicBezTo>
                        <a:pt x="743" y="1599"/>
                        <a:pt x="752" y="1606"/>
                        <a:pt x="753" y="1612"/>
                      </a:cubicBezTo>
                      <a:cubicBezTo>
                        <a:pt x="754" y="1618"/>
                        <a:pt x="753" y="1623"/>
                        <a:pt x="751" y="1629"/>
                      </a:cubicBezTo>
                      <a:cubicBezTo>
                        <a:pt x="749" y="1635"/>
                        <a:pt x="741" y="1643"/>
                        <a:pt x="741" y="1650"/>
                      </a:cubicBezTo>
                      <a:cubicBezTo>
                        <a:pt x="741" y="1657"/>
                        <a:pt x="750" y="1664"/>
                        <a:pt x="751" y="1671"/>
                      </a:cubicBezTo>
                      <a:cubicBezTo>
                        <a:pt x="752" y="1678"/>
                        <a:pt x="745" y="1687"/>
                        <a:pt x="745" y="1693"/>
                      </a:cubicBezTo>
                      <a:cubicBezTo>
                        <a:pt x="745" y="1699"/>
                        <a:pt x="754" y="1701"/>
                        <a:pt x="754" y="1705"/>
                      </a:cubicBezTo>
                      <a:cubicBezTo>
                        <a:pt x="754" y="1709"/>
                        <a:pt x="746" y="1711"/>
                        <a:pt x="745" y="1718"/>
                      </a:cubicBezTo>
                      <a:cubicBezTo>
                        <a:pt x="744" y="1725"/>
                        <a:pt x="743" y="1738"/>
                        <a:pt x="745" y="1749"/>
                      </a:cubicBezTo>
                      <a:cubicBezTo>
                        <a:pt x="747" y="1760"/>
                        <a:pt x="759" y="1770"/>
                        <a:pt x="758" y="1783"/>
                      </a:cubicBezTo>
                      <a:cubicBezTo>
                        <a:pt x="757" y="1796"/>
                        <a:pt x="754" y="1821"/>
                        <a:pt x="741" y="1828"/>
                      </a:cubicBezTo>
                      <a:lnTo>
                        <a:pt x="681" y="1826"/>
                      </a:lnTo>
                      <a:cubicBezTo>
                        <a:pt x="671" y="1817"/>
                        <a:pt x="678" y="1788"/>
                        <a:pt x="681" y="1774"/>
                      </a:cubicBezTo>
                      <a:cubicBezTo>
                        <a:pt x="684" y="1760"/>
                        <a:pt x="695" y="1751"/>
                        <a:pt x="697" y="1743"/>
                      </a:cubicBezTo>
                      <a:cubicBezTo>
                        <a:pt x="699" y="1735"/>
                        <a:pt x="692" y="1730"/>
                        <a:pt x="692" y="1726"/>
                      </a:cubicBezTo>
                      <a:cubicBezTo>
                        <a:pt x="692" y="1722"/>
                        <a:pt x="698" y="1721"/>
                        <a:pt x="699" y="1716"/>
                      </a:cubicBezTo>
                      <a:cubicBezTo>
                        <a:pt x="700" y="1711"/>
                        <a:pt x="700" y="1701"/>
                        <a:pt x="699" y="1695"/>
                      </a:cubicBezTo>
                      <a:cubicBezTo>
                        <a:pt x="698" y="1689"/>
                        <a:pt x="693" y="1685"/>
                        <a:pt x="693" y="1680"/>
                      </a:cubicBezTo>
                      <a:cubicBezTo>
                        <a:pt x="693" y="1675"/>
                        <a:pt x="699" y="1667"/>
                        <a:pt x="698" y="1662"/>
                      </a:cubicBezTo>
                      <a:cubicBezTo>
                        <a:pt x="697" y="1657"/>
                        <a:pt x="692" y="1654"/>
                        <a:pt x="689" y="1650"/>
                      </a:cubicBezTo>
                      <a:cubicBezTo>
                        <a:pt x="686" y="1646"/>
                        <a:pt x="681" y="1640"/>
                        <a:pt x="682" y="1636"/>
                      </a:cubicBezTo>
                      <a:cubicBezTo>
                        <a:pt x="683" y="1632"/>
                        <a:pt x="694" y="1630"/>
                        <a:pt x="698" y="1626"/>
                      </a:cubicBezTo>
                      <a:cubicBezTo>
                        <a:pt x="702" y="1622"/>
                        <a:pt x="702" y="1618"/>
                        <a:pt x="705" y="1612"/>
                      </a:cubicBezTo>
                      <a:cubicBezTo>
                        <a:pt x="708" y="1606"/>
                        <a:pt x="716" y="1606"/>
                        <a:pt x="718" y="1592"/>
                      </a:cubicBezTo>
                      <a:cubicBezTo>
                        <a:pt x="720" y="1578"/>
                        <a:pt x="717" y="1540"/>
                        <a:pt x="715" y="1527"/>
                      </a:cubicBezTo>
                      <a:cubicBezTo>
                        <a:pt x="713" y="1514"/>
                        <a:pt x="701" y="1520"/>
                        <a:pt x="703" y="1513"/>
                      </a:cubicBezTo>
                      <a:cubicBezTo>
                        <a:pt x="705" y="1506"/>
                        <a:pt x="724" y="1493"/>
                        <a:pt x="728" y="1483"/>
                      </a:cubicBezTo>
                      <a:cubicBezTo>
                        <a:pt x="732" y="1473"/>
                        <a:pt x="729" y="1457"/>
                        <a:pt x="728" y="1449"/>
                      </a:cubicBezTo>
                      <a:cubicBezTo>
                        <a:pt x="727" y="1441"/>
                        <a:pt x="722" y="1440"/>
                        <a:pt x="719" y="1436"/>
                      </a:cubicBezTo>
                      <a:cubicBezTo>
                        <a:pt x="716" y="1432"/>
                        <a:pt x="716" y="1427"/>
                        <a:pt x="713" y="1424"/>
                      </a:cubicBezTo>
                      <a:cubicBezTo>
                        <a:pt x="710" y="1421"/>
                        <a:pt x="702" y="1420"/>
                        <a:pt x="700" y="1416"/>
                      </a:cubicBezTo>
                      <a:cubicBezTo>
                        <a:pt x="698" y="1412"/>
                        <a:pt x="703" y="1405"/>
                        <a:pt x="703" y="1398"/>
                      </a:cubicBezTo>
                      <a:cubicBezTo>
                        <a:pt x="703" y="1391"/>
                        <a:pt x="701" y="1380"/>
                        <a:pt x="701" y="1372"/>
                      </a:cubicBezTo>
                      <a:cubicBezTo>
                        <a:pt x="701" y="1364"/>
                        <a:pt x="704" y="1357"/>
                        <a:pt x="704" y="1350"/>
                      </a:cubicBezTo>
                      <a:cubicBezTo>
                        <a:pt x="704" y="1343"/>
                        <a:pt x="707" y="1335"/>
                        <a:pt x="703" y="1328"/>
                      </a:cubicBezTo>
                      <a:cubicBezTo>
                        <a:pt x="699" y="1321"/>
                        <a:pt x="689" y="1312"/>
                        <a:pt x="682" y="1309"/>
                      </a:cubicBezTo>
                      <a:cubicBezTo>
                        <a:pt x="675" y="1306"/>
                        <a:pt x="666" y="1317"/>
                        <a:pt x="663" y="1309"/>
                      </a:cubicBezTo>
                      <a:cubicBezTo>
                        <a:pt x="660" y="1301"/>
                        <a:pt x="660" y="1272"/>
                        <a:pt x="664" y="1261"/>
                      </a:cubicBezTo>
                      <a:cubicBezTo>
                        <a:pt x="668" y="1250"/>
                        <a:pt x="680" y="1251"/>
                        <a:pt x="685" y="1245"/>
                      </a:cubicBezTo>
                      <a:cubicBezTo>
                        <a:pt x="690" y="1239"/>
                        <a:pt x="692" y="1230"/>
                        <a:pt x="692" y="1224"/>
                      </a:cubicBezTo>
                      <a:cubicBezTo>
                        <a:pt x="692" y="1218"/>
                        <a:pt x="689" y="1210"/>
                        <a:pt x="686" y="1207"/>
                      </a:cubicBezTo>
                      <a:cubicBezTo>
                        <a:pt x="683" y="1204"/>
                        <a:pt x="679" y="1206"/>
                        <a:pt x="676" y="1203"/>
                      </a:cubicBezTo>
                      <a:cubicBezTo>
                        <a:pt x="673" y="1200"/>
                        <a:pt x="668" y="1196"/>
                        <a:pt x="671" y="1190"/>
                      </a:cubicBezTo>
                      <a:cubicBezTo>
                        <a:pt x="674" y="1184"/>
                        <a:pt x="692" y="1170"/>
                        <a:pt x="694" y="1164"/>
                      </a:cubicBezTo>
                      <a:cubicBezTo>
                        <a:pt x="696" y="1158"/>
                        <a:pt x="686" y="1156"/>
                        <a:pt x="686" y="1152"/>
                      </a:cubicBezTo>
                      <a:cubicBezTo>
                        <a:pt x="686" y="1148"/>
                        <a:pt x="694" y="1145"/>
                        <a:pt x="693" y="1140"/>
                      </a:cubicBezTo>
                      <a:cubicBezTo>
                        <a:pt x="692" y="1135"/>
                        <a:pt x="684" y="1125"/>
                        <a:pt x="680" y="1119"/>
                      </a:cubicBezTo>
                      <a:cubicBezTo>
                        <a:pt x="676" y="1113"/>
                        <a:pt x="668" y="1110"/>
                        <a:pt x="668" y="1104"/>
                      </a:cubicBezTo>
                      <a:cubicBezTo>
                        <a:pt x="668" y="1098"/>
                        <a:pt x="678" y="1092"/>
                        <a:pt x="680" y="1084"/>
                      </a:cubicBezTo>
                      <a:cubicBezTo>
                        <a:pt x="682" y="1076"/>
                        <a:pt x="680" y="1063"/>
                        <a:pt x="679" y="1056"/>
                      </a:cubicBezTo>
                      <a:cubicBezTo>
                        <a:pt x="678" y="1049"/>
                        <a:pt x="672" y="1048"/>
                        <a:pt x="674" y="1041"/>
                      </a:cubicBezTo>
                      <a:cubicBezTo>
                        <a:pt x="676" y="1034"/>
                        <a:pt x="690" y="1020"/>
                        <a:pt x="689" y="1012"/>
                      </a:cubicBezTo>
                      <a:cubicBezTo>
                        <a:pt x="688" y="1004"/>
                        <a:pt x="678" y="993"/>
                        <a:pt x="669" y="990"/>
                      </a:cubicBezTo>
                      <a:cubicBezTo>
                        <a:pt x="660" y="987"/>
                        <a:pt x="646" y="994"/>
                        <a:pt x="637" y="992"/>
                      </a:cubicBezTo>
                      <a:cubicBezTo>
                        <a:pt x="628" y="990"/>
                        <a:pt x="622" y="981"/>
                        <a:pt x="614" y="978"/>
                      </a:cubicBezTo>
                      <a:cubicBezTo>
                        <a:pt x="606" y="975"/>
                        <a:pt x="599" y="975"/>
                        <a:pt x="591" y="976"/>
                      </a:cubicBezTo>
                      <a:cubicBezTo>
                        <a:pt x="583" y="977"/>
                        <a:pt x="573" y="985"/>
                        <a:pt x="568" y="984"/>
                      </a:cubicBezTo>
                      <a:cubicBezTo>
                        <a:pt x="563" y="983"/>
                        <a:pt x="565" y="971"/>
                        <a:pt x="562" y="969"/>
                      </a:cubicBezTo>
                      <a:cubicBezTo>
                        <a:pt x="559" y="967"/>
                        <a:pt x="553" y="971"/>
                        <a:pt x="550" y="970"/>
                      </a:cubicBezTo>
                      <a:cubicBezTo>
                        <a:pt x="547" y="969"/>
                        <a:pt x="544" y="963"/>
                        <a:pt x="541" y="963"/>
                      </a:cubicBezTo>
                      <a:cubicBezTo>
                        <a:pt x="538" y="963"/>
                        <a:pt x="535" y="967"/>
                        <a:pt x="532" y="969"/>
                      </a:cubicBezTo>
                      <a:cubicBezTo>
                        <a:pt x="529" y="971"/>
                        <a:pt x="523" y="974"/>
                        <a:pt x="521" y="978"/>
                      </a:cubicBezTo>
                      <a:cubicBezTo>
                        <a:pt x="519" y="982"/>
                        <a:pt x="519" y="986"/>
                        <a:pt x="519" y="993"/>
                      </a:cubicBezTo>
                      <a:cubicBezTo>
                        <a:pt x="519" y="1000"/>
                        <a:pt x="528" y="1015"/>
                        <a:pt x="520" y="1021"/>
                      </a:cubicBezTo>
                      <a:cubicBezTo>
                        <a:pt x="512" y="1027"/>
                        <a:pt x="485" y="1025"/>
                        <a:pt x="473" y="1028"/>
                      </a:cubicBezTo>
                      <a:cubicBezTo>
                        <a:pt x="461" y="1031"/>
                        <a:pt x="456" y="1039"/>
                        <a:pt x="449" y="1040"/>
                      </a:cubicBezTo>
                      <a:cubicBezTo>
                        <a:pt x="442" y="1041"/>
                        <a:pt x="436" y="1034"/>
                        <a:pt x="429" y="1033"/>
                      </a:cubicBezTo>
                      <a:cubicBezTo>
                        <a:pt x="422" y="1032"/>
                        <a:pt x="412" y="1032"/>
                        <a:pt x="405" y="1034"/>
                      </a:cubicBezTo>
                      <a:cubicBezTo>
                        <a:pt x="398" y="1036"/>
                        <a:pt x="391" y="1043"/>
                        <a:pt x="385" y="1048"/>
                      </a:cubicBezTo>
                      <a:cubicBezTo>
                        <a:pt x="379" y="1053"/>
                        <a:pt x="374" y="1065"/>
                        <a:pt x="368" y="1066"/>
                      </a:cubicBezTo>
                      <a:cubicBezTo>
                        <a:pt x="362" y="1067"/>
                        <a:pt x="353" y="1057"/>
                        <a:pt x="347" y="1056"/>
                      </a:cubicBezTo>
                      <a:cubicBezTo>
                        <a:pt x="341" y="1055"/>
                        <a:pt x="335" y="1057"/>
                        <a:pt x="329" y="1059"/>
                      </a:cubicBezTo>
                      <a:cubicBezTo>
                        <a:pt x="323" y="1061"/>
                        <a:pt x="315" y="1065"/>
                        <a:pt x="310" y="1069"/>
                      </a:cubicBezTo>
                      <a:cubicBezTo>
                        <a:pt x="305" y="1073"/>
                        <a:pt x="306" y="1076"/>
                        <a:pt x="302" y="1082"/>
                      </a:cubicBezTo>
                      <a:cubicBezTo>
                        <a:pt x="298" y="1088"/>
                        <a:pt x="292" y="1101"/>
                        <a:pt x="287" y="1104"/>
                      </a:cubicBezTo>
                      <a:cubicBezTo>
                        <a:pt x="282" y="1107"/>
                        <a:pt x="278" y="1101"/>
                        <a:pt x="271" y="1100"/>
                      </a:cubicBezTo>
                      <a:cubicBezTo>
                        <a:pt x="264" y="1099"/>
                        <a:pt x="253" y="1099"/>
                        <a:pt x="245" y="1100"/>
                      </a:cubicBezTo>
                      <a:cubicBezTo>
                        <a:pt x="237" y="1101"/>
                        <a:pt x="231" y="1105"/>
                        <a:pt x="224" y="1108"/>
                      </a:cubicBezTo>
                      <a:cubicBezTo>
                        <a:pt x="217" y="1111"/>
                        <a:pt x="207" y="1113"/>
                        <a:pt x="202" y="1117"/>
                      </a:cubicBezTo>
                      <a:cubicBezTo>
                        <a:pt x="197" y="1121"/>
                        <a:pt x="199" y="1128"/>
                        <a:pt x="191" y="1131"/>
                      </a:cubicBezTo>
                      <a:cubicBezTo>
                        <a:pt x="183" y="1134"/>
                        <a:pt x="164" y="1131"/>
                        <a:pt x="154" y="1134"/>
                      </a:cubicBezTo>
                      <a:cubicBezTo>
                        <a:pt x="144" y="1137"/>
                        <a:pt x="136" y="1140"/>
                        <a:pt x="130" y="1147"/>
                      </a:cubicBezTo>
                      <a:cubicBezTo>
                        <a:pt x="124" y="1154"/>
                        <a:pt x="119" y="1166"/>
                        <a:pt x="117" y="1178"/>
                      </a:cubicBezTo>
                      <a:cubicBezTo>
                        <a:pt x="115" y="1190"/>
                        <a:pt x="123" y="1215"/>
                        <a:pt x="116" y="1220"/>
                      </a:cubicBezTo>
                      <a:cubicBezTo>
                        <a:pt x="109" y="1225"/>
                        <a:pt x="88" y="1216"/>
                        <a:pt x="76" y="1207"/>
                      </a:cubicBezTo>
                      <a:lnTo>
                        <a:pt x="43" y="1164"/>
                      </a:lnTo>
                      <a:cubicBezTo>
                        <a:pt x="48" y="1150"/>
                        <a:pt x="89" y="1128"/>
                        <a:pt x="104" y="1120"/>
                      </a:cubicBezTo>
                      <a:cubicBezTo>
                        <a:pt x="119" y="1112"/>
                        <a:pt x="126" y="1118"/>
                        <a:pt x="133" y="1117"/>
                      </a:cubicBezTo>
                      <a:cubicBezTo>
                        <a:pt x="140" y="1116"/>
                        <a:pt x="145" y="1117"/>
                        <a:pt x="149" y="1116"/>
                      </a:cubicBezTo>
                      <a:cubicBezTo>
                        <a:pt x="153" y="1115"/>
                        <a:pt x="155" y="1112"/>
                        <a:pt x="159" y="1110"/>
                      </a:cubicBezTo>
                      <a:cubicBezTo>
                        <a:pt x="163" y="1108"/>
                        <a:pt x="169" y="1109"/>
                        <a:pt x="171" y="1107"/>
                      </a:cubicBezTo>
                      <a:cubicBezTo>
                        <a:pt x="173" y="1105"/>
                        <a:pt x="168" y="1101"/>
                        <a:pt x="170" y="1098"/>
                      </a:cubicBezTo>
                      <a:cubicBezTo>
                        <a:pt x="172" y="1095"/>
                        <a:pt x="178" y="1093"/>
                        <a:pt x="182" y="1087"/>
                      </a:cubicBezTo>
                      <a:cubicBezTo>
                        <a:pt x="186" y="1081"/>
                        <a:pt x="188" y="1069"/>
                        <a:pt x="195" y="1064"/>
                      </a:cubicBezTo>
                      <a:cubicBezTo>
                        <a:pt x="202" y="1059"/>
                        <a:pt x="215" y="1058"/>
                        <a:pt x="225" y="1057"/>
                      </a:cubicBezTo>
                      <a:cubicBezTo>
                        <a:pt x="235" y="1056"/>
                        <a:pt x="247" y="1063"/>
                        <a:pt x="255" y="1060"/>
                      </a:cubicBezTo>
                      <a:cubicBezTo>
                        <a:pt x="263" y="1057"/>
                        <a:pt x="272" y="1050"/>
                        <a:pt x="275" y="1041"/>
                      </a:cubicBezTo>
                      <a:cubicBezTo>
                        <a:pt x="278" y="1032"/>
                        <a:pt x="270" y="1012"/>
                        <a:pt x="273" y="1003"/>
                      </a:cubicBezTo>
                      <a:cubicBezTo>
                        <a:pt x="276" y="994"/>
                        <a:pt x="286" y="989"/>
                        <a:pt x="292" y="988"/>
                      </a:cubicBezTo>
                      <a:cubicBezTo>
                        <a:pt x="298" y="987"/>
                        <a:pt x="303" y="995"/>
                        <a:pt x="309" y="996"/>
                      </a:cubicBezTo>
                      <a:cubicBezTo>
                        <a:pt x="315" y="997"/>
                        <a:pt x="321" y="996"/>
                        <a:pt x="327" y="993"/>
                      </a:cubicBezTo>
                      <a:cubicBezTo>
                        <a:pt x="333" y="990"/>
                        <a:pt x="342" y="987"/>
                        <a:pt x="345" y="980"/>
                      </a:cubicBezTo>
                      <a:cubicBezTo>
                        <a:pt x="348" y="973"/>
                        <a:pt x="347" y="957"/>
                        <a:pt x="346" y="950"/>
                      </a:cubicBezTo>
                      <a:cubicBezTo>
                        <a:pt x="345" y="943"/>
                        <a:pt x="339" y="941"/>
                        <a:pt x="340" y="936"/>
                      </a:cubicBezTo>
                      <a:cubicBezTo>
                        <a:pt x="341" y="931"/>
                        <a:pt x="347" y="921"/>
                        <a:pt x="353" y="919"/>
                      </a:cubicBezTo>
                      <a:cubicBezTo>
                        <a:pt x="359" y="917"/>
                        <a:pt x="370" y="920"/>
                        <a:pt x="376" y="926"/>
                      </a:cubicBezTo>
                      <a:cubicBezTo>
                        <a:pt x="382" y="932"/>
                        <a:pt x="385" y="949"/>
                        <a:pt x="388" y="957"/>
                      </a:cubicBezTo>
                      <a:cubicBezTo>
                        <a:pt x="391" y="965"/>
                        <a:pt x="391" y="970"/>
                        <a:pt x="394" y="973"/>
                      </a:cubicBezTo>
                      <a:cubicBezTo>
                        <a:pt x="397" y="976"/>
                        <a:pt x="400" y="973"/>
                        <a:pt x="405" y="973"/>
                      </a:cubicBezTo>
                      <a:cubicBezTo>
                        <a:pt x="410" y="973"/>
                        <a:pt x="419" y="977"/>
                        <a:pt x="427" y="974"/>
                      </a:cubicBezTo>
                      <a:cubicBezTo>
                        <a:pt x="435" y="971"/>
                        <a:pt x="448" y="959"/>
                        <a:pt x="451" y="952"/>
                      </a:cubicBezTo>
                      <a:cubicBezTo>
                        <a:pt x="454" y="945"/>
                        <a:pt x="447" y="938"/>
                        <a:pt x="447" y="931"/>
                      </a:cubicBezTo>
                      <a:cubicBezTo>
                        <a:pt x="447" y="924"/>
                        <a:pt x="453" y="915"/>
                        <a:pt x="452" y="909"/>
                      </a:cubicBezTo>
                      <a:cubicBezTo>
                        <a:pt x="451" y="903"/>
                        <a:pt x="442" y="898"/>
                        <a:pt x="441" y="892"/>
                      </a:cubicBezTo>
                      <a:cubicBezTo>
                        <a:pt x="440" y="886"/>
                        <a:pt x="443" y="877"/>
                        <a:pt x="448" y="874"/>
                      </a:cubicBezTo>
                      <a:cubicBezTo>
                        <a:pt x="453" y="871"/>
                        <a:pt x="467" y="875"/>
                        <a:pt x="473" y="876"/>
                      </a:cubicBezTo>
                      <a:cubicBezTo>
                        <a:pt x="479" y="877"/>
                        <a:pt x="479" y="884"/>
                        <a:pt x="484" y="883"/>
                      </a:cubicBezTo>
                      <a:cubicBezTo>
                        <a:pt x="489" y="882"/>
                        <a:pt x="499" y="879"/>
                        <a:pt x="503" y="872"/>
                      </a:cubicBezTo>
                      <a:cubicBezTo>
                        <a:pt x="507" y="865"/>
                        <a:pt x="510" y="850"/>
                        <a:pt x="508" y="843"/>
                      </a:cubicBezTo>
                      <a:cubicBezTo>
                        <a:pt x="506" y="836"/>
                        <a:pt x="496" y="836"/>
                        <a:pt x="493" y="832"/>
                      </a:cubicBezTo>
                      <a:cubicBezTo>
                        <a:pt x="490" y="828"/>
                        <a:pt x="489" y="824"/>
                        <a:pt x="493" y="818"/>
                      </a:cubicBezTo>
                      <a:cubicBezTo>
                        <a:pt x="497" y="812"/>
                        <a:pt x="516" y="803"/>
                        <a:pt x="519" y="794"/>
                      </a:cubicBezTo>
                      <a:cubicBezTo>
                        <a:pt x="522" y="785"/>
                        <a:pt x="514" y="771"/>
                        <a:pt x="509" y="765"/>
                      </a:cubicBezTo>
                      <a:cubicBezTo>
                        <a:pt x="504" y="759"/>
                        <a:pt x="494" y="762"/>
                        <a:pt x="491" y="759"/>
                      </a:cubicBezTo>
                      <a:cubicBezTo>
                        <a:pt x="488" y="756"/>
                        <a:pt x="492" y="749"/>
                        <a:pt x="490" y="744"/>
                      </a:cubicBezTo>
                      <a:cubicBezTo>
                        <a:pt x="488" y="739"/>
                        <a:pt x="483" y="734"/>
                        <a:pt x="479" y="730"/>
                      </a:cubicBezTo>
                      <a:cubicBezTo>
                        <a:pt x="475" y="726"/>
                        <a:pt x="468" y="726"/>
                        <a:pt x="465" y="720"/>
                      </a:cubicBezTo>
                      <a:cubicBezTo>
                        <a:pt x="462" y="714"/>
                        <a:pt x="464" y="704"/>
                        <a:pt x="460" y="696"/>
                      </a:cubicBezTo>
                      <a:cubicBezTo>
                        <a:pt x="456" y="688"/>
                        <a:pt x="447" y="678"/>
                        <a:pt x="441" y="672"/>
                      </a:cubicBezTo>
                      <a:cubicBezTo>
                        <a:pt x="435" y="666"/>
                        <a:pt x="432" y="664"/>
                        <a:pt x="423" y="663"/>
                      </a:cubicBezTo>
                      <a:cubicBezTo>
                        <a:pt x="414" y="662"/>
                        <a:pt x="396" y="669"/>
                        <a:pt x="389" y="666"/>
                      </a:cubicBezTo>
                      <a:cubicBezTo>
                        <a:pt x="382" y="663"/>
                        <a:pt x="385" y="652"/>
                        <a:pt x="381" y="646"/>
                      </a:cubicBezTo>
                      <a:cubicBezTo>
                        <a:pt x="377" y="640"/>
                        <a:pt x="371" y="631"/>
                        <a:pt x="365" y="628"/>
                      </a:cubicBezTo>
                      <a:cubicBezTo>
                        <a:pt x="359" y="625"/>
                        <a:pt x="348" y="633"/>
                        <a:pt x="344" y="630"/>
                      </a:cubicBezTo>
                      <a:cubicBezTo>
                        <a:pt x="340" y="627"/>
                        <a:pt x="342" y="614"/>
                        <a:pt x="340" y="607"/>
                      </a:cubicBezTo>
                      <a:cubicBezTo>
                        <a:pt x="338" y="600"/>
                        <a:pt x="336" y="590"/>
                        <a:pt x="332" y="585"/>
                      </a:cubicBezTo>
                      <a:cubicBezTo>
                        <a:pt x="328" y="580"/>
                        <a:pt x="320" y="580"/>
                        <a:pt x="315" y="577"/>
                      </a:cubicBezTo>
                      <a:cubicBezTo>
                        <a:pt x="310" y="574"/>
                        <a:pt x="310" y="568"/>
                        <a:pt x="304" y="566"/>
                      </a:cubicBezTo>
                      <a:cubicBezTo>
                        <a:pt x="298" y="564"/>
                        <a:pt x="287" y="563"/>
                        <a:pt x="281" y="564"/>
                      </a:cubicBezTo>
                      <a:cubicBezTo>
                        <a:pt x="275" y="565"/>
                        <a:pt x="272" y="574"/>
                        <a:pt x="267" y="573"/>
                      </a:cubicBezTo>
                      <a:cubicBezTo>
                        <a:pt x="262" y="572"/>
                        <a:pt x="257" y="563"/>
                        <a:pt x="251" y="560"/>
                      </a:cubicBezTo>
                      <a:cubicBezTo>
                        <a:pt x="245" y="557"/>
                        <a:pt x="235" y="556"/>
                        <a:pt x="232" y="552"/>
                      </a:cubicBezTo>
                      <a:cubicBezTo>
                        <a:pt x="229" y="548"/>
                        <a:pt x="236" y="540"/>
                        <a:pt x="235" y="536"/>
                      </a:cubicBezTo>
                      <a:cubicBezTo>
                        <a:pt x="234" y="532"/>
                        <a:pt x="227" y="531"/>
                        <a:pt x="226" y="529"/>
                      </a:cubicBezTo>
                      <a:cubicBezTo>
                        <a:pt x="225" y="527"/>
                        <a:pt x="231" y="526"/>
                        <a:pt x="227" y="522"/>
                      </a:cubicBezTo>
                      <a:cubicBezTo>
                        <a:pt x="223" y="518"/>
                        <a:pt x="210" y="506"/>
                        <a:pt x="203" y="502"/>
                      </a:cubicBezTo>
                      <a:cubicBezTo>
                        <a:pt x="196" y="498"/>
                        <a:pt x="190" y="505"/>
                        <a:pt x="185" y="500"/>
                      </a:cubicBezTo>
                      <a:cubicBezTo>
                        <a:pt x="180" y="495"/>
                        <a:pt x="178" y="480"/>
                        <a:pt x="171" y="472"/>
                      </a:cubicBezTo>
                      <a:cubicBezTo>
                        <a:pt x="164" y="464"/>
                        <a:pt x="150" y="454"/>
                        <a:pt x="141" y="451"/>
                      </a:cubicBezTo>
                      <a:cubicBezTo>
                        <a:pt x="132" y="448"/>
                        <a:pt x="123" y="456"/>
                        <a:pt x="116" y="453"/>
                      </a:cubicBezTo>
                      <a:cubicBezTo>
                        <a:pt x="109" y="450"/>
                        <a:pt x="107" y="439"/>
                        <a:pt x="101" y="435"/>
                      </a:cubicBezTo>
                      <a:cubicBezTo>
                        <a:pt x="95" y="431"/>
                        <a:pt x="87" y="428"/>
                        <a:pt x="81" y="428"/>
                      </a:cubicBezTo>
                      <a:cubicBezTo>
                        <a:pt x="75" y="428"/>
                        <a:pt x="67" y="438"/>
                        <a:pt x="62" y="436"/>
                      </a:cubicBezTo>
                      <a:cubicBezTo>
                        <a:pt x="57" y="434"/>
                        <a:pt x="59" y="422"/>
                        <a:pt x="52" y="418"/>
                      </a:cubicBezTo>
                      <a:cubicBezTo>
                        <a:pt x="45" y="414"/>
                        <a:pt x="23" y="417"/>
                        <a:pt x="17" y="412"/>
                      </a:cubicBezTo>
                      <a:cubicBezTo>
                        <a:pt x="11" y="407"/>
                        <a:pt x="0" y="397"/>
                        <a:pt x="14" y="386"/>
                      </a:cubicBezTo>
                      <a:lnTo>
                        <a:pt x="100" y="345"/>
                      </a:lnTo>
                      <a:close/>
                    </a:path>
                  </a:pathLst>
                </a:custGeom>
                <a:solidFill>
                  <a:srgbClr val="FFFFFF">
                    <a:alpha val="100000"/>
                  </a:srgbClr>
                </a:solidFill>
                <a:ln w="9525">
                  <a:noFill/>
                </a:ln>
              </p:spPr>
              <p:txBody>
                <a:bodyPr/>
                <a:p>
                  <a:endParaRPr lang="zh-CN" altLang="en-US"/>
                </a:p>
              </p:txBody>
            </p:sp>
            <p:grpSp>
              <p:nvGrpSpPr>
                <p:cNvPr id="29791" name="Group 42"/>
                <p:cNvGrpSpPr/>
                <p:nvPr/>
              </p:nvGrpSpPr>
              <p:grpSpPr>
                <a:xfrm>
                  <a:off x="2631" y="2211"/>
                  <a:ext cx="495" cy="748"/>
                  <a:chOff x="2631" y="2211"/>
                  <a:chExt cx="495" cy="748"/>
                </a:xfrm>
              </p:grpSpPr>
              <p:sp>
                <p:nvSpPr>
                  <p:cNvPr id="29792" name="Freeform 43"/>
                  <p:cNvSpPr/>
                  <p:nvPr/>
                </p:nvSpPr>
                <p:spPr>
                  <a:xfrm>
                    <a:off x="2871" y="2211"/>
                    <a:ext cx="66" cy="96"/>
                  </a:xfrm>
                  <a:custGeom>
                    <a:avLst/>
                    <a:gdLst>
                      <a:gd name="txL" fmla="*/ 0 w 66"/>
                      <a:gd name="txT" fmla="*/ 0 h 96"/>
                      <a:gd name="txR" fmla="*/ 66 w 66"/>
                      <a:gd name="txB" fmla="*/ 96 h 96"/>
                    </a:gdLst>
                    <a:ahLst/>
                    <a:cxnLst>
                      <a:cxn ang="0">
                        <a:pos x="16" y="2"/>
                      </a:cxn>
                      <a:cxn ang="0">
                        <a:pos x="9" y="14"/>
                      </a:cxn>
                      <a:cxn ang="0">
                        <a:pos x="3" y="22"/>
                      </a:cxn>
                      <a:cxn ang="0">
                        <a:pos x="1" y="38"/>
                      </a:cxn>
                      <a:cxn ang="0">
                        <a:pos x="9" y="51"/>
                      </a:cxn>
                      <a:cxn ang="0">
                        <a:pos x="1" y="63"/>
                      </a:cxn>
                      <a:cxn ang="0">
                        <a:pos x="2" y="89"/>
                      </a:cxn>
                      <a:cxn ang="0">
                        <a:pos x="14" y="87"/>
                      </a:cxn>
                      <a:cxn ang="0">
                        <a:pos x="17" y="95"/>
                      </a:cxn>
                      <a:cxn ang="0">
                        <a:pos x="33" y="94"/>
                      </a:cxn>
                      <a:cxn ang="0">
                        <a:pos x="38" y="87"/>
                      </a:cxn>
                      <a:cxn ang="0">
                        <a:pos x="45" y="79"/>
                      </a:cxn>
                      <a:cxn ang="0">
                        <a:pos x="47" y="59"/>
                      </a:cxn>
                      <a:cxn ang="0">
                        <a:pos x="59" y="51"/>
                      </a:cxn>
                      <a:cxn ang="0">
                        <a:pos x="59" y="43"/>
                      </a:cxn>
                      <a:cxn ang="0">
                        <a:pos x="65" y="19"/>
                      </a:cxn>
                      <a:cxn ang="0">
                        <a:pos x="50" y="3"/>
                      </a:cxn>
                      <a:cxn ang="0">
                        <a:pos x="16" y="2"/>
                      </a:cxn>
                    </a:cxnLst>
                    <a:rect l="txL" t="txT" r="txR" b="txB"/>
                    <a:pathLst>
                      <a:path w="66" h="96">
                        <a:moveTo>
                          <a:pt x="16" y="2"/>
                        </a:moveTo>
                        <a:cubicBezTo>
                          <a:pt x="9" y="4"/>
                          <a:pt x="11" y="11"/>
                          <a:pt x="9" y="14"/>
                        </a:cubicBezTo>
                        <a:cubicBezTo>
                          <a:pt x="7" y="17"/>
                          <a:pt x="4" y="18"/>
                          <a:pt x="3" y="22"/>
                        </a:cubicBezTo>
                        <a:cubicBezTo>
                          <a:pt x="2" y="26"/>
                          <a:pt x="0" y="33"/>
                          <a:pt x="1" y="38"/>
                        </a:cubicBezTo>
                        <a:cubicBezTo>
                          <a:pt x="2" y="43"/>
                          <a:pt x="9" y="47"/>
                          <a:pt x="9" y="51"/>
                        </a:cubicBezTo>
                        <a:cubicBezTo>
                          <a:pt x="9" y="55"/>
                          <a:pt x="2" y="57"/>
                          <a:pt x="1" y="63"/>
                        </a:cubicBezTo>
                        <a:cubicBezTo>
                          <a:pt x="0" y="69"/>
                          <a:pt x="0" y="85"/>
                          <a:pt x="2" y="89"/>
                        </a:cubicBezTo>
                        <a:cubicBezTo>
                          <a:pt x="4" y="93"/>
                          <a:pt x="12" y="86"/>
                          <a:pt x="14" y="87"/>
                        </a:cubicBezTo>
                        <a:cubicBezTo>
                          <a:pt x="16" y="88"/>
                          <a:pt x="14" y="94"/>
                          <a:pt x="17" y="95"/>
                        </a:cubicBezTo>
                        <a:cubicBezTo>
                          <a:pt x="20" y="96"/>
                          <a:pt x="30" y="95"/>
                          <a:pt x="33" y="94"/>
                        </a:cubicBezTo>
                        <a:cubicBezTo>
                          <a:pt x="36" y="93"/>
                          <a:pt x="36" y="90"/>
                          <a:pt x="38" y="87"/>
                        </a:cubicBezTo>
                        <a:cubicBezTo>
                          <a:pt x="40" y="84"/>
                          <a:pt x="44" y="84"/>
                          <a:pt x="45" y="79"/>
                        </a:cubicBezTo>
                        <a:cubicBezTo>
                          <a:pt x="46" y="74"/>
                          <a:pt x="45" y="64"/>
                          <a:pt x="47" y="59"/>
                        </a:cubicBezTo>
                        <a:cubicBezTo>
                          <a:pt x="49" y="54"/>
                          <a:pt x="57" y="54"/>
                          <a:pt x="59" y="51"/>
                        </a:cubicBezTo>
                        <a:cubicBezTo>
                          <a:pt x="61" y="48"/>
                          <a:pt x="58" y="48"/>
                          <a:pt x="59" y="43"/>
                        </a:cubicBezTo>
                        <a:cubicBezTo>
                          <a:pt x="60" y="38"/>
                          <a:pt x="66" y="26"/>
                          <a:pt x="65" y="19"/>
                        </a:cubicBezTo>
                        <a:cubicBezTo>
                          <a:pt x="64" y="12"/>
                          <a:pt x="58" y="6"/>
                          <a:pt x="50" y="3"/>
                        </a:cubicBezTo>
                        <a:cubicBezTo>
                          <a:pt x="42" y="0"/>
                          <a:pt x="23" y="0"/>
                          <a:pt x="16" y="2"/>
                        </a:cubicBezTo>
                        <a:close/>
                      </a:path>
                    </a:pathLst>
                  </a:custGeom>
                  <a:solidFill>
                    <a:srgbClr val="000000">
                      <a:alpha val="100000"/>
                    </a:srgbClr>
                  </a:solidFill>
                  <a:ln w="9525">
                    <a:noFill/>
                  </a:ln>
                </p:spPr>
                <p:txBody>
                  <a:bodyPr/>
                  <a:p>
                    <a:endParaRPr lang="zh-CN" altLang="en-US"/>
                  </a:p>
                </p:txBody>
              </p:sp>
              <p:sp>
                <p:nvSpPr>
                  <p:cNvPr id="29793" name="Freeform 44"/>
                  <p:cNvSpPr/>
                  <p:nvPr/>
                </p:nvSpPr>
                <p:spPr>
                  <a:xfrm>
                    <a:off x="2842" y="2334"/>
                    <a:ext cx="39" cy="47"/>
                  </a:xfrm>
                  <a:custGeom>
                    <a:avLst/>
                    <a:gdLst>
                      <a:gd name="txL" fmla="*/ 0 w 39"/>
                      <a:gd name="txT" fmla="*/ 0 h 47"/>
                      <a:gd name="txR" fmla="*/ 39 w 39"/>
                      <a:gd name="txB" fmla="*/ 47 h 47"/>
                    </a:gdLst>
                    <a:ahLst/>
                    <a:cxnLst>
                      <a:cxn ang="0">
                        <a:pos x="31" y="5"/>
                      </a:cxn>
                      <a:cxn ang="0">
                        <a:pos x="16" y="0"/>
                      </a:cxn>
                      <a:cxn ang="0">
                        <a:pos x="3" y="7"/>
                      </a:cxn>
                      <a:cxn ang="0">
                        <a:pos x="1" y="31"/>
                      </a:cxn>
                      <a:cxn ang="0">
                        <a:pos x="10" y="41"/>
                      </a:cxn>
                      <a:cxn ang="0">
                        <a:pos x="18" y="47"/>
                      </a:cxn>
                      <a:cxn ang="0">
                        <a:pos x="30" y="41"/>
                      </a:cxn>
                      <a:cxn ang="0">
                        <a:pos x="36" y="34"/>
                      </a:cxn>
                      <a:cxn ang="0">
                        <a:pos x="38" y="12"/>
                      </a:cxn>
                      <a:cxn ang="0">
                        <a:pos x="31" y="5"/>
                      </a:cxn>
                    </a:cxnLst>
                    <a:rect l="txL" t="txT" r="txR" b="txB"/>
                    <a:pathLst>
                      <a:path w="39" h="47">
                        <a:moveTo>
                          <a:pt x="31" y="5"/>
                        </a:moveTo>
                        <a:cubicBezTo>
                          <a:pt x="28" y="3"/>
                          <a:pt x="21" y="0"/>
                          <a:pt x="16" y="0"/>
                        </a:cubicBezTo>
                        <a:cubicBezTo>
                          <a:pt x="11" y="0"/>
                          <a:pt x="5" y="2"/>
                          <a:pt x="3" y="7"/>
                        </a:cubicBezTo>
                        <a:cubicBezTo>
                          <a:pt x="1" y="12"/>
                          <a:pt x="0" y="25"/>
                          <a:pt x="1" y="31"/>
                        </a:cubicBezTo>
                        <a:cubicBezTo>
                          <a:pt x="2" y="37"/>
                          <a:pt x="7" y="38"/>
                          <a:pt x="10" y="41"/>
                        </a:cubicBezTo>
                        <a:cubicBezTo>
                          <a:pt x="13" y="44"/>
                          <a:pt x="15" y="47"/>
                          <a:pt x="18" y="47"/>
                        </a:cubicBezTo>
                        <a:cubicBezTo>
                          <a:pt x="21" y="47"/>
                          <a:pt x="27" y="43"/>
                          <a:pt x="30" y="41"/>
                        </a:cubicBezTo>
                        <a:cubicBezTo>
                          <a:pt x="33" y="39"/>
                          <a:pt x="35" y="39"/>
                          <a:pt x="36" y="34"/>
                        </a:cubicBezTo>
                        <a:cubicBezTo>
                          <a:pt x="37" y="29"/>
                          <a:pt x="39" y="17"/>
                          <a:pt x="38" y="12"/>
                        </a:cubicBezTo>
                        <a:cubicBezTo>
                          <a:pt x="37" y="7"/>
                          <a:pt x="32" y="6"/>
                          <a:pt x="31" y="5"/>
                        </a:cubicBezTo>
                        <a:close/>
                      </a:path>
                    </a:pathLst>
                  </a:custGeom>
                  <a:solidFill>
                    <a:srgbClr val="000000">
                      <a:alpha val="100000"/>
                    </a:srgbClr>
                  </a:solidFill>
                  <a:ln w="9525">
                    <a:noFill/>
                  </a:ln>
                </p:spPr>
                <p:txBody>
                  <a:bodyPr/>
                  <a:p>
                    <a:endParaRPr lang="zh-CN" altLang="en-US"/>
                  </a:p>
                </p:txBody>
              </p:sp>
              <p:sp>
                <p:nvSpPr>
                  <p:cNvPr id="29794" name="Freeform 45"/>
                  <p:cNvSpPr/>
                  <p:nvPr/>
                </p:nvSpPr>
                <p:spPr>
                  <a:xfrm>
                    <a:off x="2988" y="2412"/>
                    <a:ext cx="90" cy="78"/>
                  </a:xfrm>
                  <a:custGeom>
                    <a:avLst/>
                    <a:gdLst>
                      <a:gd name="txL" fmla="*/ 0 w 90"/>
                      <a:gd name="txT" fmla="*/ 0 h 78"/>
                      <a:gd name="txR" fmla="*/ 90 w 90"/>
                      <a:gd name="txB" fmla="*/ 78 h 78"/>
                    </a:gdLst>
                    <a:ahLst/>
                    <a:cxnLst>
                      <a:cxn ang="0">
                        <a:pos x="42" y="14"/>
                      </a:cxn>
                      <a:cxn ang="0">
                        <a:pos x="32" y="6"/>
                      </a:cxn>
                      <a:cxn ang="0">
                        <a:pos x="19" y="0"/>
                      </a:cxn>
                      <a:cxn ang="0">
                        <a:pos x="4" y="8"/>
                      </a:cxn>
                      <a:cxn ang="0">
                        <a:pos x="0" y="30"/>
                      </a:cxn>
                      <a:cxn ang="0">
                        <a:pos x="7" y="40"/>
                      </a:cxn>
                      <a:cxn ang="0">
                        <a:pos x="23" y="48"/>
                      </a:cxn>
                      <a:cxn ang="0">
                        <a:pos x="30" y="60"/>
                      </a:cxn>
                      <a:cxn ang="0">
                        <a:pos x="34" y="70"/>
                      </a:cxn>
                      <a:cxn ang="0">
                        <a:pos x="44" y="77"/>
                      </a:cxn>
                      <a:cxn ang="0">
                        <a:pos x="65" y="74"/>
                      </a:cxn>
                      <a:cxn ang="0">
                        <a:pos x="78" y="70"/>
                      </a:cxn>
                      <a:cxn ang="0">
                        <a:pos x="89" y="53"/>
                      </a:cxn>
                      <a:cxn ang="0">
                        <a:pos x="84" y="26"/>
                      </a:cxn>
                      <a:cxn ang="0">
                        <a:pos x="68" y="13"/>
                      </a:cxn>
                      <a:cxn ang="0">
                        <a:pos x="55" y="8"/>
                      </a:cxn>
                      <a:cxn ang="0">
                        <a:pos x="42" y="14"/>
                      </a:cxn>
                    </a:cxnLst>
                    <a:rect l="txL" t="txT" r="txR" b="txB"/>
                    <a:pathLst>
                      <a:path w="90" h="78">
                        <a:moveTo>
                          <a:pt x="42" y="14"/>
                        </a:moveTo>
                        <a:cubicBezTo>
                          <a:pt x="38" y="14"/>
                          <a:pt x="36" y="8"/>
                          <a:pt x="32" y="6"/>
                        </a:cubicBezTo>
                        <a:cubicBezTo>
                          <a:pt x="28" y="4"/>
                          <a:pt x="24" y="0"/>
                          <a:pt x="19" y="0"/>
                        </a:cubicBezTo>
                        <a:cubicBezTo>
                          <a:pt x="14" y="0"/>
                          <a:pt x="7" y="3"/>
                          <a:pt x="4" y="8"/>
                        </a:cubicBezTo>
                        <a:cubicBezTo>
                          <a:pt x="1" y="13"/>
                          <a:pt x="0" y="25"/>
                          <a:pt x="0" y="30"/>
                        </a:cubicBezTo>
                        <a:cubicBezTo>
                          <a:pt x="0" y="35"/>
                          <a:pt x="3" y="37"/>
                          <a:pt x="7" y="40"/>
                        </a:cubicBezTo>
                        <a:cubicBezTo>
                          <a:pt x="11" y="43"/>
                          <a:pt x="19" y="45"/>
                          <a:pt x="23" y="48"/>
                        </a:cubicBezTo>
                        <a:cubicBezTo>
                          <a:pt x="27" y="51"/>
                          <a:pt x="28" y="57"/>
                          <a:pt x="30" y="60"/>
                        </a:cubicBezTo>
                        <a:cubicBezTo>
                          <a:pt x="32" y="63"/>
                          <a:pt x="32" y="67"/>
                          <a:pt x="34" y="70"/>
                        </a:cubicBezTo>
                        <a:cubicBezTo>
                          <a:pt x="36" y="73"/>
                          <a:pt x="39" y="76"/>
                          <a:pt x="44" y="77"/>
                        </a:cubicBezTo>
                        <a:cubicBezTo>
                          <a:pt x="49" y="78"/>
                          <a:pt x="59" y="75"/>
                          <a:pt x="65" y="74"/>
                        </a:cubicBezTo>
                        <a:cubicBezTo>
                          <a:pt x="71" y="73"/>
                          <a:pt x="74" y="73"/>
                          <a:pt x="78" y="70"/>
                        </a:cubicBezTo>
                        <a:cubicBezTo>
                          <a:pt x="82" y="67"/>
                          <a:pt x="88" y="60"/>
                          <a:pt x="89" y="53"/>
                        </a:cubicBezTo>
                        <a:cubicBezTo>
                          <a:pt x="90" y="46"/>
                          <a:pt x="88" y="33"/>
                          <a:pt x="84" y="26"/>
                        </a:cubicBezTo>
                        <a:cubicBezTo>
                          <a:pt x="80" y="19"/>
                          <a:pt x="73" y="16"/>
                          <a:pt x="68" y="13"/>
                        </a:cubicBezTo>
                        <a:cubicBezTo>
                          <a:pt x="63" y="10"/>
                          <a:pt x="58" y="7"/>
                          <a:pt x="55" y="8"/>
                        </a:cubicBezTo>
                        <a:cubicBezTo>
                          <a:pt x="52" y="9"/>
                          <a:pt x="46" y="14"/>
                          <a:pt x="42" y="14"/>
                        </a:cubicBezTo>
                        <a:close/>
                      </a:path>
                    </a:pathLst>
                  </a:custGeom>
                  <a:solidFill>
                    <a:srgbClr val="000000">
                      <a:alpha val="100000"/>
                    </a:srgbClr>
                  </a:solidFill>
                  <a:ln w="9525">
                    <a:noFill/>
                  </a:ln>
                </p:spPr>
                <p:txBody>
                  <a:bodyPr/>
                  <a:p>
                    <a:endParaRPr lang="zh-CN" altLang="en-US"/>
                  </a:p>
                </p:txBody>
              </p:sp>
              <p:sp>
                <p:nvSpPr>
                  <p:cNvPr id="29795" name="Freeform 46"/>
                  <p:cNvSpPr/>
                  <p:nvPr/>
                </p:nvSpPr>
                <p:spPr>
                  <a:xfrm>
                    <a:off x="3043" y="2617"/>
                    <a:ext cx="83" cy="88"/>
                  </a:xfrm>
                  <a:custGeom>
                    <a:avLst/>
                    <a:gdLst>
                      <a:gd name="txL" fmla="*/ 0 w 83"/>
                      <a:gd name="txT" fmla="*/ 0 h 88"/>
                      <a:gd name="txR" fmla="*/ 83 w 83"/>
                      <a:gd name="txB" fmla="*/ 88 h 88"/>
                    </a:gdLst>
                    <a:ahLst/>
                    <a:cxnLst>
                      <a:cxn ang="0">
                        <a:pos x="69" y="5"/>
                      </a:cxn>
                      <a:cxn ang="0">
                        <a:pos x="42" y="3"/>
                      </a:cxn>
                      <a:cxn ang="0">
                        <a:pos x="30" y="10"/>
                      </a:cxn>
                      <a:cxn ang="0">
                        <a:pos x="23" y="19"/>
                      </a:cxn>
                      <a:cxn ang="0">
                        <a:pos x="17" y="29"/>
                      </a:cxn>
                      <a:cxn ang="0">
                        <a:pos x="19" y="46"/>
                      </a:cxn>
                      <a:cxn ang="0">
                        <a:pos x="5" y="52"/>
                      </a:cxn>
                      <a:cxn ang="0">
                        <a:pos x="1" y="69"/>
                      </a:cxn>
                      <a:cxn ang="0">
                        <a:pos x="4" y="83"/>
                      </a:cxn>
                      <a:cxn ang="0">
                        <a:pos x="23" y="88"/>
                      </a:cxn>
                      <a:cxn ang="0">
                        <a:pos x="40" y="82"/>
                      </a:cxn>
                      <a:cxn ang="0">
                        <a:pos x="47" y="72"/>
                      </a:cxn>
                      <a:cxn ang="0">
                        <a:pos x="43" y="64"/>
                      </a:cxn>
                      <a:cxn ang="0">
                        <a:pos x="61" y="64"/>
                      </a:cxn>
                      <a:cxn ang="0">
                        <a:pos x="70" y="57"/>
                      </a:cxn>
                      <a:cxn ang="0">
                        <a:pos x="78" y="47"/>
                      </a:cxn>
                      <a:cxn ang="0">
                        <a:pos x="82" y="31"/>
                      </a:cxn>
                      <a:cxn ang="0">
                        <a:pos x="69" y="5"/>
                      </a:cxn>
                    </a:cxnLst>
                    <a:rect l="txL" t="txT" r="txR" b="txB"/>
                    <a:pathLst>
                      <a:path w="83" h="88">
                        <a:moveTo>
                          <a:pt x="69" y="5"/>
                        </a:moveTo>
                        <a:cubicBezTo>
                          <a:pt x="62" y="0"/>
                          <a:pt x="48" y="2"/>
                          <a:pt x="42" y="3"/>
                        </a:cubicBezTo>
                        <a:cubicBezTo>
                          <a:pt x="36" y="4"/>
                          <a:pt x="33" y="7"/>
                          <a:pt x="30" y="10"/>
                        </a:cubicBezTo>
                        <a:cubicBezTo>
                          <a:pt x="27" y="13"/>
                          <a:pt x="25" y="16"/>
                          <a:pt x="23" y="19"/>
                        </a:cubicBezTo>
                        <a:cubicBezTo>
                          <a:pt x="21" y="22"/>
                          <a:pt x="18" y="25"/>
                          <a:pt x="17" y="29"/>
                        </a:cubicBezTo>
                        <a:cubicBezTo>
                          <a:pt x="16" y="33"/>
                          <a:pt x="21" y="42"/>
                          <a:pt x="19" y="46"/>
                        </a:cubicBezTo>
                        <a:cubicBezTo>
                          <a:pt x="17" y="50"/>
                          <a:pt x="8" y="48"/>
                          <a:pt x="5" y="52"/>
                        </a:cubicBezTo>
                        <a:cubicBezTo>
                          <a:pt x="2" y="56"/>
                          <a:pt x="1" y="64"/>
                          <a:pt x="1" y="69"/>
                        </a:cubicBezTo>
                        <a:cubicBezTo>
                          <a:pt x="1" y="74"/>
                          <a:pt x="0" y="80"/>
                          <a:pt x="4" y="83"/>
                        </a:cubicBezTo>
                        <a:cubicBezTo>
                          <a:pt x="8" y="86"/>
                          <a:pt x="17" y="88"/>
                          <a:pt x="23" y="88"/>
                        </a:cubicBezTo>
                        <a:cubicBezTo>
                          <a:pt x="29" y="88"/>
                          <a:pt x="36" y="85"/>
                          <a:pt x="40" y="82"/>
                        </a:cubicBezTo>
                        <a:cubicBezTo>
                          <a:pt x="44" y="79"/>
                          <a:pt x="47" y="75"/>
                          <a:pt x="47" y="72"/>
                        </a:cubicBezTo>
                        <a:cubicBezTo>
                          <a:pt x="47" y="69"/>
                          <a:pt x="41" y="65"/>
                          <a:pt x="43" y="64"/>
                        </a:cubicBezTo>
                        <a:cubicBezTo>
                          <a:pt x="45" y="63"/>
                          <a:pt x="57" y="65"/>
                          <a:pt x="61" y="64"/>
                        </a:cubicBezTo>
                        <a:cubicBezTo>
                          <a:pt x="65" y="63"/>
                          <a:pt x="67" y="60"/>
                          <a:pt x="70" y="57"/>
                        </a:cubicBezTo>
                        <a:cubicBezTo>
                          <a:pt x="73" y="54"/>
                          <a:pt x="76" y="51"/>
                          <a:pt x="78" y="47"/>
                        </a:cubicBezTo>
                        <a:cubicBezTo>
                          <a:pt x="80" y="43"/>
                          <a:pt x="83" y="37"/>
                          <a:pt x="82" y="31"/>
                        </a:cubicBezTo>
                        <a:cubicBezTo>
                          <a:pt x="81" y="25"/>
                          <a:pt x="76" y="10"/>
                          <a:pt x="69" y="5"/>
                        </a:cubicBezTo>
                        <a:close/>
                      </a:path>
                    </a:pathLst>
                  </a:custGeom>
                  <a:solidFill>
                    <a:srgbClr val="000000">
                      <a:alpha val="100000"/>
                    </a:srgbClr>
                  </a:solidFill>
                  <a:ln w="9525">
                    <a:noFill/>
                  </a:ln>
                </p:spPr>
                <p:txBody>
                  <a:bodyPr/>
                  <a:p>
                    <a:endParaRPr lang="zh-CN" altLang="en-US"/>
                  </a:p>
                </p:txBody>
              </p:sp>
              <p:sp>
                <p:nvSpPr>
                  <p:cNvPr id="29796" name="Freeform 47"/>
                  <p:cNvSpPr/>
                  <p:nvPr/>
                </p:nvSpPr>
                <p:spPr>
                  <a:xfrm>
                    <a:off x="2812" y="2658"/>
                    <a:ext cx="62" cy="59"/>
                  </a:xfrm>
                  <a:custGeom>
                    <a:avLst/>
                    <a:gdLst>
                      <a:gd name="txL" fmla="*/ 0 w 62"/>
                      <a:gd name="txT" fmla="*/ 0 h 59"/>
                      <a:gd name="txR" fmla="*/ 62 w 62"/>
                      <a:gd name="txB" fmla="*/ 59 h 59"/>
                    </a:gdLst>
                    <a:ahLst/>
                    <a:cxnLst>
                      <a:cxn ang="0">
                        <a:pos x="62" y="32"/>
                      </a:cxn>
                      <a:cxn ang="0">
                        <a:pos x="52" y="5"/>
                      </a:cxn>
                      <a:cxn ang="0">
                        <a:pos x="31" y="0"/>
                      </a:cxn>
                      <a:cxn ang="0">
                        <a:pos x="13" y="7"/>
                      </a:cxn>
                      <a:cxn ang="0">
                        <a:pos x="1" y="24"/>
                      </a:cxn>
                      <a:cxn ang="0">
                        <a:pos x="8" y="47"/>
                      </a:cxn>
                      <a:cxn ang="0">
                        <a:pos x="22" y="58"/>
                      </a:cxn>
                      <a:cxn ang="0">
                        <a:pos x="45" y="56"/>
                      </a:cxn>
                      <a:cxn ang="0">
                        <a:pos x="55" y="48"/>
                      </a:cxn>
                      <a:cxn ang="0">
                        <a:pos x="62" y="32"/>
                      </a:cxn>
                    </a:cxnLst>
                    <a:rect l="txL" t="txT" r="txR" b="txB"/>
                    <a:pathLst>
                      <a:path w="62" h="59">
                        <a:moveTo>
                          <a:pt x="62" y="32"/>
                        </a:moveTo>
                        <a:cubicBezTo>
                          <a:pt x="62" y="25"/>
                          <a:pt x="57" y="10"/>
                          <a:pt x="52" y="5"/>
                        </a:cubicBezTo>
                        <a:cubicBezTo>
                          <a:pt x="47" y="0"/>
                          <a:pt x="37" y="0"/>
                          <a:pt x="31" y="0"/>
                        </a:cubicBezTo>
                        <a:cubicBezTo>
                          <a:pt x="25" y="0"/>
                          <a:pt x="18" y="3"/>
                          <a:pt x="13" y="7"/>
                        </a:cubicBezTo>
                        <a:cubicBezTo>
                          <a:pt x="8" y="11"/>
                          <a:pt x="2" y="17"/>
                          <a:pt x="1" y="24"/>
                        </a:cubicBezTo>
                        <a:cubicBezTo>
                          <a:pt x="0" y="31"/>
                          <a:pt x="5" y="41"/>
                          <a:pt x="8" y="47"/>
                        </a:cubicBezTo>
                        <a:cubicBezTo>
                          <a:pt x="11" y="53"/>
                          <a:pt x="16" y="57"/>
                          <a:pt x="22" y="58"/>
                        </a:cubicBezTo>
                        <a:cubicBezTo>
                          <a:pt x="28" y="59"/>
                          <a:pt x="40" y="58"/>
                          <a:pt x="45" y="56"/>
                        </a:cubicBezTo>
                        <a:cubicBezTo>
                          <a:pt x="50" y="54"/>
                          <a:pt x="52" y="52"/>
                          <a:pt x="55" y="48"/>
                        </a:cubicBezTo>
                        <a:cubicBezTo>
                          <a:pt x="58" y="44"/>
                          <a:pt x="62" y="39"/>
                          <a:pt x="62" y="32"/>
                        </a:cubicBezTo>
                        <a:close/>
                      </a:path>
                    </a:pathLst>
                  </a:custGeom>
                  <a:solidFill>
                    <a:srgbClr val="000000">
                      <a:alpha val="100000"/>
                    </a:srgbClr>
                  </a:solidFill>
                  <a:ln w="9525">
                    <a:noFill/>
                  </a:ln>
                </p:spPr>
                <p:txBody>
                  <a:bodyPr/>
                  <a:p>
                    <a:endParaRPr lang="zh-CN" altLang="en-US"/>
                  </a:p>
                </p:txBody>
              </p:sp>
              <p:sp>
                <p:nvSpPr>
                  <p:cNvPr id="29797" name="Freeform 48"/>
                  <p:cNvSpPr/>
                  <p:nvPr/>
                </p:nvSpPr>
                <p:spPr>
                  <a:xfrm>
                    <a:off x="2873" y="2864"/>
                    <a:ext cx="61" cy="95"/>
                  </a:xfrm>
                  <a:custGeom>
                    <a:avLst/>
                    <a:gdLst>
                      <a:gd name="txL" fmla="*/ 0 w 61"/>
                      <a:gd name="txT" fmla="*/ 0 h 95"/>
                      <a:gd name="txR" fmla="*/ 61 w 61"/>
                      <a:gd name="txB" fmla="*/ 95 h 95"/>
                    </a:gdLst>
                    <a:ahLst/>
                    <a:cxnLst>
                      <a:cxn ang="0">
                        <a:pos x="41" y="3"/>
                      </a:cxn>
                      <a:cxn ang="0">
                        <a:pos x="15" y="2"/>
                      </a:cxn>
                      <a:cxn ang="0">
                        <a:pos x="7" y="14"/>
                      </a:cxn>
                      <a:cxn ang="0">
                        <a:pos x="9" y="30"/>
                      </a:cxn>
                      <a:cxn ang="0">
                        <a:pos x="13" y="42"/>
                      </a:cxn>
                      <a:cxn ang="0">
                        <a:pos x="3" y="58"/>
                      </a:cxn>
                      <a:cxn ang="0">
                        <a:pos x="1" y="74"/>
                      </a:cxn>
                      <a:cxn ang="0">
                        <a:pos x="12" y="88"/>
                      </a:cxn>
                      <a:cxn ang="0">
                        <a:pos x="21" y="93"/>
                      </a:cxn>
                      <a:cxn ang="0">
                        <a:pos x="43" y="93"/>
                      </a:cxn>
                      <a:cxn ang="0">
                        <a:pos x="56" y="80"/>
                      </a:cxn>
                      <a:cxn ang="0">
                        <a:pos x="61" y="60"/>
                      </a:cxn>
                      <a:cxn ang="0">
                        <a:pos x="53" y="40"/>
                      </a:cxn>
                      <a:cxn ang="0">
                        <a:pos x="41" y="35"/>
                      </a:cxn>
                      <a:cxn ang="0">
                        <a:pos x="43" y="15"/>
                      </a:cxn>
                      <a:cxn ang="0">
                        <a:pos x="41" y="3"/>
                      </a:cxn>
                    </a:cxnLst>
                    <a:rect l="txL" t="txT" r="txR" b="txB"/>
                    <a:pathLst>
                      <a:path w="61" h="95">
                        <a:moveTo>
                          <a:pt x="41" y="3"/>
                        </a:moveTo>
                        <a:cubicBezTo>
                          <a:pt x="37" y="1"/>
                          <a:pt x="21" y="0"/>
                          <a:pt x="15" y="2"/>
                        </a:cubicBezTo>
                        <a:cubicBezTo>
                          <a:pt x="9" y="4"/>
                          <a:pt x="8" y="9"/>
                          <a:pt x="7" y="14"/>
                        </a:cubicBezTo>
                        <a:cubicBezTo>
                          <a:pt x="6" y="19"/>
                          <a:pt x="8" y="25"/>
                          <a:pt x="9" y="30"/>
                        </a:cubicBezTo>
                        <a:cubicBezTo>
                          <a:pt x="10" y="35"/>
                          <a:pt x="14" y="37"/>
                          <a:pt x="13" y="42"/>
                        </a:cubicBezTo>
                        <a:cubicBezTo>
                          <a:pt x="12" y="47"/>
                          <a:pt x="5" y="53"/>
                          <a:pt x="3" y="58"/>
                        </a:cubicBezTo>
                        <a:cubicBezTo>
                          <a:pt x="1" y="63"/>
                          <a:pt x="0" y="69"/>
                          <a:pt x="1" y="74"/>
                        </a:cubicBezTo>
                        <a:cubicBezTo>
                          <a:pt x="2" y="79"/>
                          <a:pt x="9" y="85"/>
                          <a:pt x="12" y="88"/>
                        </a:cubicBezTo>
                        <a:cubicBezTo>
                          <a:pt x="15" y="91"/>
                          <a:pt x="16" y="92"/>
                          <a:pt x="21" y="93"/>
                        </a:cubicBezTo>
                        <a:cubicBezTo>
                          <a:pt x="26" y="94"/>
                          <a:pt x="37" y="95"/>
                          <a:pt x="43" y="93"/>
                        </a:cubicBezTo>
                        <a:cubicBezTo>
                          <a:pt x="49" y="91"/>
                          <a:pt x="53" y="85"/>
                          <a:pt x="56" y="80"/>
                        </a:cubicBezTo>
                        <a:cubicBezTo>
                          <a:pt x="59" y="75"/>
                          <a:pt x="61" y="67"/>
                          <a:pt x="61" y="60"/>
                        </a:cubicBezTo>
                        <a:cubicBezTo>
                          <a:pt x="61" y="53"/>
                          <a:pt x="56" y="44"/>
                          <a:pt x="53" y="40"/>
                        </a:cubicBezTo>
                        <a:cubicBezTo>
                          <a:pt x="50" y="36"/>
                          <a:pt x="43" y="39"/>
                          <a:pt x="41" y="35"/>
                        </a:cubicBezTo>
                        <a:cubicBezTo>
                          <a:pt x="39" y="31"/>
                          <a:pt x="43" y="20"/>
                          <a:pt x="43" y="15"/>
                        </a:cubicBezTo>
                        <a:cubicBezTo>
                          <a:pt x="43" y="10"/>
                          <a:pt x="45" y="5"/>
                          <a:pt x="41" y="3"/>
                        </a:cubicBezTo>
                        <a:close/>
                      </a:path>
                    </a:pathLst>
                  </a:custGeom>
                  <a:solidFill>
                    <a:srgbClr val="000000">
                      <a:alpha val="100000"/>
                    </a:srgbClr>
                  </a:solidFill>
                  <a:ln w="9525">
                    <a:noFill/>
                  </a:ln>
                </p:spPr>
                <p:txBody>
                  <a:bodyPr/>
                  <a:p>
                    <a:endParaRPr lang="zh-CN" altLang="en-US"/>
                  </a:p>
                </p:txBody>
              </p:sp>
              <p:sp>
                <p:nvSpPr>
                  <p:cNvPr id="29798" name="Freeform 49"/>
                  <p:cNvSpPr/>
                  <p:nvPr/>
                </p:nvSpPr>
                <p:spPr>
                  <a:xfrm>
                    <a:off x="2647" y="2664"/>
                    <a:ext cx="46" cy="43"/>
                  </a:xfrm>
                  <a:custGeom>
                    <a:avLst/>
                    <a:gdLst>
                      <a:gd name="txL" fmla="*/ 0 w 46"/>
                      <a:gd name="txT" fmla="*/ 0 h 43"/>
                      <a:gd name="txR" fmla="*/ 46 w 46"/>
                      <a:gd name="txB" fmla="*/ 43 h 43"/>
                    </a:gdLst>
                    <a:ahLst/>
                    <a:cxnLst>
                      <a:cxn ang="0">
                        <a:pos x="22" y="1"/>
                      </a:cxn>
                      <a:cxn ang="0">
                        <a:pos x="4" y="10"/>
                      </a:cxn>
                      <a:cxn ang="0">
                        <a:pos x="1" y="23"/>
                      </a:cxn>
                      <a:cxn ang="0">
                        <a:pos x="11" y="40"/>
                      </a:cxn>
                      <a:cxn ang="0">
                        <a:pos x="27" y="40"/>
                      </a:cxn>
                      <a:cxn ang="0">
                        <a:pos x="39" y="31"/>
                      </a:cxn>
                      <a:cxn ang="0">
                        <a:pos x="45" y="8"/>
                      </a:cxn>
                      <a:cxn ang="0">
                        <a:pos x="30" y="0"/>
                      </a:cxn>
                      <a:cxn ang="0">
                        <a:pos x="22" y="1"/>
                      </a:cxn>
                    </a:cxnLst>
                    <a:rect l="txL" t="txT" r="txR" b="txB"/>
                    <a:pathLst>
                      <a:path w="46" h="43">
                        <a:moveTo>
                          <a:pt x="22" y="1"/>
                        </a:moveTo>
                        <a:cubicBezTo>
                          <a:pt x="14" y="3"/>
                          <a:pt x="7" y="6"/>
                          <a:pt x="4" y="10"/>
                        </a:cubicBezTo>
                        <a:cubicBezTo>
                          <a:pt x="1" y="14"/>
                          <a:pt x="0" y="18"/>
                          <a:pt x="1" y="23"/>
                        </a:cubicBezTo>
                        <a:cubicBezTo>
                          <a:pt x="2" y="28"/>
                          <a:pt x="7" y="37"/>
                          <a:pt x="11" y="40"/>
                        </a:cubicBezTo>
                        <a:cubicBezTo>
                          <a:pt x="15" y="43"/>
                          <a:pt x="22" y="41"/>
                          <a:pt x="27" y="40"/>
                        </a:cubicBezTo>
                        <a:cubicBezTo>
                          <a:pt x="32" y="39"/>
                          <a:pt x="36" y="36"/>
                          <a:pt x="39" y="31"/>
                        </a:cubicBezTo>
                        <a:cubicBezTo>
                          <a:pt x="42" y="26"/>
                          <a:pt x="46" y="13"/>
                          <a:pt x="45" y="8"/>
                        </a:cubicBezTo>
                        <a:cubicBezTo>
                          <a:pt x="44" y="3"/>
                          <a:pt x="37" y="1"/>
                          <a:pt x="30" y="0"/>
                        </a:cubicBezTo>
                        <a:cubicBezTo>
                          <a:pt x="30" y="0"/>
                          <a:pt x="22" y="1"/>
                          <a:pt x="22" y="1"/>
                        </a:cubicBezTo>
                        <a:close/>
                      </a:path>
                    </a:pathLst>
                  </a:custGeom>
                  <a:solidFill>
                    <a:srgbClr val="000000">
                      <a:alpha val="100000"/>
                    </a:srgbClr>
                  </a:solidFill>
                  <a:ln w="9525">
                    <a:noFill/>
                  </a:ln>
                </p:spPr>
                <p:txBody>
                  <a:bodyPr/>
                  <a:p>
                    <a:endParaRPr lang="zh-CN" altLang="en-US"/>
                  </a:p>
                </p:txBody>
              </p:sp>
              <p:sp>
                <p:nvSpPr>
                  <p:cNvPr id="29799" name="Freeform 50"/>
                  <p:cNvSpPr/>
                  <p:nvPr/>
                </p:nvSpPr>
                <p:spPr>
                  <a:xfrm>
                    <a:off x="2631" y="2356"/>
                    <a:ext cx="64" cy="70"/>
                  </a:xfrm>
                  <a:custGeom>
                    <a:avLst/>
                    <a:gdLst>
                      <a:gd name="txL" fmla="*/ 0 w 64"/>
                      <a:gd name="txT" fmla="*/ 0 h 70"/>
                      <a:gd name="txR" fmla="*/ 64 w 64"/>
                      <a:gd name="txB" fmla="*/ 70 h 70"/>
                    </a:gdLst>
                    <a:ahLst/>
                    <a:cxnLst>
                      <a:cxn ang="0">
                        <a:pos x="59" y="20"/>
                      </a:cxn>
                      <a:cxn ang="0">
                        <a:pos x="45" y="8"/>
                      </a:cxn>
                      <a:cxn ang="0">
                        <a:pos x="16" y="4"/>
                      </a:cxn>
                      <a:cxn ang="0">
                        <a:pos x="2" y="30"/>
                      </a:cxn>
                      <a:cxn ang="0">
                        <a:pos x="4" y="43"/>
                      </a:cxn>
                      <a:cxn ang="0">
                        <a:pos x="13" y="58"/>
                      </a:cxn>
                      <a:cxn ang="0">
                        <a:pos x="33" y="69"/>
                      </a:cxn>
                      <a:cxn ang="0">
                        <a:pos x="45" y="66"/>
                      </a:cxn>
                      <a:cxn ang="0">
                        <a:pos x="61" y="43"/>
                      </a:cxn>
                      <a:cxn ang="0">
                        <a:pos x="59" y="20"/>
                      </a:cxn>
                    </a:cxnLst>
                    <a:rect l="txL" t="txT" r="txR" b="txB"/>
                    <a:pathLst>
                      <a:path w="64" h="70">
                        <a:moveTo>
                          <a:pt x="59" y="20"/>
                        </a:moveTo>
                        <a:cubicBezTo>
                          <a:pt x="56" y="14"/>
                          <a:pt x="52" y="11"/>
                          <a:pt x="45" y="8"/>
                        </a:cubicBezTo>
                        <a:cubicBezTo>
                          <a:pt x="38" y="5"/>
                          <a:pt x="23" y="0"/>
                          <a:pt x="16" y="4"/>
                        </a:cubicBezTo>
                        <a:cubicBezTo>
                          <a:pt x="9" y="8"/>
                          <a:pt x="4" y="24"/>
                          <a:pt x="2" y="30"/>
                        </a:cubicBezTo>
                        <a:cubicBezTo>
                          <a:pt x="0" y="36"/>
                          <a:pt x="2" y="38"/>
                          <a:pt x="4" y="43"/>
                        </a:cubicBezTo>
                        <a:cubicBezTo>
                          <a:pt x="6" y="48"/>
                          <a:pt x="8" y="54"/>
                          <a:pt x="13" y="58"/>
                        </a:cubicBezTo>
                        <a:cubicBezTo>
                          <a:pt x="18" y="62"/>
                          <a:pt x="28" y="68"/>
                          <a:pt x="33" y="69"/>
                        </a:cubicBezTo>
                        <a:cubicBezTo>
                          <a:pt x="38" y="70"/>
                          <a:pt x="40" y="70"/>
                          <a:pt x="45" y="66"/>
                        </a:cubicBezTo>
                        <a:cubicBezTo>
                          <a:pt x="50" y="62"/>
                          <a:pt x="58" y="50"/>
                          <a:pt x="61" y="43"/>
                        </a:cubicBezTo>
                        <a:cubicBezTo>
                          <a:pt x="64" y="36"/>
                          <a:pt x="62" y="26"/>
                          <a:pt x="59" y="20"/>
                        </a:cubicBezTo>
                        <a:close/>
                      </a:path>
                    </a:pathLst>
                  </a:custGeom>
                  <a:solidFill>
                    <a:srgbClr val="000000">
                      <a:alpha val="100000"/>
                    </a:srgbClr>
                  </a:solidFill>
                  <a:ln w="9525">
                    <a:noFill/>
                  </a:ln>
                </p:spPr>
                <p:txBody>
                  <a:bodyPr/>
                  <a:p>
                    <a:endParaRPr lang="zh-CN" altLang="en-US"/>
                  </a:p>
                </p:txBody>
              </p:sp>
              <p:sp>
                <p:nvSpPr>
                  <p:cNvPr id="29800" name="Freeform 51"/>
                  <p:cNvSpPr/>
                  <p:nvPr/>
                </p:nvSpPr>
                <p:spPr>
                  <a:xfrm>
                    <a:off x="2653" y="2466"/>
                    <a:ext cx="97" cy="71"/>
                  </a:xfrm>
                  <a:custGeom>
                    <a:avLst/>
                    <a:gdLst>
                      <a:gd name="txL" fmla="*/ 0 w 97"/>
                      <a:gd name="txT" fmla="*/ 0 h 71"/>
                      <a:gd name="txR" fmla="*/ 97 w 97"/>
                      <a:gd name="txB" fmla="*/ 71 h 71"/>
                    </a:gdLst>
                    <a:ahLst/>
                    <a:cxnLst>
                      <a:cxn ang="0">
                        <a:pos x="49" y="14"/>
                      </a:cxn>
                      <a:cxn ang="0">
                        <a:pos x="31" y="1"/>
                      </a:cxn>
                      <a:cxn ang="0">
                        <a:pos x="10" y="5"/>
                      </a:cxn>
                      <a:cxn ang="0">
                        <a:pos x="1" y="22"/>
                      </a:cxn>
                      <a:cxn ang="0">
                        <a:pos x="16" y="41"/>
                      </a:cxn>
                      <a:cxn ang="0">
                        <a:pos x="24" y="47"/>
                      </a:cxn>
                      <a:cxn ang="0">
                        <a:pos x="33" y="43"/>
                      </a:cxn>
                      <a:cxn ang="0">
                        <a:pos x="51" y="60"/>
                      </a:cxn>
                      <a:cxn ang="0">
                        <a:pos x="59" y="70"/>
                      </a:cxn>
                      <a:cxn ang="0">
                        <a:pos x="81" y="67"/>
                      </a:cxn>
                      <a:cxn ang="0">
                        <a:pos x="93" y="53"/>
                      </a:cxn>
                      <a:cxn ang="0">
                        <a:pos x="96" y="32"/>
                      </a:cxn>
                      <a:cxn ang="0">
                        <a:pos x="84" y="16"/>
                      </a:cxn>
                      <a:cxn ang="0">
                        <a:pos x="70" y="8"/>
                      </a:cxn>
                      <a:cxn ang="0">
                        <a:pos x="60" y="12"/>
                      </a:cxn>
                      <a:cxn ang="0">
                        <a:pos x="49" y="14"/>
                      </a:cxn>
                    </a:cxnLst>
                    <a:rect l="txL" t="txT" r="txR" b="txB"/>
                    <a:pathLst>
                      <a:path w="97" h="71">
                        <a:moveTo>
                          <a:pt x="49" y="14"/>
                        </a:moveTo>
                        <a:cubicBezTo>
                          <a:pt x="44" y="12"/>
                          <a:pt x="37" y="2"/>
                          <a:pt x="31" y="1"/>
                        </a:cubicBezTo>
                        <a:cubicBezTo>
                          <a:pt x="25" y="0"/>
                          <a:pt x="15" y="2"/>
                          <a:pt x="10" y="5"/>
                        </a:cubicBezTo>
                        <a:cubicBezTo>
                          <a:pt x="5" y="8"/>
                          <a:pt x="0" y="16"/>
                          <a:pt x="1" y="22"/>
                        </a:cubicBezTo>
                        <a:cubicBezTo>
                          <a:pt x="2" y="28"/>
                          <a:pt x="12" y="37"/>
                          <a:pt x="16" y="41"/>
                        </a:cubicBezTo>
                        <a:cubicBezTo>
                          <a:pt x="20" y="45"/>
                          <a:pt x="21" y="47"/>
                          <a:pt x="24" y="47"/>
                        </a:cubicBezTo>
                        <a:cubicBezTo>
                          <a:pt x="27" y="47"/>
                          <a:pt x="29" y="41"/>
                          <a:pt x="33" y="43"/>
                        </a:cubicBezTo>
                        <a:cubicBezTo>
                          <a:pt x="37" y="45"/>
                          <a:pt x="47" y="56"/>
                          <a:pt x="51" y="60"/>
                        </a:cubicBezTo>
                        <a:cubicBezTo>
                          <a:pt x="55" y="64"/>
                          <a:pt x="54" y="69"/>
                          <a:pt x="59" y="70"/>
                        </a:cubicBezTo>
                        <a:cubicBezTo>
                          <a:pt x="64" y="71"/>
                          <a:pt x="75" y="70"/>
                          <a:pt x="81" y="67"/>
                        </a:cubicBezTo>
                        <a:cubicBezTo>
                          <a:pt x="87" y="64"/>
                          <a:pt x="91" y="59"/>
                          <a:pt x="93" y="53"/>
                        </a:cubicBezTo>
                        <a:cubicBezTo>
                          <a:pt x="95" y="47"/>
                          <a:pt x="97" y="38"/>
                          <a:pt x="96" y="32"/>
                        </a:cubicBezTo>
                        <a:cubicBezTo>
                          <a:pt x="95" y="26"/>
                          <a:pt x="88" y="20"/>
                          <a:pt x="84" y="16"/>
                        </a:cubicBezTo>
                        <a:cubicBezTo>
                          <a:pt x="80" y="12"/>
                          <a:pt x="74" y="9"/>
                          <a:pt x="70" y="8"/>
                        </a:cubicBezTo>
                        <a:cubicBezTo>
                          <a:pt x="66" y="7"/>
                          <a:pt x="63" y="11"/>
                          <a:pt x="60" y="12"/>
                        </a:cubicBezTo>
                        <a:cubicBezTo>
                          <a:pt x="57" y="13"/>
                          <a:pt x="54" y="16"/>
                          <a:pt x="49" y="14"/>
                        </a:cubicBezTo>
                        <a:close/>
                      </a:path>
                    </a:pathLst>
                  </a:custGeom>
                  <a:solidFill>
                    <a:srgbClr val="000000">
                      <a:alpha val="100000"/>
                    </a:srgbClr>
                  </a:solidFill>
                  <a:ln w="9525">
                    <a:noFill/>
                  </a:ln>
                </p:spPr>
                <p:txBody>
                  <a:bodyPr/>
                  <a:p>
                    <a:endParaRPr lang="zh-CN" altLang="en-US"/>
                  </a:p>
                </p:txBody>
              </p:sp>
            </p:grpSp>
          </p:grpSp>
        </p:grpSp>
        <p:grpSp>
          <p:nvGrpSpPr>
            <p:cNvPr id="29709" name="Group 52"/>
            <p:cNvGrpSpPr/>
            <p:nvPr/>
          </p:nvGrpSpPr>
          <p:grpSpPr>
            <a:xfrm>
              <a:off x="1304913" y="5143512"/>
              <a:ext cx="1552575" cy="1503362"/>
              <a:chOff x="799" y="78"/>
              <a:chExt cx="4176" cy="4163"/>
            </a:xfrm>
          </p:grpSpPr>
          <p:sp>
            <p:nvSpPr>
              <p:cNvPr id="29779" name="Freeform 53"/>
              <p:cNvSpPr/>
              <p:nvPr/>
            </p:nvSpPr>
            <p:spPr>
              <a:xfrm>
                <a:off x="799" y="78"/>
                <a:ext cx="4176" cy="4163"/>
              </a:xfrm>
              <a:custGeom>
                <a:avLst/>
                <a:gdLst>
                  <a:gd name="txL" fmla="*/ 0 w 4176"/>
                  <a:gd name="txT" fmla="*/ 0 h 4163"/>
                  <a:gd name="txR" fmla="*/ 4176 w 4176"/>
                  <a:gd name="txB" fmla="*/ 4163 h 4163"/>
                </a:gdLst>
                <a:ahLst/>
                <a:cxnLst>
                  <a:cxn ang="0">
                    <a:pos x="2088" y="0"/>
                  </a:cxn>
                  <a:cxn ang="0">
                    <a:pos x="0" y="2088"/>
                  </a:cxn>
                  <a:cxn ang="0">
                    <a:pos x="2075" y="4163"/>
                  </a:cxn>
                  <a:cxn ang="0">
                    <a:pos x="4176" y="2062"/>
                  </a:cxn>
                  <a:cxn ang="0">
                    <a:pos x="2088"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780" name="Freeform 54"/>
              <p:cNvSpPr/>
              <p:nvPr/>
            </p:nvSpPr>
            <p:spPr>
              <a:xfrm>
                <a:off x="1146" y="425"/>
                <a:ext cx="3481" cy="3469"/>
              </a:xfrm>
              <a:custGeom>
                <a:avLst/>
                <a:gdLst>
                  <a:gd name="txL" fmla="*/ 0 w 4176"/>
                  <a:gd name="txT" fmla="*/ 0 h 4163"/>
                  <a:gd name="txR" fmla="*/ 4176 w 4176"/>
                  <a:gd name="txB" fmla="*/ 4163 h 4163"/>
                </a:gdLst>
                <a:ahLst/>
                <a:cxnLst>
                  <a:cxn ang="0">
                    <a:pos x="54" y="0"/>
                  </a:cxn>
                  <a:cxn ang="0">
                    <a:pos x="0" y="53"/>
                  </a:cxn>
                  <a:cxn ang="0">
                    <a:pos x="54" y="108"/>
                  </a:cxn>
                  <a:cxn ang="0">
                    <a:pos x="110" y="53"/>
                  </a:cxn>
                  <a:cxn ang="0">
                    <a:pos x="54" y="0"/>
                  </a:cxn>
                </a:cxnLst>
                <a:rect l="txL" t="txT" r="txR" b="txB"/>
                <a:pathLst>
                  <a:path w="4176" h="4163">
                    <a:moveTo>
                      <a:pt x="2088" y="0"/>
                    </a:moveTo>
                    <a:lnTo>
                      <a:pt x="0" y="2088"/>
                    </a:lnTo>
                    <a:lnTo>
                      <a:pt x="2075" y="4163"/>
                    </a:lnTo>
                    <a:lnTo>
                      <a:pt x="4176" y="2062"/>
                    </a:lnTo>
                    <a:lnTo>
                      <a:pt x="2088" y="0"/>
                    </a:lnTo>
                    <a:close/>
                  </a:path>
                </a:pathLst>
              </a:custGeom>
              <a:solidFill>
                <a:srgbClr val="FFFFFF">
                  <a:alpha val="100000"/>
                </a:srgbClr>
              </a:solidFill>
              <a:ln w="9525">
                <a:noFill/>
              </a:ln>
            </p:spPr>
            <p:txBody>
              <a:bodyPr/>
              <a:p>
                <a:endParaRPr lang="zh-CN" altLang="en-US"/>
              </a:p>
            </p:txBody>
          </p:sp>
          <p:grpSp>
            <p:nvGrpSpPr>
              <p:cNvPr id="29781" name="Group 55"/>
              <p:cNvGrpSpPr/>
              <p:nvPr/>
            </p:nvGrpSpPr>
            <p:grpSpPr>
              <a:xfrm>
                <a:off x="2328" y="1785"/>
                <a:ext cx="1155" cy="1279"/>
                <a:chOff x="2314" y="1785"/>
                <a:chExt cx="1155" cy="1279"/>
              </a:xfrm>
            </p:grpSpPr>
            <p:sp>
              <p:nvSpPr>
                <p:cNvPr id="29783" name="Rectangle 56"/>
                <p:cNvSpPr/>
                <p:nvPr/>
              </p:nvSpPr>
              <p:spPr>
                <a:xfrm>
                  <a:off x="2330" y="2894"/>
                  <a:ext cx="1139" cy="170"/>
                </a:xfrm>
                <a:prstGeom prst="rect">
                  <a:avLst/>
                </a:prstGeom>
                <a:solidFill>
                  <a:srgbClr val="00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sp>
              <p:nvSpPr>
                <p:cNvPr id="29784" name="Oval 57"/>
                <p:cNvSpPr/>
                <p:nvPr/>
              </p:nvSpPr>
              <p:spPr>
                <a:xfrm>
                  <a:off x="2314" y="1785"/>
                  <a:ext cx="1112" cy="1112"/>
                </a:xfrm>
                <a:prstGeom prst="ellipse">
                  <a:avLst/>
                </a:prstGeom>
                <a:solidFill>
                  <a:srgbClr val="00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sp>
              <p:nvSpPr>
                <p:cNvPr id="29785" name="Oval 58"/>
                <p:cNvSpPr/>
                <p:nvPr/>
              </p:nvSpPr>
              <p:spPr>
                <a:xfrm>
                  <a:off x="2468" y="1939"/>
                  <a:ext cx="804" cy="804"/>
                </a:xfrm>
                <a:prstGeom prst="ellipse">
                  <a:avLst/>
                </a:prstGeom>
                <a:solidFill>
                  <a:srgbClr val="FFFFFF"/>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grpSp>
          <p:sp>
            <p:nvSpPr>
              <p:cNvPr id="29782" name="Freeform 59"/>
              <p:cNvSpPr/>
              <p:nvPr/>
            </p:nvSpPr>
            <p:spPr>
              <a:xfrm>
                <a:off x="2139" y="643"/>
                <a:ext cx="1445" cy="1800"/>
              </a:xfrm>
              <a:custGeom>
                <a:avLst/>
                <a:gdLst>
                  <a:gd name="txL" fmla="*/ 0 w 1445"/>
                  <a:gd name="txT" fmla="*/ 0 h 1800"/>
                  <a:gd name="txR" fmla="*/ 1445 w 1445"/>
                  <a:gd name="txB" fmla="*/ 1800 h 1800"/>
                </a:gdLst>
                <a:ahLst/>
                <a:cxnLst>
                  <a:cxn ang="0">
                    <a:pos x="113" y="1697"/>
                  </a:cxn>
                  <a:cxn ang="0">
                    <a:pos x="26" y="1392"/>
                  </a:cxn>
                  <a:cxn ang="0">
                    <a:pos x="7" y="979"/>
                  </a:cxn>
                  <a:cxn ang="0">
                    <a:pos x="74" y="996"/>
                  </a:cxn>
                  <a:cxn ang="0">
                    <a:pos x="194" y="1075"/>
                  </a:cxn>
                  <a:cxn ang="0">
                    <a:pos x="175" y="816"/>
                  </a:cxn>
                  <a:cxn ang="0">
                    <a:pos x="156" y="612"/>
                  </a:cxn>
                  <a:cxn ang="0">
                    <a:pos x="281" y="785"/>
                  </a:cxn>
                  <a:cxn ang="0">
                    <a:pos x="369" y="814"/>
                  </a:cxn>
                  <a:cxn ang="0">
                    <a:pos x="374" y="511"/>
                  </a:cxn>
                  <a:cxn ang="0">
                    <a:pos x="391" y="343"/>
                  </a:cxn>
                  <a:cxn ang="0">
                    <a:pos x="485" y="468"/>
                  </a:cxn>
                  <a:cxn ang="0">
                    <a:pos x="583" y="634"/>
                  </a:cxn>
                  <a:cxn ang="0">
                    <a:pos x="638" y="475"/>
                  </a:cxn>
                  <a:cxn ang="0">
                    <a:pos x="667" y="175"/>
                  </a:cxn>
                  <a:cxn ang="0">
                    <a:pos x="717" y="0"/>
                  </a:cxn>
                  <a:cxn ang="0">
                    <a:pos x="751" y="159"/>
                  </a:cxn>
                  <a:cxn ang="0">
                    <a:pos x="854" y="432"/>
                  </a:cxn>
                  <a:cxn ang="0">
                    <a:pos x="869" y="672"/>
                  </a:cxn>
                  <a:cxn ang="0">
                    <a:pos x="993" y="533"/>
                  </a:cxn>
                  <a:cxn ang="0">
                    <a:pos x="1025" y="403"/>
                  </a:cxn>
                  <a:cxn ang="0">
                    <a:pos x="1118" y="619"/>
                  </a:cxn>
                  <a:cxn ang="0">
                    <a:pos x="1109" y="855"/>
                  </a:cxn>
                  <a:cxn ang="0">
                    <a:pos x="1219" y="775"/>
                  </a:cxn>
                  <a:cxn ang="0">
                    <a:pos x="1257" y="737"/>
                  </a:cxn>
                  <a:cxn ang="0">
                    <a:pos x="1289" y="881"/>
                  </a:cxn>
                  <a:cxn ang="0">
                    <a:pos x="1245" y="1075"/>
                  </a:cxn>
                  <a:cxn ang="0">
                    <a:pos x="1313" y="1066"/>
                  </a:cxn>
                  <a:cxn ang="0">
                    <a:pos x="1377" y="965"/>
                  </a:cxn>
                  <a:cxn ang="0">
                    <a:pos x="1440" y="1205"/>
                  </a:cxn>
                  <a:cxn ang="0">
                    <a:pos x="1301" y="1783"/>
                  </a:cxn>
                  <a:cxn ang="0">
                    <a:pos x="1272" y="1414"/>
                  </a:cxn>
                  <a:cxn ang="0">
                    <a:pos x="1253" y="1265"/>
                  </a:cxn>
                  <a:cxn ang="0">
                    <a:pos x="1154" y="1349"/>
                  </a:cxn>
                  <a:cxn ang="0">
                    <a:pos x="1051" y="1167"/>
                  </a:cxn>
                  <a:cxn ang="0">
                    <a:pos x="1003" y="1013"/>
                  </a:cxn>
                  <a:cxn ang="0">
                    <a:pos x="849" y="1203"/>
                  </a:cxn>
                  <a:cxn ang="0">
                    <a:pos x="693" y="799"/>
                  </a:cxn>
                  <a:cxn ang="0">
                    <a:pos x="662" y="917"/>
                  </a:cxn>
                  <a:cxn ang="0">
                    <a:pos x="585" y="1227"/>
                  </a:cxn>
                  <a:cxn ang="0">
                    <a:pos x="477" y="1099"/>
                  </a:cxn>
                  <a:cxn ang="0">
                    <a:pos x="437" y="946"/>
                  </a:cxn>
                  <a:cxn ang="0">
                    <a:pos x="396" y="1239"/>
                  </a:cxn>
                  <a:cxn ang="0">
                    <a:pos x="396" y="1291"/>
                  </a:cxn>
                  <a:cxn ang="0">
                    <a:pos x="209" y="1212"/>
                  </a:cxn>
                  <a:cxn ang="0">
                    <a:pos x="209" y="1375"/>
                  </a:cxn>
                  <a:cxn ang="0">
                    <a:pos x="228" y="1723"/>
                  </a:cxn>
                </a:cxnLst>
                <a:rect l="txL" t="txT" r="txR" b="txB"/>
                <a:pathLst>
                  <a:path w="1445" h="1800">
                    <a:moveTo>
                      <a:pt x="182" y="1776"/>
                    </a:moveTo>
                    <a:lnTo>
                      <a:pt x="149" y="1738"/>
                    </a:lnTo>
                    <a:cubicBezTo>
                      <a:pt x="137" y="1725"/>
                      <a:pt x="125" y="1716"/>
                      <a:pt x="113" y="1697"/>
                    </a:cubicBezTo>
                    <a:cubicBezTo>
                      <a:pt x="101" y="1678"/>
                      <a:pt x="86" y="1652"/>
                      <a:pt x="77" y="1623"/>
                    </a:cubicBezTo>
                    <a:cubicBezTo>
                      <a:pt x="68" y="1594"/>
                      <a:pt x="65" y="1562"/>
                      <a:pt x="57" y="1524"/>
                    </a:cubicBezTo>
                    <a:cubicBezTo>
                      <a:pt x="49" y="1486"/>
                      <a:pt x="31" y="1437"/>
                      <a:pt x="26" y="1392"/>
                    </a:cubicBezTo>
                    <a:cubicBezTo>
                      <a:pt x="21" y="1347"/>
                      <a:pt x="25" y="1292"/>
                      <a:pt x="24" y="1253"/>
                    </a:cubicBezTo>
                    <a:cubicBezTo>
                      <a:pt x="23" y="1214"/>
                      <a:pt x="24" y="1201"/>
                      <a:pt x="21" y="1155"/>
                    </a:cubicBezTo>
                    <a:cubicBezTo>
                      <a:pt x="18" y="1109"/>
                      <a:pt x="10" y="1015"/>
                      <a:pt x="7" y="979"/>
                    </a:cubicBezTo>
                    <a:lnTo>
                      <a:pt x="0" y="936"/>
                    </a:lnTo>
                    <a:lnTo>
                      <a:pt x="21" y="960"/>
                    </a:lnTo>
                    <a:cubicBezTo>
                      <a:pt x="33" y="970"/>
                      <a:pt x="56" y="985"/>
                      <a:pt x="74" y="996"/>
                    </a:cubicBezTo>
                    <a:cubicBezTo>
                      <a:pt x="92" y="1007"/>
                      <a:pt x="116" y="1017"/>
                      <a:pt x="132" y="1027"/>
                    </a:cubicBezTo>
                    <a:cubicBezTo>
                      <a:pt x="148" y="1037"/>
                      <a:pt x="163" y="1048"/>
                      <a:pt x="173" y="1056"/>
                    </a:cubicBezTo>
                    <a:lnTo>
                      <a:pt x="194" y="1075"/>
                    </a:lnTo>
                    <a:lnTo>
                      <a:pt x="189" y="1051"/>
                    </a:lnTo>
                    <a:cubicBezTo>
                      <a:pt x="186" y="1030"/>
                      <a:pt x="179" y="990"/>
                      <a:pt x="177" y="951"/>
                    </a:cubicBezTo>
                    <a:cubicBezTo>
                      <a:pt x="175" y="912"/>
                      <a:pt x="176" y="852"/>
                      <a:pt x="175" y="816"/>
                    </a:cubicBezTo>
                    <a:cubicBezTo>
                      <a:pt x="174" y="780"/>
                      <a:pt x="173" y="760"/>
                      <a:pt x="170" y="732"/>
                    </a:cubicBezTo>
                    <a:cubicBezTo>
                      <a:pt x="167" y="704"/>
                      <a:pt x="158" y="668"/>
                      <a:pt x="156" y="648"/>
                    </a:cubicBezTo>
                    <a:lnTo>
                      <a:pt x="156" y="612"/>
                    </a:lnTo>
                    <a:lnTo>
                      <a:pt x="175" y="643"/>
                    </a:lnTo>
                    <a:cubicBezTo>
                      <a:pt x="189" y="661"/>
                      <a:pt x="224" y="699"/>
                      <a:pt x="242" y="723"/>
                    </a:cubicBezTo>
                    <a:cubicBezTo>
                      <a:pt x="260" y="747"/>
                      <a:pt x="263" y="768"/>
                      <a:pt x="281" y="785"/>
                    </a:cubicBezTo>
                    <a:cubicBezTo>
                      <a:pt x="299" y="802"/>
                      <a:pt x="336" y="814"/>
                      <a:pt x="350" y="823"/>
                    </a:cubicBezTo>
                    <a:lnTo>
                      <a:pt x="367" y="840"/>
                    </a:lnTo>
                    <a:lnTo>
                      <a:pt x="369" y="814"/>
                    </a:lnTo>
                    <a:cubicBezTo>
                      <a:pt x="367" y="795"/>
                      <a:pt x="360" y="755"/>
                      <a:pt x="357" y="723"/>
                    </a:cubicBezTo>
                    <a:cubicBezTo>
                      <a:pt x="354" y="691"/>
                      <a:pt x="347" y="657"/>
                      <a:pt x="350" y="622"/>
                    </a:cubicBezTo>
                    <a:cubicBezTo>
                      <a:pt x="353" y="587"/>
                      <a:pt x="364" y="544"/>
                      <a:pt x="374" y="511"/>
                    </a:cubicBezTo>
                    <a:cubicBezTo>
                      <a:pt x="384" y="478"/>
                      <a:pt x="403" y="447"/>
                      <a:pt x="408" y="425"/>
                    </a:cubicBezTo>
                    <a:cubicBezTo>
                      <a:pt x="413" y="403"/>
                      <a:pt x="404" y="391"/>
                      <a:pt x="401" y="377"/>
                    </a:cubicBezTo>
                    <a:lnTo>
                      <a:pt x="391" y="343"/>
                    </a:lnTo>
                    <a:lnTo>
                      <a:pt x="413" y="370"/>
                    </a:lnTo>
                    <a:cubicBezTo>
                      <a:pt x="423" y="382"/>
                      <a:pt x="441" y="399"/>
                      <a:pt x="453" y="415"/>
                    </a:cubicBezTo>
                    <a:cubicBezTo>
                      <a:pt x="465" y="431"/>
                      <a:pt x="475" y="447"/>
                      <a:pt x="485" y="468"/>
                    </a:cubicBezTo>
                    <a:cubicBezTo>
                      <a:pt x="495" y="489"/>
                      <a:pt x="500" y="515"/>
                      <a:pt x="513" y="540"/>
                    </a:cubicBezTo>
                    <a:cubicBezTo>
                      <a:pt x="526" y="565"/>
                      <a:pt x="554" y="601"/>
                      <a:pt x="566" y="617"/>
                    </a:cubicBezTo>
                    <a:lnTo>
                      <a:pt x="583" y="634"/>
                    </a:lnTo>
                    <a:lnTo>
                      <a:pt x="597" y="612"/>
                    </a:lnTo>
                    <a:cubicBezTo>
                      <a:pt x="602" y="598"/>
                      <a:pt x="607" y="573"/>
                      <a:pt x="614" y="550"/>
                    </a:cubicBezTo>
                    <a:cubicBezTo>
                      <a:pt x="621" y="527"/>
                      <a:pt x="630" y="508"/>
                      <a:pt x="638" y="475"/>
                    </a:cubicBezTo>
                    <a:cubicBezTo>
                      <a:pt x="646" y="442"/>
                      <a:pt x="655" y="386"/>
                      <a:pt x="660" y="353"/>
                    </a:cubicBezTo>
                    <a:cubicBezTo>
                      <a:pt x="665" y="320"/>
                      <a:pt x="666" y="309"/>
                      <a:pt x="667" y="279"/>
                    </a:cubicBezTo>
                    <a:cubicBezTo>
                      <a:pt x="668" y="249"/>
                      <a:pt x="664" y="202"/>
                      <a:pt x="667" y="175"/>
                    </a:cubicBezTo>
                    <a:cubicBezTo>
                      <a:pt x="670" y="148"/>
                      <a:pt x="680" y="139"/>
                      <a:pt x="686" y="115"/>
                    </a:cubicBezTo>
                    <a:cubicBezTo>
                      <a:pt x="692" y="91"/>
                      <a:pt x="698" y="50"/>
                      <a:pt x="703" y="31"/>
                    </a:cubicBezTo>
                    <a:lnTo>
                      <a:pt x="717" y="0"/>
                    </a:lnTo>
                    <a:lnTo>
                      <a:pt x="722" y="34"/>
                    </a:lnTo>
                    <a:cubicBezTo>
                      <a:pt x="725" y="47"/>
                      <a:pt x="729" y="58"/>
                      <a:pt x="734" y="79"/>
                    </a:cubicBezTo>
                    <a:cubicBezTo>
                      <a:pt x="739" y="100"/>
                      <a:pt x="742" y="134"/>
                      <a:pt x="751" y="159"/>
                    </a:cubicBezTo>
                    <a:cubicBezTo>
                      <a:pt x="760" y="184"/>
                      <a:pt x="775" y="205"/>
                      <a:pt x="787" y="231"/>
                    </a:cubicBezTo>
                    <a:cubicBezTo>
                      <a:pt x="799" y="257"/>
                      <a:pt x="810" y="282"/>
                      <a:pt x="821" y="315"/>
                    </a:cubicBezTo>
                    <a:cubicBezTo>
                      <a:pt x="832" y="348"/>
                      <a:pt x="847" y="398"/>
                      <a:pt x="854" y="432"/>
                    </a:cubicBezTo>
                    <a:cubicBezTo>
                      <a:pt x="861" y="466"/>
                      <a:pt x="861" y="486"/>
                      <a:pt x="864" y="521"/>
                    </a:cubicBezTo>
                    <a:cubicBezTo>
                      <a:pt x="867" y="556"/>
                      <a:pt x="870" y="616"/>
                      <a:pt x="871" y="641"/>
                    </a:cubicBezTo>
                    <a:lnTo>
                      <a:pt x="869" y="672"/>
                    </a:lnTo>
                    <a:lnTo>
                      <a:pt x="885" y="653"/>
                    </a:lnTo>
                    <a:cubicBezTo>
                      <a:pt x="897" y="644"/>
                      <a:pt x="923" y="635"/>
                      <a:pt x="941" y="615"/>
                    </a:cubicBezTo>
                    <a:cubicBezTo>
                      <a:pt x="959" y="595"/>
                      <a:pt x="982" y="566"/>
                      <a:pt x="993" y="533"/>
                    </a:cubicBezTo>
                    <a:cubicBezTo>
                      <a:pt x="1004" y="500"/>
                      <a:pt x="1007" y="443"/>
                      <a:pt x="1010" y="418"/>
                    </a:cubicBezTo>
                    <a:lnTo>
                      <a:pt x="1010" y="382"/>
                    </a:lnTo>
                    <a:lnTo>
                      <a:pt x="1025" y="403"/>
                    </a:lnTo>
                    <a:cubicBezTo>
                      <a:pt x="1032" y="417"/>
                      <a:pt x="1041" y="443"/>
                      <a:pt x="1051" y="466"/>
                    </a:cubicBezTo>
                    <a:cubicBezTo>
                      <a:pt x="1061" y="489"/>
                      <a:pt x="1074" y="515"/>
                      <a:pt x="1085" y="540"/>
                    </a:cubicBezTo>
                    <a:cubicBezTo>
                      <a:pt x="1096" y="565"/>
                      <a:pt x="1112" y="591"/>
                      <a:pt x="1118" y="619"/>
                    </a:cubicBezTo>
                    <a:cubicBezTo>
                      <a:pt x="1124" y="647"/>
                      <a:pt x="1124" y="677"/>
                      <a:pt x="1123" y="711"/>
                    </a:cubicBezTo>
                    <a:cubicBezTo>
                      <a:pt x="1122" y="745"/>
                      <a:pt x="1115" y="797"/>
                      <a:pt x="1113" y="821"/>
                    </a:cubicBezTo>
                    <a:lnTo>
                      <a:pt x="1109" y="855"/>
                    </a:lnTo>
                    <a:lnTo>
                      <a:pt x="1135" y="835"/>
                    </a:lnTo>
                    <a:cubicBezTo>
                      <a:pt x="1146" y="829"/>
                      <a:pt x="1159" y="831"/>
                      <a:pt x="1173" y="821"/>
                    </a:cubicBezTo>
                    <a:cubicBezTo>
                      <a:pt x="1187" y="811"/>
                      <a:pt x="1207" y="790"/>
                      <a:pt x="1219" y="775"/>
                    </a:cubicBezTo>
                    <a:cubicBezTo>
                      <a:pt x="1231" y="760"/>
                      <a:pt x="1240" y="741"/>
                      <a:pt x="1245" y="730"/>
                    </a:cubicBezTo>
                    <a:lnTo>
                      <a:pt x="1250" y="711"/>
                    </a:lnTo>
                    <a:lnTo>
                      <a:pt x="1257" y="737"/>
                    </a:lnTo>
                    <a:cubicBezTo>
                      <a:pt x="1260" y="748"/>
                      <a:pt x="1265" y="764"/>
                      <a:pt x="1269" y="778"/>
                    </a:cubicBezTo>
                    <a:cubicBezTo>
                      <a:pt x="1273" y="792"/>
                      <a:pt x="1276" y="804"/>
                      <a:pt x="1279" y="821"/>
                    </a:cubicBezTo>
                    <a:cubicBezTo>
                      <a:pt x="1282" y="838"/>
                      <a:pt x="1289" y="861"/>
                      <a:pt x="1289" y="881"/>
                    </a:cubicBezTo>
                    <a:cubicBezTo>
                      <a:pt x="1289" y="901"/>
                      <a:pt x="1283" y="922"/>
                      <a:pt x="1277" y="943"/>
                    </a:cubicBezTo>
                    <a:cubicBezTo>
                      <a:pt x="1271" y="964"/>
                      <a:pt x="1260" y="986"/>
                      <a:pt x="1255" y="1008"/>
                    </a:cubicBezTo>
                    <a:cubicBezTo>
                      <a:pt x="1250" y="1030"/>
                      <a:pt x="1249" y="1058"/>
                      <a:pt x="1245" y="1075"/>
                    </a:cubicBezTo>
                    <a:lnTo>
                      <a:pt x="1233" y="1109"/>
                    </a:lnTo>
                    <a:lnTo>
                      <a:pt x="1257" y="1097"/>
                    </a:lnTo>
                    <a:cubicBezTo>
                      <a:pt x="1270" y="1090"/>
                      <a:pt x="1298" y="1078"/>
                      <a:pt x="1313" y="1066"/>
                    </a:cubicBezTo>
                    <a:cubicBezTo>
                      <a:pt x="1328" y="1054"/>
                      <a:pt x="1338" y="1039"/>
                      <a:pt x="1349" y="1027"/>
                    </a:cubicBezTo>
                    <a:cubicBezTo>
                      <a:pt x="1360" y="1015"/>
                      <a:pt x="1372" y="1001"/>
                      <a:pt x="1377" y="991"/>
                    </a:cubicBezTo>
                    <a:lnTo>
                      <a:pt x="1377" y="965"/>
                    </a:lnTo>
                    <a:lnTo>
                      <a:pt x="1392" y="1001"/>
                    </a:lnTo>
                    <a:cubicBezTo>
                      <a:pt x="1396" y="1017"/>
                      <a:pt x="1396" y="1025"/>
                      <a:pt x="1404" y="1059"/>
                    </a:cubicBezTo>
                    <a:cubicBezTo>
                      <a:pt x="1412" y="1093"/>
                      <a:pt x="1435" y="1135"/>
                      <a:pt x="1440" y="1205"/>
                    </a:cubicBezTo>
                    <a:cubicBezTo>
                      <a:pt x="1445" y="1275"/>
                      <a:pt x="1445" y="1407"/>
                      <a:pt x="1435" y="1481"/>
                    </a:cubicBezTo>
                    <a:cubicBezTo>
                      <a:pt x="1425" y="1555"/>
                      <a:pt x="1399" y="1597"/>
                      <a:pt x="1377" y="1647"/>
                    </a:cubicBezTo>
                    <a:cubicBezTo>
                      <a:pt x="1355" y="1697"/>
                      <a:pt x="1321" y="1758"/>
                      <a:pt x="1301" y="1783"/>
                    </a:cubicBezTo>
                    <a:lnTo>
                      <a:pt x="1255" y="1800"/>
                    </a:lnTo>
                    <a:lnTo>
                      <a:pt x="1229" y="1755"/>
                    </a:lnTo>
                    <a:cubicBezTo>
                      <a:pt x="1232" y="1691"/>
                      <a:pt x="1265" y="1493"/>
                      <a:pt x="1272" y="1414"/>
                    </a:cubicBezTo>
                    <a:cubicBezTo>
                      <a:pt x="1279" y="1335"/>
                      <a:pt x="1272" y="1306"/>
                      <a:pt x="1272" y="1279"/>
                    </a:cubicBezTo>
                    <a:lnTo>
                      <a:pt x="1269" y="1251"/>
                    </a:lnTo>
                    <a:lnTo>
                      <a:pt x="1253" y="1265"/>
                    </a:lnTo>
                    <a:cubicBezTo>
                      <a:pt x="1243" y="1272"/>
                      <a:pt x="1218" y="1285"/>
                      <a:pt x="1207" y="1294"/>
                    </a:cubicBezTo>
                    <a:cubicBezTo>
                      <a:pt x="1196" y="1303"/>
                      <a:pt x="1197" y="1311"/>
                      <a:pt x="1188" y="1320"/>
                    </a:cubicBezTo>
                    <a:cubicBezTo>
                      <a:pt x="1179" y="1329"/>
                      <a:pt x="1167" y="1338"/>
                      <a:pt x="1154" y="1349"/>
                    </a:cubicBezTo>
                    <a:cubicBezTo>
                      <a:pt x="1141" y="1360"/>
                      <a:pt x="1118" y="1385"/>
                      <a:pt x="1109" y="1387"/>
                    </a:cubicBezTo>
                    <a:lnTo>
                      <a:pt x="1099" y="1363"/>
                    </a:lnTo>
                    <a:cubicBezTo>
                      <a:pt x="1089" y="1326"/>
                      <a:pt x="1064" y="1224"/>
                      <a:pt x="1051" y="1167"/>
                    </a:cubicBezTo>
                    <a:cubicBezTo>
                      <a:pt x="1038" y="1110"/>
                      <a:pt x="1028" y="1049"/>
                      <a:pt x="1022" y="1020"/>
                    </a:cubicBezTo>
                    <a:lnTo>
                      <a:pt x="1013" y="994"/>
                    </a:lnTo>
                    <a:lnTo>
                      <a:pt x="1003" y="1013"/>
                    </a:lnTo>
                    <a:cubicBezTo>
                      <a:pt x="979" y="1049"/>
                      <a:pt x="890" y="1177"/>
                      <a:pt x="866" y="1212"/>
                    </a:cubicBezTo>
                    <a:lnTo>
                      <a:pt x="859" y="1224"/>
                    </a:lnTo>
                    <a:lnTo>
                      <a:pt x="849" y="1203"/>
                    </a:lnTo>
                    <a:cubicBezTo>
                      <a:pt x="839" y="1169"/>
                      <a:pt x="812" y="1067"/>
                      <a:pt x="799" y="1018"/>
                    </a:cubicBezTo>
                    <a:cubicBezTo>
                      <a:pt x="786" y="969"/>
                      <a:pt x="791" y="943"/>
                      <a:pt x="773" y="907"/>
                    </a:cubicBezTo>
                    <a:cubicBezTo>
                      <a:pt x="755" y="871"/>
                      <a:pt x="710" y="822"/>
                      <a:pt x="693" y="799"/>
                    </a:cubicBezTo>
                    <a:lnTo>
                      <a:pt x="672" y="771"/>
                    </a:lnTo>
                    <a:lnTo>
                      <a:pt x="672" y="802"/>
                    </a:lnTo>
                    <a:cubicBezTo>
                      <a:pt x="670" y="826"/>
                      <a:pt x="674" y="874"/>
                      <a:pt x="662" y="917"/>
                    </a:cubicBezTo>
                    <a:cubicBezTo>
                      <a:pt x="650" y="960"/>
                      <a:pt x="612" y="1018"/>
                      <a:pt x="600" y="1063"/>
                    </a:cubicBezTo>
                    <a:cubicBezTo>
                      <a:pt x="588" y="1108"/>
                      <a:pt x="591" y="1161"/>
                      <a:pt x="588" y="1188"/>
                    </a:cubicBezTo>
                    <a:lnTo>
                      <a:pt x="585" y="1227"/>
                    </a:lnTo>
                    <a:lnTo>
                      <a:pt x="559" y="1207"/>
                    </a:lnTo>
                    <a:cubicBezTo>
                      <a:pt x="549" y="1200"/>
                      <a:pt x="542" y="1204"/>
                      <a:pt x="528" y="1186"/>
                    </a:cubicBezTo>
                    <a:cubicBezTo>
                      <a:pt x="514" y="1168"/>
                      <a:pt x="491" y="1139"/>
                      <a:pt x="477" y="1099"/>
                    </a:cubicBezTo>
                    <a:cubicBezTo>
                      <a:pt x="463" y="1059"/>
                      <a:pt x="453" y="977"/>
                      <a:pt x="446" y="946"/>
                    </a:cubicBezTo>
                    <a:lnTo>
                      <a:pt x="434" y="915"/>
                    </a:lnTo>
                    <a:lnTo>
                      <a:pt x="437" y="946"/>
                    </a:lnTo>
                    <a:cubicBezTo>
                      <a:pt x="433" y="972"/>
                      <a:pt x="418" y="1031"/>
                      <a:pt x="408" y="1071"/>
                    </a:cubicBezTo>
                    <a:cubicBezTo>
                      <a:pt x="398" y="1111"/>
                      <a:pt x="379" y="1160"/>
                      <a:pt x="377" y="1188"/>
                    </a:cubicBezTo>
                    <a:cubicBezTo>
                      <a:pt x="375" y="1216"/>
                      <a:pt x="388" y="1225"/>
                      <a:pt x="396" y="1239"/>
                    </a:cubicBezTo>
                    <a:cubicBezTo>
                      <a:pt x="404" y="1253"/>
                      <a:pt x="416" y="1262"/>
                      <a:pt x="422" y="1270"/>
                    </a:cubicBezTo>
                    <a:lnTo>
                      <a:pt x="434" y="1287"/>
                    </a:lnTo>
                    <a:lnTo>
                      <a:pt x="396" y="1291"/>
                    </a:lnTo>
                    <a:cubicBezTo>
                      <a:pt x="376" y="1291"/>
                      <a:pt x="334" y="1292"/>
                      <a:pt x="312" y="1287"/>
                    </a:cubicBezTo>
                    <a:cubicBezTo>
                      <a:pt x="290" y="1282"/>
                      <a:pt x="278" y="1273"/>
                      <a:pt x="261" y="1260"/>
                    </a:cubicBezTo>
                    <a:cubicBezTo>
                      <a:pt x="244" y="1247"/>
                      <a:pt x="222" y="1224"/>
                      <a:pt x="209" y="1212"/>
                    </a:cubicBezTo>
                    <a:lnTo>
                      <a:pt x="182" y="1186"/>
                    </a:lnTo>
                    <a:lnTo>
                      <a:pt x="189" y="1229"/>
                    </a:lnTo>
                    <a:cubicBezTo>
                      <a:pt x="193" y="1260"/>
                      <a:pt x="203" y="1330"/>
                      <a:pt x="209" y="1375"/>
                    </a:cubicBezTo>
                    <a:cubicBezTo>
                      <a:pt x="215" y="1420"/>
                      <a:pt x="227" y="1462"/>
                      <a:pt x="228" y="1500"/>
                    </a:cubicBezTo>
                    <a:cubicBezTo>
                      <a:pt x="229" y="1538"/>
                      <a:pt x="216" y="1569"/>
                      <a:pt x="216" y="1606"/>
                    </a:cubicBezTo>
                    <a:lnTo>
                      <a:pt x="228" y="1723"/>
                    </a:lnTo>
                    <a:lnTo>
                      <a:pt x="182" y="1776"/>
                    </a:lnTo>
                    <a:close/>
                  </a:path>
                </a:pathLst>
              </a:custGeom>
              <a:solidFill>
                <a:srgbClr val="000000">
                  <a:alpha val="100000"/>
                </a:srgbClr>
              </a:solidFill>
              <a:ln w="9525">
                <a:noFill/>
              </a:ln>
            </p:spPr>
            <p:txBody>
              <a:bodyPr/>
              <a:p>
                <a:endParaRPr lang="zh-CN" altLang="en-US"/>
              </a:p>
            </p:txBody>
          </p:sp>
        </p:grpSp>
        <p:grpSp>
          <p:nvGrpSpPr>
            <p:cNvPr id="29710" name="Group 60"/>
            <p:cNvGrpSpPr/>
            <p:nvPr/>
          </p:nvGrpSpPr>
          <p:grpSpPr>
            <a:xfrm>
              <a:off x="4483077" y="2071678"/>
              <a:ext cx="1582737" cy="1447800"/>
              <a:chOff x="799" y="78"/>
              <a:chExt cx="4176" cy="4163"/>
            </a:xfrm>
          </p:grpSpPr>
          <p:sp>
            <p:nvSpPr>
              <p:cNvPr id="29775" name="Freeform 61"/>
              <p:cNvSpPr/>
              <p:nvPr/>
            </p:nvSpPr>
            <p:spPr>
              <a:xfrm>
                <a:off x="799" y="78"/>
                <a:ext cx="4176" cy="4163"/>
              </a:xfrm>
              <a:custGeom>
                <a:avLst/>
                <a:gdLst>
                  <a:gd name="txL" fmla="*/ 0 w 4176"/>
                  <a:gd name="txT" fmla="*/ 0 h 4163"/>
                  <a:gd name="txR" fmla="*/ 4176 w 4176"/>
                  <a:gd name="txB" fmla="*/ 4163 h 4163"/>
                </a:gdLst>
                <a:ahLst/>
                <a:cxnLst>
                  <a:cxn ang="0">
                    <a:pos x="2088" y="0"/>
                  </a:cxn>
                  <a:cxn ang="0">
                    <a:pos x="0" y="2088"/>
                  </a:cxn>
                  <a:cxn ang="0">
                    <a:pos x="2075" y="4163"/>
                  </a:cxn>
                  <a:cxn ang="0">
                    <a:pos x="4176" y="2062"/>
                  </a:cxn>
                  <a:cxn ang="0">
                    <a:pos x="2088"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776" name="Freeform 62"/>
              <p:cNvSpPr/>
              <p:nvPr/>
            </p:nvSpPr>
            <p:spPr>
              <a:xfrm>
                <a:off x="1146" y="425"/>
                <a:ext cx="3481" cy="3469"/>
              </a:xfrm>
              <a:custGeom>
                <a:avLst/>
                <a:gdLst>
                  <a:gd name="txL" fmla="*/ 0 w 4176"/>
                  <a:gd name="txT" fmla="*/ 0 h 4163"/>
                  <a:gd name="txR" fmla="*/ 4176 w 4176"/>
                  <a:gd name="txB" fmla="*/ 4163 h 4163"/>
                </a:gdLst>
                <a:ahLst/>
                <a:cxnLst>
                  <a:cxn ang="0">
                    <a:pos x="54" y="0"/>
                  </a:cxn>
                  <a:cxn ang="0">
                    <a:pos x="0" y="53"/>
                  </a:cxn>
                  <a:cxn ang="0">
                    <a:pos x="54" y="108"/>
                  </a:cxn>
                  <a:cxn ang="0">
                    <a:pos x="110" y="53"/>
                  </a:cxn>
                  <a:cxn ang="0">
                    <a:pos x="54" y="0"/>
                  </a:cxn>
                </a:cxnLst>
                <a:rect l="txL" t="txT" r="txR" b="txB"/>
                <a:pathLst>
                  <a:path w="4176" h="4163">
                    <a:moveTo>
                      <a:pt x="2088" y="0"/>
                    </a:moveTo>
                    <a:lnTo>
                      <a:pt x="0" y="2088"/>
                    </a:lnTo>
                    <a:lnTo>
                      <a:pt x="2075" y="4163"/>
                    </a:lnTo>
                    <a:lnTo>
                      <a:pt x="4176" y="2062"/>
                    </a:lnTo>
                    <a:lnTo>
                      <a:pt x="2088" y="0"/>
                    </a:lnTo>
                    <a:close/>
                  </a:path>
                </a:pathLst>
              </a:custGeom>
              <a:solidFill>
                <a:srgbClr val="FFFFFF">
                  <a:alpha val="100000"/>
                </a:srgbClr>
              </a:solidFill>
              <a:ln w="9525">
                <a:noFill/>
              </a:ln>
            </p:spPr>
            <p:txBody>
              <a:bodyPr/>
              <a:p>
                <a:endParaRPr lang="zh-CN" altLang="en-US"/>
              </a:p>
            </p:txBody>
          </p:sp>
          <p:sp>
            <p:nvSpPr>
              <p:cNvPr id="29777" name="Rectangle 63"/>
              <p:cNvSpPr/>
              <p:nvPr/>
            </p:nvSpPr>
            <p:spPr>
              <a:xfrm>
                <a:off x="2287" y="2938"/>
                <a:ext cx="1263" cy="124"/>
              </a:xfrm>
              <a:prstGeom prst="rect">
                <a:avLst/>
              </a:prstGeom>
              <a:solidFill>
                <a:srgbClr val="00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sp>
            <p:nvSpPr>
              <p:cNvPr id="29778" name="Freeform 64"/>
              <p:cNvSpPr/>
              <p:nvPr/>
            </p:nvSpPr>
            <p:spPr>
              <a:xfrm>
                <a:off x="2100" y="914"/>
                <a:ext cx="1558" cy="1896"/>
              </a:xfrm>
              <a:custGeom>
                <a:avLst/>
                <a:gdLst>
                  <a:gd name="txL" fmla="*/ 0 w 1558"/>
                  <a:gd name="txT" fmla="*/ 0 h 1896"/>
                  <a:gd name="txR" fmla="*/ 1558 w 1558"/>
                  <a:gd name="txB" fmla="*/ 1896 h 1896"/>
                </a:gdLst>
                <a:ahLst/>
                <a:cxnLst>
                  <a:cxn ang="0">
                    <a:pos x="672" y="1863"/>
                  </a:cxn>
                  <a:cxn ang="0">
                    <a:pos x="439" y="1652"/>
                  </a:cxn>
                  <a:cxn ang="0">
                    <a:pos x="418" y="1560"/>
                  </a:cxn>
                  <a:cxn ang="0">
                    <a:pos x="643" y="1620"/>
                  </a:cxn>
                  <a:cxn ang="0">
                    <a:pos x="523" y="1440"/>
                  </a:cxn>
                  <a:cxn ang="0">
                    <a:pos x="526" y="1241"/>
                  </a:cxn>
                  <a:cxn ang="0">
                    <a:pos x="634" y="1402"/>
                  </a:cxn>
                  <a:cxn ang="0">
                    <a:pos x="725" y="1421"/>
                  </a:cxn>
                  <a:cxn ang="0">
                    <a:pos x="751" y="1162"/>
                  </a:cxn>
                  <a:cxn ang="0">
                    <a:pos x="785" y="905"/>
                  </a:cxn>
                  <a:cxn ang="0">
                    <a:pos x="943" y="1140"/>
                  </a:cxn>
                  <a:cxn ang="0">
                    <a:pos x="967" y="1460"/>
                  </a:cxn>
                  <a:cxn ang="0">
                    <a:pos x="1130" y="1318"/>
                  </a:cxn>
                  <a:cxn ang="0">
                    <a:pos x="1166" y="1289"/>
                  </a:cxn>
                  <a:cxn ang="0">
                    <a:pos x="1070" y="1589"/>
                  </a:cxn>
                  <a:cxn ang="0">
                    <a:pos x="1159" y="1608"/>
                  </a:cxn>
                  <a:cxn ang="0">
                    <a:pos x="1250" y="1589"/>
                  </a:cxn>
                  <a:cxn ang="0">
                    <a:pos x="994" y="1870"/>
                  </a:cxn>
                  <a:cxn ang="0">
                    <a:pos x="1171" y="1872"/>
                  </a:cxn>
                  <a:cxn ang="0">
                    <a:pos x="1457" y="1649"/>
                  </a:cxn>
                  <a:cxn ang="0">
                    <a:pos x="1555" y="1215"/>
                  </a:cxn>
                  <a:cxn ang="0">
                    <a:pos x="1534" y="1234"/>
                  </a:cxn>
                  <a:cxn ang="0">
                    <a:pos x="1430" y="1304"/>
                  </a:cxn>
                  <a:cxn ang="0">
                    <a:pos x="1363" y="1296"/>
                  </a:cxn>
                  <a:cxn ang="0">
                    <a:pos x="1474" y="948"/>
                  </a:cxn>
                  <a:cxn ang="0">
                    <a:pos x="1433" y="771"/>
                  </a:cxn>
                  <a:cxn ang="0">
                    <a:pos x="1346" y="898"/>
                  </a:cxn>
                  <a:cxn ang="0">
                    <a:pos x="1217" y="996"/>
                  </a:cxn>
                  <a:cxn ang="0">
                    <a:pos x="1260" y="807"/>
                  </a:cxn>
                  <a:cxn ang="0">
                    <a:pos x="1190" y="459"/>
                  </a:cxn>
                  <a:cxn ang="0">
                    <a:pos x="1145" y="620"/>
                  </a:cxn>
                  <a:cxn ang="0">
                    <a:pos x="1037" y="792"/>
                  </a:cxn>
                  <a:cxn ang="0">
                    <a:pos x="1018" y="672"/>
                  </a:cxn>
                  <a:cxn ang="0">
                    <a:pos x="821" y="168"/>
                  </a:cxn>
                  <a:cxn ang="0">
                    <a:pos x="773" y="27"/>
                  </a:cxn>
                  <a:cxn ang="0">
                    <a:pos x="696" y="567"/>
                  </a:cxn>
                  <a:cxn ang="0">
                    <a:pos x="624" y="740"/>
                  </a:cxn>
                  <a:cxn ang="0">
                    <a:pos x="502" y="440"/>
                  </a:cxn>
                  <a:cxn ang="0">
                    <a:pos x="413" y="420"/>
                  </a:cxn>
                  <a:cxn ang="0">
                    <a:pos x="396" y="687"/>
                  </a:cxn>
                  <a:cxn ang="0">
                    <a:pos x="430" y="932"/>
                  </a:cxn>
                  <a:cxn ang="0">
                    <a:pos x="283" y="766"/>
                  </a:cxn>
                  <a:cxn ang="0">
                    <a:pos x="194" y="708"/>
                  </a:cxn>
                  <a:cxn ang="0">
                    <a:pos x="238" y="1092"/>
                  </a:cxn>
                  <a:cxn ang="0">
                    <a:pos x="290" y="1275"/>
                  </a:cxn>
                  <a:cxn ang="0">
                    <a:pos x="24" y="1097"/>
                  </a:cxn>
                  <a:cxn ang="0">
                    <a:pos x="94" y="1426"/>
                  </a:cxn>
                  <a:cxn ang="0">
                    <a:pos x="350" y="1808"/>
                  </a:cxn>
                  <a:cxn ang="0">
                    <a:pos x="787" y="1889"/>
                  </a:cxn>
                </a:cxnLst>
                <a:rect l="txL" t="txT" r="txR" b="txB"/>
                <a:pathLst>
                  <a:path w="1558" h="1896">
                    <a:moveTo>
                      <a:pt x="787" y="1889"/>
                    </a:moveTo>
                    <a:lnTo>
                      <a:pt x="732" y="1877"/>
                    </a:lnTo>
                    <a:cubicBezTo>
                      <a:pt x="713" y="1873"/>
                      <a:pt x="696" y="1872"/>
                      <a:pt x="672" y="1863"/>
                    </a:cubicBezTo>
                    <a:cubicBezTo>
                      <a:pt x="648" y="1854"/>
                      <a:pt x="613" y="1841"/>
                      <a:pt x="586" y="1822"/>
                    </a:cubicBezTo>
                    <a:cubicBezTo>
                      <a:pt x="559" y="1803"/>
                      <a:pt x="533" y="1778"/>
                      <a:pt x="509" y="1750"/>
                    </a:cubicBezTo>
                    <a:cubicBezTo>
                      <a:pt x="485" y="1722"/>
                      <a:pt x="457" y="1680"/>
                      <a:pt x="439" y="1652"/>
                    </a:cubicBezTo>
                    <a:cubicBezTo>
                      <a:pt x="421" y="1624"/>
                      <a:pt x="412" y="1600"/>
                      <a:pt x="403" y="1582"/>
                    </a:cubicBezTo>
                    <a:lnTo>
                      <a:pt x="384" y="1541"/>
                    </a:lnTo>
                    <a:lnTo>
                      <a:pt x="418" y="1560"/>
                    </a:lnTo>
                    <a:cubicBezTo>
                      <a:pt x="439" y="1570"/>
                      <a:pt x="478" y="1592"/>
                      <a:pt x="509" y="1601"/>
                    </a:cubicBezTo>
                    <a:cubicBezTo>
                      <a:pt x="540" y="1610"/>
                      <a:pt x="583" y="1610"/>
                      <a:pt x="605" y="1613"/>
                    </a:cubicBezTo>
                    <a:lnTo>
                      <a:pt x="643" y="1620"/>
                    </a:lnTo>
                    <a:lnTo>
                      <a:pt x="614" y="1596"/>
                    </a:lnTo>
                    <a:cubicBezTo>
                      <a:pt x="602" y="1580"/>
                      <a:pt x="584" y="1550"/>
                      <a:pt x="569" y="1524"/>
                    </a:cubicBezTo>
                    <a:cubicBezTo>
                      <a:pt x="554" y="1498"/>
                      <a:pt x="531" y="1468"/>
                      <a:pt x="523" y="1440"/>
                    </a:cubicBezTo>
                    <a:cubicBezTo>
                      <a:pt x="515" y="1412"/>
                      <a:pt x="518" y="1379"/>
                      <a:pt x="518" y="1354"/>
                    </a:cubicBezTo>
                    <a:cubicBezTo>
                      <a:pt x="518" y="1329"/>
                      <a:pt x="525" y="1306"/>
                      <a:pt x="526" y="1287"/>
                    </a:cubicBezTo>
                    <a:lnTo>
                      <a:pt x="526" y="1241"/>
                    </a:lnTo>
                    <a:lnTo>
                      <a:pt x="542" y="1270"/>
                    </a:lnTo>
                    <a:cubicBezTo>
                      <a:pt x="551" y="1289"/>
                      <a:pt x="566" y="1334"/>
                      <a:pt x="581" y="1356"/>
                    </a:cubicBezTo>
                    <a:cubicBezTo>
                      <a:pt x="596" y="1378"/>
                      <a:pt x="614" y="1389"/>
                      <a:pt x="634" y="1402"/>
                    </a:cubicBezTo>
                    <a:cubicBezTo>
                      <a:pt x="654" y="1415"/>
                      <a:pt x="685" y="1427"/>
                      <a:pt x="701" y="1436"/>
                    </a:cubicBezTo>
                    <a:lnTo>
                      <a:pt x="732" y="1457"/>
                    </a:lnTo>
                    <a:lnTo>
                      <a:pt x="725" y="1421"/>
                    </a:lnTo>
                    <a:cubicBezTo>
                      <a:pt x="721" y="1402"/>
                      <a:pt x="711" y="1369"/>
                      <a:pt x="710" y="1342"/>
                    </a:cubicBezTo>
                    <a:cubicBezTo>
                      <a:pt x="709" y="1315"/>
                      <a:pt x="711" y="1290"/>
                      <a:pt x="718" y="1260"/>
                    </a:cubicBezTo>
                    <a:cubicBezTo>
                      <a:pt x="725" y="1230"/>
                      <a:pt x="740" y="1197"/>
                      <a:pt x="751" y="1162"/>
                    </a:cubicBezTo>
                    <a:cubicBezTo>
                      <a:pt x="762" y="1127"/>
                      <a:pt x="776" y="1085"/>
                      <a:pt x="782" y="1049"/>
                    </a:cubicBezTo>
                    <a:cubicBezTo>
                      <a:pt x="788" y="1013"/>
                      <a:pt x="786" y="972"/>
                      <a:pt x="787" y="948"/>
                    </a:cubicBezTo>
                    <a:lnTo>
                      <a:pt x="785" y="905"/>
                    </a:lnTo>
                    <a:lnTo>
                      <a:pt x="814" y="939"/>
                    </a:lnTo>
                    <a:cubicBezTo>
                      <a:pt x="832" y="960"/>
                      <a:pt x="872" y="996"/>
                      <a:pt x="893" y="1030"/>
                    </a:cubicBezTo>
                    <a:cubicBezTo>
                      <a:pt x="914" y="1064"/>
                      <a:pt x="932" y="1102"/>
                      <a:pt x="943" y="1140"/>
                    </a:cubicBezTo>
                    <a:cubicBezTo>
                      <a:pt x="954" y="1178"/>
                      <a:pt x="957" y="1210"/>
                      <a:pt x="960" y="1256"/>
                    </a:cubicBezTo>
                    <a:cubicBezTo>
                      <a:pt x="963" y="1302"/>
                      <a:pt x="959" y="1385"/>
                      <a:pt x="960" y="1419"/>
                    </a:cubicBezTo>
                    <a:lnTo>
                      <a:pt x="967" y="1460"/>
                    </a:lnTo>
                    <a:lnTo>
                      <a:pt x="986" y="1426"/>
                    </a:lnTo>
                    <a:cubicBezTo>
                      <a:pt x="999" y="1413"/>
                      <a:pt x="1022" y="1398"/>
                      <a:pt x="1046" y="1380"/>
                    </a:cubicBezTo>
                    <a:cubicBezTo>
                      <a:pt x="1070" y="1362"/>
                      <a:pt x="1111" y="1337"/>
                      <a:pt x="1130" y="1318"/>
                    </a:cubicBezTo>
                    <a:cubicBezTo>
                      <a:pt x="1149" y="1299"/>
                      <a:pt x="1155" y="1280"/>
                      <a:pt x="1162" y="1268"/>
                    </a:cubicBezTo>
                    <a:lnTo>
                      <a:pt x="1171" y="1246"/>
                    </a:lnTo>
                    <a:lnTo>
                      <a:pt x="1166" y="1289"/>
                    </a:lnTo>
                    <a:cubicBezTo>
                      <a:pt x="1165" y="1311"/>
                      <a:pt x="1171" y="1341"/>
                      <a:pt x="1166" y="1376"/>
                    </a:cubicBezTo>
                    <a:cubicBezTo>
                      <a:pt x="1161" y="1411"/>
                      <a:pt x="1149" y="1462"/>
                      <a:pt x="1133" y="1498"/>
                    </a:cubicBezTo>
                    <a:cubicBezTo>
                      <a:pt x="1117" y="1534"/>
                      <a:pt x="1086" y="1569"/>
                      <a:pt x="1070" y="1589"/>
                    </a:cubicBezTo>
                    <a:lnTo>
                      <a:pt x="1039" y="1618"/>
                    </a:lnTo>
                    <a:lnTo>
                      <a:pt x="1082" y="1618"/>
                    </a:lnTo>
                    <a:cubicBezTo>
                      <a:pt x="1102" y="1616"/>
                      <a:pt x="1133" y="1615"/>
                      <a:pt x="1159" y="1608"/>
                    </a:cubicBezTo>
                    <a:cubicBezTo>
                      <a:pt x="1185" y="1601"/>
                      <a:pt x="1218" y="1583"/>
                      <a:pt x="1236" y="1575"/>
                    </a:cubicBezTo>
                    <a:lnTo>
                      <a:pt x="1267" y="1558"/>
                    </a:lnTo>
                    <a:lnTo>
                      <a:pt x="1250" y="1589"/>
                    </a:lnTo>
                    <a:cubicBezTo>
                      <a:pt x="1233" y="1618"/>
                      <a:pt x="1196" y="1693"/>
                      <a:pt x="1166" y="1731"/>
                    </a:cubicBezTo>
                    <a:cubicBezTo>
                      <a:pt x="1136" y="1769"/>
                      <a:pt x="1102" y="1794"/>
                      <a:pt x="1073" y="1817"/>
                    </a:cubicBezTo>
                    <a:cubicBezTo>
                      <a:pt x="1044" y="1840"/>
                      <a:pt x="1012" y="1857"/>
                      <a:pt x="994" y="1870"/>
                    </a:cubicBezTo>
                    <a:lnTo>
                      <a:pt x="962" y="1896"/>
                    </a:lnTo>
                    <a:lnTo>
                      <a:pt x="1001" y="1896"/>
                    </a:lnTo>
                    <a:cubicBezTo>
                      <a:pt x="1036" y="1892"/>
                      <a:pt x="1121" y="1887"/>
                      <a:pt x="1171" y="1872"/>
                    </a:cubicBezTo>
                    <a:cubicBezTo>
                      <a:pt x="1221" y="1857"/>
                      <a:pt x="1263" y="1827"/>
                      <a:pt x="1301" y="1805"/>
                    </a:cubicBezTo>
                    <a:cubicBezTo>
                      <a:pt x="1339" y="1783"/>
                      <a:pt x="1371" y="1766"/>
                      <a:pt x="1397" y="1740"/>
                    </a:cubicBezTo>
                    <a:cubicBezTo>
                      <a:pt x="1423" y="1714"/>
                      <a:pt x="1441" y="1678"/>
                      <a:pt x="1457" y="1649"/>
                    </a:cubicBezTo>
                    <a:cubicBezTo>
                      <a:pt x="1473" y="1620"/>
                      <a:pt x="1476" y="1604"/>
                      <a:pt x="1490" y="1565"/>
                    </a:cubicBezTo>
                    <a:cubicBezTo>
                      <a:pt x="1504" y="1526"/>
                      <a:pt x="1527" y="1470"/>
                      <a:pt x="1538" y="1412"/>
                    </a:cubicBezTo>
                    <a:cubicBezTo>
                      <a:pt x="1549" y="1354"/>
                      <a:pt x="1552" y="1255"/>
                      <a:pt x="1555" y="1215"/>
                    </a:cubicBezTo>
                    <a:lnTo>
                      <a:pt x="1558" y="1172"/>
                    </a:lnTo>
                    <a:lnTo>
                      <a:pt x="1546" y="1196"/>
                    </a:lnTo>
                    <a:cubicBezTo>
                      <a:pt x="1542" y="1206"/>
                      <a:pt x="1538" y="1224"/>
                      <a:pt x="1534" y="1234"/>
                    </a:cubicBezTo>
                    <a:cubicBezTo>
                      <a:pt x="1530" y="1244"/>
                      <a:pt x="1531" y="1248"/>
                      <a:pt x="1519" y="1258"/>
                    </a:cubicBezTo>
                    <a:cubicBezTo>
                      <a:pt x="1507" y="1268"/>
                      <a:pt x="1477" y="1286"/>
                      <a:pt x="1462" y="1294"/>
                    </a:cubicBezTo>
                    <a:cubicBezTo>
                      <a:pt x="1447" y="1302"/>
                      <a:pt x="1444" y="1300"/>
                      <a:pt x="1430" y="1304"/>
                    </a:cubicBezTo>
                    <a:cubicBezTo>
                      <a:pt x="1416" y="1308"/>
                      <a:pt x="1394" y="1314"/>
                      <a:pt x="1380" y="1318"/>
                    </a:cubicBezTo>
                    <a:lnTo>
                      <a:pt x="1346" y="1330"/>
                    </a:lnTo>
                    <a:lnTo>
                      <a:pt x="1363" y="1296"/>
                    </a:lnTo>
                    <a:cubicBezTo>
                      <a:pt x="1378" y="1271"/>
                      <a:pt x="1420" y="1219"/>
                      <a:pt x="1438" y="1181"/>
                    </a:cubicBezTo>
                    <a:cubicBezTo>
                      <a:pt x="1456" y="1143"/>
                      <a:pt x="1465" y="1103"/>
                      <a:pt x="1471" y="1064"/>
                    </a:cubicBezTo>
                    <a:cubicBezTo>
                      <a:pt x="1477" y="1025"/>
                      <a:pt x="1476" y="982"/>
                      <a:pt x="1474" y="948"/>
                    </a:cubicBezTo>
                    <a:cubicBezTo>
                      <a:pt x="1472" y="914"/>
                      <a:pt x="1463" y="886"/>
                      <a:pt x="1457" y="860"/>
                    </a:cubicBezTo>
                    <a:cubicBezTo>
                      <a:pt x="1451" y="834"/>
                      <a:pt x="1444" y="810"/>
                      <a:pt x="1440" y="795"/>
                    </a:cubicBezTo>
                    <a:lnTo>
                      <a:pt x="1433" y="771"/>
                    </a:lnTo>
                    <a:lnTo>
                      <a:pt x="1416" y="788"/>
                    </a:lnTo>
                    <a:cubicBezTo>
                      <a:pt x="1408" y="801"/>
                      <a:pt x="1394" y="834"/>
                      <a:pt x="1382" y="852"/>
                    </a:cubicBezTo>
                    <a:cubicBezTo>
                      <a:pt x="1370" y="870"/>
                      <a:pt x="1360" y="882"/>
                      <a:pt x="1346" y="898"/>
                    </a:cubicBezTo>
                    <a:cubicBezTo>
                      <a:pt x="1332" y="914"/>
                      <a:pt x="1315" y="932"/>
                      <a:pt x="1298" y="946"/>
                    </a:cubicBezTo>
                    <a:cubicBezTo>
                      <a:pt x="1281" y="960"/>
                      <a:pt x="1254" y="972"/>
                      <a:pt x="1241" y="980"/>
                    </a:cubicBezTo>
                    <a:lnTo>
                      <a:pt x="1217" y="996"/>
                    </a:lnTo>
                    <a:lnTo>
                      <a:pt x="1222" y="958"/>
                    </a:lnTo>
                    <a:cubicBezTo>
                      <a:pt x="1227" y="941"/>
                      <a:pt x="1244" y="921"/>
                      <a:pt x="1250" y="896"/>
                    </a:cubicBezTo>
                    <a:cubicBezTo>
                      <a:pt x="1256" y="871"/>
                      <a:pt x="1259" y="848"/>
                      <a:pt x="1260" y="807"/>
                    </a:cubicBezTo>
                    <a:cubicBezTo>
                      <a:pt x="1261" y="766"/>
                      <a:pt x="1261" y="696"/>
                      <a:pt x="1255" y="651"/>
                    </a:cubicBezTo>
                    <a:cubicBezTo>
                      <a:pt x="1249" y="606"/>
                      <a:pt x="1237" y="570"/>
                      <a:pt x="1226" y="538"/>
                    </a:cubicBezTo>
                    <a:cubicBezTo>
                      <a:pt x="1215" y="506"/>
                      <a:pt x="1198" y="478"/>
                      <a:pt x="1190" y="459"/>
                    </a:cubicBezTo>
                    <a:lnTo>
                      <a:pt x="1181" y="425"/>
                    </a:lnTo>
                    <a:lnTo>
                      <a:pt x="1166" y="459"/>
                    </a:lnTo>
                    <a:cubicBezTo>
                      <a:pt x="1160" y="491"/>
                      <a:pt x="1153" y="579"/>
                      <a:pt x="1145" y="620"/>
                    </a:cubicBezTo>
                    <a:cubicBezTo>
                      <a:pt x="1137" y="661"/>
                      <a:pt x="1125" y="683"/>
                      <a:pt x="1116" y="704"/>
                    </a:cubicBezTo>
                    <a:cubicBezTo>
                      <a:pt x="1107" y="725"/>
                      <a:pt x="1105" y="732"/>
                      <a:pt x="1092" y="747"/>
                    </a:cubicBezTo>
                    <a:cubicBezTo>
                      <a:pt x="1079" y="762"/>
                      <a:pt x="1051" y="781"/>
                      <a:pt x="1037" y="792"/>
                    </a:cubicBezTo>
                    <a:lnTo>
                      <a:pt x="1008" y="812"/>
                    </a:lnTo>
                    <a:lnTo>
                      <a:pt x="1008" y="771"/>
                    </a:lnTo>
                    <a:cubicBezTo>
                      <a:pt x="1010" y="748"/>
                      <a:pt x="1024" y="718"/>
                      <a:pt x="1018" y="672"/>
                    </a:cubicBezTo>
                    <a:cubicBezTo>
                      <a:pt x="1012" y="626"/>
                      <a:pt x="989" y="552"/>
                      <a:pt x="970" y="497"/>
                    </a:cubicBezTo>
                    <a:cubicBezTo>
                      <a:pt x="951" y="442"/>
                      <a:pt x="930" y="396"/>
                      <a:pt x="905" y="341"/>
                    </a:cubicBezTo>
                    <a:cubicBezTo>
                      <a:pt x="880" y="286"/>
                      <a:pt x="839" y="220"/>
                      <a:pt x="821" y="168"/>
                    </a:cubicBezTo>
                    <a:cubicBezTo>
                      <a:pt x="803" y="116"/>
                      <a:pt x="800" y="57"/>
                      <a:pt x="794" y="29"/>
                    </a:cubicBezTo>
                    <a:lnTo>
                      <a:pt x="785" y="0"/>
                    </a:lnTo>
                    <a:lnTo>
                      <a:pt x="773" y="27"/>
                    </a:lnTo>
                    <a:cubicBezTo>
                      <a:pt x="764" y="55"/>
                      <a:pt x="738" y="110"/>
                      <a:pt x="730" y="171"/>
                    </a:cubicBezTo>
                    <a:cubicBezTo>
                      <a:pt x="722" y="232"/>
                      <a:pt x="731" y="328"/>
                      <a:pt x="725" y="394"/>
                    </a:cubicBezTo>
                    <a:cubicBezTo>
                      <a:pt x="719" y="460"/>
                      <a:pt x="709" y="511"/>
                      <a:pt x="696" y="567"/>
                    </a:cubicBezTo>
                    <a:cubicBezTo>
                      <a:pt x="683" y="623"/>
                      <a:pt x="656" y="699"/>
                      <a:pt x="646" y="732"/>
                    </a:cubicBezTo>
                    <a:lnTo>
                      <a:pt x="636" y="764"/>
                    </a:lnTo>
                    <a:lnTo>
                      <a:pt x="624" y="740"/>
                    </a:lnTo>
                    <a:cubicBezTo>
                      <a:pt x="616" y="722"/>
                      <a:pt x="596" y="688"/>
                      <a:pt x="586" y="656"/>
                    </a:cubicBezTo>
                    <a:cubicBezTo>
                      <a:pt x="576" y="624"/>
                      <a:pt x="576" y="586"/>
                      <a:pt x="562" y="550"/>
                    </a:cubicBezTo>
                    <a:cubicBezTo>
                      <a:pt x="548" y="514"/>
                      <a:pt x="524" y="465"/>
                      <a:pt x="502" y="440"/>
                    </a:cubicBezTo>
                    <a:cubicBezTo>
                      <a:pt x="480" y="415"/>
                      <a:pt x="446" y="408"/>
                      <a:pt x="430" y="401"/>
                    </a:cubicBezTo>
                    <a:lnTo>
                      <a:pt x="406" y="399"/>
                    </a:lnTo>
                    <a:lnTo>
                      <a:pt x="413" y="420"/>
                    </a:lnTo>
                    <a:cubicBezTo>
                      <a:pt x="416" y="432"/>
                      <a:pt x="424" y="454"/>
                      <a:pt x="425" y="471"/>
                    </a:cubicBezTo>
                    <a:cubicBezTo>
                      <a:pt x="426" y="488"/>
                      <a:pt x="425" y="488"/>
                      <a:pt x="420" y="524"/>
                    </a:cubicBezTo>
                    <a:cubicBezTo>
                      <a:pt x="415" y="560"/>
                      <a:pt x="399" y="637"/>
                      <a:pt x="396" y="687"/>
                    </a:cubicBezTo>
                    <a:cubicBezTo>
                      <a:pt x="393" y="737"/>
                      <a:pt x="399" y="792"/>
                      <a:pt x="403" y="826"/>
                    </a:cubicBezTo>
                    <a:cubicBezTo>
                      <a:pt x="407" y="860"/>
                      <a:pt x="416" y="875"/>
                      <a:pt x="420" y="893"/>
                    </a:cubicBezTo>
                    <a:lnTo>
                      <a:pt x="430" y="932"/>
                    </a:lnTo>
                    <a:lnTo>
                      <a:pt x="410" y="910"/>
                    </a:lnTo>
                    <a:cubicBezTo>
                      <a:pt x="398" y="900"/>
                      <a:pt x="376" y="896"/>
                      <a:pt x="355" y="872"/>
                    </a:cubicBezTo>
                    <a:cubicBezTo>
                      <a:pt x="334" y="848"/>
                      <a:pt x="306" y="795"/>
                      <a:pt x="283" y="766"/>
                    </a:cubicBezTo>
                    <a:cubicBezTo>
                      <a:pt x="260" y="737"/>
                      <a:pt x="231" y="711"/>
                      <a:pt x="216" y="696"/>
                    </a:cubicBezTo>
                    <a:lnTo>
                      <a:pt x="190" y="677"/>
                    </a:lnTo>
                    <a:lnTo>
                      <a:pt x="194" y="708"/>
                    </a:lnTo>
                    <a:cubicBezTo>
                      <a:pt x="197" y="735"/>
                      <a:pt x="207" y="796"/>
                      <a:pt x="211" y="840"/>
                    </a:cubicBezTo>
                    <a:cubicBezTo>
                      <a:pt x="215" y="884"/>
                      <a:pt x="212" y="933"/>
                      <a:pt x="216" y="975"/>
                    </a:cubicBezTo>
                    <a:cubicBezTo>
                      <a:pt x="220" y="1017"/>
                      <a:pt x="224" y="1047"/>
                      <a:pt x="238" y="1092"/>
                    </a:cubicBezTo>
                    <a:cubicBezTo>
                      <a:pt x="252" y="1137"/>
                      <a:pt x="289" y="1214"/>
                      <a:pt x="302" y="1246"/>
                    </a:cubicBezTo>
                    <a:lnTo>
                      <a:pt x="317" y="1284"/>
                    </a:lnTo>
                    <a:lnTo>
                      <a:pt x="290" y="1275"/>
                    </a:lnTo>
                    <a:cubicBezTo>
                      <a:pt x="272" y="1272"/>
                      <a:pt x="234" y="1273"/>
                      <a:pt x="211" y="1265"/>
                    </a:cubicBezTo>
                    <a:cubicBezTo>
                      <a:pt x="188" y="1257"/>
                      <a:pt x="182" y="1255"/>
                      <a:pt x="151" y="1227"/>
                    </a:cubicBezTo>
                    <a:cubicBezTo>
                      <a:pt x="120" y="1199"/>
                      <a:pt x="49" y="1121"/>
                      <a:pt x="24" y="1097"/>
                    </a:cubicBezTo>
                    <a:lnTo>
                      <a:pt x="0" y="1085"/>
                    </a:lnTo>
                    <a:lnTo>
                      <a:pt x="5" y="1109"/>
                    </a:lnTo>
                    <a:cubicBezTo>
                      <a:pt x="21" y="1166"/>
                      <a:pt x="72" y="1347"/>
                      <a:pt x="94" y="1426"/>
                    </a:cubicBezTo>
                    <a:cubicBezTo>
                      <a:pt x="116" y="1505"/>
                      <a:pt x="117" y="1533"/>
                      <a:pt x="137" y="1580"/>
                    </a:cubicBezTo>
                    <a:cubicBezTo>
                      <a:pt x="157" y="1627"/>
                      <a:pt x="179" y="1669"/>
                      <a:pt x="214" y="1707"/>
                    </a:cubicBezTo>
                    <a:cubicBezTo>
                      <a:pt x="249" y="1745"/>
                      <a:pt x="295" y="1780"/>
                      <a:pt x="350" y="1808"/>
                    </a:cubicBezTo>
                    <a:cubicBezTo>
                      <a:pt x="405" y="1836"/>
                      <a:pt x="480" y="1864"/>
                      <a:pt x="545" y="1877"/>
                    </a:cubicBezTo>
                    <a:cubicBezTo>
                      <a:pt x="610" y="1890"/>
                      <a:pt x="699" y="1887"/>
                      <a:pt x="739" y="1889"/>
                    </a:cubicBezTo>
                    <a:lnTo>
                      <a:pt x="787" y="1889"/>
                    </a:lnTo>
                    <a:close/>
                  </a:path>
                </a:pathLst>
              </a:custGeom>
              <a:solidFill>
                <a:srgbClr val="000000">
                  <a:alpha val="100000"/>
                </a:srgbClr>
              </a:solidFill>
              <a:ln w="9525">
                <a:noFill/>
              </a:ln>
            </p:spPr>
            <p:txBody>
              <a:bodyPr/>
              <a:p>
                <a:endParaRPr lang="zh-CN" altLang="en-US"/>
              </a:p>
            </p:txBody>
          </p:sp>
        </p:grpSp>
        <p:grpSp>
          <p:nvGrpSpPr>
            <p:cNvPr id="29711" name="Group 65"/>
            <p:cNvGrpSpPr/>
            <p:nvPr/>
          </p:nvGrpSpPr>
          <p:grpSpPr>
            <a:xfrm>
              <a:off x="4468823" y="3638573"/>
              <a:ext cx="1603375" cy="1460500"/>
              <a:chOff x="799" y="78"/>
              <a:chExt cx="4176" cy="4163"/>
            </a:xfrm>
          </p:grpSpPr>
          <p:grpSp>
            <p:nvGrpSpPr>
              <p:cNvPr id="29769" name="Group 66"/>
              <p:cNvGrpSpPr/>
              <p:nvPr/>
            </p:nvGrpSpPr>
            <p:grpSpPr>
              <a:xfrm>
                <a:off x="799" y="78"/>
                <a:ext cx="4176" cy="4163"/>
                <a:chOff x="799" y="78"/>
                <a:chExt cx="4176" cy="4163"/>
              </a:xfrm>
            </p:grpSpPr>
            <p:sp>
              <p:nvSpPr>
                <p:cNvPr id="29773" name="Freeform 67"/>
                <p:cNvSpPr/>
                <p:nvPr/>
              </p:nvSpPr>
              <p:spPr>
                <a:xfrm>
                  <a:off x="799" y="78"/>
                  <a:ext cx="4176" cy="4163"/>
                </a:xfrm>
                <a:custGeom>
                  <a:avLst/>
                  <a:gdLst>
                    <a:gd name="txL" fmla="*/ 0 w 4176"/>
                    <a:gd name="txT" fmla="*/ 0 h 4163"/>
                    <a:gd name="txR" fmla="*/ 4176 w 4176"/>
                    <a:gd name="txB" fmla="*/ 4163 h 4163"/>
                  </a:gdLst>
                  <a:ahLst/>
                  <a:cxnLst>
                    <a:cxn ang="0">
                      <a:pos x="2088" y="0"/>
                    </a:cxn>
                    <a:cxn ang="0">
                      <a:pos x="0" y="2088"/>
                    </a:cxn>
                    <a:cxn ang="0">
                      <a:pos x="2075" y="4163"/>
                    </a:cxn>
                    <a:cxn ang="0">
                      <a:pos x="4176" y="2062"/>
                    </a:cxn>
                    <a:cxn ang="0">
                      <a:pos x="2088"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774" name="Freeform 68"/>
                <p:cNvSpPr/>
                <p:nvPr/>
              </p:nvSpPr>
              <p:spPr>
                <a:xfrm>
                  <a:off x="1146" y="425"/>
                  <a:ext cx="3481" cy="3469"/>
                </a:xfrm>
                <a:custGeom>
                  <a:avLst/>
                  <a:gdLst>
                    <a:gd name="txL" fmla="*/ 0 w 4176"/>
                    <a:gd name="txT" fmla="*/ 0 h 4163"/>
                    <a:gd name="txR" fmla="*/ 4176 w 4176"/>
                    <a:gd name="txB" fmla="*/ 4163 h 4163"/>
                  </a:gdLst>
                  <a:ahLst/>
                  <a:cxnLst>
                    <a:cxn ang="0">
                      <a:pos x="54" y="0"/>
                    </a:cxn>
                    <a:cxn ang="0">
                      <a:pos x="0" y="53"/>
                    </a:cxn>
                    <a:cxn ang="0">
                      <a:pos x="54" y="108"/>
                    </a:cxn>
                    <a:cxn ang="0">
                      <a:pos x="110" y="53"/>
                    </a:cxn>
                    <a:cxn ang="0">
                      <a:pos x="54" y="0"/>
                    </a:cxn>
                  </a:cxnLst>
                  <a:rect l="txL" t="txT" r="txR" b="txB"/>
                  <a:pathLst>
                    <a:path w="4176" h="4163">
                      <a:moveTo>
                        <a:pt x="2088" y="0"/>
                      </a:moveTo>
                      <a:lnTo>
                        <a:pt x="0" y="2088"/>
                      </a:lnTo>
                      <a:lnTo>
                        <a:pt x="2075" y="4163"/>
                      </a:lnTo>
                      <a:lnTo>
                        <a:pt x="4176" y="2062"/>
                      </a:lnTo>
                      <a:lnTo>
                        <a:pt x="2088" y="0"/>
                      </a:lnTo>
                      <a:close/>
                    </a:path>
                  </a:pathLst>
                </a:custGeom>
                <a:solidFill>
                  <a:srgbClr val="FFFFFF">
                    <a:alpha val="100000"/>
                  </a:srgbClr>
                </a:solidFill>
                <a:ln w="9525">
                  <a:noFill/>
                </a:ln>
              </p:spPr>
              <p:txBody>
                <a:bodyPr/>
                <a:p>
                  <a:endParaRPr lang="zh-CN" altLang="en-US"/>
                </a:p>
              </p:txBody>
            </p:sp>
          </p:grpSp>
          <p:grpSp>
            <p:nvGrpSpPr>
              <p:cNvPr id="29770" name="Group 69"/>
              <p:cNvGrpSpPr/>
              <p:nvPr/>
            </p:nvGrpSpPr>
            <p:grpSpPr>
              <a:xfrm>
                <a:off x="2589" y="1074"/>
                <a:ext cx="609" cy="1979"/>
                <a:chOff x="2589" y="1074"/>
                <a:chExt cx="609" cy="1979"/>
              </a:xfrm>
            </p:grpSpPr>
            <p:sp>
              <p:nvSpPr>
                <p:cNvPr id="29771" name="Freeform 70"/>
                <p:cNvSpPr/>
                <p:nvPr/>
              </p:nvSpPr>
              <p:spPr>
                <a:xfrm>
                  <a:off x="2589" y="1074"/>
                  <a:ext cx="609" cy="1356"/>
                </a:xfrm>
                <a:custGeom>
                  <a:avLst/>
                  <a:gdLst>
                    <a:gd name="txL" fmla="*/ 0 w 609"/>
                    <a:gd name="txT" fmla="*/ 0 h 1356"/>
                    <a:gd name="txR" fmla="*/ 609 w 609"/>
                    <a:gd name="txB" fmla="*/ 1356 h 1356"/>
                  </a:gdLst>
                  <a:ahLst/>
                  <a:cxnLst>
                    <a:cxn ang="0">
                      <a:pos x="318" y="0"/>
                    </a:cxn>
                    <a:cxn ang="0">
                      <a:pos x="217" y="9"/>
                    </a:cxn>
                    <a:cxn ang="0">
                      <a:pos x="128" y="36"/>
                    </a:cxn>
                    <a:cxn ang="0">
                      <a:pos x="53" y="94"/>
                    </a:cxn>
                    <a:cxn ang="0">
                      <a:pos x="10" y="150"/>
                    </a:cxn>
                    <a:cxn ang="0">
                      <a:pos x="0" y="193"/>
                    </a:cxn>
                    <a:cxn ang="0">
                      <a:pos x="0" y="212"/>
                    </a:cxn>
                    <a:cxn ang="0">
                      <a:pos x="160" y="1257"/>
                    </a:cxn>
                    <a:cxn ang="0">
                      <a:pos x="168" y="1276"/>
                    </a:cxn>
                    <a:cxn ang="0">
                      <a:pos x="192" y="1307"/>
                    </a:cxn>
                    <a:cxn ang="0">
                      <a:pos x="217" y="1326"/>
                    </a:cxn>
                    <a:cxn ang="0">
                      <a:pos x="275" y="1352"/>
                    </a:cxn>
                    <a:cxn ang="0">
                      <a:pos x="344" y="1352"/>
                    </a:cxn>
                    <a:cxn ang="0">
                      <a:pos x="392" y="1332"/>
                    </a:cxn>
                    <a:cxn ang="0">
                      <a:pos x="424" y="1308"/>
                    </a:cxn>
                    <a:cxn ang="0">
                      <a:pos x="445" y="1276"/>
                    </a:cxn>
                    <a:cxn ang="0">
                      <a:pos x="449" y="1254"/>
                    </a:cxn>
                    <a:cxn ang="0">
                      <a:pos x="609" y="227"/>
                    </a:cxn>
                    <a:cxn ang="0">
                      <a:pos x="609" y="212"/>
                    </a:cxn>
                    <a:cxn ang="0">
                      <a:pos x="605" y="171"/>
                    </a:cxn>
                    <a:cxn ang="0">
                      <a:pos x="586" y="130"/>
                    </a:cxn>
                    <a:cxn ang="0">
                      <a:pos x="536" y="72"/>
                    </a:cxn>
                    <a:cxn ang="0">
                      <a:pos x="472" y="30"/>
                    </a:cxn>
                    <a:cxn ang="0">
                      <a:pos x="401" y="8"/>
                    </a:cxn>
                    <a:cxn ang="0">
                      <a:pos x="318" y="0"/>
                    </a:cxn>
                  </a:cxnLst>
                  <a:rect l="txL" t="txT" r="txR" b="txB"/>
                  <a:pathLst>
                    <a:path w="609" h="1356">
                      <a:moveTo>
                        <a:pt x="318" y="0"/>
                      </a:moveTo>
                      <a:cubicBezTo>
                        <a:pt x="288" y="0"/>
                        <a:pt x="249" y="3"/>
                        <a:pt x="217" y="9"/>
                      </a:cubicBezTo>
                      <a:cubicBezTo>
                        <a:pt x="185" y="15"/>
                        <a:pt x="155" y="22"/>
                        <a:pt x="128" y="36"/>
                      </a:cubicBezTo>
                      <a:cubicBezTo>
                        <a:pt x="101" y="50"/>
                        <a:pt x="73" y="75"/>
                        <a:pt x="53" y="94"/>
                      </a:cubicBezTo>
                      <a:cubicBezTo>
                        <a:pt x="33" y="113"/>
                        <a:pt x="19" y="134"/>
                        <a:pt x="10" y="150"/>
                      </a:cubicBezTo>
                      <a:cubicBezTo>
                        <a:pt x="1" y="166"/>
                        <a:pt x="2" y="183"/>
                        <a:pt x="0" y="193"/>
                      </a:cubicBezTo>
                      <a:lnTo>
                        <a:pt x="0" y="212"/>
                      </a:lnTo>
                      <a:lnTo>
                        <a:pt x="160" y="1257"/>
                      </a:lnTo>
                      <a:lnTo>
                        <a:pt x="168" y="1276"/>
                      </a:lnTo>
                      <a:cubicBezTo>
                        <a:pt x="173" y="1284"/>
                        <a:pt x="184" y="1299"/>
                        <a:pt x="192" y="1307"/>
                      </a:cubicBezTo>
                      <a:cubicBezTo>
                        <a:pt x="200" y="1315"/>
                        <a:pt x="203" y="1318"/>
                        <a:pt x="217" y="1326"/>
                      </a:cubicBezTo>
                      <a:cubicBezTo>
                        <a:pt x="231" y="1334"/>
                        <a:pt x="254" y="1348"/>
                        <a:pt x="275" y="1352"/>
                      </a:cubicBezTo>
                      <a:cubicBezTo>
                        <a:pt x="296" y="1356"/>
                        <a:pt x="325" y="1355"/>
                        <a:pt x="344" y="1352"/>
                      </a:cubicBezTo>
                      <a:cubicBezTo>
                        <a:pt x="363" y="1349"/>
                        <a:pt x="379" y="1339"/>
                        <a:pt x="392" y="1332"/>
                      </a:cubicBezTo>
                      <a:cubicBezTo>
                        <a:pt x="405" y="1325"/>
                        <a:pt x="415" y="1317"/>
                        <a:pt x="424" y="1308"/>
                      </a:cubicBezTo>
                      <a:cubicBezTo>
                        <a:pt x="433" y="1299"/>
                        <a:pt x="441" y="1285"/>
                        <a:pt x="445" y="1276"/>
                      </a:cubicBezTo>
                      <a:lnTo>
                        <a:pt x="449" y="1254"/>
                      </a:lnTo>
                      <a:lnTo>
                        <a:pt x="609" y="227"/>
                      </a:lnTo>
                      <a:lnTo>
                        <a:pt x="609" y="212"/>
                      </a:lnTo>
                      <a:cubicBezTo>
                        <a:pt x="608" y="203"/>
                        <a:pt x="609" y="185"/>
                        <a:pt x="605" y="171"/>
                      </a:cubicBezTo>
                      <a:cubicBezTo>
                        <a:pt x="601" y="157"/>
                        <a:pt x="597" y="146"/>
                        <a:pt x="586" y="130"/>
                      </a:cubicBezTo>
                      <a:cubicBezTo>
                        <a:pt x="575" y="114"/>
                        <a:pt x="555" y="89"/>
                        <a:pt x="536" y="72"/>
                      </a:cubicBezTo>
                      <a:cubicBezTo>
                        <a:pt x="517" y="55"/>
                        <a:pt x="494" y="41"/>
                        <a:pt x="472" y="30"/>
                      </a:cubicBezTo>
                      <a:cubicBezTo>
                        <a:pt x="450" y="19"/>
                        <a:pt x="427" y="13"/>
                        <a:pt x="401" y="8"/>
                      </a:cubicBezTo>
                      <a:cubicBezTo>
                        <a:pt x="375" y="3"/>
                        <a:pt x="335" y="2"/>
                        <a:pt x="318" y="0"/>
                      </a:cubicBezTo>
                      <a:close/>
                    </a:path>
                  </a:pathLst>
                </a:custGeom>
                <a:solidFill>
                  <a:srgbClr val="000000">
                    <a:alpha val="100000"/>
                  </a:srgbClr>
                </a:solidFill>
                <a:ln w="9525">
                  <a:noFill/>
                </a:ln>
              </p:spPr>
              <p:txBody>
                <a:bodyPr/>
                <a:p>
                  <a:endParaRPr lang="zh-CN" altLang="en-US"/>
                </a:p>
              </p:txBody>
            </p:sp>
            <p:sp>
              <p:nvSpPr>
                <p:cNvPr id="29772" name="Oval 71"/>
                <p:cNvSpPr/>
                <p:nvPr/>
              </p:nvSpPr>
              <p:spPr>
                <a:xfrm>
                  <a:off x="2658" y="2573"/>
                  <a:ext cx="480" cy="480"/>
                </a:xfrm>
                <a:prstGeom prst="ellipse">
                  <a:avLst/>
                </a:prstGeom>
                <a:solidFill>
                  <a:srgbClr val="00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grpSp>
        </p:grpSp>
        <p:grpSp>
          <p:nvGrpSpPr>
            <p:cNvPr id="29712" name="Group 72"/>
            <p:cNvGrpSpPr/>
            <p:nvPr/>
          </p:nvGrpSpPr>
          <p:grpSpPr>
            <a:xfrm>
              <a:off x="2857488" y="3665560"/>
              <a:ext cx="1495425" cy="1404938"/>
              <a:chOff x="799" y="78"/>
              <a:chExt cx="4176" cy="4163"/>
            </a:xfrm>
          </p:grpSpPr>
          <p:sp>
            <p:nvSpPr>
              <p:cNvPr id="29750" name="Freeform 73"/>
              <p:cNvSpPr/>
              <p:nvPr/>
            </p:nvSpPr>
            <p:spPr>
              <a:xfrm>
                <a:off x="799" y="78"/>
                <a:ext cx="4176" cy="4163"/>
              </a:xfrm>
              <a:custGeom>
                <a:avLst/>
                <a:gdLst>
                  <a:gd name="txL" fmla="*/ 0 w 4176"/>
                  <a:gd name="txT" fmla="*/ 0 h 4163"/>
                  <a:gd name="txR" fmla="*/ 4176 w 4176"/>
                  <a:gd name="txB" fmla="*/ 4163 h 4163"/>
                </a:gdLst>
                <a:ahLst/>
                <a:cxnLst>
                  <a:cxn ang="0">
                    <a:pos x="2088" y="0"/>
                  </a:cxn>
                  <a:cxn ang="0">
                    <a:pos x="0" y="2088"/>
                  </a:cxn>
                  <a:cxn ang="0">
                    <a:pos x="2075" y="4163"/>
                  </a:cxn>
                  <a:cxn ang="0">
                    <a:pos x="4176" y="2062"/>
                  </a:cxn>
                  <a:cxn ang="0">
                    <a:pos x="2088"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751" name="Freeform 74"/>
              <p:cNvSpPr/>
              <p:nvPr/>
            </p:nvSpPr>
            <p:spPr>
              <a:xfrm>
                <a:off x="1146" y="425"/>
                <a:ext cx="3481" cy="3469"/>
              </a:xfrm>
              <a:custGeom>
                <a:avLst/>
                <a:gdLst>
                  <a:gd name="txL" fmla="*/ 0 w 4176"/>
                  <a:gd name="txT" fmla="*/ 0 h 4163"/>
                  <a:gd name="txR" fmla="*/ 4176 w 4176"/>
                  <a:gd name="txB" fmla="*/ 4163 h 4163"/>
                </a:gdLst>
                <a:ahLst/>
                <a:cxnLst>
                  <a:cxn ang="0">
                    <a:pos x="54" y="0"/>
                  </a:cxn>
                  <a:cxn ang="0">
                    <a:pos x="0" y="53"/>
                  </a:cxn>
                  <a:cxn ang="0">
                    <a:pos x="54" y="108"/>
                  </a:cxn>
                  <a:cxn ang="0">
                    <a:pos x="110" y="53"/>
                  </a:cxn>
                  <a:cxn ang="0">
                    <a:pos x="54" y="0"/>
                  </a:cxn>
                </a:cxnLst>
                <a:rect l="txL" t="txT" r="txR" b="txB"/>
                <a:pathLst>
                  <a:path w="4176" h="4163">
                    <a:moveTo>
                      <a:pt x="2088" y="0"/>
                    </a:moveTo>
                    <a:lnTo>
                      <a:pt x="0" y="2088"/>
                    </a:lnTo>
                    <a:lnTo>
                      <a:pt x="2075" y="4163"/>
                    </a:lnTo>
                    <a:lnTo>
                      <a:pt x="4176" y="2062"/>
                    </a:lnTo>
                    <a:lnTo>
                      <a:pt x="2088" y="0"/>
                    </a:lnTo>
                    <a:close/>
                  </a:path>
                </a:pathLst>
              </a:custGeom>
              <a:solidFill>
                <a:srgbClr val="FFFFFF">
                  <a:alpha val="100000"/>
                </a:srgbClr>
              </a:solidFill>
              <a:ln w="9525">
                <a:noFill/>
              </a:ln>
            </p:spPr>
            <p:txBody>
              <a:bodyPr/>
              <a:p>
                <a:endParaRPr lang="zh-CN" altLang="en-US"/>
              </a:p>
            </p:txBody>
          </p:sp>
          <p:grpSp>
            <p:nvGrpSpPr>
              <p:cNvPr id="29752" name="Group 75"/>
              <p:cNvGrpSpPr/>
              <p:nvPr/>
            </p:nvGrpSpPr>
            <p:grpSpPr>
              <a:xfrm>
                <a:off x="2891" y="1324"/>
                <a:ext cx="1110" cy="1168"/>
                <a:chOff x="2891" y="1324"/>
                <a:chExt cx="1110" cy="1168"/>
              </a:xfrm>
            </p:grpSpPr>
            <p:sp>
              <p:nvSpPr>
                <p:cNvPr id="29760" name="Freeform 76"/>
                <p:cNvSpPr/>
                <p:nvPr/>
              </p:nvSpPr>
              <p:spPr>
                <a:xfrm>
                  <a:off x="2891" y="1324"/>
                  <a:ext cx="831" cy="703"/>
                </a:xfrm>
                <a:custGeom>
                  <a:avLst/>
                  <a:gdLst>
                    <a:gd name="txL" fmla="*/ 0 w 831"/>
                    <a:gd name="txT" fmla="*/ 0 h 703"/>
                    <a:gd name="txR" fmla="*/ 831 w 831"/>
                    <a:gd name="txB" fmla="*/ 703 h 703"/>
                  </a:gdLst>
                  <a:ahLst/>
                  <a:cxnLst>
                    <a:cxn ang="0">
                      <a:pos x="822" y="62"/>
                    </a:cxn>
                    <a:cxn ang="0">
                      <a:pos x="771" y="111"/>
                    </a:cxn>
                    <a:cxn ang="0">
                      <a:pos x="127" y="0"/>
                    </a:cxn>
                    <a:cxn ang="0">
                      <a:pos x="117" y="0"/>
                    </a:cxn>
                    <a:cxn ang="0">
                      <a:pos x="101" y="2"/>
                    </a:cxn>
                    <a:cxn ang="0">
                      <a:pos x="71" y="9"/>
                    </a:cxn>
                    <a:cxn ang="0">
                      <a:pos x="43" y="24"/>
                    </a:cxn>
                    <a:cxn ang="0">
                      <a:pos x="18" y="50"/>
                    </a:cxn>
                    <a:cxn ang="0">
                      <a:pos x="2" y="90"/>
                    </a:cxn>
                    <a:cxn ang="0">
                      <a:pos x="5" y="133"/>
                    </a:cxn>
                    <a:cxn ang="0">
                      <a:pos x="20" y="176"/>
                    </a:cxn>
                    <a:cxn ang="0">
                      <a:pos x="47" y="202"/>
                    </a:cxn>
                    <a:cxn ang="0">
                      <a:pos x="75" y="218"/>
                    </a:cxn>
                    <a:cxn ang="0">
                      <a:pos x="87" y="223"/>
                    </a:cxn>
                    <a:cxn ang="0">
                      <a:pos x="97" y="225"/>
                    </a:cxn>
                    <a:cxn ang="0">
                      <a:pos x="727" y="325"/>
                    </a:cxn>
                    <a:cxn ang="0">
                      <a:pos x="735" y="328"/>
                    </a:cxn>
                    <a:cxn ang="0">
                      <a:pos x="747" y="343"/>
                    </a:cxn>
                    <a:cxn ang="0">
                      <a:pos x="745" y="357"/>
                    </a:cxn>
                    <a:cxn ang="0">
                      <a:pos x="734" y="393"/>
                    </a:cxn>
                    <a:cxn ang="0">
                      <a:pos x="726" y="434"/>
                    </a:cxn>
                    <a:cxn ang="0">
                      <a:pos x="739" y="471"/>
                    </a:cxn>
                    <a:cxn ang="0">
                      <a:pos x="756" y="482"/>
                    </a:cxn>
                    <a:cxn ang="0">
                      <a:pos x="757" y="493"/>
                    </a:cxn>
                    <a:cxn ang="0">
                      <a:pos x="755" y="507"/>
                    </a:cxn>
                    <a:cxn ang="0">
                      <a:pos x="723" y="627"/>
                    </a:cxn>
                    <a:cxn ang="0">
                      <a:pos x="740" y="681"/>
                    </a:cxn>
                    <a:cxn ang="0">
                      <a:pos x="774" y="702"/>
                    </a:cxn>
                    <a:cxn ang="0">
                      <a:pos x="807" y="674"/>
                    </a:cxn>
                    <a:cxn ang="0">
                      <a:pos x="819" y="625"/>
                    </a:cxn>
                    <a:cxn ang="0">
                      <a:pos x="793" y="505"/>
                    </a:cxn>
                    <a:cxn ang="0">
                      <a:pos x="791" y="488"/>
                    </a:cxn>
                    <a:cxn ang="0">
                      <a:pos x="798" y="477"/>
                    </a:cxn>
                    <a:cxn ang="0">
                      <a:pos x="815" y="453"/>
                    </a:cxn>
                    <a:cxn ang="0">
                      <a:pos x="823" y="416"/>
                    </a:cxn>
                    <a:cxn ang="0">
                      <a:pos x="818" y="388"/>
                    </a:cxn>
                    <a:cxn ang="0">
                      <a:pos x="804" y="343"/>
                    </a:cxn>
                    <a:cxn ang="0">
                      <a:pos x="799" y="327"/>
                    </a:cxn>
                    <a:cxn ang="0">
                      <a:pos x="798" y="318"/>
                    </a:cxn>
                    <a:cxn ang="0">
                      <a:pos x="831" y="69"/>
                    </a:cxn>
                    <a:cxn ang="0">
                      <a:pos x="822" y="62"/>
                    </a:cxn>
                  </a:cxnLst>
                  <a:rect l="txL" t="txT" r="txR" b="txB"/>
                  <a:pathLst>
                    <a:path w="831" h="703">
                      <a:moveTo>
                        <a:pt x="822" y="62"/>
                      </a:moveTo>
                      <a:lnTo>
                        <a:pt x="771" y="111"/>
                      </a:lnTo>
                      <a:lnTo>
                        <a:pt x="127" y="0"/>
                      </a:lnTo>
                      <a:lnTo>
                        <a:pt x="117" y="0"/>
                      </a:lnTo>
                      <a:cubicBezTo>
                        <a:pt x="113" y="0"/>
                        <a:pt x="109" y="1"/>
                        <a:pt x="101" y="2"/>
                      </a:cubicBezTo>
                      <a:cubicBezTo>
                        <a:pt x="93" y="3"/>
                        <a:pt x="81" y="5"/>
                        <a:pt x="71" y="9"/>
                      </a:cubicBezTo>
                      <a:cubicBezTo>
                        <a:pt x="61" y="13"/>
                        <a:pt x="52" y="17"/>
                        <a:pt x="43" y="24"/>
                      </a:cubicBezTo>
                      <a:cubicBezTo>
                        <a:pt x="34" y="31"/>
                        <a:pt x="25" y="39"/>
                        <a:pt x="18" y="50"/>
                      </a:cubicBezTo>
                      <a:cubicBezTo>
                        <a:pt x="11" y="61"/>
                        <a:pt x="4" y="76"/>
                        <a:pt x="2" y="90"/>
                      </a:cubicBezTo>
                      <a:cubicBezTo>
                        <a:pt x="0" y="104"/>
                        <a:pt x="2" y="119"/>
                        <a:pt x="5" y="133"/>
                      </a:cubicBezTo>
                      <a:cubicBezTo>
                        <a:pt x="8" y="147"/>
                        <a:pt x="13" y="164"/>
                        <a:pt x="20" y="176"/>
                      </a:cubicBezTo>
                      <a:cubicBezTo>
                        <a:pt x="27" y="188"/>
                        <a:pt x="38" y="195"/>
                        <a:pt x="47" y="202"/>
                      </a:cubicBezTo>
                      <a:cubicBezTo>
                        <a:pt x="56" y="209"/>
                        <a:pt x="68" y="214"/>
                        <a:pt x="75" y="218"/>
                      </a:cubicBezTo>
                      <a:cubicBezTo>
                        <a:pt x="82" y="222"/>
                        <a:pt x="83" y="222"/>
                        <a:pt x="87" y="223"/>
                      </a:cubicBezTo>
                      <a:lnTo>
                        <a:pt x="97" y="225"/>
                      </a:lnTo>
                      <a:lnTo>
                        <a:pt x="727" y="325"/>
                      </a:lnTo>
                      <a:lnTo>
                        <a:pt x="735" y="328"/>
                      </a:lnTo>
                      <a:lnTo>
                        <a:pt x="747" y="343"/>
                      </a:lnTo>
                      <a:lnTo>
                        <a:pt x="745" y="357"/>
                      </a:lnTo>
                      <a:cubicBezTo>
                        <a:pt x="743" y="365"/>
                        <a:pt x="737" y="380"/>
                        <a:pt x="734" y="393"/>
                      </a:cubicBezTo>
                      <a:cubicBezTo>
                        <a:pt x="731" y="406"/>
                        <a:pt x="725" y="421"/>
                        <a:pt x="726" y="434"/>
                      </a:cubicBezTo>
                      <a:cubicBezTo>
                        <a:pt x="727" y="447"/>
                        <a:pt x="734" y="463"/>
                        <a:pt x="739" y="471"/>
                      </a:cubicBezTo>
                      <a:cubicBezTo>
                        <a:pt x="744" y="479"/>
                        <a:pt x="753" y="478"/>
                        <a:pt x="756" y="482"/>
                      </a:cubicBezTo>
                      <a:cubicBezTo>
                        <a:pt x="759" y="486"/>
                        <a:pt x="757" y="489"/>
                        <a:pt x="757" y="493"/>
                      </a:cubicBezTo>
                      <a:cubicBezTo>
                        <a:pt x="757" y="497"/>
                        <a:pt x="761" y="485"/>
                        <a:pt x="755" y="507"/>
                      </a:cubicBezTo>
                      <a:cubicBezTo>
                        <a:pt x="749" y="529"/>
                        <a:pt x="725" y="598"/>
                        <a:pt x="723" y="627"/>
                      </a:cubicBezTo>
                      <a:cubicBezTo>
                        <a:pt x="721" y="656"/>
                        <a:pt x="732" y="669"/>
                        <a:pt x="740" y="681"/>
                      </a:cubicBezTo>
                      <a:cubicBezTo>
                        <a:pt x="748" y="693"/>
                        <a:pt x="763" y="703"/>
                        <a:pt x="774" y="702"/>
                      </a:cubicBezTo>
                      <a:cubicBezTo>
                        <a:pt x="785" y="701"/>
                        <a:pt x="800" y="687"/>
                        <a:pt x="807" y="674"/>
                      </a:cubicBezTo>
                      <a:cubicBezTo>
                        <a:pt x="814" y="661"/>
                        <a:pt x="821" y="653"/>
                        <a:pt x="819" y="625"/>
                      </a:cubicBezTo>
                      <a:cubicBezTo>
                        <a:pt x="817" y="597"/>
                        <a:pt x="798" y="528"/>
                        <a:pt x="793" y="505"/>
                      </a:cubicBezTo>
                      <a:cubicBezTo>
                        <a:pt x="788" y="482"/>
                        <a:pt x="790" y="493"/>
                        <a:pt x="791" y="488"/>
                      </a:cubicBezTo>
                      <a:cubicBezTo>
                        <a:pt x="792" y="483"/>
                        <a:pt x="794" y="483"/>
                        <a:pt x="798" y="477"/>
                      </a:cubicBezTo>
                      <a:cubicBezTo>
                        <a:pt x="802" y="471"/>
                        <a:pt x="811" y="463"/>
                        <a:pt x="815" y="453"/>
                      </a:cubicBezTo>
                      <a:cubicBezTo>
                        <a:pt x="819" y="443"/>
                        <a:pt x="823" y="427"/>
                        <a:pt x="823" y="416"/>
                      </a:cubicBezTo>
                      <a:cubicBezTo>
                        <a:pt x="823" y="405"/>
                        <a:pt x="821" y="400"/>
                        <a:pt x="818" y="388"/>
                      </a:cubicBezTo>
                      <a:cubicBezTo>
                        <a:pt x="815" y="376"/>
                        <a:pt x="807" y="353"/>
                        <a:pt x="804" y="343"/>
                      </a:cubicBezTo>
                      <a:lnTo>
                        <a:pt x="799" y="327"/>
                      </a:lnTo>
                      <a:lnTo>
                        <a:pt x="798" y="318"/>
                      </a:lnTo>
                      <a:lnTo>
                        <a:pt x="831" y="69"/>
                      </a:lnTo>
                      <a:lnTo>
                        <a:pt x="822" y="62"/>
                      </a:lnTo>
                      <a:close/>
                    </a:path>
                  </a:pathLst>
                </a:custGeom>
                <a:solidFill>
                  <a:srgbClr val="000000">
                    <a:alpha val="100000"/>
                  </a:srgbClr>
                </a:solidFill>
                <a:ln w="9525">
                  <a:noFill/>
                </a:ln>
              </p:spPr>
              <p:txBody>
                <a:bodyPr/>
                <a:p>
                  <a:endParaRPr lang="zh-CN" altLang="en-US"/>
                </a:p>
              </p:txBody>
            </p:sp>
            <p:sp>
              <p:nvSpPr>
                <p:cNvPr id="29761" name="Freeform 77"/>
                <p:cNvSpPr/>
                <p:nvPr/>
              </p:nvSpPr>
              <p:spPr>
                <a:xfrm>
                  <a:off x="2942" y="1366"/>
                  <a:ext cx="720" cy="188"/>
                </a:xfrm>
                <a:custGeom>
                  <a:avLst/>
                  <a:gdLst>
                    <a:gd name="txL" fmla="*/ 0 w 720"/>
                    <a:gd name="txT" fmla="*/ 0 h 188"/>
                    <a:gd name="txR" fmla="*/ 720 w 720"/>
                    <a:gd name="txB" fmla="*/ 188 h 188"/>
                  </a:gdLst>
                  <a:ahLst/>
                  <a:cxnLst>
                    <a:cxn ang="0">
                      <a:pos x="720" y="114"/>
                    </a:cxn>
                    <a:cxn ang="0">
                      <a:pos x="710" y="188"/>
                    </a:cxn>
                    <a:cxn ang="0">
                      <a:pos x="46" y="135"/>
                    </a:cxn>
                    <a:cxn ang="0">
                      <a:pos x="38" y="132"/>
                    </a:cxn>
                    <a:cxn ang="0">
                      <a:pos x="23" y="124"/>
                    </a:cxn>
                    <a:cxn ang="0">
                      <a:pos x="5" y="94"/>
                    </a:cxn>
                    <a:cxn ang="0">
                      <a:pos x="2" y="52"/>
                    </a:cxn>
                    <a:cxn ang="0">
                      <a:pos x="18" y="19"/>
                    </a:cxn>
                    <a:cxn ang="0">
                      <a:pos x="41" y="3"/>
                    </a:cxn>
                    <a:cxn ang="0">
                      <a:pos x="53" y="1"/>
                    </a:cxn>
                    <a:cxn ang="0">
                      <a:pos x="71" y="0"/>
                    </a:cxn>
                    <a:cxn ang="0">
                      <a:pos x="720" y="114"/>
                    </a:cxn>
                  </a:cxnLst>
                  <a:rect l="txL" t="txT" r="txR" b="txB"/>
                  <a:pathLst>
                    <a:path w="720" h="188">
                      <a:moveTo>
                        <a:pt x="720" y="114"/>
                      </a:moveTo>
                      <a:lnTo>
                        <a:pt x="710" y="188"/>
                      </a:lnTo>
                      <a:lnTo>
                        <a:pt x="46" y="135"/>
                      </a:lnTo>
                      <a:lnTo>
                        <a:pt x="38" y="132"/>
                      </a:lnTo>
                      <a:cubicBezTo>
                        <a:pt x="34" y="130"/>
                        <a:pt x="28" y="130"/>
                        <a:pt x="23" y="124"/>
                      </a:cubicBezTo>
                      <a:cubicBezTo>
                        <a:pt x="18" y="118"/>
                        <a:pt x="8" y="106"/>
                        <a:pt x="5" y="94"/>
                      </a:cubicBezTo>
                      <a:cubicBezTo>
                        <a:pt x="2" y="82"/>
                        <a:pt x="0" y="64"/>
                        <a:pt x="2" y="52"/>
                      </a:cubicBezTo>
                      <a:cubicBezTo>
                        <a:pt x="4" y="40"/>
                        <a:pt x="12" y="27"/>
                        <a:pt x="18" y="19"/>
                      </a:cubicBezTo>
                      <a:cubicBezTo>
                        <a:pt x="24" y="11"/>
                        <a:pt x="35" y="6"/>
                        <a:pt x="41" y="3"/>
                      </a:cubicBezTo>
                      <a:cubicBezTo>
                        <a:pt x="47" y="0"/>
                        <a:pt x="48" y="2"/>
                        <a:pt x="53" y="1"/>
                      </a:cubicBezTo>
                      <a:lnTo>
                        <a:pt x="71" y="0"/>
                      </a:lnTo>
                      <a:lnTo>
                        <a:pt x="720" y="114"/>
                      </a:lnTo>
                      <a:close/>
                    </a:path>
                  </a:pathLst>
                </a:custGeom>
                <a:solidFill>
                  <a:srgbClr val="FFFFFF">
                    <a:alpha val="100000"/>
                  </a:srgbClr>
                </a:solidFill>
                <a:ln w="9525">
                  <a:noFill/>
                </a:ln>
              </p:spPr>
              <p:txBody>
                <a:bodyPr/>
                <a:p>
                  <a:endParaRPr lang="zh-CN" altLang="en-US"/>
                </a:p>
              </p:txBody>
            </p:sp>
            <p:sp>
              <p:nvSpPr>
                <p:cNvPr id="29762" name="Freeform 78"/>
                <p:cNvSpPr/>
                <p:nvPr/>
              </p:nvSpPr>
              <p:spPr>
                <a:xfrm>
                  <a:off x="3729" y="1688"/>
                  <a:ext cx="133" cy="275"/>
                </a:xfrm>
                <a:custGeom>
                  <a:avLst/>
                  <a:gdLst>
                    <a:gd name="txL" fmla="*/ 0 w 133"/>
                    <a:gd name="txT" fmla="*/ 0 h 275"/>
                    <a:gd name="txR" fmla="*/ 133 w 133"/>
                    <a:gd name="txB" fmla="*/ 275 h 275"/>
                  </a:gdLst>
                  <a:ahLst/>
                  <a:cxnLst>
                    <a:cxn ang="0">
                      <a:pos x="82" y="0"/>
                    </a:cxn>
                    <a:cxn ang="0">
                      <a:pos x="123" y="9"/>
                    </a:cxn>
                    <a:cxn ang="0">
                      <a:pos x="119" y="20"/>
                    </a:cxn>
                    <a:cxn ang="0">
                      <a:pos x="123" y="35"/>
                    </a:cxn>
                    <a:cxn ang="0">
                      <a:pos x="129" y="53"/>
                    </a:cxn>
                    <a:cxn ang="0">
                      <a:pos x="131" y="66"/>
                    </a:cxn>
                    <a:cxn ang="0">
                      <a:pos x="131" y="95"/>
                    </a:cxn>
                    <a:cxn ang="0">
                      <a:pos x="119" y="111"/>
                    </a:cxn>
                    <a:cxn ang="0">
                      <a:pos x="94" y="134"/>
                    </a:cxn>
                    <a:cxn ang="0">
                      <a:pos x="85" y="147"/>
                    </a:cxn>
                    <a:cxn ang="0">
                      <a:pos x="82" y="156"/>
                    </a:cxn>
                    <a:cxn ang="0">
                      <a:pos x="85" y="173"/>
                    </a:cxn>
                    <a:cxn ang="0">
                      <a:pos x="89" y="195"/>
                    </a:cxn>
                    <a:cxn ang="0">
                      <a:pos x="74" y="232"/>
                    </a:cxn>
                    <a:cxn ang="0">
                      <a:pos x="56" y="256"/>
                    </a:cxn>
                    <a:cxn ang="0">
                      <a:pos x="39" y="273"/>
                    </a:cxn>
                    <a:cxn ang="0">
                      <a:pos x="28" y="269"/>
                    </a:cxn>
                    <a:cxn ang="0">
                      <a:pos x="4" y="243"/>
                    </a:cxn>
                    <a:cxn ang="0">
                      <a:pos x="5" y="233"/>
                    </a:cxn>
                    <a:cxn ang="0">
                      <a:pos x="26" y="225"/>
                    </a:cxn>
                    <a:cxn ang="0">
                      <a:pos x="39" y="204"/>
                    </a:cxn>
                    <a:cxn ang="0">
                      <a:pos x="40" y="164"/>
                    </a:cxn>
                    <a:cxn ang="0">
                      <a:pos x="41" y="128"/>
                    </a:cxn>
                    <a:cxn ang="0">
                      <a:pos x="61" y="99"/>
                    </a:cxn>
                    <a:cxn ang="0">
                      <a:pos x="82" y="88"/>
                    </a:cxn>
                    <a:cxn ang="0">
                      <a:pos x="86" y="64"/>
                    </a:cxn>
                    <a:cxn ang="0">
                      <a:pos x="76" y="44"/>
                    </a:cxn>
                    <a:cxn ang="0">
                      <a:pos x="74" y="16"/>
                    </a:cxn>
                    <a:cxn ang="0">
                      <a:pos x="82" y="0"/>
                    </a:cxn>
                  </a:cxnLst>
                  <a:rect l="txL" t="txT" r="txR" b="txB"/>
                  <a:pathLst>
                    <a:path w="133" h="275">
                      <a:moveTo>
                        <a:pt x="82" y="0"/>
                      </a:moveTo>
                      <a:lnTo>
                        <a:pt x="123" y="9"/>
                      </a:lnTo>
                      <a:cubicBezTo>
                        <a:pt x="129" y="12"/>
                        <a:pt x="119" y="16"/>
                        <a:pt x="119" y="20"/>
                      </a:cubicBezTo>
                      <a:cubicBezTo>
                        <a:pt x="119" y="24"/>
                        <a:pt x="121" y="30"/>
                        <a:pt x="123" y="35"/>
                      </a:cubicBezTo>
                      <a:cubicBezTo>
                        <a:pt x="125" y="40"/>
                        <a:pt x="128" y="48"/>
                        <a:pt x="129" y="53"/>
                      </a:cubicBezTo>
                      <a:cubicBezTo>
                        <a:pt x="130" y="58"/>
                        <a:pt x="131" y="59"/>
                        <a:pt x="131" y="66"/>
                      </a:cubicBezTo>
                      <a:cubicBezTo>
                        <a:pt x="131" y="73"/>
                        <a:pt x="133" y="88"/>
                        <a:pt x="131" y="95"/>
                      </a:cubicBezTo>
                      <a:cubicBezTo>
                        <a:pt x="129" y="102"/>
                        <a:pt x="125" y="105"/>
                        <a:pt x="119" y="111"/>
                      </a:cubicBezTo>
                      <a:cubicBezTo>
                        <a:pt x="113" y="117"/>
                        <a:pt x="100" y="128"/>
                        <a:pt x="94" y="134"/>
                      </a:cubicBezTo>
                      <a:cubicBezTo>
                        <a:pt x="88" y="140"/>
                        <a:pt x="87" y="143"/>
                        <a:pt x="85" y="147"/>
                      </a:cubicBezTo>
                      <a:cubicBezTo>
                        <a:pt x="83" y="151"/>
                        <a:pt x="82" y="152"/>
                        <a:pt x="82" y="156"/>
                      </a:cubicBezTo>
                      <a:cubicBezTo>
                        <a:pt x="82" y="160"/>
                        <a:pt x="84" y="167"/>
                        <a:pt x="85" y="173"/>
                      </a:cubicBezTo>
                      <a:cubicBezTo>
                        <a:pt x="86" y="179"/>
                        <a:pt x="91" y="185"/>
                        <a:pt x="89" y="195"/>
                      </a:cubicBezTo>
                      <a:cubicBezTo>
                        <a:pt x="87" y="205"/>
                        <a:pt x="79" y="222"/>
                        <a:pt x="74" y="232"/>
                      </a:cubicBezTo>
                      <a:cubicBezTo>
                        <a:pt x="69" y="242"/>
                        <a:pt x="62" y="249"/>
                        <a:pt x="56" y="256"/>
                      </a:cubicBezTo>
                      <a:cubicBezTo>
                        <a:pt x="50" y="263"/>
                        <a:pt x="43" y="271"/>
                        <a:pt x="39" y="273"/>
                      </a:cubicBezTo>
                      <a:cubicBezTo>
                        <a:pt x="35" y="275"/>
                        <a:pt x="34" y="274"/>
                        <a:pt x="28" y="269"/>
                      </a:cubicBezTo>
                      <a:lnTo>
                        <a:pt x="4" y="243"/>
                      </a:lnTo>
                      <a:cubicBezTo>
                        <a:pt x="0" y="237"/>
                        <a:pt x="1" y="236"/>
                        <a:pt x="5" y="233"/>
                      </a:cubicBezTo>
                      <a:cubicBezTo>
                        <a:pt x="9" y="230"/>
                        <a:pt x="20" y="230"/>
                        <a:pt x="26" y="225"/>
                      </a:cubicBezTo>
                      <a:cubicBezTo>
                        <a:pt x="32" y="220"/>
                        <a:pt x="37" y="214"/>
                        <a:pt x="39" y="204"/>
                      </a:cubicBezTo>
                      <a:cubicBezTo>
                        <a:pt x="41" y="194"/>
                        <a:pt x="40" y="177"/>
                        <a:pt x="40" y="164"/>
                      </a:cubicBezTo>
                      <a:cubicBezTo>
                        <a:pt x="40" y="151"/>
                        <a:pt x="38" y="139"/>
                        <a:pt x="41" y="128"/>
                      </a:cubicBezTo>
                      <a:cubicBezTo>
                        <a:pt x="44" y="117"/>
                        <a:pt x="54" y="106"/>
                        <a:pt x="61" y="99"/>
                      </a:cubicBezTo>
                      <a:cubicBezTo>
                        <a:pt x="68" y="92"/>
                        <a:pt x="78" y="94"/>
                        <a:pt x="82" y="88"/>
                      </a:cubicBezTo>
                      <a:cubicBezTo>
                        <a:pt x="86" y="82"/>
                        <a:pt x="87" y="71"/>
                        <a:pt x="86" y="64"/>
                      </a:cubicBezTo>
                      <a:cubicBezTo>
                        <a:pt x="85" y="57"/>
                        <a:pt x="78" y="52"/>
                        <a:pt x="76" y="44"/>
                      </a:cubicBezTo>
                      <a:cubicBezTo>
                        <a:pt x="74" y="36"/>
                        <a:pt x="74" y="24"/>
                        <a:pt x="74" y="16"/>
                      </a:cubicBezTo>
                      <a:cubicBezTo>
                        <a:pt x="74" y="8"/>
                        <a:pt x="74" y="1"/>
                        <a:pt x="82" y="0"/>
                      </a:cubicBezTo>
                      <a:close/>
                    </a:path>
                  </a:pathLst>
                </a:custGeom>
                <a:solidFill>
                  <a:srgbClr val="000000">
                    <a:alpha val="100000"/>
                  </a:srgbClr>
                </a:solidFill>
                <a:ln w="9525">
                  <a:noFill/>
                </a:ln>
              </p:spPr>
              <p:txBody>
                <a:bodyPr/>
                <a:p>
                  <a:endParaRPr lang="zh-CN" altLang="en-US"/>
                </a:p>
              </p:txBody>
            </p:sp>
            <p:sp>
              <p:nvSpPr>
                <p:cNvPr id="29763" name="Freeform 79"/>
                <p:cNvSpPr/>
                <p:nvPr/>
              </p:nvSpPr>
              <p:spPr>
                <a:xfrm>
                  <a:off x="3437" y="1722"/>
                  <a:ext cx="133" cy="266"/>
                </a:xfrm>
                <a:custGeom>
                  <a:avLst/>
                  <a:gdLst>
                    <a:gd name="txL" fmla="*/ 0 w 133"/>
                    <a:gd name="txT" fmla="*/ 0 h 266"/>
                    <a:gd name="txR" fmla="*/ 133 w 133"/>
                    <a:gd name="txB" fmla="*/ 266 h 266"/>
                  </a:gdLst>
                  <a:ahLst/>
                  <a:cxnLst>
                    <a:cxn ang="0">
                      <a:pos x="61" y="0"/>
                    </a:cxn>
                    <a:cxn ang="0">
                      <a:pos x="23" y="0"/>
                    </a:cxn>
                    <a:cxn ang="0">
                      <a:pos x="17" y="8"/>
                    </a:cxn>
                    <a:cxn ang="0">
                      <a:pos x="2" y="47"/>
                    </a:cxn>
                    <a:cxn ang="0">
                      <a:pos x="3" y="73"/>
                    </a:cxn>
                    <a:cxn ang="0">
                      <a:pos x="13" y="106"/>
                    </a:cxn>
                    <a:cxn ang="0">
                      <a:pos x="42" y="127"/>
                    </a:cxn>
                    <a:cxn ang="0">
                      <a:pos x="51" y="138"/>
                    </a:cxn>
                    <a:cxn ang="0">
                      <a:pos x="54" y="156"/>
                    </a:cxn>
                    <a:cxn ang="0">
                      <a:pos x="50" y="186"/>
                    </a:cxn>
                    <a:cxn ang="0">
                      <a:pos x="55" y="208"/>
                    </a:cxn>
                    <a:cxn ang="0">
                      <a:pos x="73" y="239"/>
                    </a:cxn>
                    <a:cxn ang="0">
                      <a:pos x="102" y="264"/>
                    </a:cxn>
                    <a:cxn ang="0">
                      <a:pos x="132" y="226"/>
                    </a:cxn>
                    <a:cxn ang="0">
                      <a:pos x="108" y="206"/>
                    </a:cxn>
                    <a:cxn ang="0">
                      <a:pos x="96" y="173"/>
                    </a:cxn>
                    <a:cxn ang="0">
                      <a:pos x="98" y="137"/>
                    </a:cxn>
                    <a:cxn ang="0">
                      <a:pos x="89" y="108"/>
                    </a:cxn>
                    <a:cxn ang="0">
                      <a:pos x="55" y="84"/>
                    </a:cxn>
                    <a:cxn ang="0">
                      <a:pos x="45" y="58"/>
                    </a:cxn>
                    <a:cxn ang="0">
                      <a:pos x="59" y="29"/>
                    </a:cxn>
                    <a:cxn ang="0">
                      <a:pos x="61" y="0"/>
                    </a:cxn>
                  </a:cxnLst>
                  <a:rect l="txL" t="txT" r="txR" b="txB"/>
                  <a:pathLst>
                    <a:path w="133" h="266">
                      <a:moveTo>
                        <a:pt x="61" y="0"/>
                      </a:moveTo>
                      <a:lnTo>
                        <a:pt x="23" y="0"/>
                      </a:lnTo>
                      <a:cubicBezTo>
                        <a:pt x="16" y="1"/>
                        <a:pt x="20" y="0"/>
                        <a:pt x="17" y="8"/>
                      </a:cubicBezTo>
                      <a:cubicBezTo>
                        <a:pt x="14" y="16"/>
                        <a:pt x="4" y="36"/>
                        <a:pt x="2" y="47"/>
                      </a:cubicBezTo>
                      <a:cubicBezTo>
                        <a:pt x="0" y="58"/>
                        <a:pt x="1" y="63"/>
                        <a:pt x="3" y="73"/>
                      </a:cubicBezTo>
                      <a:cubicBezTo>
                        <a:pt x="5" y="83"/>
                        <a:pt x="7" y="97"/>
                        <a:pt x="13" y="106"/>
                      </a:cubicBezTo>
                      <a:cubicBezTo>
                        <a:pt x="19" y="115"/>
                        <a:pt x="36" y="122"/>
                        <a:pt x="42" y="127"/>
                      </a:cubicBezTo>
                      <a:cubicBezTo>
                        <a:pt x="48" y="132"/>
                        <a:pt x="49" y="133"/>
                        <a:pt x="51" y="138"/>
                      </a:cubicBezTo>
                      <a:cubicBezTo>
                        <a:pt x="53" y="143"/>
                        <a:pt x="54" y="148"/>
                        <a:pt x="54" y="156"/>
                      </a:cubicBezTo>
                      <a:cubicBezTo>
                        <a:pt x="54" y="164"/>
                        <a:pt x="50" y="177"/>
                        <a:pt x="50" y="186"/>
                      </a:cubicBezTo>
                      <a:cubicBezTo>
                        <a:pt x="50" y="195"/>
                        <a:pt x="51" y="199"/>
                        <a:pt x="55" y="208"/>
                      </a:cubicBezTo>
                      <a:cubicBezTo>
                        <a:pt x="59" y="217"/>
                        <a:pt x="65" y="230"/>
                        <a:pt x="73" y="239"/>
                      </a:cubicBezTo>
                      <a:cubicBezTo>
                        <a:pt x="81" y="248"/>
                        <a:pt x="92" y="266"/>
                        <a:pt x="102" y="264"/>
                      </a:cubicBezTo>
                      <a:lnTo>
                        <a:pt x="132" y="226"/>
                      </a:lnTo>
                      <a:cubicBezTo>
                        <a:pt x="133" y="216"/>
                        <a:pt x="114" y="215"/>
                        <a:pt x="108" y="206"/>
                      </a:cubicBezTo>
                      <a:cubicBezTo>
                        <a:pt x="102" y="197"/>
                        <a:pt x="98" y="184"/>
                        <a:pt x="96" y="173"/>
                      </a:cubicBezTo>
                      <a:cubicBezTo>
                        <a:pt x="94" y="162"/>
                        <a:pt x="99" y="148"/>
                        <a:pt x="98" y="137"/>
                      </a:cubicBezTo>
                      <a:cubicBezTo>
                        <a:pt x="97" y="126"/>
                        <a:pt x="96" y="117"/>
                        <a:pt x="89" y="108"/>
                      </a:cubicBezTo>
                      <a:cubicBezTo>
                        <a:pt x="82" y="99"/>
                        <a:pt x="62" y="92"/>
                        <a:pt x="55" y="84"/>
                      </a:cubicBezTo>
                      <a:cubicBezTo>
                        <a:pt x="48" y="76"/>
                        <a:pt x="44" y="67"/>
                        <a:pt x="45" y="58"/>
                      </a:cubicBezTo>
                      <a:cubicBezTo>
                        <a:pt x="46" y="49"/>
                        <a:pt x="57" y="38"/>
                        <a:pt x="59" y="29"/>
                      </a:cubicBezTo>
                      <a:cubicBezTo>
                        <a:pt x="61" y="20"/>
                        <a:pt x="67" y="5"/>
                        <a:pt x="61" y="0"/>
                      </a:cubicBezTo>
                      <a:close/>
                    </a:path>
                  </a:pathLst>
                </a:custGeom>
                <a:solidFill>
                  <a:srgbClr val="000000">
                    <a:alpha val="100000"/>
                  </a:srgbClr>
                </a:solidFill>
                <a:ln w="9525">
                  <a:noFill/>
                </a:ln>
              </p:spPr>
              <p:txBody>
                <a:bodyPr/>
                <a:p>
                  <a:endParaRPr lang="zh-CN" altLang="en-US"/>
                </a:p>
              </p:txBody>
            </p:sp>
            <p:sp>
              <p:nvSpPr>
                <p:cNvPr id="29764" name="Freeform 80"/>
                <p:cNvSpPr/>
                <p:nvPr/>
              </p:nvSpPr>
              <p:spPr>
                <a:xfrm>
                  <a:off x="3320" y="1694"/>
                  <a:ext cx="184" cy="321"/>
                </a:xfrm>
                <a:custGeom>
                  <a:avLst/>
                  <a:gdLst>
                    <a:gd name="txL" fmla="*/ 0 w 184"/>
                    <a:gd name="txT" fmla="*/ 0 h 321"/>
                    <a:gd name="txR" fmla="*/ 184 w 184"/>
                    <a:gd name="txB" fmla="*/ 321 h 321"/>
                  </a:gdLst>
                  <a:ahLst/>
                  <a:cxnLst>
                    <a:cxn ang="0">
                      <a:pos x="35" y="0"/>
                    </a:cxn>
                    <a:cxn ang="0">
                      <a:pos x="0" y="33"/>
                    </a:cxn>
                    <a:cxn ang="0">
                      <a:pos x="14" y="45"/>
                    </a:cxn>
                    <a:cxn ang="0">
                      <a:pos x="30" y="63"/>
                    </a:cxn>
                    <a:cxn ang="0">
                      <a:pos x="41" y="86"/>
                    </a:cxn>
                    <a:cxn ang="0">
                      <a:pos x="44" y="122"/>
                    </a:cxn>
                    <a:cxn ang="0">
                      <a:pos x="46" y="149"/>
                    </a:cxn>
                    <a:cxn ang="0">
                      <a:pos x="60" y="177"/>
                    </a:cxn>
                    <a:cxn ang="0">
                      <a:pos x="81" y="190"/>
                    </a:cxn>
                    <a:cxn ang="0">
                      <a:pos x="98" y="203"/>
                    </a:cxn>
                    <a:cxn ang="0">
                      <a:pos x="101" y="232"/>
                    </a:cxn>
                    <a:cxn ang="0">
                      <a:pos x="106" y="255"/>
                    </a:cxn>
                    <a:cxn ang="0">
                      <a:pos x="128" y="285"/>
                    </a:cxn>
                    <a:cxn ang="0">
                      <a:pos x="158" y="309"/>
                    </a:cxn>
                    <a:cxn ang="0">
                      <a:pos x="166" y="317"/>
                    </a:cxn>
                    <a:cxn ang="0">
                      <a:pos x="176" y="314"/>
                    </a:cxn>
                    <a:cxn ang="0">
                      <a:pos x="184" y="275"/>
                    </a:cxn>
                    <a:cxn ang="0">
                      <a:pos x="173" y="269"/>
                    </a:cxn>
                    <a:cxn ang="0">
                      <a:pos x="150" y="246"/>
                    </a:cxn>
                    <a:cxn ang="0">
                      <a:pos x="144" y="220"/>
                    </a:cxn>
                    <a:cxn ang="0">
                      <a:pos x="144" y="191"/>
                    </a:cxn>
                    <a:cxn ang="0">
                      <a:pos x="123" y="161"/>
                    </a:cxn>
                    <a:cxn ang="0">
                      <a:pos x="93" y="144"/>
                    </a:cxn>
                    <a:cxn ang="0">
                      <a:pos x="84" y="120"/>
                    </a:cxn>
                    <a:cxn ang="0">
                      <a:pos x="88" y="77"/>
                    </a:cxn>
                    <a:cxn ang="0">
                      <a:pos x="68" y="33"/>
                    </a:cxn>
                    <a:cxn ang="0">
                      <a:pos x="35" y="0"/>
                    </a:cxn>
                  </a:cxnLst>
                  <a:rect l="txL" t="txT" r="txR" b="txB"/>
                  <a:pathLst>
                    <a:path w="184" h="321">
                      <a:moveTo>
                        <a:pt x="35" y="0"/>
                      </a:moveTo>
                      <a:lnTo>
                        <a:pt x="0" y="33"/>
                      </a:lnTo>
                      <a:lnTo>
                        <a:pt x="14" y="45"/>
                      </a:lnTo>
                      <a:cubicBezTo>
                        <a:pt x="19" y="50"/>
                        <a:pt x="26" y="56"/>
                        <a:pt x="30" y="63"/>
                      </a:cubicBezTo>
                      <a:cubicBezTo>
                        <a:pt x="34" y="70"/>
                        <a:pt x="39" y="76"/>
                        <a:pt x="41" y="86"/>
                      </a:cubicBezTo>
                      <a:cubicBezTo>
                        <a:pt x="43" y="96"/>
                        <a:pt x="43" y="112"/>
                        <a:pt x="44" y="122"/>
                      </a:cubicBezTo>
                      <a:cubicBezTo>
                        <a:pt x="45" y="132"/>
                        <a:pt x="43" y="140"/>
                        <a:pt x="46" y="149"/>
                      </a:cubicBezTo>
                      <a:cubicBezTo>
                        <a:pt x="49" y="158"/>
                        <a:pt x="54" y="170"/>
                        <a:pt x="60" y="177"/>
                      </a:cubicBezTo>
                      <a:cubicBezTo>
                        <a:pt x="66" y="184"/>
                        <a:pt x="75" y="186"/>
                        <a:pt x="81" y="190"/>
                      </a:cubicBezTo>
                      <a:cubicBezTo>
                        <a:pt x="87" y="194"/>
                        <a:pt x="95" y="196"/>
                        <a:pt x="98" y="203"/>
                      </a:cubicBezTo>
                      <a:cubicBezTo>
                        <a:pt x="101" y="210"/>
                        <a:pt x="100" y="223"/>
                        <a:pt x="101" y="232"/>
                      </a:cubicBezTo>
                      <a:cubicBezTo>
                        <a:pt x="102" y="241"/>
                        <a:pt x="102" y="246"/>
                        <a:pt x="106" y="255"/>
                      </a:cubicBezTo>
                      <a:cubicBezTo>
                        <a:pt x="110" y="264"/>
                        <a:pt x="119" y="276"/>
                        <a:pt x="128" y="285"/>
                      </a:cubicBezTo>
                      <a:cubicBezTo>
                        <a:pt x="137" y="294"/>
                        <a:pt x="152" y="304"/>
                        <a:pt x="158" y="309"/>
                      </a:cubicBezTo>
                      <a:cubicBezTo>
                        <a:pt x="164" y="314"/>
                        <a:pt x="163" y="316"/>
                        <a:pt x="166" y="317"/>
                      </a:cubicBezTo>
                      <a:cubicBezTo>
                        <a:pt x="169" y="318"/>
                        <a:pt x="173" y="321"/>
                        <a:pt x="176" y="314"/>
                      </a:cubicBezTo>
                      <a:lnTo>
                        <a:pt x="184" y="275"/>
                      </a:lnTo>
                      <a:cubicBezTo>
                        <a:pt x="184" y="268"/>
                        <a:pt x="179" y="274"/>
                        <a:pt x="173" y="269"/>
                      </a:cubicBezTo>
                      <a:cubicBezTo>
                        <a:pt x="167" y="264"/>
                        <a:pt x="155" y="254"/>
                        <a:pt x="150" y="246"/>
                      </a:cubicBezTo>
                      <a:cubicBezTo>
                        <a:pt x="145" y="238"/>
                        <a:pt x="145" y="229"/>
                        <a:pt x="144" y="220"/>
                      </a:cubicBezTo>
                      <a:cubicBezTo>
                        <a:pt x="143" y="211"/>
                        <a:pt x="147" y="201"/>
                        <a:pt x="144" y="191"/>
                      </a:cubicBezTo>
                      <a:cubicBezTo>
                        <a:pt x="141" y="181"/>
                        <a:pt x="131" y="169"/>
                        <a:pt x="123" y="161"/>
                      </a:cubicBezTo>
                      <a:cubicBezTo>
                        <a:pt x="115" y="153"/>
                        <a:pt x="100" y="151"/>
                        <a:pt x="93" y="144"/>
                      </a:cubicBezTo>
                      <a:cubicBezTo>
                        <a:pt x="86" y="137"/>
                        <a:pt x="85" y="131"/>
                        <a:pt x="84" y="120"/>
                      </a:cubicBezTo>
                      <a:cubicBezTo>
                        <a:pt x="83" y="109"/>
                        <a:pt x="91" y="91"/>
                        <a:pt x="88" y="77"/>
                      </a:cubicBezTo>
                      <a:cubicBezTo>
                        <a:pt x="85" y="63"/>
                        <a:pt x="76" y="46"/>
                        <a:pt x="68" y="33"/>
                      </a:cubicBezTo>
                      <a:cubicBezTo>
                        <a:pt x="60" y="20"/>
                        <a:pt x="46" y="0"/>
                        <a:pt x="35" y="0"/>
                      </a:cubicBezTo>
                      <a:close/>
                    </a:path>
                  </a:pathLst>
                </a:custGeom>
                <a:solidFill>
                  <a:srgbClr val="000000">
                    <a:alpha val="100000"/>
                  </a:srgbClr>
                </a:solidFill>
                <a:ln w="9525">
                  <a:noFill/>
                </a:ln>
              </p:spPr>
              <p:txBody>
                <a:bodyPr/>
                <a:p>
                  <a:endParaRPr lang="zh-CN" altLang="en-US"/>
                </a:p>
              </p:txBody>
            </p:sp>
            <p:sp>
              <p:nvSpPr>
                <p:cNvPr id="29765" name="Freeform 81"/>
                <p:cNvSpPr/>
                <p:nvPr/>
              </p:nvSpPr>
              <p:spPr>
                <a:xfrm>
                  <a:off x="3810" y="1652"/>
                  <a:ext cx="191" cy="324"/>
                </a:xfrm>
                <a:custGeom>
                  <a:avLst/>
                  <a:gdLst>
                    <a:gd name="txL" fmla="*/ 0 w 191"/>
                    <a:gd name="txT" fmla="*/ 0 h 324"/>
                    <a:gd name="txR" fmla="*/ 191 w 191"/>
                    <a:gd name="txB" fmla="*/ 324 h 324"/>
                  </a:gdLst>
                  <a:ahLst/>
                  <a:cxnLst>
                    <a:cxn ang="0">
                      <a:pos x="156" y="0"/>
                    </a:cxn>
                    <a:cxn ang="0">
                      <a:pos x="115" y="48"/>
                    </a:cxn>
                    <a:cxn ang="0">
                      <a:pos x="96" y="138"/>
                    </a:cxn>
                    <a:cxn ang="0">
                      <a:pos x="49" y="182"/>
                    </a:cxn>
                    <a:cxn ang="0">
                      <a:pos x="36" y="250"/>
                    </a:cxn>
                    <a:cxn ang="0">
                      <a:pos x="11" y="273"/>
                    </a:cxn>
                    <a:cxn ang="0">
                      <a:pos x="1" y="279"/>
                    </a:cxn>
                    <a:cxn ang="0">
                      <a:pos x="16" y="318"/>
                    </a:cxn>
                    <a:cxn ang="0">
                      <a:pos x="26" y="315"/>
                    </a:cxn>
                    <a:cxn ang="0">
                      <a:pos x="73" y="281"/>
                    </a:cxn>
                    <a:cxn ang="0">
                      <a:pos x="88" y="246"/>
                    </a:cxn>
                    <a:cxn ang="0">
                      <a:pos x="94" y="207"/>
                    </a:cxn>
                    <a:cxn ang="0">
                      <a:pos x="132" y="172"/>
                    </a:cxn>
                    <a:cxn ang="0">
                      <a:pos x="148" y="82"/>
                    </a:cxn>
                    <a:cxn ang="0">
                      <a:pos x="182" y="40"/>
                    </a:cxn>
                    <a:cxn ang="0">
                      <a:pos x="191" y="33"/>
                    </a:cxn>
                    <a:cxn ang="0">
                      <a:pos x="156" y="0"/>
                    </a:cxn>
                  </a:cxnLst>
                  <a:rect l="txL" t="txT" r="txR" b="txB"/>
                  <a:pathLst>
                    <a:path w="191" h="324">
                      <a:moveTo>
                        <a:pt x="156" y="0"/>
                      </a:moveTo>
                      <a:cubicBezTo>
                        <a:pt x="143" y="2"/>
                        <a:pt x="125" y="25"/>
                        <a:pt x="115" y="48"/>
                      </a:cubicBezTo>
                      <a:cubicBezTo>
                        <a:pt x="105" y="71"/>
                        <a:pt x="107" y="116"/>
                        <a:pt x="96" y="138"/>
                      </a:cubicBezTo>
                      <a:cubicBezTo>
                        <a:pt x="85" y="160"/>
                        <a:pt x="59" y="163"/>
                        <a:pt x="49" y="182"/>
                      </a:cubicBezTo>
                      <a:cubicBezTo>
                        <a:pt x="39" y="201"/>
                        <a:pt x="42" y="235"/>
                        <a:pt x="36" y="250"/>
                      </a:cubicBezTo>
                      <a:cubicBezTo>
                        <a:pt x="30" y="265"/>
                        <a:pt x="17" y="268"/>
                        <a:pt x="11" y="273"/>
                      </a:cubicBezTo>
                      <a:cubicBezTo>
                        <a:pt x="5" y="278"/>
                        <a:pt x="0" y="272"/>
                        <a:pt x="1" y="279"/>
                      </a:cubicBezTo>
                      <a:lnTo>
                        <a:pt x="16" y="318"/>
                      </a:lnTo>
                      <a:cubicBezTo>
                        <a:pt x="20" y="324"/>
                        <a:pt x="16" y="321"/>
                        <a:pt x="26" y="315"/>
                      </a:cubicBezTo>
                      <a:cubicBezTo>
                        <a:pt x="36" y="309"/>
                        <a:pt x="63" y="293"/>
                        <a:pt x="73" y="281"/>
                      </a:cubicBezTo>
                      <a:cubicBezTo>
                        <a:pt x="83" y="269"/>
                        <a:pt x="85" y="258"/>
                        <a:pt x="88" y="246"/>
                      </a:cubicBezTo>
                      <a:cubicBezTo>
                        <a:pt x="91" y="234"/>
                        <a:pt x="87" y="219"/>
                        <a:pt x="94" y="207"/>
                      </a:cubicBezTo>
                      <a:cubicBezTo>
                        <a:pt x="101" y="195"/>
                        <a:pt x="123" y="193"/>
                        <a:pt x="132" y="172"/>
                      </a:cubicBezTo>
                      <a:cubicBezTo>
                        <a:pt x="141" y="151"/>
                        <a:pt x="140" y="104"/>
                        <a:pt x="148" y="82"/>
                      </a:cubicBezTo>
                      <a:cubicBezTo>
                        <a:pt x="156" y="60"/>
                        <a:pt x="175" y="48"/>
                        <a:pt x="182" y="40"/>
                      </a:cubicBezTo>
                      <a:lnTo>
                        <a:pt x="191" y="33"/>
                      </a:lnTo>
                      <a:cubicBezTo>
                        <a:pt x="187" y="26"/>
                        <a:pt x="163" y="7"/>
                        <a:pt x="156" y="0"/>
                      </a:cubicBezTo>
                      <a:close/>
                    </a:path>
                  </a:pathLst>
                </a:custGeom>
                <a:solidFill>
                  <a:srgbClr val="000000">
                    <a:alpha val="100000"/>
                  </a:srgbClr>
                </a:solidFill>
                <a:ln w="9525">
                  <a:noFill/>
                </a:ln>
              </p:spPr>
              <p:txBody>
                <a:bodyPr/>
                <a:p>
                  <a:endParaRPr lang="zh-CN" altLang="en-US"/>
                </a:p>
              </p:txBody>
            </p:sp>
            <p:grpSp>
              <p:nvGrpSpPr>
                <p:cNvPr id="29766" name="Group 82"/>
                <p:cNvGrpSpPr/>
                <p:nvPr/>
              </p:nvGrpSpPr>
              <p:grpSpPr>
                <a:xfrm>
                  <a:off x="3113" y="2032"/>
                  <a:ext cx="884" cy="460"/>
                  <a:chOff x="3113" y="2032"/>
                  <a:chExt cx="884" cy="460"/>
                </a:xfrm>
              </p:grpSpPr>
              <p:sp>
                <p:nvSpPr>
                  <p:cNvPr id="29767" name="Freeform 83"/>
                  <p:cNvSpPr/>
                  <p:nvPr/>
                </p:nvSpPr>
                <p:spPr>
                  <a:xfrm>
                    <a:off x="3113" y="2032"/>
                    <a:ext cx="884" cy="460"/>
                  </a:xfrm>
                  <a:custGeom>
                    <a:avLst/>
                    <a:gdLst>
                      <a:gd name="txL" fmla="*/ 0 w 884"/>
                      <a:gd name="txT" fmla="*/ 0 h 460"/>
                      <a:gd name="txR" fmla="*/ 884 w 884"/>
                      <a:gd name="txB" fmla="*/ 460 h 460"/>
                    </a:gdLst>
                    <a:ahLst/>
                    <a:cxnLst>
                      <a:cxn ang="0">
                        <a:pos x="859" y="96"/>
                      </a:cxn>
                      <a:cxn ang="0">
                        <a:pos x="765" y="93"/>
                      </a:cxn>
                      <a:cxn ang="0">
                        <a:pos x="659" y="36"/>
                      </a:cxn>
                      <a:cxn ang="0">
                        <a:pos x="603" y="10"/>
                      </a:cxn>
                      <a:cxn ang="0">
                        <a:pos x="549" y="39"/>
                      </a:cxn>
                      <a:cxn ang="0">
                        <a:pos x="434" y="36"/>
                      </a:cxn>
                      <a:cxn ang="0">
                        <a:pos x="383" y="1"/>
                      </a:cxn>
                      <a:cxn ang="0">
                        <a:pos x="303" y="25"/>
                      </a:cxn>
                      <a:cxn ang="0">
                        <a:pos x="236" y="69"/>
                      </a:cxn>
                      <a:cxn ang="0">
                        <a:pos x="224" y="86"/>
                      </a:cxn>
                      <a:cxn ang="0">
                        <a:pos x="123" y="103"/>
                      </a:cxn>
                      <a:cxn ang="0">
                        <a:pos x="93" y="154"/>
                      </a:cxn>
                      <a:cxn ang="0">
                        <a:pos x="75" y="166"/>
                      </a:cxn>
                      <a:cxn ang="0">
                        <a:pos x="2" y="230"/>
                      </a:cxn>
                      <a:cxn ang="0">
                        <a:pos x="49" y="296"/>
                      </a:cxn>
                      <a:cxn ang="0">
                        <a:pos x="84" y="313"/>
                      </a:cxn>
                      <a:cxn ang="0">
                        <a:pos x="110" y="364"/>
                      </a:cxn>
                      <a:cxn ang="0">
                        <a:pos x="164" y="373"/>
                      </a:cxn>
                      <a:cxn ang="0">
                        <a:pos x="176" y="390"/>
                      </a:cxn>
                      <a:cxn ang="0">
                        <a:pos x="183" y="430"/>
                      </a:cxn>
                      <a:cxn ang="0">
                        <a:pos x="247" y="453"/>
                      </a:cxn>
                      <a:cxn ang="0">
                        <a:pos x="521" y="459"/>
                      </a:cxn>
                      <a:cxn ang="0">
                        <a:pos x="709" y="445"/>
                      </a:cxn>
                      <a:cxn ang="0">
                        <a:pos x="791" y="410"/>
                      </a:cxn>
                      <a:cxn ang="0">
                        <a:pos x="860" y="397"/>
                      </a:cxn>
                      <a:cxn ang="0">
                        <a:pos x="881" y="350"/>
                      </a:cxn>
                      <a:cxn ang="0">
                        <a:pos x="774" y="363"/>
                      </a:cxn>
                      <a:cxn ang="0">
                        <a:pos x="675" y="404"/>
                      </a:cxn>
                      <a:cxn ang="0">
                        <a:pos x="427" y="415"/>
                      </a:cxn>
                      <a:cxn ang="0">
                        <a:pos x="243" y="406"/>
                      </a:cxn>
                      <a:cxn ang="0">
                        <a:pos x="222" y="394"/>
                      </a:cxn>
                      <a:cxn ang="0">
                        <a:pos x="239" y="380"/>
                      </a:cxn>
                      <a:cxn ang="0">
                        <a:pos x="441" y="375"/>
                      </a:cxn>
                      <a:cxn ang="0">
                        <a:pos x="171" y="336"/>
                      </a:cxn>
                      <a:cxn ang="0">
                        <a:pos x="132" y="319"/>
                      </a:cxn>
                      <a:cxn ang="0">
                        <a:pos x="135" y="300"/>
                      </a:cxn>
                      <a:cxn ang="0">
                        <a:pos x="368" y="298"/>
                      </a:cxn>
                      <a:cxn ang="0">
                        <a:pos x="81" y="255"/>
                      </a:cxn>
                      <a:cxn ang="0">
                        <a:pos x="55" y="247"/>
                      </a:cxn>
                      <a:cxn ang="0">
                        <a:pos x="55" y="216"/>
                      </a:cxn>
                      <a:cxn ang="0">
                        <a:pos x="363" y="216"/>
                      </a:cxn>
                      <a:cxn ang="0">
                        <a:pos x="158" y="170"/>
                      </a:cxn>
                      <a:cxn ang="0">
                        <a:pos x="138" y="152"/>
                      </a:cxn>
                      <a:cxn ang="0">
                        <a:pos x="156" y="141"/>
                      </a:cxn>
                      <a:cxn ang="0">
                        <a:pos x="423" y="136"/>
                      </a:cxn>
                      <a:cxn ang="0">
                        <a:pos x="451" y="147"/>
                      </a:cxn>
                      <a:cxn ang="0">
                        <a:pos x="461" y="194"/>
                      </a:cxn>
                      <a:cxn ang="0">
                        <a:pos x="513" y="248"/>
                      </a:cxn>
                      <a:cxn ang="0">
                        <a:pos x="605" y="274"/>
                      </a:cxn>
                      <a:cxn ang="0">
                        <a:pos x="626" y="226"/>
                      </a:cxn>
                      <a:cxn ang="0">
                        <a:pos x="578" y="223"/>
                      </a:cxn>
                      <a:cxn ang="0">
                        <a:pos x="500" y="159"/>
                      </a:cxn>
                      <a:cxn ang="0">
                        <a:pos x="505" y="134"/>
                      </a:cxn>
                      <a:cxn ang="0">
                        <a:pos x="573" y="120"/>
                      </a:cxn>
                      <a:cxn ang="0">
                        <a:pos x="630" y="103"/>
                      </a:cxn>
                      <a:cxn ang="0">
                        <a:pos x="585" y="93"/>
                      </a:cxn>
                      <a:cxn ang="0">
                        <a:pos x="585" y="78"/>
                      </a:cxn>
                      <a:cxn ang="0">
                        <a:pos x="649" y="88"/>
                      </a:cxn>
                      <a:cxn ang="0">
                        <a:pos x="741" y="138"/>
                      </a:cxn>
                      <a:cxn ang="0">
                        <a:pos x="857" y="141"/>
                      </a:cxn>
                      <a:cxn ang="0">
                        <a:pos x="883" y="98"/>
                      </a:cxn>
                    </a:cxnLst>
                    <a:rect l="txL" t="txT" r="txR" b="txB"/>
                    <a:pathLst>
                      <a:path w="884" h="460">
                        <a:moveTo>
                          <a:pt x="883" y="98"/>
                        </a:moveTo>
                        <a:lnTo>
                          <a:pt x="859" y="96"/>
                        </a:lnTo>
                        <a:cubicBezTo>
                          <a:pt x="848" y="95"/>
                          <a:pt x="831" y="94"/>
                          <a:pt x="815" y="94"/>
                        </a:cubicBezTo>
                        <a:cubicBezTo>
                          <a:pt x="799" y="94"/>
                          <a:pt x="779" y="95"/>
                          <a:pt x="765" y="93"/>
                        </a:cubicBezTo>
                        <a:cubicBezTo>
                          <a:pt x="751" y="91"/>
                          <a:pt x="745" y="90"/>
                          <a:pt x="728" y="81"/>
                        </a:cubicBezTo>
                        <a:cubicBezTo>
                          <a:pt x="711" y="72"/>
                          <a:pt x="676" y="46"/>
                          <a:pt x="659" y="36"/>
                        </a:cubicBezTo>
                        <a:cubicBezTo>
                          <a:pt x="642" y="26"/>
                          <a:pt x="635" y="26"/>
                          <a:pt x="626" y="22"/>
                        </a:cubicBezTo>
                        <a:cubicBezTo>
                          <a:pt x="617" y="18"/>
                          <a:pt x="610" y="10"/>
                          <a:pt x="603" y="10"/>
                        </a:cubicBezTo>
                        <a:cubicBezTo>
                          <a:pt x="596" y="10"/>
                          <a:pt x="592" y="14"/>
                          <a:pt x="583" y="19"/>
                        </a:cubicBezTo>
                        <a:cubicBezTo>
                          <a:pt x="574" y="24"/>
                          <a:pt x="563" y="34"/>
                          <a:pt x="549" y="39"/>
                        </a:cubicBezTo>
                        <a:cubicBezTo>
                          <a:pt x="535" y="44"/>
                          <a:pt x="518" y="51"/>
                          <a:pt x="499" y="51"/>
                        </a:cubicBezTo>
                        <a:cubicBezTo>
                          <a:pt x="480" y="51"/>
                          <a:pt x="449" y="42"/>
                          <a:pt x="434" y="36"/>
                        </a:cubicBezTo>
                        <a:cubicBezTo>
                          <a:pt x="419" y="30"/>
                          <a:pt x="417" y="22"/>
                          <a:pt x="408" y="16"/>
                        </a:cubicBezTo>
                        <a:cubicBezTo>
                          <a:pt x="399" y="10"/>
                          <a:pt x="394" y="2"/>
                          <a:pt x="383" y="1"/>
                        </a:cubicBezTo>
                        <a:cubicBezTo>
                          <a:pt x="372" y="0"/>
                          <a:pt x="357" y="4"/>
                          <a:pt x="344" y="8"/>
                        </a:cubicBezTo>
                        <a:cubicBezTo>
                          <a:pt x="331" y="12"/>
                          <a:pt x="320" y="21"/>
                          <a:pt x="303" y="25"/>
                        </a:cubicBezTo>
                        <a:cubicBezTo>
                          <a:pt x="286" y="29"/>
                          <a:pt x="250" y="25"/>
                          <a:pt x="239" y="32"/>
                        </a:cubicBezTo>
                        <a:cubicBezTo>
                          <a:pt x="228" y="39"/>
                          <a:pt x="236" y="61"/>
                          <a:pt x="236" y="69"/>
                        </a:cubicBezTo>
                        <a:cubicBezTo>
                          <a:pt x="236" y="77"/>
                          <a:pt x="241" y="78"/>
                          <a:pt x="239" y="81"/>
                        </a:cubicBezTo>
                        <a:cubicBezTo>
                          <a:pt x="237" y="84"/>
                          <a:pt x="238" y="85"/>
                          <a:pt x="224" y="86"/>
                        </a:cubicBezTo>
                        <a:cubicBezTo>
                          <a:pt x="210" y="87"/>
                          <a:pt x="174" y="84"/>
                          <a:pt x="157" y="87"/>
                        </a:cubicBezTo>
                        <a:cubicBezTo>
                          <a:pt x="140" y="90"/>
                          <a:pt x="132" y="97"/>
                          <a:pt x="123" y="103"/>
                        </a:cubicBezTo>
                        <a:cubicBezTo>
                          <a:pt x="114" y="109"/>
                          <a:pt x="106" y="118"/>
                          <a:pt x="101" y="126"/>
                        </a:cubicBezTo>
                        <a:cubicBezTo>
                          <a:pt x="96" y="134"/>
                          <a:pt x="95" y="148"/>
                          <a:pt x="93" y="154"/>
                        </a:cubicBezTo>
                        <a:cubicBezTo>
                          <a:pt x="91" y="160"/>
                          <a:pt x="92" y="163"/>
                          <a:pt x="89" y="165"/>
                        </a:cubicBezTo>
                        <a:cubicBezTo>
                          <a:pt x="86" y="167"/>
                          <a:pt x="85" y="163"/>
                          <a:pt x="75" y="166"/>
                        </a:cubicBezTo>
                        <a:cubicBezTo>
                          <a:pt x="65" y="169"/>
                          <a:pt x="42" y="171"/>
                          <a:pt x="30" y="182"/>
                        </a:cubicBezTo>
                        <a:cubicBezTo>
                          <a:pt x="18" y="193"/>
                          <a:pt x="4" y="214"/>
                          <a:pt x="2" y="230"/>
                        </a:cubicBezTo>
                        <a:cubicBezTo>
                          <a:pt x="0" y="246"/>
                          <a:pt x="10" y="268"/>
                          <a:pt x="18" y="279"/>
                        </a:cubicBezTo>
                        <a:cubicBezTo>
                          <a:pt x="26" y="290"/>
                          <a:pt x="40" y="292"/>
                          <a:pt x="49" y="296"/>
                        </a:cubicBezTo>
                        <a:cubicBezTo>
                          <a:pt x="58" y="300"/>
                          <a:pt x="68" y="300"/>
                          <a:pt x="74" y="303"/>
                        </a:cubicBezTo>
                        <a:cubicBezTo>
                          <a:pt x="80" y="306"/>
                          <a:pt x="79" y="304"/>
                          <a:pt x="84" y="313"/>
                        </a:cubicBezTo>
                        <a:cubicBezTo>
                          <a:pt x="89" y="322"/>
                          <a:pt x="98" y="346"/>
                          <a:pt x="102" y="355"/>
                        </a:cubicBezTo>
                        <a:cubicBezTo>
                          <a:pt x="106" y="364"/>
                          <a:pt x="106" y="362"/>
                          <a:pt x="110" y="364"/>
                        </a:cubicBezTo>
                        <a:cubicBezTo>
                          <a:pt x="114" y="366"/>
                          <a:pt x="116" y="368"/>
                          <a:pt x="125" y="369"/>
                        </a:cubicBezTo>
                        <a:cubicBezTo>
                          <a:pt x="134" y="370"/>
                          <a:pt x="157" y="371"/>
                          <a:pt x="164" y="373"/>
                        </a:cubicBezTo>
                        <a:cubicBezTo>
                          <a:pt x="171" y="375"/>
                          <a:pt x="168" y="377"/>
                          <a:pt x="170" y="380"/>
                        </a:cubicBezTo>
                        <a:cubicBezTo>
                          <a:pt x="172" y="383"/>
                          <a:pt x="174" y="383"/>
                          <a:pt x="176" y="390"/>
                        </a:cubicBezTo>
                        <a:cubicBezTo>
                          <a:pt x="178" y="397"/>
                          <a:pt x="179" y="415"/>
                          <a:pt x="180" y="422"/>
                        </a:cubicBezTo>
                        <a:cubicBezTo>
                          <a:pt x="181" y="429"/>
                          <a:pt x="179" y="426"/>
                          <a:pt x="183" y="430"/>
                        </a:cubicBezTo>
                        <a:cubicBezTo>
                          <a:pt x="187" y="434"/>
                          <a:pt x="196" y="440"/>
                          <a:pt x="207" y="444"/>
                        </a:cubicBezTo>
                        <a:cubicBezTo>
                          <a:pt x="218" y="448"/>
                          <a:pt x="218" y="451"/>
                          <a:pt x="247" y="453"/>
                        </a:cubicBezTo>
                        <a:cubicBezTo>
                          <a:pt x="276" y="455"/>
                          <a:pt x="334" y="457"/>
                          <a:pt x="380" y="458"/>
                        </a:cubicBezTo>
                        <a:cubicBezTo>
                          <a:pt x="426" y="459"/>
                          <a:pt x="477" y="460"/>
                          <a:pt x="521" y="459"/>
                        </a:cubicBezTo>
                        <a:cubicBezTo>
                          <a:pt x="565" y="458"/>
                          <a:pt x="616" y="455"/>
                          <a:pt x="647" y="453"/>
                        </a:cubicBezTo>
                        <a:cubicBezTo>
                          <a:pt x="678" y="451"/>
                          <a:pt x="691" y="450"/>
                          <a:pt x="709" y="445"/>
                        </a:cubicBezTo>
                        <a:cubicBezTo>
                          <a:pt x="727" y="440"/>
                          <a:pt x="739" y="427"/>
                          <a:pt x="753" y="421"/>
                        </a:cubicBezTo>
                        <a:cubicBezTo>
                          <a:pt x="767" y="415"/>
                          <a:pt x="783" y="412"/>
                          <a:pt x="791" y="410"/>
                        </a:cubicBezTo>
                        <a:cubicBezTo>
                          <a:pt x="799" y="408"/>
                          <a:pt x="789" y="408"/>
                          <a:pt x="800" y="406"/>
                        </a:cubicBezTo>
                        <a:cubicBezTo>
                          <a:pt x="811" y="404"/>
                          <a:pt x="846" y="399"/>
                          <a:pt x="860" y="397"/>
                        </a:cubicBezTo>
                        <a:lnTo>
                          <a:pt x="882" y="391"/>
                        </a:lnTo>
                        <a:lnTo>
                          <a:pt x="881" y="350"/>
                        </a:lnTo>
                        <a:lnTo>
                          <a:pt x="865" y="350"/>
                        </a:lnTo>
                        <a:cubicBezTo>
                          <a:pt x="847" y="352"/>
                          <a:pt x="798" y="357"/>
                          <a:pt x="774" y="363"/>
                        </a:cubicBezTo>
                        <a:cubicBezTo>
                          <a:pt x="750" y="369"/>
                          <a:pt x="738" y="378"/>
                          <a:pt x="721" y="385"/>
                        </a:cubicBezTo>
                        <a:cubicBezTo>
                          <a:pt x="704" y="392"/>
                          <a:pt x="698" y="399"/>
                          <a:pt x="675" y="404"/>
                        </a:cubicBezTo>
                        <a:cubicBezTo>
                          <a:pt x="652" y="409"/>
                          <a:pt x="622" y="412"/>
                          <a:pt x="581" y="414"/>
                        </a:cubicBezTo>
                        <a:cubicBezTo>
                          <a:pt x="540" y="416"/>
                          <a:pt x="479" y="416"/>
                          <a:pt x="427" y="415"/>
                        </a:cubicBezTo>
                        <a:cubicBezTo>
                          <a:pt x="375" y="414"/>
                          <a:pt x="300" y="412"/>
                          <a:pt x="269" y="410"/>
                        </a:cubicBezTo>
                        <a:cubicBezTo>
                          <a:pt x="238" y="408"/>
                          <a:pt x="250" y="407"/>
                          <a:pt x="243" y="406"/>
                        </a:cubicBezTo>
                        <a:cubicBezTo>
                          <a:pt x="236" y="405"/>
                          <a:pt x="228" y="406"/>
                          <a:pt x="225" y="404"/>
                        </a:cubicBezTo>
                        <a:cubicBezTo>
                          <a:pt x="222" y="402"/>
                          <a:pt x="222" y="397"/>
                          <a:pt x="222" y="394"/>
                        </a:cubicBezTo>
                        <a:cubicBezTo>
                          <a:pt x="222" y="391"/>
                          <a:pt x="224" y="386"/>
                          <a:pt x="227" y="384"/>
                        </a:cubicBezTo>
                        <a:cubicBezTo>
                          <a:pt x="230" y="382"/>
                          <a:pt x="234" y="381"/>
                          <a:pt x="239" y="380"/>
                        </a:cubicBezTo>
                        <a:lnTo>
                          <a:pt x="255" y="378"/>
                        </a:lnTo>
                        <a:lnTo>
                          <a:pt x="441" y="375"/>
                        </a:lnTo>
                        <a:lnTo>
                          <a:pt x="399" y="333"/>
                        </a:lnTo>
                        <a:lnTo>
                          <a:pt x="171" y="336"/>
                        </a:lnTo>
                        <a:lnTo>
                          <a:pt x="158" y="328"/>
                        </a:lnTo>
                        <a:cubicBezTo>
                          <a:pt x="152" y="325"/>
                          <a:pt x="137" y="322"/>
                          <a:pt x="132" y="319"/>
                        </a:cubicBezTo>
                        <a:cubicBezTo>
                          <a:pt x="127" y="316"/>
                          <a:pt x="129" y="311"/>
                          <a:pt x="129" y="308"/>
                        </a:cubicBezTo>
                        <a:cubicBezTo>
                          <a:pt x="129" y="305"/>
                          <a:pt x="133" y="302"/>
                          <a:pt x="135" y="300"/>
                        </a:cubicBezTo>
                        <a:lnTo>
                          <a:pt x="145" y="298"/>
                        </a:lnTo>
                        <a:lnTo>
                          <a:pt x="368" y="298"/>
                        </a:lnTo>
                        <a:lnTo>
                          <a:pt x="366" y="255"/>
                        </a:lnTo>
                        <a:lnTo>
                          <a:pt x="81" y="255"/>
                        </a:lnTo>
                        <a:lnTo>
                          <a:pt x="71" y="254"/>
                        </a:lnTo>
                        <a:cubicBezTo>
                          <a:pt x="67" y="253"/>
                          <a:pt x="59" y="250"/>
                          <a:pt x="55" y="247"/>
                        </a:cubicBezTo>
                        <a:cubicBezTo>
                          <a:pt x="51" y="244"/>
                          <a:pt x="47" y="240"/>
                          <a:pt x="47" y="235"/>
                        </a:cubicBezTo>
                        <a:cubicBezTo>
                          <a:pt x="47" y="230"/>
                          <a:pt x="51" y="219"/>
                          <a:pt x="55" y="216"/>
                        </a:cubicBezTo>
                        <a:lnTo>
                          <a:pt x="68" y="216"/>
                        </a:lnTo>
                        <a:lnTo>
                          <a:pt x="363" y="216"/>
                        </a:lnTo>
                        <a:lnTo>
                          <a:pt x="363" y="169"/>
                        </a:lnTo>
                        <a:lnTo>
                          <a:pt x="158" y="170"/>
                        </a:lnTo>
                        <a:cubicBezTo>
                          <a:pt x="121" y="169"/>
                          <a:pt x="144" y="168"/>
                          <a:pt x="141" y="165"/>
                        </a:cubicBezTo>
                        <a:cubicBezTo>
                          <a:pt x="138" y="162"/>
                          <a:pt x="138" y="156"/>
                          <a:pt x="138" y="152"/>
                        </a:cubicBezTo>
                        <a:cubicBezTo>
                          <a:pt x="138" y="148"/>
                          <a:pt x="140" y="144"/>
                          <a:pt x="143" y="142"/>
                        </a:cubicBezTo>
                        <a:cubicBezTo>
                          <a:pt x="146" y="140"/>
                          <a:pt x="152" y="142"/>
                          <a:pt x="156" y="141"/>
                        </a:cubicBezTo>
                        <a:cubicBezTo>
                          <a:pt x="160" y="140"/>
                          <a:pt x="125" y="140"/>
                          <a:pt x="169" y="139"/>
                        </a:cubicBezTo>
                        <a:cubicBezTo>
                          <a:pt x="213" y="138"/>
                          <a:pt x="376" y="136"/>
                          <a:pt x="423" y="136"/>
                        </a:cubicBezTo>
                        <a:cubicBezTo>
                          <a:pt x="470" y="136"/>
                          <a:pt x="446" y="137"/>
                          <a:pt x="451" y="139"/>
                        </a:cubicBezTo>
                        <a:cubicBezTo>
                          <a:pt x="456" y="141"/>
                          <a:pt x="451" y="143"/>
                          <a:pt x="451" y="147"/>
                        </a:cubicBezTo>
                        <a:cubicBezTo>
                          <a:pt x="451" y="151"/>
                          <a:pt x="449" y="157"/>
                          <a:pt x="451" y="165"/>
                        </a:cubicBezTo>
                        <a:cubicBezTo>
                          <a:pt x="453" y="173"/>
                          <a:pt x="456" y="185"/>
                          <a:pt x="461" y="194"/>
                        </a:cubicBezTo>
                        <a:cubicBezTo>
                          <a:pt x="466" y="203"/>
                          <a:pt x="470" y="207"/>
                          <a:pt x="479" y="216"/>
                        </a:cubicBezTo>
                        <a:cubicBezTo>
                          <a:pt x="488" y="225"/>
                          <a:pt x="499" y="240"/>
                          <a:pt x="513" y="248"/>
                        </a:cubicBezTo>
                        <a:cubicBezTo>
                          <a:pt x="527" y="256"/>
                          <a:pt x="549" y="263"/>
                          <a:pt x="564" y="267"/>
                        </a:cubicBezTo>
                        <a:cubicBezTo>
                          <a:pt x="579" y="271"/>
                          <a:pt x="596" y="272"/>
                          <a:pt x="605" y="274"/>
                        </a:cubicBezTo>
                        <a:lnTo>
                          <a:pt x="619" y="277"/>
                        </a:lnTo>
                        <a:lnTo>
                          <a:pt x="626" y="226"/>
                        </a:lnTo>
                        <a:lnTo>
                          <a:pt x="613" y="225"/>
                        </a:lnTo>
                        <a:cubicBezTo>
                          <a:pt x="605" y="224"/>
                          <a:pt x="592" y="227"/>
                          <a:pt x="578" y="223"/>
                        </a:cubicBezTo>
                        <a:cubicBezTo>
                          <a:pt x="564" y="219"/>
                          <a:pt x="542" y="211"/>
                          <a:pt x="529" y="200"/>
                        </a:cubicBezTo>
                        <a:cubicBezTo>
                          <a:pt x="516" y="189"/>
                          <a:pt x="506" y="169"/>
                          <a:pt x="500" y="159"/>
                        </a:cubicBezTo>
                        <a:cubicBezTo>
                          <a:pt x="494" y="149"/>
                          <a:pt x="493" y="146"/>
                          <a:pt x="494" y="142"/>
                        </a:cubicBezTo>
                        <a:cubicBezTo>
                          <a:pt x="495" y="138"/>
                          <a:pt x="498" y="136"/>
                          <a:pt x="505" y="134"/>
                        </a:cubicBezTo>
                        <a:cubicBezTo>
                          <a:pt x="512" y="132"/>
                          <a:pt x="524" y="129"/>
                          <a:pt x="535" y="127"/>
                        </a:cubicBezTo>
                        <a:cubicBezTo>
                          <a:pt x="546" y="125"/>
                          <a:pt x="560" y="123"/>
                          <a:pt x="573" y="120"/>
                        </a:cubicBezTo>
                        <a:cubicBezTo>
                          <a:pt x="586" y="117"/>
                          <a:pt x="605" y="114"/>
                          <a:pt x="614" y="111"/>
                        </a:cubicBezTo>
                        <a:cubicBezTo>
                          <a:pt x="623" y="108"/>
                          <a:pt x="631" y="106"/>
                          <a:pt x="630" y="103"/>
                        </a:cubicBezTo>
                        <a:cubicBezTo>
                          <a:pt x="629" y="100"/>
                          <a:pt x="615" y="95"/>
                          <a:pt x="608" y="93"/>
                        </a:cubicBezTo>
                        <a:cubicBezTo>
                          <a:pt x="601" y="91"/>
                          <a:pt x="593" y="94"/>
                          <a:pt x="585" y="93"/>
                        </a:cubicBezTo>
                        <a:cubicBezTo>
                          <a:pt x="577" y="92"/>
                          <a:pt x="561" y="88"/>
                          <a:pt x="561" y="86"/>
                        </a:cubicBezTo>
                        <a:cubicBezTo>
                          <a:pt x="561" y="84"/>
                          <a:pt x="577" y="81"/>
                          <a:pt x="585" y="78"/>
                        </a:cubicBezTo>
                        <a:cubicBezTo>
                          <a:pt x="593" y="75"/>
                          <a:pt x="597" y="64"/>
                          <a:pt x="608" y="66"/>
                        </a:cubicBezTo>
                        <a:cubicBezTo>
                          <a:pt x="619" y="68"/>
                          <a:pt x="634" y="79"/>
                          <a:pt x="649" y="88"/>
                        </a:cubicBezTo>
                        <a:cubicBezTo>
                          <a:pt x="664" y="97"/>
                          <a:pt x="682" y="112"/>
                          <a:pt x="697" y="120"/>
                        </a:cubicBezTo>
                        <a:cubicBezTo>
                          <a:pt x="712" y="128"/>
                          <a:pt x="725" y="135"/>
                          <a:pt x="741" y="138"/>
                        </a:cubicBezTo>
                        <a:cubicBezTo>
                          <a:pt x="757" y="141"/>
                          <a:pt x="775" y="140"/>
                          <a:pt x="794" y="140"/>
                        </a:cubicBezTo>
                        <a:cubicBezTo>
                          <a:pt x="813" y="140"/>
                          <a:pt x="842" y="141"/>
                          <a:pt x="857" y="141"/>
                        </a:cubicBezTo>
                        <a:lnTo>
                          <a:pt x="884" y="140"/>
                        </a:lnTo>
                        <a:lnTo>
                          <a:pt x="883" y="98"/>
                        </a:lnTo>
                        <a:close/>
                      </a:path>
                    </a:pathLst>
                  </a:custGeom>
                  <a:solidFill>
                    <a:srgbClr val="000000">
                      <a:alpha val="100000"/>
                    </a:srgbClr>
                  </a:solidFill>
                  <a:ln w="9525">
                    <a:noFill/>
                  </a:ln>
                </p:spPr>
                <p:txBody>
                  <a:bodyPr/>
                  <a:p>
                    <a:endParaRPr lang="zh-CN" altLang="en-US"/>
                  </a:p>
                </p:txBody>
              </p:sp>
              <p:sp>
                <p:nvSpPr>
                  <p:cNvPr id="29768" name="Freeform 84"/>
                  <p:cNvSpPr/>
                  <p:nvPr/>
                </p:nvSpPr>
                <p:spPr>
                  <a:xfrm>
                    <a:off x="3402" y="2082"/>
                    <a:ext cx="175" cy="40"/>
                  </a:xfrm>
                  <a:custGeom>
                    <a:avLst/>
                    <a:gdLst>
                      <a:gd name="txL" fmla="*/ 0 w 175"/>
                      <a:gd name="txT" fmla="*/ 0 h 40"/>
                      <a:gd name="txR" fmla="*/ 175 w 175"/>
                      <a:gd name="txB" fmla="*/ 40 h 40"/>
                    </a:gdLst>
                    <a:ahLst/>
                    <a:cxnLst>
                      <a:cxn ang="0">
                        <a:pos x="84" y="0"/>
                      </a:cxn>
                      <a:cxn ang="0">
                        <a:pos x="61" y="8"/>
                      </a:cxn>
                      <a:cxn ang="0">
                        <a:pos x="44" y="11"/>
                      </a:cxn>
                      <a:cxn ang="0">
                        <a:pos x="31" y="16"/>
                      </a:cxn>
                      <a:cxn ang="0">
                        <a:pos x="17" y="17"/>
                      </a:cxn>
                      <a:cxn ang="0">
                        <a:pos x="0" y="19"/>
                      </a:cxn>
                      <a:cxn ang="0">
                        <a:pos x="24" y="32"/>
                      </a:cxn>
                      <a:cxn ang="0">
                        <a:pos x="66" y="37"/>
                      </a:cxn>
                      <a:cxn ang="0">
                        <a:pos x="175" y="40"/>
                      </a:cxn>
                      <a:cxn ang="0">
                        <a:pos x="145" y="32"/>
                      </a:cxn>
                      <a:cxn ang="0">
                        <a:pos x="121" y="24"/>
                      </a:cxn>
                      <a:cxn ang="0">
                        <a:pos x="104" y="14"/>
                      </a:cxn>
                      <a:cxn ang="0">
                        <a:pos x="84" y="0"/>
                      </a:cxn>
                    </a:cxnLst>
                    <a:rect l="txL" t="txT" r="txR" b="txB"/>
                    <a:pathLst>
                      <a:path w="175" h="40">
                        <a:moveTo>
                          <a:pt x="84" y="0"/>
                        </a:moveTo>
                        <a:lnTo>
                          <a:pt x="61" y="8"/>
                        </a:lnTo>
                        <a:lnTo>
                          <a:pt x="44" y="11"/>
                        </a:lnTo>
                        <a:lnTo>
                          <a:pt x="31" y="16"/>
                        </a:lnTo>
                        <a:lnTo>
                          <a:pt x="17" y="17"/>
                        </a:lnTo>
                        <a:lnTo>
                          <a:pt x="0" y="19"/>
                        </a:lnTo>
                        <a:lnTo>
                          <a:pt x="24" y="32"/>
                        </a:lnTo>
                        <a:lnTo>
                          <a:pt x="66" y="37"/>
                        </a:lnTo>
                        <a:lnTo>
                          <a:pt x="175" y="40"/>
                        </a:lnTo>
                        <a:lnTo>
                          <a:pt x="145" y="32"/>
                        </a:lnTo>
                        <a:lnTo>
                          <a:pt x="121" y="24"/>
                        </a:lnTo>
                        <a:lnTo>
                          <a:pt x="104" y="14"/>
                        </a:lnTo>
                        <a:lnTo>
                          <a:pt x="84" y="0"/>
                        </a:lnTo>
                        <a:close/>
                      </a:path>
                    </a:pathLst>
                  </a:custGeom>
                  <a:solidFill>
                    <a:srgbClr val="FFFFFF">
                      <a:alpha val="100000"/>
                    </a:srgbClr>
                  </a:solidFill>
                  <a:ln w="9525">
                    <a:noFill/>
                  </a:ln>
                </p:spPr>
                <p:txBody>
                  <a:bodyPr/>
                  <a:p>
                    <a:endParaRPr lang="zh-CN" altLang="en-US"/>
                  </a:p>
                </p:txBody>
              </p:sp>
            </p:grpSp>
          </p:grpSp>
          <p:grpSp>
            <p:nvGrpSpPr>
              <p:cNvPr id="29753" name="Group 85"/>
              <p:cNvGrpSpPr/>
              <p:nvPr/>
            </p:nvGrpSpPr>
            <p:grpSpPr>
              <a:xfrm>
                <a:off x="1500" y="1341"/>
                <a:ext cx="1347" cy="1076"/>
                <a:chOff x="1500" y="1341"/>
                <a:chExt cx="1347" cy="1076"/>
              </a:xfrm>
            </p:grpSpPr>
            <p:sp>
              <p:nvSpPr>
                <p:cNvPr id="29754" name="Freeform 86"/>
                <p:cNvSpPr/>
                <p:nvPr/>
              </p:nvSpPr>
              <p:spPr>
                <a:xfrm>
                  <a:off x="2049" y="1341"/>
                  <a:ext cx="798" cy="741"/>
                </a:xfrm>
                <a:custGeom>
                  <a:avLst/>
                  <a:gdLst>
                    <a:gd name="txL" fmla="*/ 0 w 798"/>
                    <a:gd name="txT" fmla="*/ 0 h 741"/>
                    <a:gd name="txR" fmla="*/ 798 w 798"/>
                    <a:gd name="txB" fmla="*/ 741 h 741"/>
                  </a:gdLst>
                  <a:ahLst/>
                  <a:cxnLst>
                    <a:cxn ang="0">
                      <a:pos x="10" y="55"/>
                    </a:cxn>
                    <a:cxn ang="0">
                      <a:pos x="50" y="319"/>
                    </a:cxn>
                    <a:cxn ang="0">
                      <a:pos x="47" y="340"/>
                    </a:cxn>
                    <a:cxn ang="0">
                      <a:pos x="22" y="411"/>
                    </a:cxn>
                    <a:cxn ang="0">
                      <a:pos x="19" y="457"/>
                    </a:cxn>
                    <a:cxn ang="0">
                      <a:pos x="31" y="483"/>
                    </a:cxn>
                    <a:cxn ang="0">
                      <a:pos x="43" y="495"/>
                    </a:cxn>
                    <a:cxn ang="0">
                      <a:pos x="41" y="506"/>
                    </a:cxn>
                    <a:cxn ang="0">
                      <a:pos x="33" y="545"/>
                    </a:cxn>
                    <a:cxn ang="0">
                      <a:pos x="20" y="604"/>
                    </a:cxn>
                    <a:cxn ang="0">
                      <a:pos x="3" y="653"/>
                    </a:cxn>
                    <a:cxn ang="0">
                      <a:pos x="3" y="694"/>
                    </a:cxn>
                    <a:cxn ang="0">
                      <a:pos x="19" y="729"/>
                    </a:cxn>
                    <a:cxn ang="0">
                      <a:pos x="49" y="741"/>
                    </a:cxn>
                    <a:cxn ang="0">
                      <a:pos x="82" y="727"/>
                    </a:cxn>
                    <a:cxn ang="0">
                      <a:pos x="97" y="703"/>
                    </a:cxn>
                    <a:cxn ang="0">
                      <a:pos x="101" y="677"/>
                    </a:cxn>
                    <a:cxn ang="0">
                      <a:pos x="95" y="641"/>
                    </a:cxn>
                    <a:cxn ang="0">
                      <a:pos x="83" y="596"/>
                    </a:cxn>
                    <a:cxn ang="0">
                      <a:pos x="74" y="549"/>
                    </a:cxn>
                    <a:cxn ang="0">
                      <a:pos x="67" y="511"/>
                    </a:cxn>
                    <a:cxn ang="0">
                      <a:pos x="65" y="499"/>
                    </a:cxn>
                    <a:cxn ang="0">
                      <a:pos x="76" y="495"/>
                    </a:cxn>
                    <a:cxn ang="0">
                      <a:pos x="97" y="477"/>
                    </a:cxn>
                    <a:cxn ang="0">
                      <a:pos x="111" y="443"/>
                    </a:cxn>
                    <a:cxn ang="0">
                      <a:pos x="103" y="394"/>
                    </a:cxn>
                    <a:cxn ang="0">
                      <a:pos x="93" y="352"/>
                    </a:cxn>
                    <a:cxn ang="0">
                      <a:pos x="92" y="341"/>
                    </a:cxn>
                    <a:cxn ang="0">
                      <a:pos x="98" y="333"/>
                    </a:cxn>
                    <a:cxn ang="0">
                      <a:pos x="117" y="317"/>
                    </a:cxn>
                    <a:cxn ang="0">
                      <a:pos x="722" y="214"/>
                    </a:cxn>
                    <a:cxn ang="0">
                      <a:pos x="731" y="209"/>
                    </a:cxn>
                    <a:cxn ang="0">
                      <a:pos x="742" y="205"/>
                    </a:cxn>
                    <a:cxn ang="0">
                      <a:pos x="765" y="191"/>
                    </a:cxn>
                    <a:cxn ang="0">
                      <a:pos x="782" y="169"/>
                    </a:cxn>
                    <a:cxn ang="0">
                      <a:pos x="795" y="134"/>
                    </a:cxn>
                    <a:cxn ang="0">
                      <a:pos x="796" y="92"/>
                    </a:cxn>
                    <a:cxn ang="0">
                      <a:pos x="784" y="56"/>
                    </a:cxn>
                    <a:cxn ang="0">
                      <a:pos x="766" y="29"/>
                    </a:cxn>
                    <a:cxn ang="0">
                      <a:pos x="739" y="11"/>
                    </a:cxn>
                    <a:cxn ang="0">
                      <a:pos x="711" y="2"/>
                    </a:cxn>
                    <a:cxn ang="0">
                      <a:pos x="698" y="1"/>
                    </a:cxn>
                    <a:cxn ang="0">
                      <a:pos x="688" y="2"/>
                    </a:cxn>
                    <a:cxn ang="0">
                      <a:pos x="74" y="106"/>
                    </a:cxn>
                    <a:cxn ang="0">
                      <a:pos x="62" y="100"/>
                    </a:cxn>
                    <a:cxn ang="0">
                      <a:pos x="20" y="53"/>
                    </a:cxn>
                    <a:cxn ang="0">
                      <a:pos x="10" y="55"/>
                    </a:cxn>
                  </a:cxnLst>
                  <a:rect l="txL" t="txT" r="txR" b="txB"/>
                  <a:pathLst>
                    <a:path w="798" h="741">
                      <a:moveTo>
                        <a:pt x="10" y="55"/>
                      </a:moveTo>
                      <a:lnTo>
                        <a:pt x="50" y="319"/>
                      </a:lnTo>
                      <a:lnTo>
                        <a:pt x="47" y="340"/>
                      </a:lnTo>
                      <a:cubicBezTo>
                        <a:pt x="42" y="355"/>
                        <a:pt x="27" y="392"/>
                        <a:pt x="22" y="411"/>
                      </a:cubicBezTo>
                      <a:cubicBezTo>
                        <a:pt x="17" y="430"/>
                        <a:pt x="17" y="445"/>
                        <a:pt x="19" y="457"/>
                      </a:cubicBezTo>
                      <a:cubicBezTo>
                        <a:pt x="21" y="469"/>
                        <a:pt x="27" y="477"/>
                        <a:pt x="31" y="483"/>
                      </a:cubicBezTo>
                      <a:cubicBezTo>
                        <a:pt x="35" y="489"/>
                        <a:pt x="41" y="491"/>
                        <a:pt x="43" y="495"/>
                      </a:cubicBezTo>
                      <a:cubicBezTo>
                        <a:pt x="45" y="499"/>
                        <a:pt x="43" y="498"/>
                        <a:pt x="41" y="506"/>
                      </a:cubicBezTo>
                      <a:cubicBezTo>
                        <a:pt x="39" y="514"/>
                        <a:pt x="37" y="529"/>
                        <a:pt x="33" y="545"/>
                      </a:cubicBezTo>
                      <a:cubicBezTo>
                        <a:pt x="29" y="561"/>
                        <a:pt x="25" y="586"/>
                        <a:pt x="20" y="604"/>
                      </a:cubicBezTo>
                      <a:cubicBezTo>
                        <a:pt x="15" y="622"/>
                        <a:pt x="6" y="638"/>
                        <a:pt x="3" y="653"/>
                      </a:cubicBezTo>
                      <a:cubicBezTo>
                        <a:pt x="0" y="668"/>
                        <a:pt x="0" y="681"/>
                        <a:pt x="3" y="694"/>
                      </a:cubicBezTo>
                      <a:cubicBezTo>
                        <a:pt x="6" y="707"/>
                        <a:pt x="11" y="721"/>
                        <a:pt x="19" y="729"/>
                      </a:cubicBezTo>
                      <a:cubicBezTo>
                        <a:pt x="27" y="737"/>
                        <a:pt x="39" y="741"/>
                        <a:pt x="49" y="741"/>
                      </a:cubicBezTo>
                      <a:cubicBezTo>
                        <a:pt x="59" y="741"/>
                        <a:pt x="74" y="733"/>
                        <a:pt x="82" y="727"/>
                      </a:cubicBezTo>
                      <a:cubicBezTo>
                        <a:pt x="90" y="721"/>
                        <a:pt x="94" y="711"/>
                        <a:pt x="97" y="703"/>
                      </a:cubicBezTo>
                      <a:cubicBezTo>
                        <a:pt x="100" y="695"/>
                        <a:pt x="101" y="687"/>
                        <a:pt x="101" y="677"/>
                      </a:cubicBezTo>
                      <a:cubicBezTo>
                        <a:pt x="101" y="667"/>
                        <a:pt x="98" y="654"/>
                        <a:pt x="95" y="641"/>
                      </a:cubicBezTo>
                      <a:cubicBezTo>
                        <a:pt x="92" y="628"/>
                        <a:pt x="87" y="611"/>
                        <a:pt x="83" y="596"/>
                      </a:cubicBezTo>
                      <a:cubicBezTo>
                        <a:pt x="79" y="581"/>
                        <a:pt x="77" y="563"/>
                        <a:pt x="74" y="549"/>
                      </a:cubicBezTo>
                      <a:cubicBezTo>
                        <a:pt x="71" y="535"/>
                        <a:pt x="69" y="519"/>
                        <a:pt x="67" y="511"/>
                      </a:cubicBezTo>
                      <a:cubicBezTo>
                        <a:pt x="65" y="503"/>
                        <a:pt x="63" y="502"/>
                        <a:pt x="65" y="499"/>
                      </a:cubicBezTo>
                      <a:cubicBezTo>
                        <a:pt x="67" y="496"/>
                        <a:pt x="71" y="499"/>
                        <a:pt x="76" y="495"/>
                      </a:cubicBezTo>
                      <a:cubicBezTo>
                        <a:pt x="81" y="491"/>
                        <a:pt x="91" y="486"/>
                        <a:pt x="97" y="477"/>
                      </a:cubicBezTo>
                      <a:cubicBezTo>
                        <a:pt x="103" y="468"/>
                        <a:pt x="110" y="457"/>
                        <a:pt x="111" y="443"/>
                      </a:cubicBezTo>
                      <a:cubicBezTo>
                        <a:pt x="112" y="429"/>
                        <a:pt x="106" y="409"/>
                        <a:pt x="103" y="394"/>
                      </a:cubicBezTo>
                      <a:cubicBezTo>
                        <a:pt x="100" y="379"/>
                        <a:pt x="95" y="361"/>
                        <a:pt x="93" y="352"/>
                      </a:cubicBezTo>
                      <a:cubicBezTo>
                        <a:pt x="91" y="343"/>
                        <a:pt x="91" y="344"/>
                        <a:pt x="92" y="341"/>
                      </a:cubicBezTo>
                      <a:lnTo>
                        <a:pt x="98" y="333"/>
                      </a:lnTo>
                      <a:lnTo>
                        <a:pt x="117" y="317"/>
                      </a:lnTo>
                      <a:lnTo>
                        <a:pt x="722" y="214"/>
                      </a:lnTo>
                      <a:lnTo>
                        <a:pt x="731" y="209"/>
                      </a:lnTo>
                      <a:cubicBezTo>
                        <a:pt x="734" y="207"/>
                        <a:pt x="736" y="208"/>
                        <a:pt x="742" y="205"/>
                      </a:cubicBezTo>
                      <a:cubicBezTo>
                        <a:pt x="748" y="202"/>
                        <a:pt x="758" y="197"/>
                        <a:pt x="765" y="191"/>
                      </a:cubicBezTo>
                      <a:cubicBezTo>
                        <a:pt x="772" y="185"/>
                        <a:pt x="777" y="178"/>
                        <a:pt x="782" y="169"/>
                      </a:cubicBezTo>
                      <a:cubicBezTo>
                        <a:pt x="787" y="160"/>
                        <a:pt x="793" y="147"/>
                        <a:pt x="795" y="134"/>
                      </a:cubicBezTo>
                      <a:cubicBezTo>
                        <a:pt x="797" y="121"/>
                        <a:pt x="798" y="105"/>
                        <a:pt x="796" y="92"/>
                      </a:cubicBezTo>
                      <a:cubicBezTo>
                        <a:pt x="794" y="79"/>
                        <a:pt x="789" y="66"/>
                        <a:pt x="784" y="56"/>
                      </a:cubicBezTo>
                      <a:cubicBezTo>
                        <a:pt x="779" y="46"/>
                        <a:pt x="773" y="36"/>
                        <a:pt x="766" y="29"/>
                      </a:cubicBezTo>
                      <a:cubicBezTo>
                        <a:pt x="759" y="22"/>
                        <a:pt x="748" y="15"/>
                        <a:pt x="739" y="11"/>
                      </a:cubicBezTo>
                      <a:cubicBezTo>
                        <a:pt x="730" y="7"/>
                        <a:pt x="718" y="4"/>
                        <a:pt x="711" y="2"/>
                      </a:cubicBezTo>
                      <a:cubicBezTo>
                        <a:pt x="704" y="0"/>
                        <a:pt x="702" y="1"/>
                        <a:pt x="698" y="1"/>
                      </a:cubicBezTo>
                      <a:lnTo>
                        <a:pt x="688" y="2"/>
                      </a:lnTo>
                      <a:lnTo>
                        <a:pt x="74" y="106"/>
                      </a:lnTo>
                      <a:lnTo>
                        <a:pt x="62" y="100"/>
                      </a:lnTo>
                      <a:lnTo>
                        <a:pt x="20" y="53"/>
                      </a:lnTo>
                      <a:lnTo>
                        <a:pt x="10" y="55"/>
                      </a:lnTo>
                      <a:close/>
                    </a:path>
                  </a:pathLst>
                </a:custGeom>
                <a:solidFill>
                  <a:srgbClr val="000000">
                    <a:alpha val="100000"/>
                  </a:srgbClr>
                </a:solidFill>
                <a:ln w="9525">
                  <a:noFill/>
                </a:ln>
              </p:spPr>
              <p:txBody>
                <a:bodyPr/>
                <a:p>
                  <a:endParaRPr lang="zh-CN" altLang="en-US"/>
                </a:p>
              </p:txBody>
            </p:sp>
            <p:sp>
              <p:nvSpPr>
                <p:cNvPr id="29755" name="Freeform 87"/>
                <p:cNvSpPr/>
                <p:nvPr/>
              </p:nvSpPr>
              <p:spPr>
                <a:xfrm>
                  <a:off x="2120" y="1392"/>
                  <a:ext cx="681" cy="176"/>
                </a:xfrm>
                <a:custGeom>
                  <a:avLst/>
                  <a:gdLst>
                    <a:gd name="txL" fmla="*/ 0 w 681"/>
                    <a:gd name="txT" fmla="*/ 0 h 176"/>
                    <a:gd name="txR" fmla="*/ 681 w 681"/>
                    <a:gd name="txB" fmla="*/ 176 h 176"/>
                  </a:gdLst>
                  <a:ahLst/>
                  <a:cxnLst>
                    <a:cxn ang="0">
                      <a:pos x="0" y="103"/>
                    </a:cxn>
                    <a:cxn ang="0">
                      <a:pos x="11" y="176"/>
                    </a:cxn>
                    <a:cxn ang="0">
                      <a:pos x="614" y="121"/>
                    </a:cxn>
                    <a:cxn ang="0">
                      <a:pos x="624" y="120"/>
                    </a:cxn>
                    <a:cxn ang="0">
                      <a:pos x="639" y="116"/>
                    </a:cxn>
                    <a:cxn ang="0">
                      <a:pos x="662" y="104"/>
                    </a:cxn>
                    <a:cxn ang="0">
                      <a:pos x="676" y="83"/>
                    </a:cxn>
                    <a:cxn ang="0">
                      <a:pos x="680" y="58"/>
                    </a:cxn>
                    <a:cxn ang="0">
                      <a:pos x="672" y="34"/>
                    </a:cxn>
                    <a:cxn ang="0">
                      <a:pos x="660" y="18"/>
                    </a:cxn>
                    <a:cxn ang="0">
                      <a:pos x="633" y="4"/>
                    </a:cxn>
                    <a:cxn ang="0">
                      <a:pos x="618" y="1"/>
                    </a:cxn>
                    <a:cxn ang="0">
                      <a:pos x="603" y="0"/>
                    </a:cxn>
                    <a:cxn ang="0">
                      <a:pos x="581" y="4"/>
                    </a:cxn>
                    <a:cxn ang="0">
                      <a:pos x="0" y="103"/>
                    </a:cxn>
                  </a:cxnLst>
                  <a:rect l="txL" t="txT" r="txR" b="txB"/>
                  <a:pathLst>
                    <a:path w="681" h="176">
                      <a:moveTo>
                        <a:pt x="0" y="103"/>
                      </a:moveTo>
                      <a:lnTo>
                        <a:pt x="11" y="176"/>
                      </a:lnTo>
                      <a:lnTo>
                        <a:pt x="614" y="121"/>
                      </a:lnTo>
                      <a:lnTo>
                        <a:pt x="624" y="120"/>
                      </a:lnTo>
                      <a:cubicBezTo>
                        <a:pt x="628" y="119"/>
                        <a:pt x="633" y="119"/>
                        <a:pt x="639" y="116"/>
                      </a:cubicBezTo>
                      <a:cubicBezTo>
                        <a:pt x="645" y="113"/>
                        <a:pt x="656" y="110"/>
                        <a:pt x="662" y="104"/>
                      </a:cubicBezTo>
                      <a:cubicBezTo>
                        <a:pt x="668" y="98"/>
                        <a:pt x="673" y="91"/>
                        <a:pt x="676" y="83"/>
                      </a:cubicBezTo>
                      <a:cubicBezTo>
                        <a:pt x="679" y="75"/>
                        <a:pt x="681" y="66"/>
                        <a:pt x="680" y="58"/>
                      </a:cubicBezTo>
                      <a:cubicBezTo>
                        <a:pt x="679" y="50"/>
                        <a:pt x="675" y="41"/>
                        <a:pt x="672" y="34"/>
                      </a:cubicBezTo>
                      <a:cubicBezTo>
                        <a:pt x="669" y="27"/>
                        <a:pt x="666" y="23"/>
                        <a:pt x="660" y="18"/>
                      </a:cubicBezTo>
                      <a:cubicBezTo>
                        <a:pt x="654" y="13"/>
                        <a:pt x="640" y="7"/>
                        <a:pt x="633" y="4"/>
                      </a:cubicBezTo>
                      <a:cubicBezTo>
                        <a:pt x="626" y="1"/>
                        <a:pt x="623" y="2"/>
                        <a:pt x="618" y="1"/>
                      </a:cubicBezTo>
                      <a:lnTo>
                        <a:pt x="603" y="0"/>
                      </a:lnTo>
                      <a:lnTo>
                        <a:pt x="581" y="4"/>
                      </a:lnTo>
                      <a:lnTo>
                        <a:pt x="0" y="103"/>
                      </a:lnTo>
                      <a:close/>
                    </a:path>
                  </a:pathLst>
                </a:custGeom>
                <a:solidFill>
                  <a:srgbClr val="FFFFFF">
                    <a:alpha val="100000"/>
                  </a:srgbClr>
                </a:solidFill>
                <a:ln w="9525">
                  <a:noFill/>
                </a:ln>
              </p:spPr>
              <p:txBody>
                <a:bodyPr/>
                <a:p>
                  <a:endParaRPr lang="zh-CN" altLang="en-US"/>
                </a:p>
              </p:txBody>
            </p:sp>
            <p:sp>
              <p:nvSpPr>
                <p:cNvPr id="29756" name="Freeform 88"/>
                <p:cNvSpPr/>
                <p:nvPr/>
              </p:nvSpPr>
              <p:spPr>
                <a:xfrm>
                  <a:off x="1804" y="1874"/>
                  <a:ext cx="240" cy="347"/>
                </a:xfrm>
                <a:custGeom>
                  <a:avLst/>
                  <a:gdLst>
                    <a:gd name="txL" fmla="*/ 0 w 240"/>
                    <a:gd name="txT" fmla="*/ 0 h 347"/>
                    <a:gd name="txR" fmla="*/ 240 w 240"/>
                    <a:gd name="txB" fmla="*/ 347 h 347"/>
                  </a:gdLst>
                  <a:ahLst/>
                  <a:cxnLst>
                    <a:cxn ang="0">
                      <a:pos x="32" y="0"/>
                    </a:cxn>
                    <a:cxn ang="0">
                      <a:pos x="0" y="32"/>
                    </a:cxn>
                    <a:cxn ang="0">
                      <a:pos x="8" y="36"/>
                    </a:cxn>
                    <a:cxn ang="0">
                      <a:pos x="42" y="90"/>
                    </a:cxn>
                    <a:cxn ang="0">
                      <a:pos x="46" y="168"/>
                    </a:cxn>
                    <a:cxn ang="0">
                      <a:pos x="76" y="192"/>
                    </a:cxn>
                    <a:cxn ang="0">
                      <a:pos x="100" y="215"/>
                    </a:cxn>
                    <a:cxn ang="0">
                      <a:pos x="105" y="256"/>
                    </a:cxn>
                    <a:cxn ang="0">
                      <a:pos x="124" y="281"/>
                    </a:cxn>
                    <a:cxn ang="0">
                      <a:pos x="156" y="303"/>
                    </a:cxn>
                    <a:cxn ang="0">
                      <a:pos x="178" y="318"/>
                    </a:cxn>
                    <a:cxn ang="0">
                      <a:pos x="194" y="335"/>
                    </a:cxn>
                    <a:cxn ang="0">
                      <a:pos x="204" y="347"/>
                    </a:cxn>
                    <a:cxn ang="0">
                      <a:pos x="240" y="309"/>
                    </a:cxn>
                    <a:cxn ang="0">
                      <a:pos x="229" y="303"/>
                    </a:cxn>
                    <a:cxn ang="0">
                      <a:pos x="212" y="287"/>
                    </a:cxn>
                    <a:cxn ang="0">
                      <a:pos x="205" y="261"/>
                    </a:cxn>
                    <a:cxn ang="0">
                      <a:pos x="205" y="210"/>
                    </a:cxn>
                    <a:cxn ang="0">
                      <a:pos x="184" y="176"/>
                    </a:cxn>
                    <a:cxn ang="0">
                      <a:pos x="156" y="147"/>
                    </a:cxn>
                    <a:cxn ang="0">
                      <a:pos x="166" y="93"/>
                    </a:cxn>
                    <a:cxn ang="0">
                      <a:pos x="165" y="75"/>
                    </a:cxn>
                    <a:cxn ang="0">
                      <a:pos x="120" y="72"/>
                    </a:cxn>
                    <a:cxn ang="0">
                      <a:pos x="117" y="86"/>
                    </a:cxn>
                    <a:cxn ang="0">
                      <a:pos x="112" y="120"/>
                    </a:cxn>
                    <a:cxn ang="0">
                      <a:pos x="105" y="141"/>
                    </a:cxn>
                    <a:cxn ang="0">
                      <a:pos x="103" y="155"/>
                    </a:cxn>
                    <a:cxn ang="0">
                      <a:pos x="97" y="146"/>
                    </a:cxn>
                    <a:cxn ang="0">
                      <a:pos x="90" y="136"/>
                    </a:cxn>
                    <a:cxn ang="0">
                      <a:pos x="87" y="77"/>
                    </a:cxn>
                    <a:cxn ang="0">
                      <a:pos x="43" y="8"/>
                    </a:cxn>
                    <a:cxn ang="0">
                      <a:pos x="32" y="0"/>
                    </a:cxn>
                  </a:cxnLst>
                  <a:rect l="txL" t="txT" r="txR" b="txB"/>
                  <a:pathLst>
                    <a:path w="240" h="347">
                      <a:moveTo>
                        <a:pt x="32" y="0"/>
                      </a:moveTo>
                      <a:lnTo>
                        <a:pt x="0" y="32"/>
                      </a:lnTo>
                      <a:lnTo>
                        <a:pt x="8" y="36"/>
                      </a:lnTo>
                      <a:cubicBezTo>
                        <a:pt x="15" y="46"/>
                        <a:pt x="36" y="68"/>
                        <a:pt x="42" y="90"/>
                      </a:cubicBezTo>
                      <a:cubicBezTo>
                        <a:pt x="48" y="112"/>
                        <a:pt x="40" y="151"/>
                        <a:pt x="46" y="168"/>
                      </a:cubicBezTo>
                      <a:cubicBezTo>
                        <a:pt x="52" y="185"/>
                        <a:pt x="67" y="184"/>
                        <a:pt x="76" y="192"/>
                      </a:cubicBezTo>
                      <a:cubicBezTo>
                        <a:pt x="85" y="200"/>
                        <a:pt x="95" y="204"/>
                        <a:pt x="100" y="215"/>
                      </a:cubicBezTo>
                      <a:cubicBezTo>
                        <a:pt x="105" y="226"/>
                        <a:pt x="101" y="245"/>
                        <a:pt x="105" y="256"/>
                      </a:cubicBezTo>
                      <a:cubicBezTo>
                        <a:pt x="109" y="267"/>
                        <a:pt x="116" y="273"/>
                        <a:pt x="124" y="281"/>
                      </a:cubicBezTo>
                      <a:cubicBezTo>
                        <a:pt x="132" y="289"/>
                        <a:pt x="147" y="297"/>
                        <a:pt x="156" y="303"/>
                      </a:cubicBezTo>
                      <a:cubicBezTo>
                        <a:pt x="165" y="309"/>
                        <a:pt x="172" y="313"/>
                        <a:pt x="178" y="318"/>
                      </a:cubicBezTo>
                      <a:cubicBezTo>
                        <a:pt x="184" y="323"/>
                        <a:pt x="190" y="330"/>
                        <a:pt x="194" y="335"/>
                      </a:cubicBezTo>
                      <a:lnTo>
                        <a:pt x="204" y="347"/>
                      </a:lnTo>
                      <a:lnTo>
                        <a:pt x="240" y="309"/>
                      </a:lnTo>
                      <a:lnTo>
                        <a:pt x="229" y="303"/>
                      </a:lnTo>
                      <a:cubicBezTo>
                        <a:pt x="224" y="299"/>
                        <a:pt x="216" y="294"/>
                        <a:pt x="212" y="287"/>
                      </a:cubicBezTo>
                      <a:cubicBezTo>
                        <a:pt x="208" y="280"/>
                        <a:pt x="206" y="274"/>
                        <a:pt x="205" y="261"/>
                      </a:cubicBezTo>
                      <a:cubicBezTo>
                        <a:pt x="204" y="248"/>
                        <a:pt x="208" y="224"/>
                        <a:pt x="205" y="210"/>
                      </a:cubicBezTo>
                      <a:cubicBezTo>
                        <a:pt x="202" y="196"/>
                        <a:pt x="192" y="186"/>
                        <a:pt x="184" y="176"/>
                      </a:cubicBezTo>
                      <a:cubicBezTo>
                        <a:pt x="176" y="166"/>
                        <a:pt x="159" y="161"/>
                        <a:pt x="156" y="147"/>
                      </a:cubicBezTo>
                      <a:cubicBezTo>
                        <a:pt x="153" y="133"/>
                        <a:pt x="164" y="105"/>
                        <a:pt x="166" y="93"/>
                      </a:cubicBezTo>
                      <a:lnTo>
                        <a:pt x="165" y="75"/>
                      </a:lnTo>
                      <a:lnTo>
                        <a:pt x="120" y="72"/>
                      </a:lnTo>
                      <a:lnTo>
                        <a:pt x="117" y="86"/>
                      </a:lnTo>
                      <a:cubicBezTo>
                        <a:pt x="116" y="94"/>
                        <a:pt x="114" y="111"/>
                        <a:pt x="112" y="120"/>
                      </a:cubicBezTo>
                      <a:cubicBezTo>
                        <a:pt x="110" y="129"/>
                        <a:pt x="106" y="135"/>
                        <a:pt x="105" y="141"/>
                      </a:cubicBezTo>
                      <a:cubicBezTo>
                        <a:pt x="104" y="147"/>
                        <a:pt x="104" y="154"/>
                        <a:pt x="103" y="155"/>
                      </a:cubicBezTo>
                      <a:cubicBezTo>
                        <a:pt x="102" y="156"/>
                        <a:pt x="99" y="149"/>
                        <a:pt x="97" y="146"/>
                      </a:cubicBezTo>
                      <a:cubicBezTo>
                        <a:pt x="95" y="143"/>
                        <a:pt x="92" y="147"/>
                        <a:pt x="90" y="136"/>
                      </a:cubicBezTo>
                      <a:cubicBezTo>
                        <a:pt x="88" y="125"/>
                        <a:pt x="95" y="98"/>
                        <a:pt x="87" y="77"/>
                      </a:cubicBezTo>
                      <a:cubicBezTo>
                        <a:pt x="79" y="56"/>
                        <a:pt x="52" y="21"/>
                        <a:pt x="43" y="8"/>
                      </a:cubicBezTo>
                      <a:lnTo>
                        <a:pt x="32" y="0"/>
                      </a:lnTo>
                      <a:close/>
                    </a:path>
                  </a:pathLst>
                </a:custGeom>
                <a:solidFill>
                  <a:srgbClr val="000000">
                    <a:alpha val="100000"/>
                  </a:srgbClr>
                </a:solidFill>
                <a:ln w="9525">
                  <a:noFill/>
                </a:ln>
              </p:spPr>
              <p:txBody>
                <a:bodyPr/>
                <a:p>
                  <a:endParaRPr lang="zh-CN" altLang="en-US"/>
                </a:p>
              </p:txBody>
            </p:sp>
            <p:sp>
              <p:nvSpPr>
                <p:cNvPr id="29757" name="Freeform 89"/>
                <p:cNvSpPr/>
                <p:nvPr/>
              </p:nvSpPr>
              <p:spPr>
                <a:xfrm>
                  <a:off x="1948" y="2074"/>
                  <a:ext cx="16" cy="49"/>
                </a:xfrm>
                <a:custGeom>
                  <a:avLst/>
                  <a:gdLst>
                    <a:gd name="txL" fmla="*/ 0 w 16"/>
                    <a:gd name="txT" fmla="*/ 0 h 49"/>
                    <a:gd name="txR" fmla="*/ 16 w 16"/>
                    <a:gd name="txB" fmla="*/ 49 h 49"/>
                  </a:gdLst>
                  <a:ahLst/>
                  <a:cxnLst>
                    <a:cxn ang="0">
                      <a:pos x="3" y="0"/>
                    </a:cxn>
                    <a:cxn ang="0">
                      <a:pos x="14" y="20"/>
                    </a:cxn>
                    <a:cxn ang="0">
                      <a:pos x="15" y="32"/>
                    </a:cxn>
                    <a:cxn ang="0">
                      <a:pos x="16" y="49"/>
                    </a:cxn>
                    <a:cxn ang="0">
                      <a:pos x="4" y="40"/>
                    </a:cxn>
                    <a:cxn ang="0">
                      <a:pos x="1" y="30"/>
                    </a:cxn>
                    <a:cxn ang="0">
                      <a:pos x="0" y="13"/>
                    </a:cxn>
                    <a:cxn ang="0">
                      <a:pos x="3" y="0"/>
                    </a:cxn>
                  </a:cxnLst>
                  <a:rect l="txL" t="txT" r="txR" b="txB"/>
                  <a:pathLst>
                    <a:path w="16" h="49">
                      <a:moveTo>
                        <a:pt x="3" y="0"/>
                      </a:moveTo>
                      <a:lnTo>
                        <a:pt x="14" y="20"/>
                      </a:lnTo>
                      <a:lnTo>
                        <a:pt x="15" y="32"/>
                      </a:lnTo>
                      <a:lnTo>
                        <a:pt x="16" y="49"/>
                      </a:lnTo>
                      <a:lnTo>
                        <a:pt x="4" y="40"/>
                      </a:lnTo>
                      <a:lnTo>
                        <a:pt x="1" y="30"/>
                      </a:lnTo>
                      <a:lnTo>
                        <a:pt x="0" y="13"/>
                      </a:lnTo>
                      <a:lnTo>
                        <a:pt x="3" y="0"/>
                      </a:lnTo>
                      <a:close/>
                    </a:path>
                  </a:pathLst>
                </a:custGeom>
                <a:solidFill>
                  <a:srgbClr val="000000">
                    <a:alpha val="100000"/>
                  </a:srgbClr>
                </a:solidFill>
                <a:ln w="9525">
                  <a:noFill/>
                </a:ln>
              </p:spPr>
              <p:txBody>
                <a:bodyPr/>
                <a:p>
                  <a:endParaRPr lang="zh-CN" altLang="en-US"/>
                </a:p>
              </p:txBody>
            </p:sp>
            <p:sp>
              <p:nvSpPr>
                <p:cNvPr id="29758" name="Freeform 90"/>
                <p:cNvSpPr/>
                <p:nvPr/>
              </p:nvSpPr>
              <p:spPr>
                <a:xfrm>
                  <a:off x="2141" y="1864"/>
                  <a:ext cx="236" cy="326"/>
                </a:xfrm>
                <a:custGeom>
                  <a:avLst/>
                  <a:gdLst>
                    <a:gd name="txL" fmla="*/ 0 w 236"/>
                    <a:gd name="txT" fmla="*/ 0 h 326"/>
                    <a:gd name="txR" fmla="*/ 236 w 236"/>
                    <a:gd name="txB" fmla="*/ 326 h 326"/>
                  </a:gdLst>
                  <a:ahLst/>
                  <a:cxnLst>
                    <a:cxn ang="0">
                      <a:pos x="105" y="52"/>
                    </a:cxn>
                    <a:cxn ang="0">
                      <a:pos x="63" y="57"/>
                    </a:cxn>
                    <a:cxn ang="0">
                      <a:pos x="65" y="73"/>
                    </a:cxn>
                    <a:cxn ang="0">
                      <a:pos x="74" y="127"/>
                    </a:cxn>
                    <a:cxn ang="0">
                      <a:pos x="33" y="184"/>
                    </a:cxn>
                    <a:cxn ang="0">
                      <a:pos x="30" y="252"/>
                    </a:cxn>
                    <a:cxn ang="0">
                      <a:pos x="11" y="282"/>
                    </a:cxn>
                    <a:cxn ang="0">
                      <a:pos x="0" y="288"/>
                    </a:cxn>
                    <a:cxn ang="0">
                      <a:pos x="29" y="326"/>
                    </a:cxn>
                    <a:cxn ang="0">
                      <a:pos x="39" y="321"/>
                    </a:cxn>
                    <a:cxn ang="0">
                      <a:pos x="56" y="300"/>
                    </a:cxn>
                    <a:cxn ang="0">
                      <a:pos x="60" y="322"/>
                    </a:cxn>
                    <a:cxn ang="0">
                      <a:pos x="72" y="320"/>
                    </a:cxn>
                    <a:cxn ang="0">
                      <a:pos x="121" y="279"/>
                    </a:cxn>
                    <a:cxn ang="0">
                      <a:pos x="133" y="262"/>
                    </a:cxn>
                    <a:cxn ang="0">
                      <a:pos x="141" y="211"/>
                    </a:cxn>
                    <a:cxn ang="0">
                      <a:pos x="193" y="165"/>
                    </a:cxn>
                    <a:cxn ang="0">
                      <a:pos x="195" y="96"/>
                    </a:cxn>
                    <a:cxn ang="0">
                      <a:pos x="225" y="42"/>
                    </a:cxn>
                    <a:cxn ang="0">
                      <a:pos x="236" y="31"/>
                    </a:cxn>
                    <a:cxn ang="0">
                      <a:pos x="204" y="0"/>
                    </a:cxn>
                    <a:cxn ang="0">
                      <a:pos x="192" y="9"/>
                    </a:cxn>
                    <a:cxn ang="0">
                      <a:pos x="152" y="74"/>
                    </a:cxn>
                    <a:cxn ang="0">
                      <a:pos x="146" y="146"/>
                    </a:cxn>
                    <a:cxn ang="0">
                      <a:pos x="111" y="176"/>
                    </a:cxn>
                    <a:cxn ang="0">
                      <a:pos x="99" y="193"/>
                    </a:cxn>
                    <a:cxn ang="0">
                      <a:pos x="92" y="230"/>
                    </a:cxn>
                    <a:cxn ang="0">
                      <a:pos x="81" y="247"/>
                    </a:cxn>
                    <a:cxn ang="0">
                      <a:pos x="79" y="225"/>
                    </a:cxn>
                    <a:cxn ang="0">
                      <a:pos x="83" y="194"/>
                    </a:cxn>
                    <a:cxn ang="0">
                      <a:pos x="122" y="130"/>
                    </a:cxn>
                    <a:cxn ang="0">
                      <a:pos x="110" y="67"/>
                    </a:cxn>
                    <a:cxn ang="0">
                      <a:pos x="105" y="52"/>
                    </a:cxn>
                  </a:cxnLst>
                  <a:rect l="txL" t="txT" r="txR" b="txB"/>
                  <a:pathLst>
                    <a:path w="236" h="326">
                      <a:moveTo>
                        <a:pt x="105" y="52"/>
                      </a:moveTo>
                      <a:lnTo>
                        <a:pt x="63" y="57"/>
                      </a:lnTo>
                      <a:lnTo>
                        <a:pt x="65" y="73"/>
                      </a:lnTo>
                      <a:cubicBezTo>
                        <a:pt x="67" y="85"/>
                        <a:pt x="79" y="109"/>
                        <a:pt x="74" y="127"/>
                      </a:cubicBezTo>
                      <a:cubicBezTo>
                        <a:pt x="69" y="145"/>
                        <a:pt x="40" y="163"/>
                        <a:pt x="33" y="184"/>
                      </a:cubicBezTo>
                      <a:cubicBezTo>
                        <a:pt x="26" y="205"/>
                        <a:pt x="34" y="236"/>
                        <a:pt x="30" y="252"/>
                      </a:cubicBezTo>
                      <a:cubicBezTo>
                        <a:pt x="26" y="268"/>
                        <a:pt x="16" y="276"/>
                        <a:pt x="11" y="282"/>
                      </a:cubicBezTo>
                      <a:lnTo>
                        <a:pt x="0" y="288"/>
                      </a:lnTo>
                      <a:lnTo>
                        <a:pt x="29" y="326"/>
                      </a:lnTo>
                      <a:lnTo>
                        <a:pt x="39" y="321"/>
                      </a:lnTo>
                      <a:lnTo>
                        <a:pt x="56" y="300"/>
                      </a:lnTo>
                      <a:lnTo>
                        <a:pt x="60" y="322"/>
                      </a:lnTo>
                      <a:lnTo>
                        <a:pt x="72" y="320"/>
                      </a:lnTo>
                      <a:cubicBezTo>
                        <a:pt x="82" y="313"/>
                        <a:pt x="111" y="289"/>
                        <a:pt x="121" y="279"/>
                      </a:cubicBezTo>
                      <a:cubicBezTo>
                        <a:pt x="131" y="269"/>
                        <a:pt x="130" y="273"/>
                        <a:pt x="133" y="262"/>
                      </a:cubicBezTo>
                      <a:cubicBezTo>
                        <a:pt x="136" y="251"/>
                        <a:pt x="131" y="227"/>
                        <a:pt x="141" y="211"/>
                      </a:cubicBezTo>
                      <a:cubicBezTo>
                        <a:pt x="151" y="195"/>
                        <a:pt x="184" y="184"/>
                        <a:pt x="193" y="165"/>
                      </a:cubicBezTo>
                      <a:cubicBezTo>
                        <a:pt x="202" y="146"/>
                        <a:pt x="190" y="116"/>
                        <a:pt x="195" y="96"/>
                      </a:cubicBezTo>
                      <a:cubicBezTo>
                        <a:pt x="200" y="76"/>
                        <a:pt x="218" y="53"/>
                        <a:pt x="225" y="42"/>
                      </a:cubicBezTo>
                      <a:lnTo>
                        <a:pt x="236" y="31"/>
                      </a:lnTo>
                      <a:lnTo>
                        <a:pt x="204" y="0"/>
                      </a:lnTo>
                      <a:lnTo>
                        <a:pt x="192" y="9"/>
                      </a:lnTo>
                      <a:cubicBezTo>
                        <a:pt x="183" y="21"/>
                        <a:pt x="160" y="51"/>
                        <a:pt x="152" y="74"/>
                      </a:cubicBezTo>
                      <a:cubicBezTo>
                        <a:pt x="144" y="97"/>
                        <a:pt x="153" y="129"/>
                        <a:pt x="146" y="146"/>
                      </a:cubicBezTo>
                      <a:cubicBezTo>
                        <a:pt x="139" y="163"/>
                        <a:pt x="119" y="168"/>
                        <a:pt x="111" y="176"/>
                      </a:cubicBezTo>
                      <a:cubicBezTo>
                        <a:pt x="103" y="184"/>
                        <a:pt x="102" y="184"/>
                        <a:pt x="99" y="193"/>
                      </a:cubicBezTo>
                      <a:cubicBezTo>
                        <a:pt x="96" y="202"/>
                        <a:pt x="95" y="221"/>
                        <a:pt x="92" y="230"/>
                      </a:cubicBezTo>
                      <a:cubicBezTo>
                        <a:pt x="89" y="239"/>
                        <a:pt x="83" y="248"/>
                        <a:pt x="81" y="247"/>
                      </a:cubicBezTo>
                      <a:cubicBezTo>
                        <a:pt x="79" y="246"/>
                        <a:pt x="79" y="234"/>
                        <a:pt x="79" y="225"/>
                      </a:cubicBezTo>
                      <a:cubicBezTo>
                        <a:pt x="79" y="216"/>
                        <a:pt x="76" y="210"/>
                        <a:pt x="83" y="194"/>
                      </a:cubicBezTo>
                      <a:cubicBezTo>
                        <a:pt x="90" y="178"/>
                        <a:pt x="117" y="151"/>
                        <a:pt x="122" y="130"/>
                      </a:cubicBezTo>
                      <a:cubicBezTo>
                        <a:pt x="127" y="109"/>
                        <a:pt x="113" y="80"/>
                        <a:pt x="110" y="67"/>
                      </a:cubicBezTo>
                      <a:lnTo>
                        <a:pt x="105" y="52"/>
                      </a:lnTo>
                      <a:close/>
                    </a:path>
                  </a:pathLst>
                </a:custGeom>
                <a:solidFill>
                  <a:srgbClr val="000000">
                    <a:alpha val="100000"/>
                  </a:srgbClr>
                </a:solidFill>
                <a:ln w="9525">
                  <a:noFill/>
                </a:ln>
              </p:spPr>
              <p:txBody>
                <a:bodyPr/>
                <a:p>
                  <a:endParaRPr lang="zh-CN" altLang="en-US"/>
                </a:p>
              </p:txBody>
            </p:sp>
            <p:sp>
              <p:nvSpPr>
                <p:cNvPr id="29759" name="Freeform 91"/>
                <p:cNvSpPr/>
                <p:nvPr/>
              </p:nvSpPr>
              <p:spPr>
                <a:xfrm>
                  <a:off x="1500" y="2194"/>
                  <a:ext cx="1159" cy="223"/>
                </a:xfrm>
                <a:custGeom>
                  <a:avLst/>
                  <a:gdLst>
                    <a:gd name="txL" fmla="*/ 0 w 1159"/>
                    <a:gd name="txT" fmla="*/ 0 h 223"/>
                    <a:gd name="txR" fmla="*/ 1159 w 1159"/>
                    <a:gd name="txB" fmla="*/ 223 h 223"/>
                  </a:gdLst>
                  <a:ahLst/>
                  <a:cxnLst>
                    <a:cxn ang="0">
                      <a:pos x="0" y="4"/>
                    </a:cxn>
                    <a:cxn ang="0">
                      <a:pos x="0" y="223"/>
                    </a:cxn>
                    <a:cxn ang="0">
                      <a:pos x="1159" y="223"/>
                    </a:cxn>
                    <a:cxn ang="0">
                      <a:pos x="1159" y="0"/>
                    </a:cxn>
                    <a:cxn ang="0">
                      <a:pos x="746" y="2"/>
                    </a:cxn>
                    <a:cxn ang="0">
                      <a:pos x="730" y="16"/>
                    </a:cxn>
                    <a:cxn ang="0">
                      <a:pos x="655" y="57"/>
                    </a:cxn>
                    <a:cxn ang="0">
                      <a:pos x="547" y="60"/>
                    </a:cxn>
                    <a:cxn ang="0">
                      <a:pos x="473" y="16"/>
                    </a:cxn>
                    <a:cxn ang="0">
                      <a:pos x="463" y="4"/>
                    </a:cxn>
                    <a:cxn ang="0">
                      <a:pos x="0" y="4"/>
                    </a:cxn>
                  </a:cxnLst>
                  <a:rect l="txL" t="txT" r="txR" b="txB"/>
                  <a:pathLst>
                    <a:path w="1159" h="223">
                      <a:moveTo>
                        <a:pt x="0" y="4"/>
                      </a:moveTo>
                      <a:lnTo>
                        <a:pt x="0" y="223"/>
                      </a:lnTo>
                      <a:lnTo>
                        <a:pt x="1159" y="223"/>
                      </a:lnTo>
                      <a:lnTo>
                        <a:pt x="1159" y="0"/>
                      </a:lnTo>
                      <a:lnTo>
                        <a:pt x="746" y="2"/>
                      </a:lnTo>
                      <a:lnTo>
                        <a:pt x="730" y="16"/>
                      </a:lnTo>
                      <a:cubicBezTo>
                        <a:pt x="715" y="25"/>
                        <a:pt x="685" y="50"/>
                        <a:pt x="655" y="57"/>
                      </a:cubicBezTo>
                      <a:cubicBezTo>
                        <a:pt x="625" y="64"/>
                        <a:pt x="577" y="67"/>
                        <a:pt x="547" y="60"/>
                      </a:cubicBezTo>
                      <a:cubicBezTo>
                        <a:pt x="517" y="53"/>
                        <a:pt x="487" y="25"/>
                        <a:pt x="473" y="16"/>
                      </a:cubicBezTo>
                      <a:lnTo>
                        <a:pt x="463" y="4"/>
                      </a:lnTo>
                      <a:lnTo>
                        <a:pt x="0" y="4"/>
                      </a:lnTo>
                      <a:close/>
                    </a:path>
                  </a:pathLst>
                </a:custGeom>
                <a:solidFill>
                  <a:srgbClr val="000000">
                    <a:alpha val="100000"/>
                  </a:srgbClr>
                </a:solidFill>
                <a:ln w="9525">
                  <a:noFill/>
                </a:ln>
              </p:spPr>
              <p:txBody>
                <a:bodyPr/>
                <a:p>
                  <a:endParaRPr lang="zh-CN" altLang="en-US"/>
                </a:p>
              </p:txBody>
            </p:sp>
          </p:grpSp>
        </p:grpSp>
        <p:grpSp>
          <p:nvGrpSpPr>
            <p:cNvPr id="29713" name="Group 92"/>
            <p:cNvGrpSpPr/>
            <p:nvPr/>
          </p:nvGrpSpPr>
          <p:grpSpPr>
            <a:xfrm>
              <a:off x="2868612" y="5138760"/>
              <a:ext cx="1560512" cy="1504950"/>
              <a:chOff x="799" y="78"/>
              <a:chExt cx="4176" cy="4163"/>
            </a:xfrm>
          </p:grpSpPr>
          <p:grpSp>
            <p:nvGrpSpPr>
              <p:cNvPr id="29736" name="Group 93"/>
              <p:cNvGrpSpPr/>
              <p:nvPr/>
            </p:nvGrpSpPr>
            <p:grpSpPr>
              <a:xfrm>
                <a:off x="799" y="78"/>
                <a:ext cx="4176" cy="4163"/>
                <a:chOff x="799" y="78"/>
                <a:chExt cx="4176" cy="4163"/>
              </a:xfrm>
            </p:grpSpPr>
            <p:sp>
              <p:nvSpPr>
                <p:cNvPr id="29748" name="Freeform 94"/>
                <p:cNvSpPr/>
                <p:nvPr/>
              </p:nvSpPr>
              <p:spPr>
                <a:xfrm>
                  <a:off x="799" y="78"/>
                  <a:ext cx="4176" cy="4163"/>
                </a:xfrm>
                <a:custGeom>
                  <a:avLst/>
                  <a:gdLst>
                    <a:gd name="txL" fmla="*/ 0 w 4176"/>
                    <a:gd name="txT" fmla="*/ 0 h 4163"/>
                    <a:gd name="txR" fmla="*/ 4176 w 4176"/>
                    <a:gd name="txB" fmla="*/ 4163 h 4163"/>
                  </a:gdLst>
                  <a:ahLst/>
                  <a:cxnLst>
                    <a:cxn ang="0">
                      <a:pos x="2088" y="0"/>
                    </a:cxn>
                    <a:cxn ang="0">
                      <a:pos x="0" y="2088"/>
                    </a:cxn>
                    <a:cxn ang="0">
                      <a:pos x="2075" y="4163"/>
                    </a:cxn>
                    <a:cxn ang="0">
                      <a:pos x="4176" y="2062"/>
                    </a:cxn>
                    <a:cxn ang="0">
                      <a:pos x="2088"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749" name="Freeform 95"/>
                <p:cNvSpPr/>
                <p:nvPr/>
              </p:nvSpPr>
              <p:spPr>
                <a:xfrm>
                  <a:off x="1146" y="425"/>
                  <a:ext cx="3481" cy="3469"/>
                </a:xfrm>
                <a:custGeom>
                  <a:avLst/>
                  <a:gdLst>
                    <a:gd name="txL" fmla="*/ 0 w 4176"/>
                    <a:gd name="txT" fmla="*/ 0 h 4163"/>
                    <a:gd name="txR" fmla="*/ 4176 w 4176"/>
                    <a:gd name="txB" fmla="*/ 4163 h 4163"/>
                  </a:gdLst>
                  <a:ahLst/>
                  <a:cxnLst>
                    <a:cxn ang="0">
                      <a:pos x="54" y="0"/>
                    </a:cxn>
                    <a:cxn ang="0">
                      <a:pos x="0" y="53"/>
                    </a:cxn>
                    <a:cxn ang="0">
                      <a:pos x="54" y="108"/>
                    </a:cxn>
                    <a:cxn ang="0">
                      <a:pos x="110" y="53"/>
                    </a:cxn>
                    <a:cxn ang="0">
                      <a:pos x="54" y="0"/>
                    </a:cxn>
                  </a:cxnLst>
                  <a:rect l="txL" t="txT" r="txR" b="txB"/>
                  <a:pathLst>
                    <a:path w="4176" h="4163">
                      <a:moveTo>
                        <a:pt x="2088" y="0"/>
                      </a:moveTo>
                      <a:lnTo>
                        <a:pt x="0" y="2088"/>
                      </a:lnTo>
                      <a:lnTo>
                        <a:pt x="2075" y="4163"/>
                      </a:lnTo>
                      <a:lnTo>
                        <a:pt x="4176" y="2062"/>
                      </a:lnTo>
                      <a:lnTo>
                        <a:pt x="2088" y="0"/>
                      </a:lnTo>
                      <a:close/>
                    </a:path>
                  </a:pathLst>
                </a:custGeom>
                <a:solidFill>
                  <a:srgbClr val="FFFFFF">
                    <a:alpha val="100000"/>
                  </a:srgbClr>
                </a:solidFill>
                <a:ln w="9525">
                  <a:noFill/>
                </a:ln>
              </p:spPr>
              <p:txBody>
                <a:bodyPr/>
                <a:p>
                  <a:endParaRPr lang="zh-CN" altLang="en-US"/>
                </a:p>
              </p:txBody>
            </p:sp>
          </p:grpSp>
          <p:grpSp>
            <p:nvGrpSpPr>
              <p:cNvPr id="29737" name="Group 96"/>
              <p:cNvGrpSpPr/>
              <p:nvPr/>
            </p:nvGrpSpPr>
            <p:grpSpPr>
              <a:xfrm>
                <a:off x="1869" y="980"/>
                <a:ext cx="2100" cy="1804"/>
                <a:chOff x="1869" y="980"/>
                <a:chExt cx="2100" cy="1804"/>
              </a:xfrm>
            </p:grpSpPr>
            <p:sp>
              <p:nvSpPr>
                <p:cNvPr id="29738" name="Freeform 97"/>
                <p:cNvSpPr/>
                <p:nvPr/>
              </p:nvSpPr>
              <p:spPr>
                <a:xfrm>
                  <a:off x="1869" y="980"/>
                  <a:ext cx="2100" cy="1804"/>
                </a:xfrm>
                <a:custGeom>
                  <a:avLst/>
                  <a:gdLst>
                    <a:gd name="txL" fmla="*/ 0 w 2100"/>
                    <a:gd name="txT" fmla="*/ 0 h 1804"/>
                    <a:gd name="txR" fmla="*/ 2100 w 2100"/>
                    <a:gd name="txB" fmla="*/ 1804 h 1804"/>
                  </a:gdLst>
                  <a:ahLst/>
                  <a:cxnLst>
                    <a:cxn ang="0">
                      <a:pos x="819" y="45"/>
                    </a:cxn>
                    <a:cxn ang="0">
                      <a:pos x="574" y="225"/>
                    </a:cxn>
                    <a:cxn ang="0">
                      <a:pos x="394" y="419"/>
                    </a:cxn>
                    <a:cxn ang="0">
                      <a:pos x="485" y="666"/>
                    </a:cxn>
                    <a:cxn ang="0">
                      <a:pos x="488" y="861"/>
                    </a:cxn>
                    <a:cxn ang="0">
                      <a:pos x="536" y="959"/>
                    </a:cxn>
                    <a:cxn ang="0">
                      <a:pos x="469" y="938"/>
                    </a:cxn>
                    <a:cxn ang="0">
                      <a:pos x="356" y="856"/>
                    </a:cxn>
                    <a:cxn ang="0">
                      <a:pos x="233" y="743"/>
                    </a:cxn>
                    <a:cxn ang="0">
                      <a:pos x="94" y="767"/>
                    </a:cxn>
                    <a:cxn ang="0">
                      <a:pos x="37" y="880"/>
                    </a:cxn>
                    <a:cxn ang="0">
                      <a:pos x="13" y="1050"/>
                    </a:cxn>
                    <a:cxn ang="0">
                      <a:pos x="183" y="1084"/>
                    </a:cxn>
                    <a:cxn ang="0">
                      <a:pos x="328" y="1077"/>
                    </a:cxn>
                    <a:cxn ang="0">
                      <a:pos x="665" y="1254"/>
                    </a:cxn>
                    <a:cxn ang="0">
                      <a:pos x="385" y="1422"/>
                    </a:cxn>
                    <a:cxn ang="0">
                      <a:pos x="286" y="1430"/>
                    </a:cxn>
                    <a:cxn ang="0">
                      <a:pos x="94" y="1408"/>
                    </a:cxn>
                    <a:cxn ang="0">
                      <a:pos x="34" y="1576"/>
                    </a:cxn>
                    <a:cxn ang="0">
                      <a:pos x="140" y="1643"/>
                    </a:cxn>
                    <a:cxn ang="0">
                      <a:pos x="197" y="1780"/>
                    </a:cxn>
                    <a:cxn ang="0">
                      <a:pos x="401" y="1718"/>
                    </a:cxn>
                    <a:cxn ang="0">
                      <a:pos x="487" y="1571"/>
                    </a:cxn>
                    <a:cxn ang="0">
                      <a:pos x="812" y="1439"/>
                    </a:cxn>
                    <a:cxn ang="0">
                      <a:pos x="986" y="1517"/>
                    </a:cxn>
                    <a:cxn ang="0">
                      <a:pos x="1205" y="1478"/>
                    </a:cxn>
                    <a:cxn ang="0">
                      <a:pos x="1313" y="1434"/>
                    </a:cxn>
                    <a:cxn ang="0">
                      <a:pos x="1647" y="1586"/>
                    </a:cxn>
                    <a:cxn ang="0">
                      <a:pos x="1688" y="1648"/>
                    </a:cxn>
                    <a:cxn ang="0">
                      <a:pos x="1745" y="1763"/>
                    </a:cxn>
                    <a:cxn ang="0">
                      <a:pos x="1907" y="1778"/>
                    </a:cxn>
                    <a:cxn ang="0">
                      <a:pos x="1993" y="1626"/>
                    </a:cxn>
                    <a:cxn ang="0">
                      <a:pos x="2086" y="1554"/>
                    </a:cxn>
                    <a:cxn ang="0">
                      <a:pos x="2048" y="1425"/>
                    </a:cxn>
                    <a:cxn ang="0">
                      <a:pos x="1832" y="1422"/>
                    </a:cxn>
                    <a:cxn ang="0">
                      <a:pos x="1731" y="1427"/>
                    </a:cxn>
                    <a:cxn ang="0">
                      <a:pos x="1396" y="1268"/>
                    </a:cxn>
                    <a:cxn ang="0">
                      <a:pos x="1774" y="1082"/>
                    </a:cxn>
                    <a:cxn ang="0">
                      <a:pos x="1889" y="1074"/>
                    </a:cxn>
                    <a:cxn ang="0">
                      <a:pos x="2053" y="1101"/>
                    </a:cxn>
                    <a:cxn ang="0">
                      <a:pos x="2097" y="947"/>
                    </a:cxn>
                    <a:cxn ang="0">
                      <a:pos x="2031" y="849"/>
                    </a:cxn>
                    <a:cxn ang="0">
                      <a:pos x="1930" y="731"/>
                    </a:cxn>
                    <a:cxn ang="0">
                      <a:pos x="1748" y="851"/>
                    </a:cxn>
                    <a:cxn ang="0">
                      <a:pos x="1522" y="995"/>
                    </a:cxn>
                    <a:cxn ang="0">
                      <a:pos x="1558" y="935"/>
                    </a:cxn>
                    <a:cxn ang="0">
                      <a:pos x="1575" y="762"/>
                    </a:cxn>
                    <a:cxn ang="0">
                      <a:pos x="1630" y="604"/>
                    </a:cxn>
                    <a:cxn ang="0">
                      <a:pos x="1606" y="326"/>
                    </a:cxn>
                    <a:cxn ang="0">
                      <a:pos x="1301" y="71"/>
                    </a:cxn>
                  </a:cxnLst>
                  <a:rect l="txL" t="txT" r="txR" b="txB"/>
                  <a:pathLst>
                    <a:path w="2100" h="1804">
                      <a:moveTo>
                        <a:pt x="1030" y="2"/>
                      </a:moveTo>
                      <a:cubicBezTo>
                        <a:pt x="987" y="0"/>
                        <a:pt x="960" y="7"/>
                        <a:pt x="925" y="14"/>
                      </a:cubicBezTo>
                      <a:cubicBezTo>
                        <a:pt x="890" y="21"/>
                        <a:pt x="853" y="32"/>
                        <a:pt x="819" y="45"/>
                      </a:cubicBezTo>
                      <a:cubicBezTo>
                        <a:pt x="785" y="58"/>
                        <a:pt x="753" y="71"/>
                        <a:pt x="723" y="90"/>
                      </a:cubicBezTo>
                      <a:cubicBezTo>
                        <a:pt x="693" y="109"/>
                        <a:pt x="664" y="138"/>
                        <a:pt x="639" y="160"/>
                      </a:cubicBezTo>
                      <a:cubicBezTo>
                        <a:pt x="614" y="182"/>
                        <a:pt x="599" y="201"/>
                        <a:pt x="574" y="225"/>
                      </a:cubicBezTo>
                      <a:cubicBezTo>
                        <a:pt x="549" y="249"/>
                        <a:pt x="515" y="279"/>
                        <a:pt x="490" y="302"/>
                      </a:cubicBezTo>
                      <a:cubicBezTo>
                        <a:pt x="465" y="325"/>
                        <a:pt x="439" y="345"/>
                        <a:pt x="423" y="364"/>
                      </a:cubicBezTo>
                      <a:cubicBezTo>
                        <a:pt x="407" y="383"/>
                        <a:pt x="399" y="399"/>
                        <a:pt x="394" y="419"/>
                      </a:cubicBezTo>
                      <a:cubicBezTo>
                        <a:pt x="389" y="439"/>
                        <a:pt x="389" y="464"/>
                        <a:pt x="392" y="486"/>
                      </a:cubicBezTo>
                      <a:cubicBezTo>
                        <a:pt x="395" y="508"/>
                        <a:pt x="394" y="519"/>
                        <a:pt x="409" y="549"/>
                      </a:cubicBezTo>
                      <a:cubicBezTo>
                        <a:pt x="424" y="579"/>
                        <a:pt x="470" y="640"/>
                        <a:pt x="485" y="666"/>
                      </a:cubicBezTo>
                      <a:cubicBezTo>
                        <a:pt x="500" y="692"/>
                        <a:pt x="495" y="686"/>
                        <a:pt x="497" y="702"/>
                      </a:cubicBezTo>
                      <a:cubicBezTo>
                        <a:pt x="499" y="718"/>
                        <a:pt x="498" y="736"/>
                        <a:pt x="497" y="762"/>
                      </a:cubicBezTo>
                      <a:cubicBezTo>
                        <a:pt x="496" y="788"/>
                        <a:pt x="488" y="837"/>
                        <a:pt x="488" y="861"/>
                      </a:cubicBezTo>
                      <a:cubicBezTo>
                        <a:pt x="488" y="885"/>
                        <a:pt x="492" y="897"/>
                        <a:pt x="497" y="909"/>
                      </a:cubicBezTo>
                      <a:cubicBezTo>
                        <a:pt x="502" y="921"/>
                        <a:pt x="511" y="927"/>
                        <a:pt x="517" y="935"/>
                      </a:cubicBezTo>
                      <a:cubicBezTo>
                        <a:pt x="523" y="943"/>
                        <a:pt x="531" y="953"/>
                        <a:pt x="536" y="959"/>
                      </a:cubicBezTo>
                      <a:lnTo>
                        <a:pt x="550" y="972"/>
                      </a:lnTo>
                      <a:lnTo>
                        <a:pt x="524" y="964"/>
                      </a:lnTo>
                      <a:cubicBezTo>
                        <a:pt x="511" y="958"/>
                        <a:pt x="486" y="945"/>
                        <a:pt x="469" y="938"/>
                      </a:cubicBezTo>
                      <a:cubicBezTo>
                        <a:pt x="452" y="931"/>
                        <a:pt x="437" y="929"/>
                        <a:pt x="423" y="921"/>
                      </a:cubicBezTo>
                      <a:cubicBezTo>
                        <a:pt x="409" y="913"/>
                        <a:pt x="398" y="901"/>
                        <a:pt x="387" y="890"/>
                      </a:cubicBezTo>
                      <a:cubicBezTo>
                        <a:pt x="376" y="879"/>
                        <a:pt x="368" y="870"/>
                        <a:pt x="356" y="856"/>
                      </a:cubicBezTo>
                      <a:cubicBezTo>
                        <a:pt x="344" y="842"/>
                        <a:pt x="330" y="817"/>
                        <a:pt x="317" y="803"/>
                      </a:cubicBezTo>
                      <a:cubicBezTo>
                        <a:pt x="304" y="789"/>
                        <a:pt x="293" y="780"/>
                        <a:pt x="279" y="770"/>
                      </a:cubicBezTo>
                      <a:cubicBezTo>
                        <a:pt x="265" y="760"/>
                        <a:pt x="249" y="750"/>
                        <a:pt x="233" y="743"/>
                      </a:cubicBezTo>
                      <a:cubicBezTo>
                        <a:pt x="217" y="736"/>
                        <a:pt x="199" y="730"/>
                        <a:pt x="183" y="729"/>
                      </a:cubicBezTo>
                      <a:cubicBezTo>
                        <a:pt x="167" y="728"/>
                        <a:pt x="150" y="732"/>
                        <a:pt x="135" y="738"/>
                      </a:cubicBezTo>
                      <a:cubicBezTo>
                        <a:pt x="120" y="744"/>
                        <a:pt x="104" y="754"/>
                        <a:pt x="94" y="767"/>
                      </a:cubicBezTo>
                      <a:cubicBezTo>
                        <a:pt x="84" y="780"/>
                        <a:pt x="82" y="800"/>
                        <a:pt x="77" y="815"/>
                      </a:cubicBezTo>
                      <a:cubicBezTo>
                        <a:pt x="72" y="830"/>
                        <a:pt x="72" y="845"/>
                        <a:pt x="65" y="856"/>
                      </a:cubicBezTo>
                      <a:cubicBezTo>
                        <a:pt x="58" y="867"/>
                        <a:pt x="45" y="871"/>
                        <a:pt x="37" y="880"/>
                      </a:cubicBezTo>
                      <a:cubicBezTo>
                        <a:pt x="29" y="889"/>
                        <a:pt x="23" y="893"/>
                        <a:pt x="17" y="911"/>
                      </a:cubicBezTo>
                      <a:cubicBezTo>
                        <a:pt x="11" y="929"/>
                        <a:pt x="4" y="965"/>
                        <a:pt x="3" y="988"/>
                      </a:cubicBezTo>
                      <a:cubicBezTo>
                        <a:pt x="2" y="1011"/>
                        <a:pt x="5" y="1032"/>
                        <a:pt x="13" y="1050"/>
                      </a:cubicBezTo>
                      <a:cubicBezTo>
                        <a:pt x="21" y="1068"/>
                        <a:pt x="33" y="1087"/>
                        <a:pt x="51" y="1098"/>
                      </a:cubicBezTo>
                      <a:cubicBezTo>
                        <a:pt x="69" y="1109"/>
                        <a:pt x="99" y="1115"/>
                        <a:pt x="121" y="1113"/>
                      </a:cubicBezTo>
                      <a:cubicBezTo>
                        <a:pt x="143" y="1111"/>
                        <a:pt x="165" y="1092"/>
                        <a:pt x="183" y="1084"/>
                      </a:cubicBezTo>
                      <a:cubicBezTo>
                        <a:pt x="201" y="1076"/>
                        <a:pt x="211" y="1068"/>
                        <a:pt x="231" y="1065"/>
                      </a:cubicBezTo>
                      <a:cubicBezTo>
                        <a:pt x="251" y="1062"/>
                        <a:pt x="287" y="1065"/>
                        <a:pt x="303" y="1067"/>
                      </a:cubicBezTo>
                      <a:lnTo>
                        <a:pt x="328" y="1077"/>
                      </a:lnTo>
                      <a:lnTo>
                        <a:pt x="640" y="1232"/>
                      </a:lnTo>
                      <a:lnTo>
                        <a:pt x="661" y="1244"/>
                      </a:lnTo>
                      <a:cubicBezTo>
                        <a:pt x="665" y="1248"/>
                        <a:pt x="663" y="1248"/>
                        <a:pt x="665" y="1254"/>
                      </a:cubicBezTo>
                      <a:lnTo>
                        <a:pt x="673" y="1278"/>
                      </a:lnTo>
                      <a:lnTo>
                        <a:pt x="651" y="1293"/>
                      </a:lnTo>
                      <a:lnTo>
                        <a:pt x="385" y="1422"/>
                      </a:lnTo>
                      <a:lnTo>
                        <a:pt x="365" y="1427"/>
                      </a:lnTo>
                      <a:cubicBezTo>
                        <a:pt x="357" y="1428"/>
                        <a:pt x="347" y="1430"/>
                        <a:pt x="334" y="1430"/>
                      </a:cubicBezTo>
                      <a:cubicBezTo>
                        <a:pt x="321" y="1430"/>
                        <a:pt x="301" y="1433"/>
                        <a:pt x="286" y="1430"/>
                      </a:cubicBezTo>
                      <a:cubicBezTo>
                        <a:pt x="271" y="1427"/>
                        <a:pt x="258" y="1418"/>
                        <a:pt x="241" y="1413"/>
                      </a:cubicBezTo>
                      <a:cubicBezTo>
                        <a:pt x="224" y="1408"/>
                        <a:pt x="205" y="1399"/>
                        <a:pt x="181" y="1398"/>
                      </a:cubicBezTo>
                      <a:cubicBezTo>
                        <a:pt x="157" y="1397"/>
                        <a:pt x="121" y="1398"/>
                        <a:pt x="94" y="1408"/>
                      </a:cubicBezTo>
                      <a:cubicBezTo>
                        <a:pt x="67" y="1418"/>
                        <a:pt x="32" y="1438"/>
                        <a:pt x="17" y="1458"/>
                      </a:cubicBezTo>
                      <a:cubicBezTo>
                        <a:pt x="2" y="1478"/>
                        <a:pt x="0" y="1508"/>
                        <a:pt x="3" y="1528"/>
                      </a:cubicBezTo>
                      <a:cubicBezTo>
                        <a:pt x="6" y="1548"/>
                        <a:pt x="23" y="1564"/>
                        <a:pt x="34" y="1576"/>
                      </a:cubicBezTo>
                      <a:cubicBezTo>
                        <a:pt x="45" y="1588"/>
                        <a:pt x="54" y="1592"/>
                        <a:pt x="70" y="1600"/>
                      </a:cubicBezTo>
                      <a:cubicBezTo>
                        <a:pt x="86" y="1608"/>
                        <a:pt x="116" y="1619"/>
                        <a:pt x="128" y="1626"/>
                      </a:cubicBezTo>
                      <a:cubicBezTo>
                        <a:pt x="140" y="1633"/>
                        <a:pt x="138" y="1636"/>
                        <a:pt x="140" y="1643"/>
                      </a:cubicBezTo>
                      <a:cubicBezTo>
                        <a:pt x="142" y="1650"/>
                        <a:pt x="139" y="1655"/>
                        <a:pt x="142" y="1670"/>
                      </a:cubicBezTo>
                      <a:cubicBezTo>
                        <a:pt x="145" y="1685"/>
                        <a:pt x="152" y="1714"/>
                        <a:pt x="161" y="1732"/>
                      </a:cubicBezTo>
                      <a:cubicBezTo>
                        <a:pt x="170" y="1750"/>
                        <a:pt x="178" y="1768"/>
                        <a:pt x="197" y="1780"/>
                      </a:cubicBezTo>
                      <a:cubicBezTo>
                        <a:pt x="216" y="1792"/>
                        <a:pt x="248" y="1804"/>
                        <a:pt x="274" y="1802"/>
                      </a:cubicBezTo>
                      <a:cubicBezTo>
                        <a:pt x="300" y="1800"/>
                        <a:pt x="335" y="1782"/>
                        <a:pt x="356" y="1768"/>
                      </a:cubicBezTo>
                      <a:cubicBezTo>
                        <a:pt x="377" y="1754"/>
                        <a:pt x="390" y="1739"/>
                        <a:pt x="401" y="1718"/>
                      </a:cubicBezTo>
                      <a:cubicBezTo>
                        <a:pt x="412" y="1697"/>
                        <a:pt x="410" y="1665"/>
                        <a:pt x="421" y="1643"/>
                      </a:cubicBezTo>
                      <a:cubicBezTo>
                        <a:pt x="432" y="1621"/>
                        <a:pt x="455" y="1595"/>
                        <a:pt x="466" y="1583"/>
                      </a:cubicBezTo>
                      <a:lnTo>
                        <a:pt x="487" y="1571"/>
                      </a:lnTo>
                      <a:lnTo>
                        <a:pt x="776" y="1439"/>
                      </a:lnTo>
                      <a:lnTo>
                        <a:pt x="795" y="1430"/>
                      </a:lnTo>
                      <a:lnTo>
                        <a:pt x="812" y="1439"/>
                      </a:lnTo>
                      <a:cubicBezTo>
                        <a:pt x="820" y="1444"/>
                        <a:pt x="827" y="1450"/>
                        <a:pt x="843" y="1458"/>
                      </a:cubicBezTo>
                      <a:cubicBezTo>
                        <a:pt x="859" y="1466"/>
                        <a:pt x="884" y="1480"/>
                        <a:pt x="908" y="1490"/>
                      </a:cubicBezTo>
                      <a:cubicBezTo>
                        <a:pt x="932" y="1500"/>
                        <a:pt x="960" y="1511"/>
                        <a:pt x="986" y="1517"/>
                      </a:cubicBezTo>
                      <a:cubicBezTo>
                        <a:pt x="1012" y="1523"/>
                        <a:pt x="1036" y="1529"/>
                        <a:pt x="1063" y="1527"/>
                      </a:cubicBezTo>
                      <a:cubicBezTo>
                        <a:pt x="1090" y="1525"/>
                        <a:pt x="1123" y="1511"/>
                        <a:pt x="1147" y="1503"/>
                      </a:cubicBezTo>
                      <a:cubicBezTo>
                        <a:pt x="1171" y="1495"/>
                        <a:pt x="1185" y="1488"/>
                        <a:pt x="1205" y="1478"/>
                      </a:cubicBezTo>
                      <a:cubicBezTo>
                        <a:pt x="1225" y="1468"/>
                        <a:pt x="1255" y="1449"/>
                        <a:pt x="1270" y="1440"/>
                      </a:cubicBezTo>
                      <a:lnTo>
                        <a:pt x="1294" y="1425"/>
                      </a:lnTo>
                      <a:lnTo>
                        <a:pt x="1313" y="1434"/>
                      </a:lnTo>
                      <a:cubicBezTo>
                        <a:pt x="1319" y="1437"/>
                        <a:pt x="1276" y="1418"/>
                        <a:pt x="1328" y="1442"/>
                      </a:cubicBezTo>
                      <a:lnTo>
                        <a:pt x="1628" y="1576"/>
                      </a:lnTo>
                      <a:lnTo>
                        <a:pt x="1647" y="1586"/>
                      </a:lnTo>
                      <a:cubicBezTo>
                        <a:pt x="1651" y="1589"/>
                        <a:pt x="1652" y="1591"/>
                        <a:pt x="1655" y="1595"/>
                      </a:cubicBezTo>
                      <a:cubicBezTo>
                        <a:pt x="1658" y="1599"/>
                        <a:pt x="1659" y="1601"/>
                        <a:pt x="1664" y="1610"/>
                      </a:cubicBezTo>
                      <a:cubicBezTo>
                        <a:pt x="1669" y="1619"/>
                        <a:pt x="1683" y="1635"/>
                        <a:pt x="1688" y="1648"/>
                      </a:cubicBezTo>
                      <a:cubicBezTo>
                        <a:pt x="1693" y="1661"/>
                        <a:pt x="1691" y="1673"/>
                        <a:pt x="1695" y="1686"/>
                      </a:cubicBezTo>
                      <a:cubicBezTo>
                        <a:pt x="1699" y="1699"/>
                        <a:pt x="1704" y="1712"/>
                        <a:pt x="1712" y="1725"/>
                      </a:cubicBezTo>
                      <a:cubicBezTo>
                        <a:pt x="1720" y="1738"/>
                        <a:pt x="1732" y="1752"/>
                        <a:pt x="1745" y="1763"/>
                      </a:cubicBezTo>
                      <a:cubicBezTo>
                        <a:pt x="1758" y="1774"/>
                        <a:pt x="1772" y="1784"/>
                        <a:pt x="1789" y="1790"/>
                      </a:cubicBezTo>
                      <a:cubicBezTo>
                        <a:pt x="1806" y="1796"/>
                        <a:pt x="1830" y="1799"/>
                        <a:pt x="1850" y="1797"/>
                      </a:cubicBezTo>
                      <a:cubicBezTo>
                        <a:pt x="1870" y="1795"/>
                        <a:pt x="1890" y="1789"/>
                        <a:pt x="1907" y="1778"/>
                      </a:cubicBezTo>
                      <a:cubicBezTo>
                        <a:pt x="1924" y="1767"/>
                        <a:pt x="1941" y="1753"/>
                        <a:pt x="1952" y="1730"/>
                      </a:cubicBezTo>
                      <a:cubicBezTo>
                        <a:pt x="1963" y="1707"/>
                        <a:pt x="1964" y="1658"/>
                        <a:pt x="1971" y="1641"/>
                      </a:cubicBezTo>
                      <a:cubicBezTo>
                        <a:pt x="1978" y="1624"/>
                        <a:pt x="1983" y="1632"/>
                        <a:pt x="1993" y="1626"/>
                      </a:cubicBezTo>
                      <a:cubicBezTo>
                        <a:pt x="2003" y="1620"/>
                        <a:pt x="2019" y="1612"/>
                        <a:pt x="2031" y="1605"/>
                      </a:cubicBezTo>
                      <a:cubicBezTo>
                        <a:pt x="2043" y="1598"/>
                        <a:pt x="2058" y="1589"/>
                        <a:pt x="2067" y="1581"/>
                      </a:cubicBezTo>
                      <a:cubicBezTo>
                        <a:pt x="2076" y="1573"/>
                        <a:pt x="2081" y="1565"/>
                        <a:pt x="2086" y="1554"/>
                      </a:cubicBezTo>
                      <a:cubicBezTo>
                        <a:pt x="2091" y="1543"/>
                        <a:pt x="2097" y="1529"/>
                        <a:pt x="2098" y="1516"/>
                      </a:cubicBezTo>
                      <a:cubicBezTo>
                        <a:pt x="2099" y="1503"/>
                        <a:pt x="2099" y="1490"/>
                        <a:pt x="2091" y="1475"/>
                      </a:cubicBezTo>
                      <a:cubicBezTo>
                        <a:pt x="2083" y="1460"/>
                        <a:pt x="2069" y="1437"/>
                        <a:pt x="2048" y="1425"/>
                      </a:cubicBezTo>
                      <a:cubicBezTo>
                        <a:pt x="2027" y="1413"/>
                        <a:pt x="1992" y="1405"/>
                        <a:pt x="1966" y="1401"/>
                      </a:cubicBezTo>
                      <a:cubicBezTo>
                        <a:pt x="1940" y="1397"/>
                        <a:pt x="1914" y="1398"/>
                        <a:pt x="1892" y="1401"/>
                      </a:cubicBezTo>
                      <a:cubicBezTo>
                        <a:pt x="1870" y="1404"/>
                        <a:pt x="1848" y="1417"/>
                        <a:pt x="1832" y="1422"/>
                      </a:cubicBezTo>
                      <a:cubicBezTo>
                        <a:pt x="1816" y="1427"/>
                        <a:pt x="1810" y="1428"/>
                        <a:pt x="1798" y="1430"/>
                      </a:cubicBezTo>
                      <a:cubicBezTo>
                        <a:pt x="1786" y="1432"/>
                        <a:pt x="1771" y="1434"/>
                        <a:pt x="1760" y="1434"/>
                      </a:cubicBezTo>
                      <a:lnTo>
                        <a:pt x="1731" y="1427"/>
                      </a:lnTo>
                      <a:lnTo>
                        <a:pt x="1426" y="1283"/>
                      </a:lnTo>
                      <a:lnTo>
                        <a:pt x="1412" y="1276"/>
                      </a:lnTo>
                      <a:cubicBezTo>
                        <a:pt x="1407" y="1274"/>
                        <a:pt x="1397" y="1271"/>
                        <a:pt x="1396" y="1268"/>
                      </a:cubicBezTo>
                      <a:lnTo>
                        <a:pt x="1405" y="1259"/>
                      </a:lnTo>
                      <a:cubicBezTo>
                        <a:pt x="1411" y="1256"/>
                        <a:pt x="1369" y="1280"/>
                        <a:pt x="1431" y="1250"/>
                      </a:cubicBezTo>
                      <a:cubicBezTo>
                        <a:pt x="1493" y="1220"/>
                        <a:pt x="1713" y="1112"/>
                        <a:pt x="1774" y="1082"/>
                      </a:cubicBezTo>
                      <a:lnTo>
                        <a:pt x="1798" y="1072"/>
                      </a:lnTo>
                      <a:cubicBezTo>
                        <a:pt x="1807" y="1070"/>
                        <a:pt x="1814" y="1067"/>
                        <a:pt x="1829" y="1067"/>
                      </a:cubicBezTo>
                      <a:cubicBezTo>
                        <a:pt x="1844" y="1067"/>
                        <a:pt x="1870" y="1069"/>
                        <a:pt x="1889" y="1074"/>
                      </a:cubicBezTo>
                      <a:cubicBezTo>
                        <a:pt x="1908" y="1079"/>
                        <a:pt x="1928" y="1092"/>
                        <a:pt x="1945" y="1098"/>
                      </a:cubicBezTo>
                      <a:cubicBezTo>
                        <a:pt x="1962" y="1104"/>
                        <a:pt x="1975" y="1110"/>
                        <a:pt x="1993" y="1110"/>
                      </a:cubicBezTo>
                      <a:cubicBezTo>
                        <a:pt x="2011" y="1110"/>
                        <a:pt x="2037" y="1110"/>
                        <a:pt x="2053" y="1101"/>
                      </a:cubicBezTo>
                      <a:cubicBezTo>
                        <a:pt x="2069" y="1092"/>
                        <a:pt x="2082" y="1072"/>
                        <a:pt x="2090" y="1054"/>
                      </a:cubicBezTo>
                      <a:cubicBezTo>
                        <a:pt x="2098" y="1036"/>
                        <a:pt x="2098" y="1010"/>
                        <a:pt x="2099" y="992"/>
                      </a:cubicBezTo>
                      <a:cubicBezTo>
                        <a:pt x="2100" y="974"/>
                        <a:pt x="2099" y="959"/>
                        <a:pt x="2097" y="947"/>
                      </a:cubicBezTo>
                      <a:cubicBezTo>
                        <a:pt x="2095" y="935"/>
                        <a:pt x="2095" y="929"/>
                        <a:pt x="2089" y="918"/>
                      </a:cubicBezTo>
                      <a:cubicBezTo>
                        <a:pt x="2083" y="907"/>
                        <a:pt x="2072" y="892"/>
                        <a:pt x="2062" y="880"/>
                      </a:cubicBezTo>
                      <a:cubicBezTo>
                        <a:pt x="2052" y="868"/>
                        <a:pt x="2037" y="862"/>
                        <a:pt x="2031" y="849"/>
                      </a:cubicBezTo>
                      <a:cubicBezTo>
                        <a:pt x="2025" y="836"/>
                        <a:pt x="2029" y="818"/>
                        <a:pt x="2024" y="803"/>
                      </a:cubicBezTo>
                      <a:cubicBezTo>
                        <a:pt x="2019" y="788"/>
                        <a:pt x="2016" y="772"/>
                        <a:pt x="2000" y="760"/>
                      </a:cubicBezTo>
                      <a:cubicBezTo>
                        <a:pt x="1984" y="748"/>
                        <a:pt x="1955" y="732"/>
                        <a:pt x="1930" y="731"/>
                      </a:cubicBezTo>
                      <a:cubicBezTo>
                        <a:pt x="1905" y="730"/>
                        <a:pt x="1874" y="741"/>
                        <a:pt x="1849" y="753"/>
                      </a:cubicBezTo>
                      <a:cubicBezTo>
                        <a:pt x="1824" y="765"/>
                        <a:pt x="1798" y="790"/>
                        <a:pt x="1781" y="806"/>
                      </a:cubicBezTo>
                      <a:cubicBezTo>
                        <a:pt x="1764" y="822"/>
                        <a:pt x="1761" y="834"/>
                        <a:pt x="1748" y="851"/>
                      </a:cubicBezTo>
                      <a:cubicBezTo>
                        <a:pt x="1735" y="868"/>
                        <a:pt x="1727" y="892"/>
                        <a:pt x="1705" y="909"/>
                      </a:cubicBezTo>
                      <a:cubicBezTo>
                        <a:pt x="1683" y="926"/>
                        <a:pt x="1643" y="936"/>
                        <a:pt x="1613" y="950"/>
                      </a:cubicBezTo>
                      <a:cubicBezTo>
                        <a:pt x="1583" y="964"/>
                        <a:pt x="1541" y="986"/>
                        <a:pt x="1522" y="995"/>
                      </a:cubicBezTo>
                      <a:lnTo>
                        <a:pt x="1498" y="1005"/>
                      </a:lnTo>
                      <a:lnTo>
                        <a:pt x="1522" y="976"/>
                      </a:lnTo>
                      <a:cubicBezTo>
                        <a:pt x="1532" y="964"/>
                        <a:pt x="1548" y="948"/>
                        <a:pt x="1558" y="935"/>
                      </a:cubicBezTo>
                      <a:cubicBezTo>
                        <a:pt x="1568" y="922"/>
                        <a:pt x="1579" y="914"/>
                        <a:pt x="1583" y="898"/>
                      </a:cubicBezTo>
                      <a:cubicBezTo>
                        <a:pt x="1587" y="882"/>
                        <a:pt x="1581" y="860"/>
                        <a:pt x="1580" y="837"/>
                      </a:cubicBezTo>
                      <a:cubicBezTo>
                        <a:pt x="1579" y="814"/>
                        <a:pt x="1577" y="784"/>
                        <a:pt x="1575" y="762"/>
                      </a:cubicBezTo>
                      <a:cubicBezTo>
                        <a:pt x="1573" y="740"/>
                        <a:pt x="1565" y="725"/>
                        <a:pt x="1568" y="707"/>
                      </a:cubicBezTo>
                      <a:cubicBezTo>
                        <a:pt x="1571" y="689"/>
                        <a:pt x="1584" y="671"/>
                        <a:pt x="1594" y="654"/>
                      </a:cubicBezTo>
                      <a:cubicBezTo>
                        <a:pt x="1604" y="637"/>
                        <a:pt x="1616" y="627"/>
                        <a:pt x="1630" y="604"/>
                      </a:cubicBezTo>
                      <a:cubicBezTo>
                        <a:pt x="1644" y="581"/>
                        <a:pt x="1667" y="543"/>
                        <a:pt x="1676" y="515"/>
                      </a:cubicBezTo>
                      <a:cubicBezTo>
                        <a:pt x="1685" y="487"/>
                        <a:pt x="1695" y="469"/>
                        <a:pt x="1683" y="438"/>
                      </a:cubicBezTo>
                      <a:cubicBezTo>
                        <a:pt x="1671" y="407"/>
                        <a:pt x="1636" y="359"/>
                        <a:pt x="1606" y="326"/>
                      </a:cubicBezTo>
                      <a:cubicBezTo>
                        <a:pt x="1576" y="293"/>
                        <a:pt x="1535" y="269"/>
                        <a:pt x="1501" y="239"/>
                      </a:cubicBezTo>
                      <a:cubicBezTo>
                        <a:pt x="1467" y="209"/>
                        <a:pt x="1433" y="176"/>
                        <a:pt x="1400" y="148"/>
                      </a:cubicBezTo>
                      <a:cubicBezTo>
                        <a:pt x="1367" y="120"/>
                        <a:pt x="1338" y="92"/>
                        <a:pt x="1301" y="71"/>
                      </a:cubicBezTo>
                      <a:cubicBezTo>
                        <a:pt x="1264" y="50"/>
                        <a:pt x="1226" y="34"/>
                        <a:pt x="1181" y="23"/>
                      </a:cubicBezTo>
                      <a:cubicBezTo>
                        <a:pt x="1136" y="12"/>
                        <a:pt x="1073" y="4"/>
                        <a:pt x="1030" y="2"/>
                      </a:cubicBezTo>
                      <a:close/>
                    </a:path>
                  </a:pathLst>
                </a:custGeom>
                <a:solidFill>
                  <a:srgbClr val="000000">
                    <a:alpha val="100000"/>
                  </a:srgbClr>
                </a:solidFill>
                <a:ln w="9525">
                  <a:noFill/>
                </a:ln>
              </p:spPr>
              <p:txBody>
                <a:bodyPr/>
                <a:p>
                  <a:endParaRPr lang="zh-CN" altLang="en-US"/>
                </a:p>
              </p:txBody>
            </p:sp>
            <p:sp>
              <p:nvSpPr>
                <p:cNvPr id="29739" name="Freeform 98"/>
                <p:cNvSpPr/>
                <p:nvPr/>
              </p:nvSpPr>
              <p:spPr>
                <a:xfrm>
                  <a:off x="1931" y="1764"/>
                  <a:ext cx="594" cy="391"/>
                </a:xfrm>
                <a:custGeom>
                  <a:avLst/>
                  <a:gdLst>
                    <a:gd name="txL" fmla="*/ 0 w 594"/>
                    <a:gd name="txT" fmla="*/ 0 h 391"/>
                    <a:gd name="txR" fmla="*/ 594 w 594"/>
                    <a:gd name="txB" fmla="*/ 391 h 391"/>
                  </a:gdLst>
                  <a:ahLst/>
                  <a:cxnLst>
                    <a:cxn ang="0">
                      <a:pos x="591" y="310"/>
                    </a:cxn>
                    <a:cxn ang="0">
                      <a:pos x="575" y="300"/>
                    </a:cxn>
                    <a:cxn ang="0">
                      <a:pos x="297" y="169"/>
                    </a:cxn>
                    <a:cxn ang="0">
                      <a:pos x="287" y="161"/>
                    </a:cxn>
                    <a:cxn ang="0">
                      <a:pos x="249" y="122"/>
                    </a:cxn>
                    <a:cxn ang="0">
                      <a:pos x="225" y="82"/>
                    </a:cxn>
                    <a:cxn ang="0">
                      <a:pos x="195" y="50"/>
                    </a:cxn>
                    <a:cxn ang="0">
                      <a:pos x="157" y="23"/>
                    </a:cxn>
                    <a:cxn ang="0">
                      <a:pos x="104" y="7"/>
                    </a:cxn>
                    <a:cxn ang="0">
                      <a:pos x="72" y="67"/>
                    </a:cxn>
                    <a:cxn ang="0">
                      <a:pos x="74" y="136"/>
                    </a:cxn>
                    <a:cxn ang="0">
                      <a:pos x="75" y="187"/>
                    </a:cxn>
                    <a:cxn ang="0">
                      <a:pos x="30" y="200"/>
                    </a:cxn>
                    <a:cxn ang="0">
                      <a:pos x="15" y="182"/>
                    </a:cxn>
                    <a:cxn ang="0">
                      <a:pos x="11" y="170"/>
                    </a:cxn>
                    <a:cxn ang="0">
                      <a:pos x="3" y="179"/>
                    </a:cxn>
                    <a:cxn ang="0">
                      <a:pos x="1" y="208"/>
                    </a:cxn>
                    <a:cxn ang="0">
                      <a:pos x="8" y="245"/>
                    </a:cxn>
                    <a:cxn ang="0">
                      <a:pos x="32" y="264"/>
                    </a:cxn>
                    <a:cxn ang="0">
                      <a:pos x="68" y="260"/>
                    </a:cxn>
                    <a:cxn ang="0">
                      <a:pos x="111" y="240"/>
                    </a:cxn>
                    <a:cxn ang="0">
                      <a:pos x="169" y="223"/>
                    </a:cxn>
                    <a:cxn ang="0">
                      <a:pos x="212" y="221"/>
                    </a:cxn>
                    <a:cxn ang="0">
                      <a:pos x="257" y="227"/>
                    </a:cxn>
                    <a:cxn ang="0">
                      <a:pos x="272" y="230"/>
                    </a:cxn>
                    <a:cxn ang="0">
                      <a:pos x="577" y="383"/>
                    </a:cxn>
                    <a:cxn ang="0">
                      <a:pos x="594" y="391"/>
                    </a:cxn>
                    <a:cxn ang="0">
                      <a:pos x="591" y="310"/>
                    </a:cxn>
                  </a:cxnLst>
                  <a:rect l="txL" t="txT" r="txR" b="txB"/>
                  <a:pathLst>
                    <a:path w="594" h="391">
                      <a:moveTo>
                        <a:pt x="591" y="310"/>
                      </a:moveTo>
                      <a:lnTo>
                        <a:pt x="575" y="300"/>
                      </a:lnTo>
                      <a:lnTo>
                        <a:pt x="297" y="169"/>
                      </a:lnTo>
                      <a:lnTo>
                        <a:pt x="287" y="161"/>
                      </a:lnTo>
                      <a:cubicBezTo>
                        <a:pt x="279" y="153"/>
                        <a:pt x="259" y="135"/>
                        <a:pt x="249" y="122"/>
                      </a:cubicBezTo>
                      <a:cubicBezTo>
                        <a:pt x="239" y="109"/>
                        <a:pt x="234" y="94"/>
                        <a:pt x="225" y="82"/>
                      </a:cubicBezTo>
                      <a:cubicBezTo>
                        <a:pt x="216" y="70"/>
                        <a:pt x="206" y="60"/>
                        <a:pt x="195" y="50"/>
                      </a:cubicBezTo>
                      <a:cubicBezTo>
                        <a:pt x="184" y="40"/>
                        <a:pt x="172" y="30"/>
                        <a:pt x="157" y="23"/>
                      </a:cubicBezTo>
                      <a:cubicBezTo>
                        <a:pt x="142" y="16"/>
                        <a:pt x="118" y="0"/>
                        <a:pt x="104" y="7"/>
                      </a:cubicBezTo>
                      <a:cubicBezTo>
                        <a:pt x="90" y="14"/>
                        <a:pt x="77" y="46"/>
                        <a:pt x="72" y="67"/>
                      </a:cubicBezTo>
                      <a:cubicBezTo>
                        <a:pt x="67" y="88"/>
                        <a:pt x="73" y="116"/>
                        <a:pt x="74" y="136"/>
                      </a:cubicBezTo>
                      <a:cubicBezTo>
                        <a:pt x="75" y="156"/>
                        <a:pt x="82" y="176"/>
                        <a:pt x="75" y="187"/>
                      </a:cubicBezTo>
                      <a:cubicBezTo>
                        <a:pt x="68" y="198"/>
                        <a:pt x="40" y="201"/>
                        <a:pt x="30" y="200"/>
                      </a:cubicBezTo>
                      <a:cubicBezTo>
                        <a:pt x="20" y="199"/>
                        <a:pt x="18" y="187"/>
                        <a:pt x="15" y="182"/>
                      </a:cubicBezTo>
                      <a:cubicBezTo>
                        <a:pt x="12" y="177"/>
                        <a:pt x="13" y="171"/>
                        <a:pt x="11" y="170"/>
                      </a:cubicBezTo>
                      <a:cubicBezTo>
                        <a:pt x="9" y="169"/>
                        <a:pt x="5" y="173"/>
                        <a:pt x="3" y="179"/>
                      </a:cubicBezTo>
                      <a:cubicBezTo>
                        <a:pt x="1" y="185"/>
                        <a:pt x="0" y="197"/>
                        <a:pt x="1" y="208"/>
                      </a:cubicBezTo>
                      <a:cubicBezTo>
                        <a:pt x="2" y="219"/>
                        <a:pt x="3" y="236"/>
                        <a:pt x="8" y="245"/>
                      </a:cubicBezTo>
                      <a:cubicBezTo>
                        <a:pt x="13" y="254"/>
                        <a:pt x="22" y="261"/>
                        <a:pt x="32" y="264"/>
                      </a:cubicBezTo>
                      <a:cubicBezTo>
                        <a:pt x="42" y="267"/>
                        <a:pt x="55" y="264"/>
                        <a:pt x="68" y="260"/>
                      </a:cubicBezTo>
                      <a:cubicBezTo>
                        <a:pt x="81" y="256"/>
                        <a:pt x="94" y="246"/>
                        <a:pt x="111" y="240"/>
                      </a:cubicBezTo>
                      <a:cubicBezTo>
                        <a:pt x="128" y="234"/>
                        <a:pt x="152" y="226"/>
                        <a:pt x="169" y="223"/>
                      </a:cubicBezTo>
                      <a:cubicBezTo>
                        <a:pt x="186" y="220"/>
                        <a:pt x="197" y="220"/>
                        <a:pt x="212" y="221"/>
                      </a:cubicBezTo>
                      <a:cubicBezTo>
                        <a:pt x="227" y="222"/>
                        <a:pt x="247" y="226"/>
                        <a:pt x="257" y="227"/>
                      </a:cubicBezTo>
                      <a:lnTo>
                        <a:pt x="272" y="230"/>
                      </a:lnTo>
                      <a:lnTo>
                        <a:pt x="577" y="383"/>
                      </a:lnTo>
                      <a:lnTo>
                        <a:pt x="594" y="391"/>
                      </a:lnTo>
                      <a:lnTo>
                        <a:pt x="591" y="310"/>
                      </a:lnTo>
                      <a:close/>
                    </a:path>
                  </a:pathLst>
                </a:custGeom>
                <a:solidFill>
                  <a:srgbClr val="FFFFFF">
                    <a:alpha val="100000"/>
                  </a:srgbClr>
                </a:solidFill>
                <a:ln w="9525">
                  <a:noFill/>
                </a:ln>
              </p:spPr>
              <p:txBody>
                <a:bodyPr/>
                <a:p>
                  <a:endParaRPr lang="zh-CN" altLang="en-US"/>
                </a:p>
              </p:txBody>
            </p:sp>
            <p:sp>
              <p:nvSpPr>
                <p:cNvPr id="29740" name="Freeform 99"/>
                <p:cNvSpPr/>
                <p:nvPr/>
              </p:nvSpPr>
              <p:spPr>
                <a:xfrm>
                  <a:off x="1932" y="2326"/>
                  <a:ext cx="670" cy="399"/>
                </a:xfrm>
                <a:custGeom>
                  <a:avLst/>
                  <a:gdLst>
                    <a:gd name="txL" fmla="*/ 0 w 670"/>
                    <a:gd name="txT" fmla="*/ 0 h 399"/>
                    <a:gd name="txR" fmla="*/ 670 w 670"/>
                    <a:gd name="txB" fmla="*/ 399 h 399"/>
                  </a:gdLst>
                  <a:ahLst/>
                  <a:cxnLst>
                    <a:cxn ang="0">
                      <a:pos x="641" y="0"/>
                    </a:cxn>
                    <a:cxn ang="0">
                      <a:pos x="628" y="3"/>
                    </a:cxn>
                    <a:cxn ang="0">
                      <a:pos x="334" y="135"/>
                    </a:cxn>
                    <a:cxn ang="0">
                      <a:pos x="313" y="142"/>
                    </a:cxn>
                    <a:cxn ang="0">
                      <a:pos x="221" y="144"/>
                    </a:cxn>
                    <a:cxn ang="0">
                      <a:pos x="116" y="114"/>
                    </a:cxn>
                    <a:cxn ang="0">
                      <a:pos x="54" y="121"/>
                    </a:cxn>
                    <a:cxn ang="0">
                      <a:pos x="7" y="146"/>
                    </a:cxn>
                    <a:cxn ang="0">
                      <a:pos x="11" y="184"/>
                    </a:cxn>
                    <a:cxn ang="0">
                      <a:pos x="41" y="202"/>
                    </a:cxn>
                    <a:cxn ang="0">
                      <a:pos x="52" y="210"/>
                    </a:cxn>
                    <a:cxn ang="0">
                      <a:pos x="54" y="196"/>
                    </a:cxn>
                    <a:cxn ang="0">
                      <a:pos x="56" y="174"/>
                    </a:cxn>
                    <a:cxn ang="0">
                      <a:pos x="77" y="154"/>
                    </a:cxn>
                    <a:cxn ang="0">
                      <a:pos x="110" y="170"/>
                    </a:cxn>
                    <a:cxn ang="0">
                      <a:pos x="118" y="199"/>
                    </a:cxn>
                    <a:cxn ang="0">
                      <a:pos x="130" y="246"/>
                    </a:cxn>
                    <a:cxn ang="0">
                      <a:pos x="145" y="340"/>
                    </a:cxn>
                    <a:cxn ang="0">
                      <a:pos x="163" y="376"/>
                    </a:cxn>
                    <a:cxn ang="0">
                      <a:pos x="199" y="398"/>
                    </a:cxn>
                    <a:cxn ang="0">
                      <a:pos x="240" y="381"/>
                    </a:cxn>
                    <a:cxn ang="0">
                      <a:pos x="274" y="350"/>
                    </a:cxn>
                    <a:cxn ang="0">
                      <a:pos x="286" y="300"/>
                    </a:cxn>
                    <a:cxn ang="0">
                      <a:pos x="308" y="253"/>
                    </a:cxn>
                    <a:cxn ang="0">
                      <a:pos x="336" y="216"/>
                    </a:cxn>
                    <a:cxn ang="0">
                      <a:pos x="384" y="177"/>
                    </a:cxn>
                    <a:cxn ang="0">
                      <a:pos x="407" y="165"/>
                    </a:cxn>
                    <a:cxn ang="0">
                      <a:pos x="659" y="51"/>
                    </a:cxn>
                    <a:cxn ang="0">
                      <a:pos x="670" y="43"/>
                    </a:cxn>
                    <a:cxn ang="0">
                      <a:pos x="641" y="0"/>
                    </a:cxn>
                  </a:cxnLst>
                  <a:rect l="txL" t="txT" r="txR" b="txB"/>
                  <a:pathLst>
                    <a:path w="670" h="399">
                      <a:moveTo>
                        <a:pt x="641" y="0"/>
                      </a:moveTo>
                      <a:lnTo>
                        <a:pt x="628" y="3"/>
                      </a:lnTo>
                      <a:lnTo>
                        <a:pt x="334" y="135"/>
                      </a:lnTo>
                      <a:lnTo>
                        <a:pt x="313" y="142"/>
                      </a:lnTo>
                      <a:cubicBezTo>
                        <a:pt x="294" y="143"/>
                        <a:pt x="254" y="149"/>
                        <a:pt x="221" y="144"/>
                      </a:cubicBezTo>
                      <a:cubicBezTo>
                        <a:pt x="188" y="139"/>
                        <a:pt x="144" y="118"/>
                        <a:pt x="116" y="114"/>
                      </a:cubicBezTo>
                      <a:cubicBezTo>
                        <a:pt x="88" y="110"/>
                        <a:pt x="72" y="116"/>
                        <a:pt x="54" y="121"/>
                      </a:cubicBezTo>
                      <a:cubicBezTo>
                        <a:pt x="36" y="126"/>
                        <a:pt x="14" y="136"/>
                        <a:pt x="7" y="146"/>
                      </a:cubicBezTo>
                      <a:cubicBezTo>
                        <a:pt x="0" y="156"/>
                        <a:pt x="5" y="175"/>
                        <a:pt x="11" y="184"/>
                      </a:cubicBezTo>
                      <a:cubicBezTo>
                        <a:pt x="17" y="193"/>
                        <a:pt x="34" y="198"/>
                        <a:pt x="41" y="202"/>
                      </a:cubicBezTo>
                      <a:cubicBezTo>
                        <a:pt x="48" y="206"/>
                        <a:pt x="50" y="211"/>
                        <a:pt x="52" y="210"/>
                      </a:cubicBezTo>
                      <a:cubicBezTo>
                        <a:pt x="54" y="209"/>
                        <a:pt x="53" y="202"/>
                        <a:pt x="54" y="196"/>
                      </a:cubicBezTo>
                      <a:cubicBezTo>
                        <a:pt x="55" y="190"/>
                        <a:pt x="52" y="181"/>
                        <a:pt x="56" y="174"/>
                      </a:cubicBezTo>
                      <a:cubicBezTo>
                        <a:pt x="60" y="167"/>
                        <a:pt x="68" y="155"/>
                        <a:pt x="77" y="154"/>
                      </a:cubicBezTo>
                      <a:cubicBezTo>
                        <a:pt x="86" y="153"/>
                        <a:pt x="103" y="163"/>
                        <a:pt x="110" y="170"/>
                      </a:cubicBezTo>
                      <a:cubicBezTo>
                        <a:pt x="117" y="177"/>
                        <a:pt x="115" y="186"/>
                        <a:pt x="118" y="199"/>
                      </a:cubicBezTo>
                      <a:cubicBezTo>
                        <a:pt x="121" y="212"/>
                        <a:pt x="126" y="223"/>
                        <a:pt x="130" y="246"/>
                      </a:cubicBezTo>
                      <a:cubicBezTo>
                        <a:pt x="134" y="269"/>
                        <a:pt x="140" y="318"/>
                        <a:pt x="145" y="340"/>
                      </a:cubicBezTo>
                      <a:cubicBezTo>
                        <a:pt x="150" y="362"/>
                        <a:pt x="154" y="366"/>
                        <a:pt x="163" y="376"/>
                      </a:cubicBezTo>
                      <a:cubicBezTo>
                        <a:pt x="172" y="386"/>
                        <a:pt x="186" y="397"/>
                        <a:pt x="199" y="398"/>
                      </a:cubicBezTo>
                      <a:cubicBezTo>
                        <a:pt x="212" y="399"/>
                        <a:pt x="228" y="389"/>
                        <a:pt x="240" y="381"/>
                      </a:cubicBezTo>
                      <a:cubicBezTo>
                        <a:pt x="252" y="373"/>
                        <a:pt x="266" y="363"/>
                        <a:pt x="274" y="350"/>
                      </a:cubicBezTo>
                      <a:cubicBezTo>
                        <a:pt x="282" y="337"/>
                        <a:pt x="280" y="316"/>
                        <a:pt x="286" y="300"/>
                      </a:cubicBezTo>
                      <a:cubicBezTo>
                        <a:pt x="292" y="284"/>
                        <a:pt x="300" y="267"/>
                        <a:pt x="308" y="253"/>
                      </a:cubicBezTo>
                      <a:cubicBezTo>
                        <a:pt x="316" y="239"/>
                        <a:pt x="323" y="229"/>
                        <a:pt x="336" y="216"/>
                      </a:cubicBezTo>
                      <a:cubicBezTo>
                        <a:pt x="349" y="203"/>
                        <a:pt x="372" y="186"/>
                        <a:pt x="384" y="177"/>
                      </a:cubicBezTo>
                      <a:lnTo>
                        <a:pt x="407" y="165"/>
                      </a:lnTo>
                      <a:lnTo>
                        <a:pt x="659" y="51"/>
                      </a:lnTo>
                      <a:lnTo>
                        <a:pt x="670" y="43"/>
                      </a:lnTo>
                      <a:lnTo>
                        <a:pt x="641" y="0"/>
                      </a:lnTo>
                      <a:close/>
                    </a:path>
                  </a:pathLst>
                </a:custGeom>
                <a:solidFill>
                  <a:srgbClr val="FFFFFF">
                    <a:alpha val="100000"/>
                  </a:srgbClr>
                </a:solidFill>
                <a:ln w="9525">
                  <a:noFill/>
                </a:ln>
              </p:spPr>
              <p:txBody>
                <a:bodyPr/>
                <a:p>
                  <a:endParaRPr lang="zh-CN" altLang="en-US"/>
                </a:p>
              </p:txBody>
            </p:sp>
            <p:sp>
              <p:nvSpPr>
                <p:cNvPr id="29741" name="Freeform 100"/>
                <p:cNvSpPr/>
                <p:nvPr/>
              </p:nvSpPr>
              <p:spPr>
                <a:xfrm>
                  <a:off x="3281" y="1776"/>
                  <a:ext cx="627" cy="392"/>
                </a:xfrm>
                <a:custGeom>
                  <a:avLst/>
                  <a:gdLst>
                    <a:gd name="txL" fmla="*/ 0 w 627"/>
                    <a:gd name="txT" fmla="*/ 0 h 392"/>
                    <a:gd name="txR" fmla="*/ 627 w 627"/>
                    <a:gd name="txB" fmla="*/ 392 h 392"/>
                  </a:gdLst>
                  <a:ahLst/>
                  <a:cxnLst>
                    <a:cxn ang="0">
                      <a:pos x="482" y="7"/>
                    </a:cxn>
                    <a:cxn ang="0">
                      <a:pos x="415" y="56"/>
                    </a:cxn>
                    <a:cxn ang="0">
                      <a:pos x="369" y="121"/>
                    </a:cxn>
                    <a:cxn ang="0">
                      <a:pos x="336" y="158"/>
                    </a:cxn>
                    <a:cxn ang="0">
                      <a:pos x="318" y="169"/>
                    </a:cxn>
                    <a:cxn ang="0">
                      <a:pos x="20" y="306"/>
                    </a:cxn>
                    <a:cxn ang="0">
                      <a:pos x="3" y="314"/>
                    </a:cxn>
                    <a:cxn ang="0">
                      <a:pos x="1" y="325"/>
                    </a:cxn>
                    <a:cxn ang="0">
                      <a:pos x="0" y="380"/>
                    </a:cxn>
                    <a:cxn ang="0">
                      <a:pos x="2" y="392"/>
                    </a:cxn>
                    <a:cxn ang="0">
                      <a:pos x="14" y="389"/>
                    </a:cxn>
                    <a:cxn ang="0">
                      <a:pos x="386" y="211"/>
                    </a:cxn>
                    <a:cxn ang="0">
                      <a:pos x="407" y="208"/>
                    </a:cxn>
                    <a:cxn ang="0">
                      <a:pos x="433" y="209"/>
                    </a:cxn>
                    <a:cxn ang="0">
                      <a:pos x="475" y="214"/>
                    </a:cxn>
                    <a:cxn ang="0">
                      <a:pos x="545" y="240"/>
                    </a:cxn>
                    <a:cxn ang="0">
                      <a:pos x="600" y="251"/>
                    </a:cxn>
                    <a:cxn ang="0">
                      <a:pos x="617" y="238"/>
                    </a:cxn>
                    <a:cxn ang="0">
                      <a:pos x="624" y="221"/>
                    </a:cxn>
                    <a:cxn ang="0">
                      <a:pos x="627" y="170"/>
                    </a:cxn>
                    <a:cxn ang="0">
                      <a:pos x="625" y="155"/>
                    </a:cxn>
                    <a:cxn ang="0">
                      <a:pos x="618" y="166"/>
                    </a:cxn>
                    <a:cxn ang="0">
                      <a:pos x="607" y="186"/>
                    </a:cxn>
                    <a:cxn ang="0">
                      <a:pos x="572" y="187"/>
                    </a:cxn>
                    <a:cxn ang="0">
                      <a:pos x="557" y="154"/>
                    </a:cxn>
                    <a:cxn ang="0">
                      <a:pos x="555" y="85"/>
                    </a:cxn>
                    <a:cxn ang="0">
                      <a:pos x="552" y="22"/>
                    </a:cxn>
                    <a:cxn ang="0">
                      <a:pos x="531" y="2"/>
                    </a:cxn>
                    <a:cxn ang="0">
                      <a:pos x="482" y="7"/>
                    </a:cxn>
                  </a:cxnLst>
                  <a:rect l="txL" t="txT" r="txR" b="txB"/>
                  <a:pathLst>
                    <a:path w="627" h="392">
                      <a:moveTo>
                        <a:pt x="482" y="7"/>
                      </a:moveTo>
                      <a:cubicBezTo>
                        <a:pt x="463" y="16"/>
                        <a:pt x="434" y="37"/>
                        <a:pt x="415" y="56"/>
                      </a:cubicBezTo>
                      <a:cubicBezTo>
                        <a:pt x="396" y="75"/>
                        <a:pt x="382" y="104"/>
                        <a:pt x="369" y="121"/>
                      </a:cubicBezTo>
                      <a:cubicBezTo>
                        <a:pt x="356" y="138"/>
                        <a:pt x="345" y="150"/>
                        <a:pt x="336" y="158"/>
                      </a:cubicBezTo>
                      <a:lnTo>
                        <a:pt x="318" y="169"/>
                      </a:lnTo>
                      <a:lnTo>
                        <a:pt x="20" y="306"/>
                      </a:lnTo>
                      <a:lnTo>
                        <a:pt x="3" y="314"/>
                      </a:lnTo>
                      <a:cubicBezTo>
                        <a:pt x="0" y="317"/>
                        <a:pt x="1" y="314"/>
                        <a:pt x="1" y="325"/>
                      </a:cubicBezTo>
                      <a:lnTo>
                        <a:pt x="0" y="380"/>
                      </a:lnTo>
                      <a:cubicBezTo>
                        <a:pt x="0" y="391"/>
                        <a:pt x="0" y="391"/>
                        <a:pt x="2" y="392"/>
                      </a:cubicBezTo>
                      <a:lnTo>
                        <a:pt x="14" y="389"/>
                      </a:lnTo>
                      <a:lnTo>
                        <a:pt x="386" y="211"/>
                      </a:lnTo>
                      <a:lnTo>
                        <a:pt x="407" y="208"/>
                      </a:lnTo>
                      <a:cubicBezTo>
                        <a:pt x="415" y="208"/>
                        <a:pt x="422" y="208"/>
                        <a:pt x="433" y="209"/>
                      </a:cubicBezTo>
                      <a:cubicBezTo>
                        <a:pt x="444" y="210"/>
                        <a:pt x="456" y="209"/>
                        <a:pt x="475" y="214"/>
                      </a:cubicBezTo>
                      <a:cubicBezTo>
                        <a:pt x="494" y="219"/>
                        <a:pt x="524" y="234"/>
                        <a:pt x="545" y="240"/>
                      </a:cubicBezTo>
                      <a:cubicBezTo>
                        <a:pt x="566" y="246"/>
                        <a:pt x="588" y="251"/>
                        <a:pt x="600" y="251"/>
                      </a:cubicBezTo>
                      <a:cubicBezTo>
                        <a:pt x="612" y="251"/>
                        <a:pt x="613" y="243"/>
                        <a:pt x="617" y="238"/>
                      </a:cubicBezTo>
                      <a:cubicBezTo>
                        <a:pt x="621" y="233"/>
                        <a:pt x="622" y="232"/>
                        <a:pt x="624" y="221"/>
                      </a:cubicBezTo>
                      <a:cubicBezTo>
                        <a:pt x="626" y="210"/>
                        <a:pt x="627" y="181"/>
                        <a:pt x="627" y="170"/>
                      </a:cubicBezTo>
                      <a:cubicBezTo>
                        <a:pt x="627" y="159"/>
                        <a:pt x="626" y="156"/>
                        <a:pt x="625" y="155"/>
                      </a:cubicBezTo>
                      <a:cubicBezTo>
                        <a:pt x="624" y="154"/>
                        <a:pt x="621" y="161"/>
                        <a:pt x="618" y="166"/>
                      </a:cubicBezTo>
                      <a:cubicBezTo>
                        <a:pt x="615" y="171"/>
                        <a:pt x="615" y="183"/>
                        <a:pt x="607" y="186"/>
                      </a:cubicBezTo>
                      <a:cubicBezTo>
                        <a:pt x="599" y="189"/>
                        <a:pt x="580" y="192"/>
                        <a:pt x="572" y="187"/>
                      </a:cubicBezTo>
                      <a:cubicBezTo>
                        <a:pt x="564" y="182"/>
                        <a:pt x="560" y="171"/>
                        <a:pt x="557" y="154"/>
                      </a:cubicBezTo>
                      <a:cubicBezTo>
                        <a:pt x="554" y="137"/>
                        <a:pt x="556" y="107"/>
                        <a:pt x="555" y="85"/>
                      </a:cubicBezTo>
                      <a:cubicBezTo>
                        <a:pt x="554" y="63"/>
                        <a:pt x="556" y="36"/>
                        <a:pt x="552" y="22"/>
                      </a:cubicBezTo>
                      <a:cubicBezTo>
                        <a:pt x="548" y="8"/>
                        <a:pt x="543" y="4"/>
                        <a:pt x="531" y="2"/>
                      </a:cubicBezTo>
                      <a:cubicBezTo>
                        <a:pt x="519" y="0"/>
                        <a:pt x="501" y="0"/>
                        <a:pt x="482" y="7"/>
                      </a:cubicBezTo>
                      <a:close/>
                    </a:path>
                  </a:pathLst>
                </a:custGeom>
                <a:solidFill>
                  <a:srgbClr val="FFFFFF">
                    <a:alpha val="100000"/>
                  </a:srgbClr>
                </a:solidFill>
                <a:ln w="9525">
                  <a:noFill/>
                </a:ln>
              </p:spPr>
              <p:txBody>
                <a:bodyPr/>
                <a:p>
                  <a:endParaRPr lang="zh-CN" altLang="en-US"/>
                </a:p>
              </p:txBody>
            </p:sp>
            <p:sp>
              <p:nvSpPr>
                <p:cNvPr id="29742" name="Freeform 101"/>
                <p:cNvSpPr/>
                <p:nvPr/>
              </p:nvSpPr>
              <p:spPr>
                <a:xfrm>
                  <a:off x="3217" y="2314"/>
                  <a:ext cx="696" cy="406"/>
                </a:xfrm>
                <a:custGeom>
                  <a:avLst/>
                  <a:gdLst>
                    <a:gd name="txL" fmla="*/ 0 w 696"/>
                    <a:gd name="txT" fmla="*/ 0 h 406"/>
                    <a:gd name="txR" fmla="*/ 696 w 696"/>
                    <a:gd name="txB" fmla="*/ 406 h 406"/>
                  </a:gdLst>
                  <a:ahLst/>
                  <a:cxnLst>
                    <a:cxn ang="0">
                      <a:pos x="35" y="0"/>
                    </a:cxn>
                    <a:cxn ang="0">
                      <a:pos x="46" y="3"/>
                    </a:cxn>
                    <a:cxn ang="0">
                      <a:pos x="357" y="144"/>
                    </a:cxn>
                    <a:cxn ang="0">
                      <a:pos x="382" y="152"/>
                    </a:cxn>
                    <a:cxn ang="0">
                      <a:pos x="430" y="162"/>
                    </a:cxn>
                    <a:cxn ang="0">
                      <a:pos x="503" y="148"/>
                    </a:cxn>
                    <a:cxn ang="0">
                      <a:pos x="591" y="124"/>
                    </a:cxn>
                    <a:cxn ang="0">
                      <a:pos x="651" y="138"/>
                    </a:cxn>
                    <a:cxn ang="0">
                      <a:pos x="691" y="166"/>
                    </a:cxn>
                    <a:cxn ang="0">
                      <a:pos x="684" y="202"/>
                    </a:cxn>
                    <a:cxn ang="0">
                      <a:pos x="655" y="214"/>
                    </a:cxn>
                    <a:cxn ang="0">
                      <a:pos x="643" y="222"/>
                    </a:cxn>
                    <a:cxn ang="0">
                      <a:pos x="643" y="208"/>
                    </a:cxn>
                    <a:cxn ang="0">
                      <a:pos x="641" y="184"/>
                    </a:cxn>
                    <a:cxn ang="0">
                      <a:pos x="624" y="170"/>
                    </a:cxn>
                    <a:cxn ang="0">
                      <a:pos x="604" y="165"/>
                    </a:cxn>
                    <a:cxn ang="0">
                      <a:pos x="580" y="188"/>
                    </a:cxn>
                    <a:cxn ang="0">
                      <a:pos x="562" y="270"/>
                    </a:cxn>
                    <a:cxn ang="0">
                      <a:pos x="543" y="360"/>
                    </a:cxn>
                    <a:cxn ang="0">
                      <a:pos x="525" y="388"/>
                    </a:cxn>
                    <a:cxn ang="0">
                      <a:pos x="490" y="404"/>
                    </a:cxn>
                    <a:cxn ang="0">
                      <a:pos x="467" y="398"/>
                    </a:cxn>
                    <a:cxn ang="0">
                      <a:pos x="435" y="376"/>
                    </a:cxn>
                    <a:cxn ang="0">
                      <a:pos x="409" y="322"/>
                    </a:cxn>
                    <a:cxn ang="0">
                      <a:pos x="399" y="290"/>
                    </a:cxn>
                    <a:cxn ang="0">
                      <a:pos x="372" y="243"/>
                    </a:cxn>
                    <a:cxn ang="0">
                      <a:pos x="324" y="198"/>
                    </a:cxn>
                    <a:cxn ang="0">
                      <a:pos x="309" y="189"/>
                    </a:cxn>
                    <a:cxn ang="0">
                      <a:pos x="11" y="51"/>
                    </a:cxn>
                    <a:cxn ang="0">
                      <a:pos x="0" y="46"/>
                    </a:cxn>
                    <a:cxn ang="0">
                      <a:pos x="35" y="0"/>
                    </a:cxn>
                  </a:cxnLst>
                  <a:rect l="txL" t="txT" r="txR" b="txB"/>
                  <a:pathLst>
                    <a:path w="696" h="406">
                      <a:moveTo>
                        <a:pt x="35" y="0"/>
                      </a:moveTo>
                      <a:lnTo>
                        <a:pt x="46" y="3"/>
                      </a:lnTo>
                      <a:lnTo>
                        <a:pt x="357" y="144"/>
                      </a:lnTo>
                      <a:lnTo>
                        <a:pt x="382" y="152"/>
                      </a:lnTo>
                      <a:cubicBezTo>
                        <a:pt x="394" y="155"/>
                        <a:pt x="410" y="163"/>
                        <a:pt x="430" y="162"/>
                      </a:cubicBezTo>
                      <a:cubicBezTo>
                        <a:pt x="450" y="161"/>
                        <a:pt x="476" y="154"/>
                        <a:pt x="503" y="148"/>
                      </a:cubicBezTo>
                      <a:cubicBezTo>
                        <a:pt x="530" y="142"/>
                        <a:pt x="566" y="126"/>
                        <a:pt x="591" y="124"/>
                      </a:cubicBezTo>
                      <a:cubicBezTo>
                        <a:pt x="616" y="122"/>
                        <a:pt x="634" y="131"/>
                        <a:pt x="651" y="138"/>
                      </a:cubicBezTo>
                      <a:cubicBezTo>
                        <a:pt x="668" y="145"/>
                        <a:pt x="686" y="155"/>
                        <a:pt x="691" y="166"/>
                      </a:cubicBezTo>
                      <a:cubicBezTo>
                        <a:pt x="696" y="177"/>
                        <a:pt x="690" y="194"/>
                        <a:pt x="684" y="202"/>
                      </a:cubicBezTo>
                      <a:cubicBezTo>
                        <a:pt x="678" y="210"/>
                        <a:pt x="662" y="211"/>
                        <a:pt x="655" y="214"/>
                      </a:cubicBezTo>
                      <a:cubicBezTo>
                        <a:pt x="648" y="217"/>
                        <a:pt x="645" y="223"/>
                        <a:pt x="643" y="222"/>
                      </a:cubicBezTo>
                      <a:cubicBezTo>
                        <a:pt x="641" y="221"/>
                        <a:pt x="643" y="214"/>
                        <a:pt x="643" y="208"/>
                      </a:cubicBezTo>
                      <a:cubicBezTo>
                        <a:pt x="643" y="202"/>
                        <a:pt x="644" y="190"/>
                        <a:pt x="641" y="184"/>
                      </a:cubicBezTo>
                      <a:cubicBezTo>
                        <a:pt x="638" y="178"/>
                        <a:pt x="630" y="173"/>
                        <a:pt x="624" y="170"/>
                      </a:cubicBezTo>
                      <a:cubicBezTo>
                        <a:pt x="618" y="167"/>
                        <a:pt x="611" y="162"/>
                        <a:pt x="604" y="165"/>
                      </a:cubicBezTo>
                      <a:cubicBezTo>
                        <a:pt x="597" y="168"/>
                        <a:pt x="587" y="170"/>
                        <a:pt x="580" y="188"/>
                      </a:cubicBezTo>
                      <a:cubicBezTo>
                        <a:pt x="573" y="206"/>
                        <a:pt x="568" y="241"/>
                        <a:pt x="562" y="270"/>
                      </a:cubicBezTo>
                      <a:cubicBezTo>
                        <a:pt x="556" y="299"/>
                        <a:pt x="549" y="340"/>
                        <a:pt x="543" y="360"/>
                      </a:cubicBezTo>
                      <a:cubicBezTo>
                        <a:pt x="537" y="380"/>
                        <a:pt x="534" y="381"/>
                        <a:pt x="525" y="388"/>
                      </a:cubicBezTo>
                      <a:cubicBezTo>
                        <a:pt x="516" y="395"/>
                        <a:pt x="500" y="402"/>
                        <a:pt x="490" y="404"/>
                      </a:cubicBezTo>
                      <a:cubicBezTo>
                        <a:pt x="480" y="406"/>
                        <a:pt x="476" y="403"/>
                        <a:pt x="467" y="398"/>
                      </a:cubicBezTo>
                      <a:cubicBezTo>
                        <a:pt x="458" y="393"/>
                        <a:pt x="445" y="389"/>
                        <a:pt x="435" y="376"/>
                      </a:cubicBezTo>
                      <a:cubicBezTo>
                        <a:pt x="425" y="363"/>
                        <a:pt x="415" y="336"/>
                        <a:pt x="409" y="322"/>
                      </a:cubicBezTo>
                      <a:cubicBezTo>
                        <a:pt x="403" y="308"/>
                        <a:pt x="405" y="303"/>
                        <a:pt x="399" y="290"/>
                      </a:cubicBezTo>
                      <a:cubicBezTo>
                        <a:pt x="393" y="277"/>
                        <a:pt x="384" y="258"/>
                        <a:pt x="372" y="243"/>
                      </a:cubicBezTo>
                      <a:cubicBezTo>
                        <a:pt x="360" y="228"/>
                        <a:pt x="334" y="207"/>
                        <a:pt x="324" y="198"/>
                      </a:cubicBezTo>
                      <a:lnTo>
                        <a:pt x="309" y="189"/>
                      </a:lnTo>
                      <a:lnTo>
                        <a:pt x="11" y="51"/>
                      </a:lnTo>
                      <a:lnTo>
                        <a:pt x="0" y="46"/>
                      </a:lnTo>
                      <a:lnTo>
                        <a:pt x="35" y="0"/>
                      </a:lnTo>
                      <a:close/>
                    </a:path>
                  </a:pathLst>
                </a:custGeom>
                <a:solidFill>
                  <a:srgbClr val="FFFFFF">
                    <a:alpha val="100000"/>
                  </a:srgbClr>
                </a:solidFill>
                <a:ln w="9525">
                  <a:noFill/>
                </a:ln>
              </p:spPr>
              <p:txBody>
                <a:bodyPr/>
                <a:p>
                  <a:endParaRPr lang="zh-CN" altLang="en-US"/>
                </a:p>
              </p:txBody>
            </p:sp>
            <p:sp>
              <p:nvSpPr>
                <p:cNvPr id="29743" name="Freeform 102"/>
                <p:cNvSpPr/>
                <p:nvPr/>
              </p:nvSpPr>
              <p:spPr>
                <a:xfrm>
                  <a:off x="2588" y="2072"/>
                  <a:ext cx="633" cy="373"/>
                </a:xfrm>
                <a:custGeom>
                  <a:avLst/>
                  <a:gdLst>
                    <a:gd name="txL" fmla="*/ 0 w 633"/>
                    <a:gd name="txT" fmla="*/ 0 h 373"/>
                    <a:gd name="txR" fmla="*/ 633 w 633"/>
                    <a:gd name="txB" fmla="*/ 373 h 373"/>
                  </a:gdLst>
                  <a:ahLst/>
                  <a:cxnLst>
                    <a:cxn ang="0">
                      <a:pos x="2" y="0"/>
                    </a:cxn>
                    <a:cxn ang="0">
                      <a:pos x="2" y="23"/>
                    </a:cxn>
                    <a:cxn ang="0">
                      <a:pos x="6" y="135"/>
                    </a:cxn>
                    <a:cxn ang="0">
                      <a:pos x="41" y="216"/>
                    </a:cxn>
                    <a:cxn ang="0">
                      <a:pos x="95" y="273"/>
                    </a:cxn>
                    <a:cxn ang="0">
                      <a:pos x="173" y="322"/>
                    </a:cxn>
                    <a:cxn ang="0">
                      <a:pos x="245" y="351"/>
                    </a:cxn>
                    <a:cxn ang="0">
                      <a:pos x="350" y="370"/>
                    </a:cxn>
                    <a:cxn ang="0">
                      <a:pos x="446" y="332"/>
                    </a:cxn>
                    <a:cxn ang="0">
                      <a:pos x="509" y="294"/>
                    </a:cxn>
                    <a:cxn ang="0">
                      <a:pos x="562" y="256"/>
                    </a:cxn>
                    <a:cxn ang="0">
                      <a:pos x="603" y="207"/>
                    </a:cxn>
                    <a:cxn ang="0">
                      <a:pos x="626" y="150"/>
                    </a:cxn>
                    <a:cxn ang="0">
                      <a:pos x="630" y="72"/>
                    </a:cxn>
                    <a:cxn ang="0">
                      <a:pos x="633" y="21"/>
                    </a:cxn>
                    <a:cxn ang="0">
                      <a:pos x="629" y="3"/>
                    </a:cxn>
                    <a:cxn ang="0">
                      <a:pos x="611" y="9"/>
                    </a:cxn>
                    <a:cxn ang="0">
                      <a:pos x="568" y="42"/>
                    </a:cxn>
                    <a:cxn ang="0">
                      <a:pos x="557" y="136"/>
                    </a:cxn>
                    <a:cxn ang="0">
                      <a:pos x="504" y="189"/>
                    </a:cxn>
                    <a:cxn ang="0">
                      <a:pos x="404" y="232"/>
                    </a:cxn>
                    <a:cxn ang="0">
                      <a:pos x="322" y="248"/>
                    </a:cxn>
                    <a:cxn ang="0">
                      <a:pos x="267" y="242"/>
                    </a:cxn>
                    <a:cxn ang="0">
                      <a:pos x="208" y="225"/>
                    </a:cxn>
                    <a:cxn ang="0">
                      <a:pos x="137" y="192"/>
                    </a:cxn>
                    <a:cxn ang="0">
                      <a:pos x="89" y="150"/>
                    </a:cxn>
                    <a:cxn ang="0">
                      <a:pos x="74" y="100"/>
                    </a:cxn>
                    <a:cxn ang="0">
                      <a:pos x="66" y="29"/>
                    </a:cxn>
                    <a:cxn ang="0">
                      <a:pos x="17" y="0"/>
                    </a:cxn>
                    <a:cxn ang="0">
                      <a:pos x="2" y="0"/>
                    </a:cxn>
                  </a:cxnLst>
                  <a:rect l="txL" t="txT" r="txR" b="txB"/>
                  <a:pathLst>
                    <a:path w="633" h="373">
                      <a:moveTo>
                        <a:pt x="2" y="0"/>
                      </a:moveTo>
                      <a:lnTo>
                        <a:pt x="2" y="23"/>
                      </a:lnTo>
                      <a:cubicBezTo>
                        <a:pt x="3" y="45"/>
                        <a:pt x="0" y="103"/>
                        <a:pt x="6" y="135"/>
                      </a:cubicBezTo>
                      <a:cubicBezTo>
                        <a:pt x="12" y="167"/>
                        <a:pt x="26" y="193"/>
                        <a:pt x="41" y="216"/>
                      </a:cubicBezTo>
                      <a:cubicBezTo>
                        <a:pt x="56" y="239"/>
                        <a:pt x="73" y="255"/>
                        <a:pt x="95" y="273"/>
                      </a:cubicBezTo>
                      <a:cubicBezTo>
                        <a:pt x="117" y="291"/>
                        <a:pt x="148" y="309"/>
                        <a:pt x="173" y="322"/>
                      </a:cubicBezTo>
                      <a:cubicBezTo>
                        <a:pt x="198" y="335"/>
                        <a:pt x="216" y="343"/>
                        <a:pt x="245" y="351"/>
                      </a:cubicBezTo>
                      <a:cubicBezTo>
                        <a:pt x="274" y="359"/>
                        <a:pt x="317" y="373"/>
                        <a:pt x="350" y="370"/>
                      </a:cubicBezTo>
                      <a:cubicBezTo>
                        <a:pt x="383" y="367"/>
                        <a:pt x="420" y="345"/>
                        <a:pt x="446" y="332"/>
                      </a:cubicBezTo>
                      <a:cubicBezTo>
                        <a:pt x="472" y="319"/>
                        <a:pt x="490" y="307"/>
                        <a:pt x="509" y="294"/>
                      </a:cubicBezTo>
                      <a:cubicBezTo>
                        <a:pt x="528" y="281"/>
                        <a:pt x="546" y="270"/>
                        <a:pt x="562" y="256"/>
                      </a:cubicBezTo>
                      <a:cubicBezTo>
                        <a:pt x="578" y="242"/>
                        <a:pt x="592" y="225"/>
                        <a:pt x="603" y="207"/>
                      </a:cubicBezTo>
                      <a:cubicBezTo>
                        <a:pt x="614" y="189"/>
                        <a:pt x="622" y="172"/>
                        <a:pt x="626" y="150"/>
                      </a:cubicBezTo>
                      <a:cubicBezTo>
                        <a:pt x="630" y="128"/>
                        <a:pt x="629" y="93"/>
                        <a:pt x="630" y="72"/>
                      </a:cubicBezTo>
                      <a:cubicBezTo>
                        <a:pt x="631" y="51"/>
                        <a:pt x="633" y="32"/>
                        <a:pt x="633" y="21"/>
                      </a:cubicBezTo>
                      <a:lnTo>
                        <a:pt x="629" y="3"/>
                      </a:lnTo>
                      <a:lnTo>
                        <a:pt x="611" y="9"/>
                      </a:lnTo>
                      <a:cubicBezTo>
                        <a:pt x="601" y="16"/>
                        <a:pt x="577" y="21"/>
                        <a:pt x="568" y="42"/>
                      </a:cubicBezTo>
                      <a:cubicBezTo>
                        <a:pt x="559" y="63"/>
                        <a:pt x="568" y="112"/>
                        <a:pt x="557" y="136"/>
                      </a:cubicBezTo>
                      <a:cubicBezTo>
                        <a:pt x="546" y="160"/>
                        <a:pt x="529" y="173"/>
                        <a:pt x="504" y="189"/>
                      </a:cubicBezTo>
                      <a:cubicBezTo>
                        <a:pt x="479" y="205"/>
                        <a:pt x="434" y="222"/>
                        <a:pt x="404" y="232"/>
                      </a:cubicBezTo>
                      <a:cubicBezTo>
                        <a:pt x="374" y="242"/>
                        <a:pt x="345" y="246"/>
                        <a:pt x="322" y="248"/>
                      </a:cubicBezTo>
                      <a:cubicBezTo>
                        <a:pt x="299" y="250"/>
                        <a:pt x="286" y="246"/>
                        <a:pt x="267" y="242"/>
                      </a:cubicBezTo>
                      <a:cubicBezTo>
                        <a:pt x="248" y="238"/>
                        <a:pt x="230" y="233"/>
                        <a:pt x="208" y="225"/>
                      </a:cubicBezTo>
                      <a:cubicBezTo>
                        <a:pt x="186" y="217"/>
                        <a:pt x="157" y="204"/>
                        <a:pt x="137" y="192"/>
                      </a:cubicBezTo>
                      <a:cubicBezTo>
                        <a:pt x="117" y="180"/>
                        <a:pt x="99" y="165"/>
                        <a:pt x="89" y="150"/>
                      </a:cubicBezTo>
                      <a:cubicBezTo>
                        <a:pt x="79" y="135"/>
                        <a:pt x="78" y="120"/>
                        <a:pt x="74" y="100"/>
                      </a:cubicBezTo>
                      <a:cubicBezTo>
                        <a:pt x="70" y="80"/>
                        <a:pt x="76" y="46"/>
                        <a:pt x="66" y="29"/>
                      </a:cubicBezTo>
                      <a:cubicBezTo>
                        <a:pt x="56" y="12"/>
                        <a:pt x="28" y="5"/>
                        <a:pt x="17" y="0"/>
                      </a:cubicBezTo>
                      <a:lnTo>
                        <a:pt x="2" y="0"/>
                      </a:lnTo>
                      <a:close/>
                    </a:path>
                  </a:pathLst>
                </a:custGeom>
                <a:solidFill>
                  <a:srgbClr val="FFFFFF">
                    <a:alpha val="100000"/>
                  </a:srgbClr>
                </a:solidFill>
                <a:ln w="9525">
                  <a:noFill/>
                </a:ln>
              </p:spPr>
              <p:txBody>
                <a:bodyPr/>
                <a:p>
                  <a:endParaRPr lang="zh-CN" altLang="en-US"/>
                </a:p>
              </p:txBody>
            </p:sp>
            <p:sp>
              <p:nvSpPr>
                <p:cNvPr id="29744" name="Freeform 103"/>
                <p:cNvSpPr/>
                <p:nvPr/>
              </p:nvSpPr>
              <p:spPr>
                <a:xfrm>
                  <a:off x="2322" y="1049"/>
                  <a:ext cx="1176" cy="1213"/>
                </a:xfrm>
                <a:custGeom>
                  <a:avLst/>
                  <a:gdLst>
                    <a:gd name="txL" fmla="*/ 0 w 1176"/>
                    <a:gd name="txT" fmla="*/ 0 h 1213"/>
                    <a:gd name="txR" fmla="*/ 1176 w 1176"/>
                    <a:gd name="txB" fmla="*/ 1213 h 1213"/>
                  </a:gdLst>
                  <a:ahLst/>
                  <a:cxnLst>
                    <a:cxn ang="0">
                      <a:pos x="344" y="983"/>
                    </a:cxn>
                    <a:cxn ang="0">
                      <a:pos x="158" y="877"/>
                    </a:cxn>
                    <a:cxn ang="0">
                      <a:pos x="116" y="794"/>
                    </a:cxn>
                    <a:cxn ang="0">
                      <a:pos x="133" y="629"/>
                    </a:cxn>
                    <a:cxn ang="0">
                      <a:pos x="107" y="497"/>
                    </a:cxn>
                    <a:cxn ang="0">
                      <a:pos x="166" y="340"/>
                    </a:cxn>
                    <a:cxn ang="0">
                      <a:pos x="176" y="306"/>
                    </a:cxn>
                    <a:cxn ang="0">
                      <a:pos x="147" y="279"/>
                    </a:cxn>
                    <a:cxn ang="0">
                      <a:pos x="64" y="360"/>
                    </a:cxn>
                    <a:cxn ang="0">
                      <a:pos x="41" y="481"/>
                    </a:cxn>
                    <a:cxn ang="0">
                      <a:pos x="28" y="479"/>
                    </a:cxn>
                    <a:cxn ang="0">
                      <a:pos x="1" y="383"/>
                    </a:cxn>
                    <a:cxn ang="0">
                      <a:pos x="65" y="285"/>
                    </a:cxn>
                    <a:cxn ang="0">
                      <a:pos x="324" y="66"/>
                    </a:cxn>
                    <a:cxn ang="0">
                      <a:pos x="553" y="0"/>
                    </a:cxn>
                    <a:cxn ang="0">
                      <a:pos x="846" y="77"/>
                    </a:cxn>
                    <a:cxn ang="0">
                      <a:pos x="1040" y="239"/>
                    </a:cxn>
                    <a:cxn ang="0">
                      <a:pos x="1163" y="402"/>
                    </a:cxn>
                    <a:cxn ang="0">
                      <a:pos x="1132" y="487"/>
                    </a:cxn>
                    <a:cxn ang="0">
                      <a:pos x="1117" y="381"/>
                    </a:cxn>
                    <a:cxn ang="0">
                      <a:pos x="1027" y="300"/>
                    </a:cxn>
                    <a:cxn ang="0">
                      <a:pos x="997" y="336"/>
                    </a:cxn>
                    <a:cxn ang="0">
                      <a:pos x="1043" y="385"/>
                    </a:cxn>
                    <a:cxn ang="0">
                      <a:pos x="1062" y="498"/>
                    </a:cxn>
                    <a:cxn ang="0">
                      <a:pos x="1036" y="617"/>
                    </a:cxn>
                    <a:cxn ang="0">
                      <a:pos x="1036" y="847"/>
                    </a:cxn>
                    <a:cxn ang="0">
                      <a:pos x="867" y="972"/>
                    </a:cxn>
                    <a:cxn ang="0">
                      <a:pos x="772" y="1058"/>
                    </a:cxn>
                    <a:cxn ang="0">
                      <a:pos x="708" y="1180"/>
                    </a:cxn>
                    <a:cxn ang="0">
                      <a:pos x="483" y="1185"/>
                    </a:cxn>
                    <a:cxn ang="0">
                      <a:pos x="409" y="1125"/>
                    </a:cxn>
                    <a:cxn ang="0">
                      <a:pos x="376" y="1009"/>
                    </a:cxn>
                  </a:cxnLst>
                  <a:rect l="txL" t="txT" r="txR" b="txB"/>
                  <a:pathLst>
                    <a:path w="1176" h="1213">
                      <a:moveTo>
                        <a:pt x="376" y="1009"/>
                      </a:moveTo>
                      <a:cubicBezTo>
                        <a:pt x="366" y="997"/>
                        <a:pt x="366" y="996"/>
                        <a:pt x="344" y="983"/>
                      </a:cubicBezTo>
                      <a:cubicBezTo>
                        <a:pt x="322" y="970"/>
                        <a:pt x="274" y="950"/>
                        <a:pt x="243" y="932"/>
                      </a:cubicBezTo>
                      <a:cubicBezTo>
                        <a:pt x="212" y="914"/>
                        <a:pt x="177" y="892"/>
                        <a:pt x="158" y="877"/>
                      </a:cubicBezTo>
                      <a:cubicBezTo>
                        <a:pt x="139" y="862"/>
                        <a:pt x="138" y="859"/>
                        <a:pt x="131" y="845"/>
                      </a:cubicBezTo>
                      <a:cubicBezTo>
                        <a:pt x="124" y="831"/>
                        <a:pt x="119" y="815"/>
                        <a:pt x="116" y="794"/>
                      </a:cubicBezTo>
                      <a:cubicBezTo>
                        <a:pt x="113" y="773"/>
                        <a:pt x="112" y="748"/>
                        <a:pt x="115" y="721"/>
                      </a:cubicBezTo>
                      <a:cubicBezTo>
                        <a:pt x="118" y="694"/>
                        <a:pt x="132" y="657"/>
                        <a:pt x="133" y="629"/>
                      </a:cubicBezTo>
                      <a:cubicBezTo>
                        <a:pt x="134" y="601"/>
                        <a:pt x="128" y="576"/>
                        <a:pt x="124" y="554"/>
                      </a:cubicBezTo>
                      <a:cubicBezTo>
                        <a:pt x="120" y="532"/>
                        <a:pt x="110" y="519"/>
                        <a:pt x="107" y="497"/>
                      </a:cubicBezTo>
                      <a:cubicBezTo>
                        <a:pt x="104" y="475"/>
                        <a:pt x="97" y="446"/>
                        <a:pt x="107" y="420"/>
                      </a:cubicBezTo>
                      <a:cubicBezTo>
                        <a:pt x="117" y="394"/>
                        <a:pt x="154" y="356"/>
                        <a:pt x="166" y="340"/>
                      </a:cubicBezTo>
                      <a:cubicBezTo>
                        <a:pt x="178" y="324"/>
                        <a:pt x="180" y="328"/>
                        <a:pt x="182" y="322"/>
                      </a:cubicBezTo>
                      <a:cubicBezTo>
                        <a:pt x="184" y="316"/>
                        <a:pt x="180" y="312"/>
                        <a:pt x="176" y="306"/>
                      </a:cubicBezTo>
                      <a:cubicBezTo>
                        <a:pt x="172" y="300"/>
                        <a:pt x="163" y="289"/>
                        <a:pt x="158" y="284"/>
                      </a:cubicBezTo>
                      <a:cubicBezTo>
                        <a:pt x="153" y="279"/>
                        <a:pt x="150" y="279"/>
                        <a:pt x="147" y="279"/>
                      </a:cubicBezTo>
                      <a:cubicBezTo>
                        <a:pt x="144" y="279"/>
                        <a:pt x="151" y="272"/>
                        <a:pt x="137" y="285"/>
                      </a:cubicBezTo>
                      <a:cubicBezTo>
                        <a:pt x="123" y="298"/>
                        <a:pt x="79" y="338"/>
                        <a:pt x="64" y="360"/>
                      </a:cubicBezTo>
                      <a:cubicBezTo>
                        <a:pt x="49" y="382"/>
                        <a:pt x="50" y="398"/>
                        <a:pt x="46" y="418"/>
                      </a:cubicBezTo>
                      <a:cubicBezTo>
                        <a:pt x="42" y="438"/>
                        <a:pt x="42" y="467"/>
                        <a:pt x="41" y="481"/>
                      </a:cubicBezTo>
                      <a:cubicBezTo>
                        <a:pt x="40" y="495"/>
                        <a:pt x="42" y="504"/>
                        <a:pt x="40" y="504"/>
                      </a:cubicBezTo>
                      <a:cubicBezTo>
                        <a:pt x="38" y="504"/>
                        <a:pt x="33" y="490"/>
                        <a:pt x="28" y="479"/>
                      </a:cubicBezTo>
                      <a:cubicBezTo>
                        <a:pt x="23" y="468"/>
                        <a:pt x="12" y="452"/>
                        <a:pt x="8" y="436"/>
                      </a:cubicBezTo>
                      <a:cubicBezTo>
                        <a:pt x="4" y="420"/>
                        <a:pt x="0" y="400"/>
                        <a:pt x="1" y="383"/>
                      </a:cubicBezTo>
                      <a:cubicBezTo>
                        <a:pt x="2" y="366"/>
                        <a:pt x="6" y="349"/>
                        <a:pt x="17" y="333"/>
                      </a:cubicBezTo>
                      <a:cubicBezTo>
                        <a:pt x="28" y="317"/>
                        <a:pt x="34" y="313"/>
                        <a:pt x="65" y="285"/>
                      </a:cubicBezTo>
                      <a:cubicBezTo>
                        <a:pt x="96" y="257"/>
                        <a:pt x="160" y="199"/>
                        <a:pt x="203" y="162"/>
                      </a:cubicBezTo>
                      <a:cubicBezTo>
                        <a:pt x="246" y="125"/>
                        <a:pt x="284" y="90"/>
                        <a:pt x="324" y="66"/>
                      </a:cubicBezTo>
                      <a:cubicBezTo>
                        <a:pt x="364" y="42"/>
                        <a:pt x="405" y="31"/>
                        <a:pt x="443" y="20"/>
                      </a:cubicBezTo>
                      <a:cubicBezTo>
                        <a:pt x="481" y="9"/>
                        <a:pt x="508" y="0"/>
                        <a:pt x="553" y="0"/>
                      </a:cubicBezTo>
                      <a:cubicBezTo>
                        <a:pt x="598" y="0"/>
                        <a:pt x="664" y="5"/>
                        <a:pt x="713" y="18"/>
                      </a:cubicBezTo>
                      <a:cubicBezTo>
                        <a:pt x="762" y="31"/>
                        <a:pt x="811" y="57"/>
                        <a:pt x="846" y="77"/>
                      </a:cubicBezTo>
                      <a:cubicBezTo>
                        <a:pt x="881" y="97"/>
                        <a:pt x="891" y="114"/>
                        <a:pt x="923" y="141"/>
                      </a:cubicBezTo>
                      <a:cubicBezTo>
                        <a:pt x="955" y="168"/>
                        <a:pt x="1001" y="204"/>
                        <a:pt x="1040" y="239"/>
                      </a:cubicBezTo>
                      <a:cubicBezTo>
                        <a:pt x="1079" y="274"/>
                        <a:pt x="1136" y="323"/>
                        <a:pt x="1156" y="350"/>
                      </a:cubicBezTo>
                      <a:cubicBezTo>
                        <a:pt x="1176" y="377"/>
                        <a:pt x="1165" y="382"/>
                        <a:pt x="1163" y="402"/>
                      </a:cubicBezTo>
                      <a:cubicBezTo>
                        <a:pt x="1161" y="422"/>
                        <a:pt x="1147" y="457"/>
                        <a:pt x="1142" y="471"/>
                      </a:cubicBezTo>
                      <a:cubicBezTo>
                        <a:pt x="1137" y="485"/>
                        <a:pt x="1134" y="488"/>
                        <a:pt x="1132" y="487"/>
                      </a:cubicBezTo>
                      <a:cubicBezTo>
                        <a:pt x="1130" y="486"/>
                        <a:pt x="1130" y="484"/>
                        <a:pt x="1128" y="466"/>
                      </a:cubicBezTo>
                      <a:cubicBezTo>
                        <a:pt x="1126" y="448"/>
                        <a:pt x="1131" y="410"/>
                        <a:pt x="1117" y="381"/>
                      </a:cubicBezTo>
                      <a:cubicBezTo>
                        <a:pt x="1103" y="352"/>
                        <a:pt x="1058" y="307"/>
                        <a:pt x="1043" y="293"/>
                      </a:cubicBezTo>
                      <a:cubicBezTo>
                        <a:pt x="1028" y="279"/>
                        <a:pt x="1034" y="295"/>
                        <a:pt x="1027" y="300"/>
                      </a:cubicBezTo>
                      <a:cubicBezTo>
                        <a:pt x="1020" y="305"/>
                        <a:pt x="1009" y="315"/>
                        <a:pt x="1004" y="321"/>
                      </a:cubicBezTo>
                      <a:cubicBezTo>
                        <a:pt x="999" y="327"/>
                        <a:pt x="996" y="332"/>
                        <a:pt x="997" y="336"/>
                      </a:cubicBezTo>
                      <a:cubicBezTo>
                        <a:pt x="998" y="340"/>
                        <a:pt x="1000" y="335"/>
                        <a:pt x="1008" y="343"/>
                      </a:cubicBezTo>
                      <a:cubicBezTo>
                        <a:pt x="1016" y="351"/>
                        <a:pt x="1034" y="369"/>
                        <a:pt x="1043" y="385"/>
                      </a:cubicBezTo>
                      <a:cubicBezTo>
                        <a:pt x="1052" y="401"/>
                        <a:pt x="1062" y="418"/>
                        <a:pt x="1065" y="437"/>
                      </a:cubicBezTo>
                      <a:cubicBezTo>
                        <a:pt x="1068" y="456"/>
                        <a:pt x="1064" y="478"/>
                        <a:pt x="1062" y="498"/>
                      </a:cubicBezTo>
                      <a:cubicBezTo>
                        <a:pt x="1060" y="518"/>
                        <a:pt x="1056" y="536"/>
                        <a:pt x="1052" y="556"/>
                      </a:cubicBezTo>
                      <a:cubicBezTo>
                        <a:pt x="1048" y="576"/>
                        <a:pt x="1035" y="587"/>
                        <a:pt x="1036" y="617"/>
                      </a:cubicBezTo>
                      <a:cubicBezTo>
                        <a:pt x="1037" y="647"/>
                        <a:pt x="1060" y="697"/>
                        <a:pt x="1060" y="735"/>
                      </a:cubicBezTo>
                      <a:cubicBezTo>
                        <a:pt x="1060" y="773"/>
                        <a:pt x="1058" y="813"/>
                        <a:pt x="1036" y="847"/>
                      </a:cubicBezTo>
                      <a:cubicBezTo>
                        <a:pt x="1014" y="881"/>
                        <a:pt x="956" y="917"/>
                        <a:pt x="928" y="938"/>
                      </a:cubicBezTo>
                      <a:cubicBezTo>
                        <a:pt x="900" y="959"/>
                        <a:pt x="889" y="958"/>
                        <a:pt x="867" y="972"/>
                      </a:cubicBezTo>
                      <a:cubicBezTo>
                        <a:pt x="845" y="986"/>
                        <a:pt x="812" y="1008"/>
                        <a:pt x="796" y="1022"/>
                      </a:cubicBezTo>
                      <a:cubicBezTo>
                        <a:pt x="780" y="1036"/>
                        <a:pt x="777" y="1040"/>
                        <a:pt x="772" y="1058"/>
                      </a:cubicBezTo>
                      <a:cubicBezTo>
                        <a:pt x="767" y="1076"/>
                        <a:pt x="777" y="1110"/>
                        <a:pt x="766" y="1130"/>
                      </a:cubicBezTo>
                      <a:cubicBezTo>
                        <a:pt x="755" y="1150"/>
                        <a:pt x="738" y="1166"/>
                        <a:pt x="708" y="1180"/>
                      </a:cubicBezTo>
                      <a:cubicBezTo>
                        <a:pt x="678" y="1194"/>
                        <a:pt x="621" y="1211"/>
                        <a:pt x="584" y="1212"/>
                      </a:cubicBezTo>
                      <a:cubicBezTo>
                        <a:pt x="547" y="1213"/>
                        <a:pt x="508" y="1194"/>
                        <a:pt x="483" y="1185"/>
                      </a:cubicBezTo>
                      <a:cubicBezTo>
                        <a:pt x="458" y="1176"/>
                        <a:pt x="448" y="1169"/>
                        <a:pt x="436" y="1159"/>
                      </a:cubicBezTo>
                      <a:cubicBezTo>
                        <a:pt x="424" y="1149"/>
                        <a:pt x="414" y="1142"/>
                        <a:pt x="409" y="1125"/>
                      </a:cubicBezTo>
                      <a:cubicBezTo>
                        <a:pt x="404" y="1108"/>
                        <a:pt x="408" y="1076"/>
                        <a:pt x="403" y="1057"/>
                      </a:cubicBezTo>
                      <a:cubicBezTo>
                        <a:pt x="398" y="1038"/>
                        <a:pt x="387" y="1021"/>
                        <a:pt x="376" y="1009"/>
                      </a:cubicBezTo>
                      <a:close/>
                    </a:path>
                  </a:pathLst>
                </a:custGeom>
                <a:solidFill>
                  <a:srgbClr val="FFFFFF">
                    <a:alpha val="100000"/>
                  </a:srgbClr>
                </a:solidFill>
                <a:ln w="9525">
                  <a:noFill/>
                </a:ln>
              </p:spPr>
              <p:txBody>
                <a:bodyPr/>
                <a:p>
                  <a:endParaRPr lang="zh-CN" altLang="en-US"/>
                </a:p>
              </p:txBody>
            </p:sp>
            <p:sp>
              <p:nvSpPr>
                <p:cNvPr id="29745" name="Freeform 104"/>
                <p:cNvSpPr/>
                <p:nvPr/>
              </p:nvSpPr>
              <p:spPr>
                <a:xfrm>
                  <a:off x="2798" y="1906"/>
                  <a:ext cx="248" cy="238"/>
                </a:xfrm>
                <a:custGeom>
                  <a:avLst/>
                  <a:gdLst>
                    <a:gd name="txL" fmla="*/ 0 w 248"/>
                    <a:gd name="txT" fmla="*/ 0 h 238"/>
                    <a:gd name="txR" fmla="*/ 248 w 248"/>
                    <a:gd name="txB" fmla="*/ 238 h 238"/>
                  </a:gdLst>
                  <a:ahLst/>
                  <a:cxnLst>
                    <a:cxn ang="0">
                      <a:pos x="120" y="2"/>
                    </a:cxn>
                    <a:cxn ang="0">
                      <a:pos x="82" y="21"/>
                    </a:cxn>
                    <a:cxn ang="0">
                      <a:pos x="58" y="55"/>
                    </a:cxn>
                    <a:cxn ang="0">
                      <a:pos x="39" y="115"/>
                    </a:cxn>
                    <a:cxn ang="0">
                      <a:pos x="20" y="156"/>
                    </a:cxn>
                    <a:cxn ang="0">
                      <a:pos x="0" y="184"/>
                    </a:cxn>
                    <a:cxn ang="0">
                      <a:pos x="20" y="225"/>
                    </a:cxn>
                    <a:cxn ang="0">
                      <a:pos x="58" y="237"/>
                    </a:cxn>
                    <a:cxn ang="0">
                      <a:pos x="92" y="220"/>
                    </a:cxn>
                    <a:cxn ang="0">
                      <a:pos x="144" y="216"/>
                    </a:cxn>
                    <a:cxn ang="0">
                      <a:pos x="188" y="232"/>
                    </a:cxn>
                    <a:cxn ang="0">
                      <a:pos x="226" y="228"/>
                    </a:cxn>
                    <a:cxn ang="0">
                      <a:pos x="238" y="213"/>
                    </a:cxn>
                    <a:cxn ang="0">
                      <a:pos x="248" y="187"/>
                    </a:cxn>
                    <a:cxn ang="0">
                      <a:pos x="238" y="148"/>
                    </a:cxn>
                    <a:cxn ang="0">
                      <a:pos x="207" y="120"/>
                    </a:cxn>
                    <a:cxn ang="0">
                      <a:pos x="197" y="81"/>
                    </a:cxn>
                    <a:cxn ang="0">
                      <a:pos x="180" y="36"/>
                    </a:cxn>
                    <a:cxn ang="0">
                      <a:pos x="144" y="7"/>
                    </a:cxn>
                    <a:cxn ang="0">
                      <a:pos x="120" y="2"/>
                    </a:cxn>
                  </a:cxnLst>
                  <a:rect l="txL" t="txT" r="txR" b="txB"/>
                  <a:pathLst>
                    <a:path w="248" h="238">
                      <a:moveTo>
                        <a:pt x="120" y="2"/>
                      </a:moveTo>
                      <a:cubicBezTo>
                        <a:pt x="110" y="4"/>
                        <a:pt x="92" y="12"/>
                        <a:pt x="82" y="21"/>
                      </a:cubicBezTo>
                      <a:cubicBezTo>
                        <a:pt x="72" y="30"/>
                        <a:pt x="65" y="39"/>
                        <a:pt x="58" y="55"/>
                      </a:cubicBezTo>
                      <a:cubicBezTo>
                        <a:pt x="51" y="71"/>
                        <a:pt x="45" y="98"/>
                        <a:pt x="39" y="115"/>
                      </a:cubicBezTo>
                      <a:cubicBezTo>
                        <a:pt x="33" y="132"/>
                        <a:pt x="26" y="145"/>
                        <a:pt x="20" y="156"/>
                      </a:cubicBezTo>
                      <a:cubicBezTo>
                        <a:pt x="14" y="167"/>
                        <a:pt x="0" y="173"/>
                        <a:pt x="0" y="184"/>
                      </a:cubicBezTo>
                      <a:cubicBezTo>
                        <a:pt x="0" y="195"/>
                        <a:pt x="10" y="216"/>
                        <a:pt x="20" y="225"/>
                      </a:cubicBezTo>
                      <a:cubicBezTo>
                        <a:pt x="30" y="234"/>
                        <a:pt x="46" y="238"/>
                        <a:pt x="58" y="237"/>
                      </a:cubicBezTo>
                      <a:cubicBezTo>
                        <a:pt x="70" y="236"/>
                        <a:pt x="78" y="224"/>
                        <a:pt x="92" y="220"/>
                      </a:cubicBezTo>
                      <a:cubicBezTo>
                        <a:pt x="106" y="216"/>
                        <a:pt x="128" y="214"/>
                        <a:pt x="144" y="216"/>
                      </a:cubicBezTo>
                      <a:cubicBezTo>
                        <a:pt x="160" y="218"/>
                        <a:pt x="174" y="230"/>
                        <a:pt x="188" y="232"/>
                      </a:cubicBezTo>
                      <a:cubicBezTo>
                        <a:pt x="202" y="234"/>
                        <a:pt x="218" y="231"/>
                        <a:pt x="226" y="228"/>
                      </a:cubicBezTo>
                      <a:cubicBezTo>
                        <a:pt x="234" y="225"/>
                        <a:pt x="234" y="220"/>
                        <a:pt x="238" y="213"/>
                      </a:cubicBezTo>
                      <a:cubicBezTo>
                        <a:pt x="242" y="206"/>
                        <a:pt x="248" y="198"/>
                        <a:pt x="248" y="187"/>
                      </a:cubicBezTo>
                      <a:cubicBezTo>
                        <a:pt x="248" y="176"/>
                        <a:pt x="245" y="159"/>
                        <a:pt x="238" y="148"/>
                      </a:cubicBezTo>
                      <a:cubicBezTo>
                        <a:pt x="231" y="137"/>
                        <a:pt x="214" y="131"/>
                        <a:pt x="207" y="120"/>
                      </a:cubicBezTo>
                      <a:cubicBezTo>
                        <a:pt x="200" y="109"/>
                        <a:pt x="202" y="95"/>
                        <a:pt x="197" y="81"/>
                      </a:cubicBezTo>
                      <a:cubicBezTo>
                        <a:pt x="192" y="67"/>
                        <a:pt x="189" y="48"/>
                        <a:pt x="180" y="36"/>
                      </a:cubicBezTo>
                      <a:cubicBezTo>
                        <a:pt x="171" y="24"/>
                        <a:pt x="153" y="13"/>
                        <a:pt x="144" y="7"/>
                      </a:cubicBezTo>
                      <a:cubicBezTo>
                        <a:pt x="135" y="1"/>
                        <a:pt x="130" y="0"/>
                        <a:pt x="120" y="2"/>
                      </a:cubicBezTo>
                      <a:close/>
                    </a:path>
                  </a:pathLst>
                </a:custGeom>
                <a:solidFill>
                  <a:srgbClr val="000000">
                    <a:alpha val="100000"/>
                  </a:srgbClr>
                </a:solidFill>
                <a:ln w="9525">
                  <a:noFill/>
                </a:ln>
              </p:spPr>
              <p:txBody>
                <a:bodyPr/>
                <a:p>
                  <a:endParaRPr lang="zh-CN" altLang="en-US"/>
                </a:p>
              </p:txBody>
            </p:sp>
            <p:sp>
              <p:nvSpPr>
                <p:cNvPr id="29746" name="Freeform 105"/>
                <p:cNvSpPr/>
                <p:nvPr/>
              </p:nvSpPr>
              <p:spPr>
                <a:xfrm>
                  <a:off x="2488" y="1678"/>
                  <a:ext cx="324" cy="210"/>
                </a:xfrm>
                <a:custGeom>
                  <a:avLst/>
                  <a:gdLst>
                    <a:gd name="txL" fmla="*/ 0 w 324"/>
                    <a:gd name="txT" fmla="*/ 0 h 210"/>
                    <a:gd name="txR" fmla="*/ 324 w 324"/>
                    <a:gd name="txB" fmla="*/ 210 h 210"/>
                  </a:gdLst>
                  <a:ahLst/>
                  <a:cxnLst>
                    <a:cxn ang="0">
                      <a:pos x="272" y="5"/>
                    </a:cxn>
                    <a:cxn ang="0">
                      <a:pos x="142" y="0"/>
                    </a:cxn>
                    <a:cxn ang="0">
                      <a:pos x="40" y="5"/>
                    </a:cxn>
                    <a:cxn ang="0">
                      <a:pos x="6" y="29"/>
                    </a:cxn>
                    <a:cxn ang="0">
                      <a:pos x="6" y="56"/>
                    </a:cxn>
                    <a:cxn ang="0">
                      <a:pos x="22" y="108"/>
                    </a:cxn>
                    <a:cxn ang="0">
                      <a:pos x="67" y="167"/>
                    </a:cxn>
                    <a:cxn ang="0">
                      <a:pos x="131" y="205"/>
                    </a:cxn>
                    <a:cxn ang="0">
                      <a:pos x="208" y="200"/>
                    </a:cxn>
                    <a:cxn ang="0">
                      <a:pos x="245" y="170"/>
                    </a:cxn>
                    <a:cxn ang="0">
                      <a:pos x="283" y="125"/>
                    </a:cxn>
                    <a:cxn ang="0">
                      <a:pos x="312" y="84"/>
                    </a:cxn>
                    <a:cxn ang="0">
                      <a:pos x="323" y="50"/>
                    </a:cxn>
                    <a:cxn ang="0">
                      <a:pos x="309" y="20"/>
                    </a:cxn>
                    <a:cxn ang="0">
                      <a:pos x="272" y="5"/>
                    </a:cxn>
                  </a:cxnLst>
                  <a:rect l="txL" t="txT" r="txR" b="txB"/>
                  <a:pathLst>
                    <a:path w="324" h="210">
                      <a:moveTo>
                        <a:pt x="272" y="5"/>
                      </a:moveTo>
                      <a:cubicBezTo>
                        <a:pt x="244" y="2"/>
                        <a:pt x="181" y="0"/>
                        <a:pt x="142" y="0"/>
                      </a:cubicBezTo>
                      <a:cubicBezTo>
                        <a:pt x="103" y="0"/>
                        <a:pt x="63" y="0"/>
                        <a:pt x="40" y="5"/>
                      </a:cubicBezTo>
                      <a:cubicBezTo>
                        <a:pt x="17" y="10"/>
                        <a:pt x="12" y="21"/>
                        <a:pt x="6" y="29"/>
                      </a:cubicBezTo>
                      <a:cubicBezTo>
                        <a:pt x="0" y="37"/>
                        <a:pt x="3" y="43"/>
                        <a:pt x="6" y="56"/>
                      </a:cubicBezTo>
                      <a:cubicBezTo>
                        <a:pt x="9" y="69"/>
                        <a:pt x="12" y="90"/>
                        <a:pt x="22" y="108"/>
                      </a:cubicBezTo>
                      <a:cubicBezTo>
                        <a:pt x="32" y="126"/>
                        <a:pt x="49" y="151"/>
                        <a:pt x="67" y="167"/>
                      </a:cubicBezTo>
                      <a:cubicBezTo>
                        <a:pt x="85" y="183"/>
                        <a:pt x="108" y="200"/>
                        <a:pt x="131" y="205"/>
                      </a:cubicBezTo>
                      <a:cubicBezTo>
                        <a:pt x="154" y="210"/>
                        <a:pt x="189" y="206"/>
                        <a:pt x="208" y="200"/>
                      </a:cubicBezTo>
                      <a:cubicBezTo>
                        <a:pt x="227" y="194"/>
                        <a:pt x="233" y="182"/>
                        <a:pt x="245" y="170"/>
                      </a:cubicBezTo>
                      <a:cubicBezTo>
                        <a:pt x="257" y="158"/>
                        <a:pt x="272" y="139"/>
                        <a:pt x="283" y="125"/>
                      </a:cubicBezTo>
                      <a:cubicBezTo>
                        <a:pt x="294" y="111"/>
                        <a:pt x="305" y="96"/>
                        <a:pt x="312" y="84"/>
                      </a:cubicBezTo>
                      <a:cubicBezTo>
                        <a:pt x="319" y="72"/>
                        <a:pt x="324" y="61"/>
                        <a:pt x="323" y="50"/>
                      </a:cubicBezTo>
                      <a:cubicBezTo>
                        <a:pt x="322" y="39"/>
                        <a:pt x="316" y="27"/>
                        <a:pt x="309" y="20"/>
                      </a:cubicBezTo>
                      <a:cubicBezTo>
                        <a:pt x="302" y="13"/>
                        <a:pt x="300" y="8"/>
                        <a:pt x="272" y="5"/>
                      </a:cubicBezTo>
                      <a:close/>
                    </a:path>
                  </a:pathLst>
                </a:custGeom>
                <a:solidFill>
                  <a:srgbClr val="000000">
                    <a:alpha val="100000"/>
                  </a:srgbClr>
                </a:solidFill>
                <a:ln w="9525">
                  <a:noFill/>
                </a:ln>
              </p:spPr>
              <p:txBody>
                <a:bodyPr/>
                <a:p>
                  <a:endParaRPr lang="zh-CN" altLang="en-US"/>
                </a:p>
              </p:txBody>
            </p:sp>
            <p:sp>
              <p:nvSpPr>
                <p:cNvPr id="29747" name="Freeform 106"/>
                <p:cNvSpPr/>
                <p:nvPr/>
              </p:nvSpPr>
              <p:spPr>
                <a:xfrm>
                  <a:off x="2999" y="1676"/>
                  <a:ext cx="319" cy="215"/>
                </a:xfrm>
                <a:custGeom>
                  <a:avLst/>
                  <a:gdLst>
                    <a:gd name="txL" fmla="*/ 0 w 319"/>
                    <a:gd name="txT" fmla="*/ 0 h 215"/>
                    <a:gd name="txR" fmla="*/ 319 w 319"/>
                    <a:gd name="txB" fmla="*/ 215 h 215"/>
                  </a:gdLst>
                  <a:ahLst/>
                  <a:cxnLst>
                    <a:cxn ang="0">
                      <a:pos x="51" y="4"/>
                    </a:cxn>
                    <a:cxn ang="0">
                      <a:pos x="12" y="28"/>
                    </a:cxn>
                    <a:cxn ang="0">
                      <a:pos x="1" y="47"/>
                    </a:cxn>
                    <a:cxn ang="0">
                      <a:pos x="7" y="78"/>
                    </a:cxn>
                    <a:cxn ang="0">
                      <a:pos x="31" y="113"/>
                    </a:cxn>
                    <a:cxn ang="0">
                      <a:pos x="55" y="148"/>
                    </a:cxn>
                    <a:cxn ang="0">
                      <a:pos x="102" y="196"/>
                    </a:cxn>
                    <a:cxn ang="0">
                      <a:pos x="161" y="214"/>
                    </a:cxn>
                    <a:cxn ang="0">
                      <a:pos x="223" y="201"/>
                    </a:cxn>
                    <a:cxn ang="0">
                      <a:pos x="276" y="150"/>
                    </a:cxn>
                    <a:cxn ang="0">
                      <a:pos x="310" y="87"/>
                    </a:cxn>
                    <a:cxn ang="0">
                      <a:pos x="316" y="34"/>
                    </a:cxn>
                    <a:cxn ang="0">
                      <a:pos x="289" y="9"/>
                    </a:cxn>
                    <a:cxn ang="0">
                      <a:pos x="259" y="2"/>
                    </a:cxn>
                    <a:cxn ang="0">
                      <a:pos x="147" y="2"/>
                    </a:cxn>
                    <a:cxn ang="0">
                      <a:pos x="51" y="4"/>
                    </a:cxn>
                  </a:cxnLst>
                  <a:rect l="txL" t="txT" r="txR" b="txB"/>
                  <a:pathLst>
                    <a:path w="319" h="215">
                      <a:moveTo>
                        <a:pt x="51" y="4"/>
                      </a:moveTo>
                      <a:cubicBezTo>
                        <a:pt x="29" y="8"/>
                        <a:pt x="20" y="21"/>
                        <a:pt x="12" y="28"/>
                      </a:cubicBezTo>
                      <a:cubicBezTo>
                        <a:pt x="4" y="35"/>
                        <a:pt x="2" y="39"/>
                        <a:pt x="1" y="47"/>
                      </a:cubicBezTo>
                      <a:cubicBezTo>
                        <a:pt x="0" y="55"/>
                        <a:pt x="2" y="67"/>
                        <a:pt x="7" y="78"/>
                      </a:cubicBezTo>
                      <a:cubicBezTo>
                        <a:pt x="12" y="89"/>
                        <a:pt x="23" y="101"/>
                        <a:pt x="31" y="113"/>
                      </a:cubicBezTo>
                      <a:cubicBezTo>
                        <a:pt x="39" y="125"/>
                        <a:pt x="43" y="134"/>
                        <a:pt x="55" y="148"/>
                      </a:cubicBezTo>
                      <a:cubicBezTo>
                        <a:pt x="67" y="162"/>
                        <a:pt x="84" y="185"/>
                        <a:pt x="102" y="196"/>
                      </a:cubicBezTo>
                      <a:cubicBezTo>
                        <a:pt x="120" y="207"/>
                        <a:pt x="141" y="213"/>
                        <a:pt x="161" y="214"/>
                      </a:cubicBezTo>
                      <a:cubicBezTo>
                        <a:pt x="181" y="215"/>
                        <a:pt x="204" y="212"/>
                        <a:pt x="223" y="201"/>
                      </a:cubicBezTo>
                      <a:cubicBezTo>
                        <a:pt x="242" y="190"/>
                        <a:pt x="262" y="169"/>
                        <a:pt x="276" y="150"/>
                      </a:cubicBezTo>
                      <a:cubicBezTo>
                        <a:pt x="290" y="131"/>
                        <a:pt x="303" y="106"/>
                        <a:pt x="310" y="87"/>
                      </a:cubicBezTo>
                      <a:cubicBezTo>
                        <a:pt x="317" y="68"/>
                        <a:pt x="319" y="47"/>
                        <a:pt x="316" y="34"/>
                      </a:cubicBezTo>
                      <a:cubicBezTo>
                        <a:pt x="313" y="21"/>
                        <a:pt x="299" y="14"/>
                        <a:pt x="289" y="9"/>
                      </a:cubicBezTo>
                      <a:cubicBezTo>
                        <a:pt x="279" y="4"/>
                        <a:pt x="283" y="3"/>
                        <a:pt x="259" y="2"/>
                      </a:cubicBezTo>
                      <a:cubicBezTo>
                        <a:pt x="235" y="1"/>
                        <a:pt x="182" y="1"/>
                        <a:pt x="147" y="2"/>
                      </a:cubicBezTo>
                      <a:cubicBezTo>
                        <a:pt x="112" y="3"/>
                        <a:pt x="73" y="0"/>
                        <a:pt x="51" y="4"/>
                      </a:cubicBezTo>
                      <a:close/>
                    </a:path>
                  </a:pathLst>
                </a:custGeom>
                <a:solidFill>
                  <a:srgbClr val="000000">
                    <a:alpha val="100000"/>
                  </a:srgbClr>
                </a:solidFill>
                <a:ln w="9525">
                  <a:noFill/>
                </a:ln>
              </p:spPr>
              <p:txBody>
                <a:bodyPr/>
                <a:p>
                  <a:endParaRPr lang="zh-CN" altLang="en-US"/>
                </a:p>
              </p:txBody>
            </p:sp>
          </p:grpSp>
        </p:grpSp>
        <p:grpSp>
          <p:nvGrpSpPr>
            <p:cNvPr id="29714" name="Group 107"/>
            <p:cNvGrpSpPr/>
            <p:nvPr/>
          </p:nvGrpSpPr>
          <p:grpSpPr>
            <a:xfrm>
              <a:off x="4500562" y="5184798"/>
              <a:ext cx="1609725" cy="1420812"/>
              <a:chOff x="799" y="197"/>
              <a:chExt cx="4057" cy="4044"/>
            </a:xfrm>
          </p:grpSpPr>
          <p:grpSp>
            <p:nvGrpSpPr>
              <p:cNvPr id="29728" name="Group 108"/>
              <p:cNvGrpSpPr/>
              <p:nvPr/>
            </p:nvGrpSpPr>
            <p:grpSpPr>
              <a:xfrm>
                <a:off x="799" y="197"/>
                <a:ext cx="4057" cy="4044"/>
                <a:chOff x="799" y="78"/>
                <a:chExt cx="4176" cy="4163"/>
              </a:xfrm>
            </p:grpSpPr>
            <p:sp>
              <p:nvSpPr>
                <p:cNvPr id="29734" name="Freeform 109"/>
                <p:cNvSpPr/>
                <p:nvPr/>
              </p:nvSpPr>
              <p:spPr>
                <a:xfrm>
                  <a:off x="799" y="78"/>
                  <a:ext cx="4176" cy="4163"/>
                </a:xfrm>
                <a:custGeom>
                  <a:avLst/>
                  <a:gdLst>
                    <a:gd name="txL" fmla="*/ 0 w 4176"/>
                    <a:gd name="txT" fmla="*/ 0 h 4163"/>
                    <a:gd name="txR" fmla="*/ 4176 w 4176"/>
                    <a:gd name="txB" fmla="*/ 4163 h 4163"/>
                  </a:gdLst>
                  <a:ahLst/>
                  <a:cxnLst>
                    <a:cxn ang="0">
                      <a:pos x="2088" y="0"/>
                    </a:cxn>
                    <a:cxn ang="0">
                      <a:pos x="0" y="2088"/>
                    </a:cxn>
                    <a:cxn ang="0">
                      <a:pos x="2075" y="4163"/>
                    </a:cxn>
                    <a:cxn ang="0">
                      <a:pos x="4176" y="2062"/>
                    </a:cxn>
                    <a:cxn ang="0">
                      <a:pos x="2088"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735" name="Freeform 110"/>
                <p:cNvSpPr/>
                <p:nvPr/>
              </p:nvSpPr>
              <p:spPr>
                <a:xfrm>
                  <a:off x="1146" y="425"/>
                  <a:ext cx="3481" cy="3469"/>
                </a:xfrm>
                <a:custGeom>
                  <a:avLst/>
                  <a:gdLst>
                    <a:gd name="txL" fmla="*/ 0 w 4176"/>
                    <a:gd name="txT" fmla="*/ 0 h 4163"/>
                    <a:gd name="txR" fmla="*/ 4176 w 4176"/>
                    <a:gd name="txB" fmla="*/ 4163 h 4163"/>
                  </a:gdLst>
                  <a:ahLst/>
                  <a:cxnLst>
                    <a:cxn ang="0">
                      <a:pos x="54" y="0"/>
                    </a:cxn>
                    <a:cxn ang="0">
                      <a:pos x="0" y="53"/>
                    </a:cxn>
                    <a:cxn ang="0">
                      <a:pos x="54" y="108"/>
                    </a:cxn>
                    <a:cxn ang="0">
                      <a:pos x="110" y="53"/>
                    </a:cxn>
                    <a:cxn ang="0">
                      <a:pos x="54" y="0"/>
                    </a:cxn>
                  </a:cxnLst>
                  <a:rect l="txL" t="txT" r="txR" b="txB"/>
                  <a:pathLst>
                    <a:path w="4176" h="4163">
                      <a:moveTo>
                        <a:pt x="2088" y="0"/>
                      </a:moveTo>
                      <a:lnTo>
                        <a:pt x="0" y="2088"/>
                      </a:lnTo>
                      <a:lnTo>
                        <a:pt x="2075" y="4163"/>
                      </a:lnTo>
                      <a:lnTo>
                        <a:pt x="4176" y="2062"/>
                      </a:lnTo>
                      <a:lnTo>
                        <a:pt x="2088" y="0"/>
                      </a:lnTo>
                      <a:close/>
                    </a:path>
                  </a:pathLst>
                </a:custGeom>
                <a:solidFill>
                  <a:srgbClr val="FFFFFF">
                    <a:alpha val="100000"/>
                  </a:srgbClr>
                </a:solidFill>
                <a:ln w="9525">
                  <a:noFill/>
                </a:ln>
              </p:spPr>
              <p:txBody>
                <a:bodyPr/>
                <a:p>
                  <a:endParaRPr lang="zh-CN" altLang="en-US"/>
                </a:p>
              </p:txBody>
            </p:sp>
          </p:grpSp>
          <p:sp>
            <p:nvSpPr>
              <p:cNvPr id="29729" name="Freeform 111"/>
              <p:cNvSpPr/>
              <p:nvPr/>
            </p:nvSpPr>
            <p:spPr>
              <a:xfrm>
                <a:off x="1628" y="854"/>
                <a:ext cx="2697" cy="2713"/>
              </a:xfrm>
              <a:custGeom>
                <a:avLst/>
                <a:gdLst>
                  <a:gd name="txL" fmla="*/ 0 w 1217"/>
                  <a:gd name="txT" fmla="*/ 0 h 1224"/>
                  <a:gd name="txR" fmla="*/ 1217 w 1217"/>
                  <a:gd name="txB" fmla="*/ 1224 h 1224"/>
                </a:gdLst>
                <a:ahLst/>
                <a:cxnLst>
                  <a:cxn ang="0">
                    <a:pos x="2147483646" y="0"/>
                  </a:cxn>
                  <a:cxn ang="0">
                    <a:pos x="2147483646" y="2147483646"/>
                  </a:cxn>
                  <a:cxn ang="0">
                    <a:pos x="2147483646" y="2147483646"/>
                  </a:cxn>
                  <a:cxn ang="0">
                    <a:pos x="0" y="2147483646"/>
                  </a:cxn>
                  <a:cxn ang="0">
                    <a:pos x="2147483646" y="2095698075"/>
                  </a:cxn>
                  <a:cxn ang="0">
                    <a:pos x="2147483646" y="0"/>
                  </a:cxn>
                </a:cxnLst>
                <a:rect l="txL" t="txT" r="txR" b="txB"/>
                <a:pathLst>
                  <a:path w="1217" h="1224">
                    <a:moveTo>
                      <a:pt x="596" y="0"/>
                    </a:moveTo>
                    <a:lnTo>
                      <a:pt x="1217" y="590"/>
                    </a:lnTo>
                    <a:lnTo>
                      <a:pt x="550" y="1224"/>
                    </a:lnTo>
                    <a:lnTo>
                      <a:pt x="0" y="596"/>
                    </a:lnTo>
                    <a:lnTo>
                      <a:pt x="393" y="256"/>
                    </a:lnTo>
                    <a:lnTo>
                      <a:pt x="596" y="0"/>
                    </a:lnTo>
                    <a:close/>
                  </a:path>
                </a:pathLst>
              </a:custGeom>
              <a:solidFill>
                <a:srgbClr val="FFFFFF">
                  <a:alpha val="100000"/>
                </a:srgbClr>
              </a:solidFill>
              <a:ln w="9525">
                <a:noFill/>
              </a:ln>
            </p:spPr>
            <p:txBody>
              <a:bodyPr/>
              <a:p>
                <a:endParaRPr lang="zh-CN" altLang="en-US"/>
              </a:p>
            </p:txBody>
          </p:sp>
          <p:grpSp>
            <p:nvGrpSpPr>
              <p:cNvPr id="29730" name="Group 112"/>
              <p:cNvGrpSpPr/>
              <p:nvPr/>
            </p:nvGrpSpPr>
            <p:grpSpPr>
              <a:xfrm>
                <a:off x="2117" y="1251"/>
                <a:ext cx="1632" cy="1644"/>
                <a:chOff x="997" y="1904"/>
                <a:chExt cx="2152" cy="2167"/>
              </a:xfrm>
            </p:grpSpPr>
            <p:sp>
              <p:nvSpPr>
                <p:cNvPr id="29731" name="Freeform 113"/>
                <p:cNvSpPr/>
                <p:nvPr/>
              </p:nvSpPr>
              <p:spPr>
                <a:xfrm>
                  <a:off x="997" y="1904"/>
                  <a:ext cx="2152" cy="2167"/>
                </a:xfrm>
                <a:custGeom>
                  <a:avLst/>
                  <a:gdLst>
                    <a:gd name="txL" fmla="*/ 0 w 3870"/>
                    <a:gd name="txT" fmla="*/ 0 h 3896"/>
                    <a:gd name="txR" fmla="*/ 3870 w 3870"/>
                    <a:gd name="txB" fmla="*/ 3896 h 3896"/>
                  </a:gdLst>
                  <a:ahLst/>
                  <a:cxnLst>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txL" t="txT" r="txR" b="txB"/>
                  <a:pathLst>
                    <a:path w="3870" h="3896">
                      <a:moveTo>
                        <a:pt x="550" y="0"/>
                      </a:moveTo>
                      <a:lnTo>
                        <a:pt x="673" y="136"/>
                      </a:lnTo>
                      <a:lnTo>
                        <a:pt x="815" y="310"/>
                      </a:lnTo>
                      <a:lnTo>
                        <a:pt x="880" y="420"/>
                      </a:lnTo>
                      <a:lnTo>
                        <a:pt x="925" y="272"/>
                      </a:lnTo>
                      <a:lnTo>
                        <a:pt x="958" y="123"/>
                      </a:lnTo>
                      <a:lnTo>
                        <a:pt x="1022" y="136"/>
                      </a:lnTo>
                      <a:lnTo>
                        <a:pt x="1003" y="343"/>
                      </a:lnTo>
                      <a:lnTo>
                        <a:pt x="1003" y="628"/>
                      </a:lnTo>
                      <a:lnTo>
                        <a:pt x="1022" y="932"/>
                      </a:lnTo>
                      <a:lnTo>
                        <a:pt x="1106" y="1204"/>
                      </a:lnTo>
                      <a:lnTo>
                        <a:pt x="1197" y="1443"/>
                      </a:lnTo>
                      <a:lnTo>
                        <a:pt x="1203" y="1527"/>
                      </a:lnTo>
                      <a:lnTo>
                        <a:pt x="1346" y="1365"/>
                      </a:lnTo>
                      <a:lnTo>
                        <a:pt x="1411" y="1165"/>
                      </a:lnTo>
                      <a:lnTo>
                        <a:pt x="1430" y="925"/>
                      </a:lnTo>
                      <a:lnTo>
                        <a:pt x="1430" y="725"/>
                      </a:lnTo>
                      <a:lnTo>
                        <a:pt x="1398" y="440"/>
                      </a:lnTo>
                      <a:lnTo>
                        <a:pt x="1378" y="129"/>
                      </a:lnTo>
                      <a:lnTo>
                        <a:pt x="1501" y="129"/>
                      </a:lnTo>
                      <a:lnTo>
                        <a:pt x="1553" y="369"/>
                      </a:lnTo>
                      <a:lnTo>
                        <a:pt x="1585" y="569"/>
                      </a:lnTo>
                      <a:lnTo>
                        <a:pt x="1598" y="718"/>
                      </a:lnTo>
                      <a:lnTo>
                        <a:pt x="1741" y="602"/>
                      </a:lnTo>
                      <a:lnTo>
                        <a:pt x="1883" y="433"/>
                      </a:lnTo>
                      <a:lnTo>
                        <a:pt x="1961" y="259"/>
                      </a:lnTo>
                      <a:lnTo>
                        <a:pt x="2038" y="304"/>
                      </a:lnTo>
                      <a:lnTo>
                        <a:pt x="1974" y="511"/>
                      </a:lnTo>
                      <a:lnTo>
                        <a:pt x="1831" y="712"/>
                      </a:lnTo>
                      <a:lnTo>
                        <a:pt x="1669" y="880"/>
                      </a:lnTo>
                      <a:lnTo>
                        <a:pt x="1611" y="925"/>
                      </a:lnTo>
                      <a:lnTo>
                        <a:pt x="1631" y="1229"/>
                      </a:lnTo>
                      <a:lnTo>
                        <a:pt x="1585" y="1443"/>
                      </a:lnTo>
                      <a:lnTo>
                        <a:pt x="1728" y="1385"/>
                      </a:lnTo>
                      <a:lnTo>
                        <a:pt x="1954" y="1346"/>
                      </a:lnTo>
                      <a:lnTo>
                        <a:pt x="2058" y="1294"/>
                      </a:lnTo>
                      <a:lnTo>
                        <a:pt x="2200" y="1132"/>
                      </a:lnTo>
                      <a:lnTo>
                        <a:pt x="2420" y="899"/>
                      </a:lnTo>
                      <a:lnTo>
                        <a:pt x="2504" y="938"/>
                      </a:lnTo>
                      <a:lnTo>
                        <a:pt x="2407" y="1106"/>
                      </a:lnTo>
                      <a:lnTo>
                        <a:pt x="2304" y="1294"/>
                      </a:lnTo>
                      <a:lnTo>
                        <a:pt x="2142" y="1456"/>
                      </a:lnTo>
                      <a:lnTo>
                        <a:pt x="1980" y="1540"/>
                      </a:lnTo>
                      <a:lnTo>
                        <a:pt x="1773" y="1637"/>
                      </a:lnTo>
                      <a:lnTo>
                        <a:pt x="1618" y="1786"/>
                      </a:lnTo>
                      <a:lnTo>
                        <a:pt x="1456" y="1935"/>
                      </a:lnTo>
                      <a:lnTo>
                        <a:pt x="1456" y="2317"/>
                      </a:lnTo>
                      <a:lnTo>
                        <a:pt x="2498" y="2323"/>
                      </a:lnTo>
                      <a:lnTo>
                        <a:pt x="2770" y="2051"/>
                      </a:lnTo>
                      <a:lnTo>
                        <a:pt x="3087" y="1883"/>
                      </a:lnTo>
                      <a:lnTo>
                        <a:pt x="3236" y="1831"/>
                      </a:lnTo>
                      <a:lnTo>
                        <a:pt x="3514" y="1825"/>
                      </a:lnTo>
                      <a:lnTo>
                        <a:pt x="3514" y="1941"/>
                      </a:lnTo>
                      <a:lnTo>
                        <a:pt x="3417" y="2090"/>
                      </a:lnTo>
                      <a:lnTo>
                        <a:pt x="3650" y="2013"/>
                      </a:lnTo>
                      <a:lnTo>
                        <a:pt x="3792" y="2006"/>
                      </a:lnTo>
                      <a:lnTo>
                        <a:pt x="3792" y="2213"/>
                      </a:lnTo>
                      <a:lnTo>
                        <a:pt x="3779" y="2343"/>
                      </a:lnTo>
                      <a:lnTo>
                        <a:pt x="3870" y="2343"/>
                      </a:lnTo>
                      <a:lnTo>
                        <a:pt x="3863" y="2692"/>
                      </a:lnTo>
                      <a:lnTo>
                        <a:pt x="3585" y="2705"/>
                      </a:lnTo>
                      <a:lnTo>
                        <a:pt x="3281" y="2899"/>
                      </a:lnTo>
                      <a:lnTo>
                        <a:pt x="3391" y="2990"/>
                      </a:lnTo>
                      <a:lnTo>
                        <a:pt x="3469" y="3080"/>
                      </a:lnTo>
                      <a:lnTo>
                        <a:pt x="3566" y="3119"/>
                      </a:lnTo>
                      <a:lnTo>
                        <a:pt x="3520" y="3249"/>
                      </a:lnTo>
                      <a:lnTo>
                        <a:pt x="3391" y="3326"/>
                      </a:lnTo>
                      <a:lnTo>
                        <a:pt x="3197" y="3430"/>
                      </a:lnTo>
                      <a:lnTo>
                        <a:pt x="3372" y="3423"/>
                      </a:lnTo>
                      <a:lnTo>
                        <a:pt x="3527" y="3359"/>
                      </a:lnTo>
                      <a:lnTo>
                        <a:pt x="3663" y="3404"/>
                      </a:lnTo>
                      <a:lnTo>
                        <a:pt x="3708" y="3514"/>
                      </a:lnTo>
                      <a:lnTo>
                        <a:pt x="3630" y="3572"/>
                      </a:lnTo>
                      <a:lnTo>
                        <a:pt x="3831" y="3663"/>
                      </a:lnTo>
                      <a:lnTo>
                        <a:pt x="3838" y="3715"/>
                      </a:lnTo>
                      <a:lnTo>
                        <a:pt x="3838" y="3896"/>
                      </a:lnTo>
                      <a:lnTo>
                        <a:pt x="0" y="3896"/>
                      </a:lnTo>
                      <a:lnTo>
                        <a:pt x="110" y="3799"/>
                      </a:lnTo>
                      <a:lnTo>
                        <a:pt x="297" y="3728"/>
                      </a:lnTo>
                      <a:lnTo>
                        <a:pt x="498" y="3676"/>
                      </a:lnTo>
                      <a:lnTo>
                        <a:pt x="925" y="3650"/>
                      </a:lnTo>
                      <a:lnTo>
                        <a:pt x="1165" y="3508"/>
                      </a:lnTo>
                      <a:lnTo>
                        <a:pt x="1462" y="3410"/>
                      </a:lnTo>
                      <a:lnTo>
                        <a:pt x="1631" y="3294"/>
                      </a:lnTo>
                      <a:lnTo>
                        <a:pt x="1682" y="3268"/>
                      </a:lnTo>
                      <a:lnTo>
                        <a:pt x="1572" y="3184"/>
                      </a:lnTo>
                      <a:lnTo>
                        <a:pt x="1579" y="3126"/>
                      </a:lnTo>
                      <a:lnTo>
                        <a:pt x="1896" y="3100"/>
                      </a:lnTo>
                      <a:lnTo>
                        <a:pt x="2019" y="3054"/>
                      </a:lnTo>
                      <a:lnTo>
                        <a:pt x="2129" y="2944"/>
                      </a:lnTo>
                      <a:lnTo>
                        <a:pt x="2213" y="2886"/>
                      </a:lnTo>
                      <a:lnTo>
                        <a:pt x="2265" y="2737"/>
                      </a:lnTo>
                      <a:lnTo>
                        <a:pt x="2317" y="2660"/>
                      </a:lnTo>
                      <a:lnTo>
                        <a:pt x="1469" y="2660"/>
                      </a:lnTo>
                      <a:lnTo>
                        <a:pt x="1488" y="2744"/>
                      </a:lnTo>
                      <a:lnTo>
                        <a:pt x="1598" y="2841"/>
                      </a:lnTo>
                      <a:lnTo>
                        <a:pt x="1715" y="2860"/>
                      </a:lnTo>
                      <a:lnTo>
                        <a:pt x="1838" y="2938"/>
                      </a:lnTo>
                      <a:lnTo>
                        <a:pt x="1967" y="3022"/>
                      </a:lnTo>
                      <a:lnTo>
                        <a:pt x="1909" y="3074"/>
                      </a:lnTo>
                      <a:lnTo>
                        <a:pt x="1741" y="3003"/>
                      </a:lnTo>
                      <a:lnTo>
                        <a:pt x="1592" y="2983"/>
                      </a:lnTo>
                      <a:lnTo>
                        <a:pt x="1385" y="3022"/>
                      </a:lnTo>
                      <a:lnTo>
                        <a:pt x="1275" y="3236"/>
                      </a:lnTo>
                      <a:lnTo>
                        <a:pt x="1203" y="3352"/>
                      </a:lnTo>
                      <a:lnTo>
                        <a:pt x="1106" y="3242"/>
                      </a:lnTo>
                      <a:lnTo>
                        <a:pt x="1016" y="3139"/>
                      </a:lnTo>
                      <a:lnTo>
                        <a:pt x="847" y="3119"/>
                      </a:lnTo>
                      <a:lnTo>
                        <a:pt x="737" y="3184"/>
                      </a:lnTo>
                      <a:lnTo>
                        <a:pt x="569" y="3203"/>
                      </a:lnTo>
                      <a:lnTo>
                        <a:pt x="466" y="3203"/>
                      </a:lnTo>
                      <a:lnTo>
                        <a:pt x="433" y="3145"/>
                      </a:lnTo>
                      <a:lnTo>
                        <a:pt x="563" y="3080"/>
                      </a:lnTo>
                      <a:lnTo>
                        <a:pt x="731" y="3035"/>
                      </a:lnTo>
                      <a:lnTo>
                        <a:pt x="828" y="2970"/>
                      </a:lnTo>
                      <a:lnTo>
                        <a:pt x="925" y="2867"/>
                      </a:lnTo>
                      <a:lnTo>
                        <a:pt x="912" y="2660"/>
                      </a:lnTo>
                      <a:lnTo>
                        <a:pt x="32" y="2660"/>
                      </a:lnTo>
                      <a:lnTo>
                        <a:pt x="32" y="2304"/>
                      </a:lnTo>
                      <a:lnTo>
                        <a:pt x="906" y="2304"/>
                      </a:lnTo>
                      <a:lnTo>
                        <a:pt x="919" y="1792"/>
                      </a:lnTo>
                      <a:lnTo>
                        <a:pt x="815" y="1650"/>
                      </a:lnTo>
                      <a:lnTo>
                        <a:pt x="712" y="1534"/>
                      </a:lnTo>
                      <a:lnTo>
                        <a:pt x="569" y="1469"/>
                      </a:lnTo>
                      <a:lnTo>
                        <a:pt x="336" y="1437"/>
                      </a:lnTo>
                      <a:lnTo>
                        <a:pt x="155" y="1449"/>
                      </a:lnTo>
                      <a:lnTo>
                        <a:pt x="161" y="1326"/>
                      </a:lnTo>
                      <a:lnTo>
                        <a:pt x="330" y="1281"/>
                      </a:lnTo>
                      <a:lnTo>
                        <a:pt x="543" y="1275"/>
                      </a:lnTo>
                      <a:lnTo>
                        <a:pt x="686" y="1333"/>
                      </a:lnTo>
                      <a:lnTo>
                        <a:pt x="867" y="1430"/>
                      </a:lnTo>
                      <a:lnTo>
                        <a:pt x="932" y="1469"/>
                      </a:lnTo>
                      <a:lnTo>
                        <a:pt x="828" y="1152"/>
                      </a:lnTo>
                      <a:lnTo>
                        <a:pt x="627" y="971"/>
                      </a:lnTo>
                      <a:lnTo>
                        <a:pt x="394" y="757"/>
                      </a:lnTo>
                      <a:lnTo>
                        <a:pt x="259" y="686"/>
                      </a:lnTo>
                      <a:lnTo>
                        <a:pt x="200" y="673"/>
                      </a:lnTo>
                      <a:lnTo>
                        <a:pt x="233" y="589"/>
                      </a:lnTo>
                      <a:lnTo>
                        <a:pt x="433" y="640"/>
                      </a:lnTo>
                      <a:lnTo>
                        <a:pt x="543" y="744"/>
                      </a:lnTo>
                      <a:lnTo>
                        <a:pt x="725" y="861"/>
                      </a:lnTo>
                      <a:lnTo>
                        <a:pt x="789" y="880"/>
                      </a:lnTo>
                      <a:lnTo>
                        <a:pt x="783" y="530"/>
                      </a:lnTo>
                      <a:lnTo>
                        <a:pt x="615" y="239"/>
                      </a:lnTo>
                      <a:lnTo>
                        <a:pt x="485" y="84"/>
                      </a:lnTo>
                      <a:lnTo>
                        <a:pt x="550" y="0"/>
                      </a:lnTo>
                      <a:close/>
                    </a:path>
                  </a:pathLst>
                </a:custGeom>
                <a:solidFill>
                  <a:srgbClr val="000000">
                    <a:alpha val="100000"/>
                  </a:srgbClr>
                </a:solidFill>
                <a:ln w="9525">
                  <a:noFill/>
                </a:ln>
              </p:spPr>
              <p:txBody>
                <a:bodyPr/>
                <a:p>
                  <a:endParaRPr lang="zh-CN" altLang="en-US"/>
                </a:p>
              </p:txBody>
            </p:sp>
            <p:sp>
              <p:nvSpPr>
                <p:cNvPr id="29732" name="Freeform 114"/>
                <p:cNvSpPr/>
                <p:nvPr/>
              </p:nvSpPr>
              <p:spPr>
                <a:xfrm>
                  <a:off x="1969" y="2988"/>
                  <a:ext cx="1090" cy="860"/>
                </a:xfrm>
                <a:custGeom>
                  <a:avLst/>
                  <a:gdLst>
                    <a:gd name="txL" fmla="*/ 0 w 1961"/>
                    <a:gd name="txT" fmla="*/ 0 h 1547"/>
                    <a:gd name="txR" fmla="*/ 1961 w 1961"/>
                    <a:gd name="txB" fmla="*/ 1547 h 1547"/>
                  </a:gdLst>
                  <a:ahLst/>
                  <a:cxnLst>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Lst>
                  <a:rect l="txL" t="txT" r="txR" b="txB"/>
                  <a:pathLst>
                    <a:path w="1961" h="1547">
                      <a:moveTo>
                        <a:pt x="0" y="1249"/>
                      </a:moveTo>
                      <a:lnTo>
                        <a:pt x="246" y="1210"/>
                      </a:lnTo>
                      <a:lnTo>
                        <a:pt x="369" y="1145"/>
                      </a:lnTo>
                      <a:lnTo>
                        <a:pt x="485" y="1048"/>
                      </a:lnTo>
                      <a:lnTo>
                        <a:pt x="596" y="906"/>
                      </a:lnTo>
                      <a:lnTo>
                        <a:pt x="718" y="647"/>
                      </a:lnTo>
                      <a:lnTo>
                        <a:pt x="874" y="382"/>
                      </a:lnTo>
                      <a:lnTo>
                        <a:pt x="1049" y="207"/>
                      </a:lnTo>
                      <a:lnTo>
                        <a:pt x="1236" y="97"/>
                      </a:lnTo>
                      <a:lnTo>
                        <a:pt x="1469" y="19"/>
                      </a:lnTo>
                      <a:lnTo>
                        <a:pt x="1637" y="0"/>
                      </a:lnTo>
                      <a:lnTo>
                        <a:pt x="1527" y="200"/>
                      </a:lnTo>
                      <a:lnTo>
                        <a:pt x="1508" y="265"/>
                      </a:lnTo>
                      <a:lnTo>
                        <a:pt x="1573" y="297"/>
                      </a:lnTo>
                      <a:lnTo>
                        <a:pt x="1767" y="194"/>
                      </a:lnTo>
                      <a:lnTo>
                        <a:pt x="1955" y="155"/>
                      </a:lnTo>
                      <a:lnTo>
                        <a:pt x="1961" y="375"/>
                      </a:lnTo>
                      <a:lnTo>
                        <a:pt x="1845" y="530"/>
                      </a:lnTo>
                      <a:lnTo>
                        <a:pt x="1722" y="653"/>
                      </a:lnTo>
                      <a:lnTo>
                        <a:pt x="1502" y="796"/>
                      </a:lnTo>
                      <a:lnTo>
                        <a:pt x="1243" y="951"/>
                      </a:lnTo>
                      <a:lnTo>
                        <a:pt x="1055" y="1009"/>
                      </a:lnTo>
                      <a:lnTo>
                        <a:pt x="848" y="1094"/>
                      </a:lnTo>
                      <a:lnTo>
                        <a:pt x="596" y="1165"/>
                      </a:lnTo>
                      <a:lnTo>
                        <a:pt x="524" y="1229"/>
                      </a:lnTo>
                      <a:lnTo>
                        <a:pt x="460" y="1352"/>
                      </a:lnTo>
                      <a:lnTo>
                        <a:pt x="460" y="1411"/>
                      </a:lnTo>
                      <a:lnTo>
                        <a:pt x="414" y="1547"/>
                      </a:lnTo>
                      <a:lnTo>
                        <a:pt x="324" y="1488"/>
                      </a:lnTo>
                      <a:lnTo>
                        <a:pt x="265" y="1333"/>
                      </a:lnTo>
                      <a:lnTo>
                        <a:pt x="162" y="1320"/>
                      </a:lnTo>
                      <a:lnTo>
                        <a:pt x="32" y="1281"/>
                      </a:lnTo>
                      <a:lnTo>
                        <a:pt x="0" y="1249"/>
                      </a:lnTo>
                      <a:close/>
                    </a:path>
                  </a:pathLst>
                </a:custGeom>
                <a:solidFill>
                  <a:srgbClr val="FFFFFF">
                    <a:alpha val="100000"/>
                  </a:srgbClr>
                </a:solidFill>
                <a:ln w="9525">
                  <a:noFill/>
                </a:ln>
              </p:spPr>
              <p:txBody>
                <a:bodyPr/>
                <a:p>
                  <a:endParaRPr lang="zh-CN" altLang="en-US"/>
                </a:p>
              </p:txBody>
            </p:sp>
            <p:sp>
              <p:nvSpPr>
                <p:cNvPr id="29733" name="Oval 115"/>
                <p:cNvSpPr/>
                <p:nvPr/>
              </p:nvSpPr>
              <p:spPr>
                <a:xfrm>
                  <a:off x="2905" y="3164"/>
                  <a:ext cx="108" cy="108"/>
                </a:xfrm>
                <a:prstGeom prst="ellipse">
                  <a:avLst/>
                </a:prstGeom>
                <a:solidFill>
                  <a:srgbClr val="00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grpSp>
        </p:grpSp>
        <p:grpSp>
          <p:nvGrpSpPr>
            <p:cNvPr id="29715" name="Group 116"/>
            <p:cNvGrpSpPr/>
            <p:nvPr/>
          </p:nvGrpSpPr>
          <p:grpSpPr>
            <a:xfrm>
              <a:off x="6159522" y="5140348"/>
              <a:ext cx="1627188" cy="1490662"/>
              <a:chOff x="799" y="197"/>
              <a:chExt cx="4057" cy="4044"/>
            </a:xfrm>
          </p:grpSpPr>
          <p:sp>
            <p:nvSpPr>
              <p:cNvPr id="29723" name="Freeform 117"/>
              <p:cNvSpPr/>
              <p:nvPr/>
            </p:nvSpPr>
            <p:spPr>
              <a:xfrm>
                <a:off x="799" y="197"/>
                <a:ext cx="4057" cy="4044"/>
              </a:xfrm>
              <a:custGeom>
                <a:avLst/>
                <a:gdLst>
                  <a:gd name="txL" fmla="*/ 0 w 4176"/>
                  <a:gd name="txT" fmla="*/ 0 h 4163"/>
                  <a:gd name="txR" fmla="*/ 4176 w 4176"/>
                  <a:gd name="txB" fmla="*/ 4163 h 4163"/>
                </a:gdLst>
                <a:ahLst/>
                <a:cxnLst>
                  <a:cxn ang="0">
                    <a:pos x="1172" y="0"/>
                  </a:cxn>
                  <a:cxn ang="0">
                    <a:pos x="0" y="1169"/>
                  </a:cxn>
                  <a:cxn ang="0">
                    <a:pos x="1165" y="2330"/>
                  </a:cxn>
                  <a:cxn ang="0">
                    <a:pos x="2342" y="1155"/>
                  </a:cxn>
                  <a:cxn ang="0">
                    <a:pos x="1172"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724" name="Freeform 118"/>
              <p:cNvSpPr/>
              <p:nvPr/>
            </p:nvSpPr>
            <p:spPr>
              <a:xfrm>
                <a:off x="1136" y="534"/>
                <a:ext cx="3382" cy="3370"/>
              </a:xfrm>
              <a:custGeom>
                <a:avLst/>
                <a:gdLst>
                  <a:gd name="txL" fmla="*/ 0 w 4176"/>
                  <a:gd name="txT" fmla="*/ 0 h 4163"/>
                  <a:gd name="txR" fmla="*/ 4176 w 4176"/>
                  <a:gd name="txB" fmla="*/ 4163 h 4163"/>
                </a:gdLst>
                <a:ahLst/>
                <a:cxnLst>
                  <a:cxn ang="0">
                    <a:pos x="31" y="0"/>
                  </a:cxn>
                  <a:cxn ang="0">
                    <a:pos x="0" y="30"/>
                  </a:cxn>
                  <a:cxn ang="0">
                    <a:pos x="31" y="60"/>
                  </a:cxn>
                  <a:cxn ang="0">
                    <a:pos x="62" y="30"/>
                  </a:cxn>
                  <a:cxn ang="0">
                    <a:pos x="31" y="0"/>
                  </a:cxn>
                </a:cxnLst>
                <a:rect l="txL" t="txT" r="txR" b="txB"/>
                <a:pathLst>
                  <a:path w="4176" h="4163">
                    <a:moveTo>
                      <a:pt x="2088" y="0"/>
                    </a:moveTo>
                    <a:lnTo>
                      <a:pt x="0" y="2088"/>
                    </a:lnTo>
                    <a:lnTo>
                      <a:pt x="2075" y="4163"/>
                    </a:lnTo>
                    <a:lnTo>
                      <a:pt x="4176" y="2062"/>
                    </a:lnTo>
                    <a:lnTo>
                      <a:pt x="2088" y="0"/>
                    </a:lnTo>
                    <a:close/>
                  </a:path>
                </a:pathLst>
              </a:custGeom>
              <a:solidFill>
                <a:srgbClr val="FCCB40">
                  <a:alpha val="100000"/>
                </a:srgbClr>
              </a:solidFill>
              <a:ln w="9525">
                <a:noFill/>
              </a:ln>
            </p:spPr>
            <p:txBody>
              <a:bodyPr/>
              <a:p>
                <a:endParaRPr lang="zh-CN" altLang="en-US"/>
              </a:p>
            </p:txBody>
          </p:sp>
          <p:sp>
            <p:nvSpPr>
              <p:cNvPr id="29725" name="Freeform 119"/>
              <p:cNvSpPr/>
              <p:nvPr/>
            </p:nvSpPr>
            <p:spPr>
              <a:xfrm>
                <a:off x="1934" y="1712"/>
                <a:ext cx="360" cy="989"/>
              </a:xfrm>
              <a:custGeom>
                <a:avLst/>
                <a:gdLst>
                  <a:gd name="txL" fmla="*/ 0 w 360"/>
                  <a:gd name="txT" fmla="*/ 0 h 989"/>
                  <a:gd name="txR" fmla="*/ 360 w 360"/>
                  <a:gd name="txB" fmla="*/ 989 h 989"/>
                </a:gdLst>
                <a:ahLst/>
                <a:cxnLst>
                  <a:cxn ang="0">
                    <a:pos x="282" y="0"/>
                  </a:cxn>
                  <a:cxn ang="0">
                    <a:pos x="360" y="2"/>
                  </a:cxn>
                  <a:cxn ang="0">
                    <a:pos x="360" y="989"/>
                  </a:cxn>
                  <a:cxn ang="0">
                    <a:pos x="236" y="989"/>
                  </a:cxn>
                  <a:cxn ang="0">
                    <a:pos x="236" y="229"/>
                  </a:cxn>
                  <a:cxn ang="0">
                    <a:pos x="221" y="240"/>
                  </a:cxn>
                  <a:cxn ang="0">
                    <a:pos x="127" y="306"/>
                  </a:cxn>
                  <a:cxn ang="0">
                    <a:pos x="16" y="362"/>
                  </a:cxn>
                  <a:cxn ang="0">
                    <a:pos x="0" y="370"/>
                  </a:cxn>
                  <a:cxn ang="0">
                    <a:pos x="0" y="246"/>
                  </a:cxn>
                  <a:cxn ang="0">
                    <a:pos x="15" y="238"/>
                  </a:cxn>
                  <a:cxn ang="0">
                    <a:pos x="124" y="171"/>
                  </a:cxn>
                  <a:cxn ang="0">
                    <a:pos x="220" y="93"/>
                  </a:cxn>
                  <a:cxn ang="0">
                    <a:pos x="274" y="16"/>
                  </a:cxn>
                  <a:cxn ang="0">
                    <a:pos x="282" y="0"/>
                  </a:cxn>
                </a:cxnLst>
                <a:rect l="txL" t="txT" r="txR" b="txB"/>
                <a:pathLst>
                  <a:path w="360" h="989">
                    <a:moveTo>
                      <a:pt x="282" y="0"/>
                    </a:moveTo>
                    <a:lnTo>
                      <a:pt x="360" y="2"/>
                    </a:lnTo>
                    <a:lnTo>
                      <a:pt x="360" y="989"/>
                    </a:lnTo>
                    <a:lnTo>
                      <a:pt x="236" y="989"/>
                    </a:lnTo>
                    <a:lnTo>
                      <a:pt x="236" y="229"/>
                    </a:lnTo>
                    <a:lnTo>
                      <a:pt x="221" y="240"/>
                    </a:lnTo>
                    <a:cubicBezTo>
                      <a:pt x="203" y="253"/>
                      <a:pt x="161" y="286"/>
                      <a:pt x="127" y="306"/>
                    </a:cubicBezTo>
                    <a:cubicBezTo>
                      <a:pt x="93" y="326"/>
                      <a:pt x="37" y="351"/>
                      <a:pt x="16" y="362"/>
                    </a:cubicBezTo>
                    <a:lnTo>
                      <a:pt x="0" y="370"/>
                    </a:lnTo>
                    <a:lnTo>
                      <a:pt x="0" y="246"/>
                    </a:lnTo>
                    <a:lnTo>
                      <a:pt x="15" y="238"/>
                    </a:lnTo>
                    <a:cubicBezTo>
                      <a:pt x="36" y="226"/>
                      <a:pt x="90" y="195"/>
                      <a:pt x="124" y="171"/>
                    </a:cubicBezTo>
                    <a:cubicBezTo>
                      <a:pt x="158" y="147"/>
                      <a:pt x="195" y="119"/>
                      <a:pt x="220" y="93"/>
                    </a:cubicBezTo>
                    <a:cubicBezTo>
                      <a:pt x="245" y="67"/>
                      <a:pt x="264" y="31"/>
                      <a:pt x="274" y="16"/>
                    </a:cubicBezTo>
                    <a:lnTo>
                      <a:pt x="282" y="0"/>
                    </a:lnTo>
                    <a:close/>
                  </a:path>
                </a:pathLst>
              </a:custGeom>
              <a:solidFill>
                <a:srgbClr val="000000">
                  <a:alpha val="100000"/>
                </a:srgbClr>
              </a:solidFill>
              <a:ln w="9525">
                <a:noFill/>
              </a:ln>
            </p:spPr>
            <p:txBody>
              <a:bodyPr/>
              <a:p>
                <a:endParaRPr lang="zh-CN" altLang="en-US"/>
              </a:p>
            </p:txBody>
          </p:sp>
          <p:sp>
            <p:nvSpPr>
              <p:cNvPr id="29726" name="Rectangle 120"/>
              <p:cNvSpPr/>
              <p:nvPr/>
            </p:nvSpPr>
            <p:spPr>
              <a:xfrm>
                <a:off x="2675" y="2555"/>
                <a:ext cx="141" cy="136"/>
              </a:xfrm>
              <a:prstGeom prst="rect">
                <a:avLst/>
              </a:prstGeom>
              <a:solidFill>
                <a:srgbClr val="00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sp>
            <p:nvSpPr>
              <p:cNvPr id="29727" name="Freeform 121"/>
              <p:cNvSpPr/>
              <p:nvPr/>
            </p:nvSpPr>
            <p:spPr>
              <a:xfrm>
                <a:off x="2994" y="1726"/>
                <a:ext cx="646" cy="993"/>
              </a:xfrm>
              <a:custGeom>
                <a:avLst/>
                <a:gdLst>
                  <a:gd name="txL" fmla="*/ 0 w 646"/>
                  <a:gd name="txT" fmla="*/ 0 h 993"/>
                  <a:gd name="txR" fmla="*/ 646 w 646"/>
                  <a:gd name="txB" fmla="*/ 993 h 993"/>
                </a:gdLst>
                <a:ahLst/>
                <a:cxnLst>
                  <a:cxn ang="0">
                    <a:pos x="110" y="2"/>
                  </a:cxn>
                  <a:cxn ang="0">
                    <a:pos x="20" y="508"/>
                  </a:cxn>
                  <a:cxn ang="0">
                    <a:pos x="134" y="525"/>
                  </a:cxn>
                  <a:cxn ang="0">
                    <a:pos x="142" y="509"/>
                  </a:cxn>
                  <a:cxn ang="0">
                    <a:pos x="198" y="460"/>
                  </a:cxn>
                  <a:cxn ang="0">
                    <a:pos x="265" y="434"/>
                  </a:cxn>
                  <a:cxn ang="0">
                    <a:pos x="358" y="432"/>
                  </a:cxn>
                  <a:cxn ang="0">
                    <a:pos x="457" y="479"/>
                  </a:cxn>
                  <a:cxn ang="0">
                    <a:pos x="510" y="564"/>
                  </a:cxn>
                  <a:cxn ang="0">
                    <a:pos x="518" y="663"/>
                  </a:cxn>
                  <a:cxn ang="0">
                    <a:pos x="494" y="773"/>
                  </a:cxn>
                  <a:cxn ang="0">
                    <a:pos x="416" y="860"/>
                  </a:cxn>
                  <a:cxn ang="0">
                    <a:pos x="315" y="884"/>
                  </a:cxn>
                  <a:cxn ang="0">
                    <a:pos x="236" y="866"/>
                  </a:cxn>
                  <a:cxn ang="0">
                    <a:pos x="180" y="828"/>
                  </a:cxn>
                  <a:cxn ang="0">
                    <a:pos x="142" y="776"/>
                  </a:cxn>
                  <a:cxn ang="0">
                    <a:pos x="124" y="722"/>
                  </a:cxn>
                  <a:cxn ang="0">
                    <a:pos x="123" y="703"/>
                  </a:cxn>
                  <a:cxn ang="0">
                    <a:pos x="0" y="717"/>
                  </a:cxn>
                  <a:cxn ang="0">
                    <a:pos x="1" y="733"/>
                  </a:cxn>
                  <a:cxn ang="0">
                    <a:pos x="33" y="837"/>
                  </a:cxn>
                  <a:cxn ang="0">
                    <a:pos x="100" y="919"/>
                  </a:cxn>
                  <a:cxn ang="0">
                    <a:pos x="188" y="970"/>
                  </a:cxn>
                  <a:cxn ang="0">
                    <a:pos x="307" y="992"/>
                  </a:cxn>
                  <a:cxn ang="0">
                    <a:pos x="452" y="962"/>
                  </a:cxn>
                  <a:cxn ang="0">
                    <a:pos x="556" y="885"/>
                  </a:cxn>
                  <a:cxn ang="0">
                    <a:pos x="628" y="760"/>
                  </a:cxn>
                  <a:cxn ang="0">
                    <a:pos x="646" y="637"/>
                  </a:cxn>
                  <a:cxn ang="0">
                    <a:pos x="625" y="516"/>
                  </a:cxn>
                  <a:cxn ang="0">
                    <a:pos x="580" y="436"/>
                  </a:cxn>
                  <a:cxn ang="0">
                    <a:pos x="513" y="372"/>
                  </a:cxn>
                  <a:cxn ang="0">
                    <a:pos x="422" y="335"/>
                  </a:cxn>
                  <a:cxn ang="0">
                    <a:pos x="300" y="324"/>
                  </a:cxn>
                  <a:cxn ang="0">
                    <a:pos x="176" y="365"/>
                  </a:cxn>
                  <a:cxn ang="0">
                    <a:pos x="161" y="380"/>
                  </a:cxn>
                  <a:cxn ang="0">
                    <a:pos x="212" y="112"/>
                  </a:cxn>
                  <a:cxn ang="0">
                    <a:pos x="604" y="112"/>
                  </a:cxn>
                  <a:cxn ang="0">
                    <a:pos x="604" y="0"/>
                  </a:cxn>
                  <a:cxn ang="0">
                    <a:pos x="110" y="2"/>
                  </a:cxn>
                </a:cxnLst>
                <a:rect l="txL" t="txT" r="txR" b="txB"/>
                <a:pathLst>
                  <a:path w="646" h="993">
                    <a:moveTo>
                      <a:pt x="110" y="2"/>
                    </a:moveTo>
                    <a:lnTo>
                      <a:pt x="20" y="508"/>
                    </a:lnTo>
                    <a:lnTo>
                      <a:pt x="134" y="525"/>
                    </a:lnTo>
                    <a:lnTo>
                      <a:pt x="142" y="509"/>
                    </a:lnTo>
                    <a:cubicBezTo>
                      <a:pt x="153" y="498"/>
                      <a:pt x="178" y="472"/>
                      <a:pt x="198" y="460"/>
                    </a:cubicBezTo>
                    <a:cubicBezTo>
                      <a:pt x="218" y="448"/>
                      <a:pt x="238" y="439"/>
                      <a:pt x="265" y="434"/>
                    </a:cubicBezTo>
                    <a:cubicBezTo>
                      <a:pt x="292" y="429"/>
                      <a:pt x="326" y="425"/>
                      <a:pt x="358" y="432"/>
                    </a:cubicBezTo>
                    <a:cubicBezTo>
                      <a:pt x="390" y="439"/>
                      <a:pt x="432" y="457"/>
                      <a:pt x="457" y="479"/>
                    </a:cubicBezTo>
                    <a:cubicBezTo>
                      <a:pt x="482" y="501"/>
                      <a:pt x="500" y="533"/>
                      <a:pt x="510" y="564"/>
                    </a:cubicBezTo>
                    <a:cubicBezTo>
                      <a:pt x="520" y="595"/>
                      <a:pt x="521" y="628"/>
                      <a:pt x="518" y="663"/>
                    </a:cubicBezTo>
                    <a:cubicBezTo>
                      <a:pt x="515" y="698"/>
                      <a:pt x="511" y="740"/>
                      <a:pt x="494" y="773"/>
                    </a:cubicBezTo>
                    <a:cubicBezTo>
                      <a:pt x="477" y="806"/>
                      <a:pt x="446" y="842"/>
                      <a:pt x="416" y="860"/>
                    </a:cubicBezTo>
                    <a:cubicBezTo>
                      <a:pt x="386" y="878"/>
                      <a:pt x="345" y="883"/>
                      <a:pt x="315" y="884"/>
                    </a:cubicBezTo>
                    <a:cubicBezTo>
                      <a:pt x="285" y="885"/>
                      <a:pt x="258" y="875"/>
                      <a:pt x="236" y="866"/>
                    </a:cubicBezTo>
                    <a:cubicBezTo>
                      <a:pt x="214" y="857"/>
                      <a:pt x="196" y="843"/>
                      <a:pt x="180" y="828"/>
                    </a:cubicBezTo>
                    <a:cubicBezTo>
                      <a:pt x="164" y="813"/>
                      <a:pt x="151" y="794"/>
                      <a:pt x="142" y="776"/>
                    </a:cubicBezTo>
                    <a:cubicBezTo>
                      <a:pt x="133" y="758"/>
                      <a:pt x="127" y="734"/>
                      <a:pt x="124" y="722"/>
                    </a:cubicBezTo>
                    <a:lnTo>
                      <a:pt x="123" y="703"/>
                    </a:lnTo>
                    <a:lnTo>
                      <a:pt x="0" y="717"/>
                    </a:lnTo>
                    <a:lnTo>
                      <a:pt x="1" y="733"/>
                    </a:lnTo>
                    <a:cubicBezTo>
                      <a:pt x="7" y="753"/>
                      <a:pt x="17" y="806"/>
                      <a:pt x="33" y="837"/>
                    </a:cubicBezTo>
                    <a:cubicBezTo>
                      <a:pt x="49" y="868"/>
                      <a:pt x="74" y="897"/>
                      <a:pt x="100" y="919"/>
                    </a:cubicBezTo>
                    <a:cubicBezTo>
                      <a:pt x="126" y="941"/>
                      <a:pt x="154" y="958"/>
                      <a:pt x="188" y="970"/>
                    </a:cubicBezTo>
                    <a:cubicBezTo>
                      <a:pt x="222" y="982"/>
                      <a:pt x="263" y="993"/>
                      <a:pt x="307" y="992"/>
                    </a:cubicBezTo>
                    <a:cubicBezTo>
                      <a:pt x="351" y="991"/>
                      <a:pt x="411" y="980"/>
                      <a:pt x="452" y="962"/>
                    </a:cubicBezTo>
                    <a:cubicBezTo>
                      <a:pt x="493" y="944"/>
                      <a:pt x="527" y="919"/>
                      <a:pt x="556" y="885"/>
                    </a:cubicBezTo>
                    <a:cubicBezTo>
                      <a:pt x="585" y="851"/>
                      <a:pt x="613" y="801"/>
                      <a:pt x="628" y="760"/>
                    </a:cubicBezTo>
                    <a:cubicBezTo>
                      <a:pt x="643" y="719"/>
                      <a:pt x="646" y="678"/>
                      <a:pt x="646" y="637"/>
                    </a:cubicBezTo>
                    <a:cubicBezTo>
                      <a:pt x="646" y="596"/>
                      <a:pt x="636" y="549"/>
                      <a:pt x="625" y="516"/>
                    </a:cubicBezTo>
                    <a:cubicBezTo>
                      <a:pt x="614" y="483"/>
                      <a:pt x="599" y="460"/>
                      <a:pt x="580" y="436"/>
                    </a:cubicBezTo>
                    <a:cubicBezTo>
                      <a:pt x="561" y="412"/>
                      <a:pt x="539" y="389"/>
                      <a:pt x="513" y="372"/>
                    </a:cubicBezTo>
                    <a:cubicBezTo>
                      <a:pt x="487" y="355"/>
                      <a:pt x="457" y="343"/>
                      <a:pt x="422" y="335"/>
                    </a:cubicBezTo>
                    <a:cubicBezTo>
                      <a:pt x="387" y="327"/>
                      <a:pt x="341" y="319"/>
                      <a:pt x="300" y="324"/>
                    </a:cubicBezTo>
                    <a:cubicBezTo>
                      <a:pt x="259" y="329"/>
                      <a:pt x="199" y="356"/>
                      <a:pt x="176" y="365"/>
                    </a:cubicBezTo>
                    <a:lnTo>
                      <a:pt x="161" y="380"/>
                    </a:lnTo>
                    <a:lnTo>
                      <a:pt x="212" y="112"/>
                    </a:lnTo>
                    <a:lnTo>
                      <a:pt x="604" y="112"/>
                    </a:lnTo>
                    <a:lnTo>
                      <a:pt x="604" y="0"/>
                    </a:lnTo>
                    <a:lnTo>
                      <a:pt x="110" y="2"/>
                    </a:lnTo>
                    <a:close/>
                  </a:path>
                </a:pathLst>
              </a:custGeom>
              <a:solidFill>
                <a:srgbClr val="000000">
                  <a:alpha val="100000"/>
                </a:srgbClr>
              </a:solidFill>
              <a:ln w="9525">
                <a:noFill/>
              </a:ln>
            </p:spPr>
            <p:txBody>
              <a:bodyPr/>
              <a:p>
                <a:endParaRPr lang="zh-CN" altLang="en-US"/>
              </a:p>
            </p:txBody>
          </p:sp>
        </p:grpSp>
        <p:grpSp>
          <p:nvGrpSpPr>
            <p:cNvPr id="29716" name="Group 122"/>
            <p:cNvGrpSpPr/>
            <p:nvPr/>
          </p:nvGrpSpPr>
          <p:grpSpPr>
            <a:xfrm>
              <a:off x="6215115" y="3624285"/>
              <a:ext cx="1539822" cy="1498600"/>
              <a:chOff x="899" y="197"/>
              <a:chExt cx="3877" cy="4044"/>
            </a:xfrm>
          </p:grpSpPr>
          <p:sp>
            <p:nvSpPr>
              <p:cNvPr id="29717" name="Freeform 123"/>
              <p:cNvSpPr/>
              <p:nvPr/>
            </p:nvSpPr>
            <p:spPr>
              <a:xfrm>
                <a:off x="899" y="197"/>
                <a:ext cx="3877" cy="4044"/>
              </a:xfrm>
              <a:custGeom>
                <a:avLst/>
                <a:gdLst>
                  <a:gd name="txL" fmla="*/ 0 w 4176"/>
                  <a:gd name="txT" fmla="*/ 0 h 4163"/>
                  <a:gd name="txR" fmla="*/ 4176 w 4176"/>
                  <a:gd name="txB" fmla="*/ 4163 h 4163"/>
                </a:gdLst>
                <a:ahLst/>
                <a:cxnLst>
                  <a:cxn ang="0">
                    <a:pos x="620" y="0"/>
                  </a:cxn>
                  <a:cxn ang="0">
                    <a:pos x="0" y="1169"/>
                  </a:cxn>
                  <a:cxn ang="0">
                    <a:pos x="617" y="2330"/>
                  </a:cxn>
                  <a:cxn ang="0">
                    <a:pos x="1241" y="1155"/>
                  </a:cxn>
                  <a:cxn ang="0">
                    <a:pos x="620" y="0"/>
                  </a:cxn>
                </a:cxnLst>
                <a:rect l="txL" t="txT" r="txR" b="txB"/>
                <a:pathLst>
                  <a:path w="4176" h="4163">
                    <a:moveTo>
                      <a:pt x="2088" y="0"/>
                    </a:moveTo>
                    <a:lnTo>
                      <a:pt x="0" y="2088"/>
                    </a:lnTo>
                    <a:lnTo>
                      <a:pt x="2075" y="4163"/>
                    </a:lnTo>
                    <a:lnTo>
                      <a:pt x="4176" y="2062"/>
                    </a:lnTo>
                    <a:lnTo>
                      <a:pt x="2088" y="0"/>
                    </a:lnTo>
                    <a:close/>
                  </a:path>
                </a:pathLst>
              </a:custGeom>
              <a:solidFill>
                <a:srgbClr val="E00000">
                  <a:alpha val="100000"/>
                </a:srgbClr>
              </a:solidFill>
              <a:ln w="9525">
                <a:noFill/>
              </a:ln>
            </p:spPr>
            <p:txBody>
              <a:bodyPr/>
              <a:p>
                <a:endParaRPr lang="zh-CN" altLang="en-US"/>
              </a:p>
            </p:txBody>
          </p:sp>
          <p:sp>
            <p:nvSpPr>
              <p:cNvPr id="29718" name="Freeform 124"/>
              <p:cNvSpPr/>
              <p:nvPr/>
            </p:nvSpPr>
            <p:spPr>
              <a:xfrm>
                <a:off x="1136" y="534"/>
                <a:ext cx="3382" cy="3370"/>
              </a:xfrm>
              <a:custGeom>
                <a:avLst/>
                <a:gdLst>
                  <a:gd name="txL" fmla="*/ 0 w 4176"/>
                  <a:gd name="txT" fmla="*/ 0 h 4163"/>
                  <a:gd name="txR" fmla="*/ 4176 w 4176"/>
                  <a:gd name="txB" fmla="*/ 4163 h 4163"/>
                </a:gdLst>
                <a:ahLst/>
                <a:cxnLst>
                  <a:cxn ang="0">
                    <a:pos x="31" y="0"/>
                  </a:cxn>
                  <a:cxn ang="0">
                    <a:pos x="0" y="30"/>
                  </a:cxn>
                  <a:cxn ang="0">
                    <a:pos x="31" y="60"/>
                  </a:cxn>
                  <a:cxn ang="0">
                    <a:pos x="62" y="30"/>
                  </a:cxn>
                  <a:cxn ang="0">
                    <a:pos x="31" y="0"/>
                  </a:cxn>
                </a:cxnLst>
                <a:rect l="txL" t="txT" r="txR" b="txB"/>
                <a:pathLst>
                  <a:path w="4176" h="4163">
                    <a:moveTo>
                      <a:pt x="2088" y="0"/>
                    </a:moveTo>
                    <a:lnTo>
                      <a:pt x="0" y="2088"/>
                    </a:lnTo>
                    <a:lnTo>
                      <a:pt x="2075" y="4163"/>
                    </a:lnTo>
                    <a:lnTo>
                      <a:pt x="4176" y="2062"/>
                    </a:lnTo>
                    <a:lnTo>
                      <a:pt x="2088" y="0"/>
                    </a:lnTo>
                    <a:close/>
                  </a:path>
                </a:pathLst>
              </a:custGeom>
              <a:solidFill>
                <a:srgbClr val="FCCB40">
                  <a:alpha val="100000"/>
                </a:srgbClr>
              </a:solidFill>
              <a:ln w="9525">
                <a:noFill/>
              </a:ln>
            </p:spPr>
            <p:txBody>
              <a:bodyPr/>
              <a:p>
                <a:endParaRPr lang="zh-CN" altLang="en-US"/>
              </a:p>
            </p:txBody>
          </p:sp>
          <p:sp>
            <p:nvSpPr>
              <p:cNvPr id="29719" name="Freeform 125"/>
              <p:cNvSpPr/>
              <p:nvPr/>
            </p:nvSpPr>
            <p:spPr>
              <a:xfrm>
                <a:off x="1934" y="1712"/>
                <a:ext cx="360" cy="989"/>
              </a:xfrm>
              <a:custGeom>
                <a:avLst/>
                <a:gdLst>
                  <a:gd name="txL" fmla="*/ 0 w 360"/>
                  <a:gd name="txT" fmla="*/ 0 h 989"/>
                  <a:gd name="txR" fmla="*/ 360 w 360"/>
                  <a:gd name="txB" fmla="*/ 989 h 989"/>
                </a:gdLst>
                <a:ahLst/>
                <a:cxnLst>
                  <a:cxn ang="0">
                    <a:pos x="282" y="0"/>
                  </a:cxn>
                  <a:cxn ang="0">
                    <a:pos x="360" y="2"/>
                  </a:cxn>
                  <a:cxn ang="0">
                    <a:pos x="360" y="989"/>
                  </a:cxn>
                  <a:cxn ang="0">
                    <a:pos x="236" y="989"/>
                  </a:cxn>
                  <a:cxn ang="0">
                    <a:pos x="236" y="229"/>
                  </a:cxn>
                  <a:cxn ang="0">
                    <a:pos x="221" y="240"/>
                  </a:cxn>
                  <a:cxn ang="0">
                    <a:pos x="127" y="306"/>
                  </a:cxn>
                  <a:cxn ang="0">
                    <a:pos x="16" y="362"/>
                  </a:cxn>
                  <a:cxn ang="0">
                    <a:pos x="0" y="370"/>
                  </a:cxn>
                  <a:cxn ang="0">
                    <a:pos x="0" y="246"/>
                  </a:cxn>
                  <a:cxn ang="0">
                    <a:pos x="15" y="238"/>
                  </a:cxn>
                  <a:cxn ang="0">
                    <a:pos x="124" y="171"/>
                  </a:cxn>
                  <a:cxn ang="0">
                    <a:pos x="220" y="93"/>
                  </a:cxn>
                  <a:cxn ang="0">
                    <a:pos x="274" y="16"/>
                  </a:cxn>
                  <a:cxn ang="0">
                    <a:pos x="282" y="0"/>
                  </a:cxn>
                </a:cxnLst>
                <a:rect l="txL" t="txT" r="txR" b="txB"/>
                <a:pathLst>
                  <a:path w="360" h="989">
                    <a:moveTo>
                      <a:pt x="282" y="0"/>
                    </a:moveTo>
                    <a:lnTo>
                      <a:pt x="360" y="2"/>
                    </a:lnTo>
                    <a:lnTo>
                      <a:pt x="360" y="989"/>
                    </a:lnTo>
                    <a:lnTo>
                      <a:pt x="236" y="989"/>
                    </a:lnTo>
                    <a:lnTo>
                      <a:pt x="236" y="229"/>
                    </a:lnTo>
                    <a:lnTo>
                      <a:pt x="221" y="240"/>
                    </a:lnTo>
                    <a:cubicBezTo>
                      <a:pt x="203" y="253"/>
                      <a:pt x="161" y="286"/>
                      <a:pt x="127" y="306"/>
                    </a:cubicBezTo>
                    <a:cubicBezTo>
                      <a:pt x="93" y="326"/>
                      <a:pt x="37" y="351"/>
                      <a:pt x="16" y="362"/>
                    </a:cubicBezTo>
                    <a:lnTo>
                      <a:pt x="0" y="370"/>
                    </a:lnTo>
                    <a:lnTo>
                      <a:pt x="0" y="246"/>
                    </a:lnTo>
                    <a:lnTo>
                      <a:pt x="15" y="238"/>
                    </a:lnTo>
                    <a:cubicBezTo>
                      <a:pt x="36" y="226"/>
                      <a:pt x="90" y="195"/>
                      <a:pt x="124" y="171"/>
                    </a:cubicBezTo>
                    <a:cubicBezTo>
                      <a:pt x="158" y="147"/>
                      <a:pt x="195" y="119"/>
                      <a:pt x="220" y="93"/>
                    </a:cubicBezTo>
                    <a:cubicBezTo>
                      <a:pt x="245" y="67"/>
                      <a:pt x="264" y="31"/>
                      <a:pt x="274" y="16"/>
                    </a:cubicBezTo>
                    <a:lnTo>
                      <a:pt x="282" y="0"/>
                    </a:lnTo>
                    <a:close/>
                  </a:path>
                </a:pathLst>
              </a:custGeom>
              <a:solidFill>
                <a:srgbClr val="000000">
                  <a:alpha val="100000"/>
                </a:srgbClr>
              </a:solidFill>
              <a:ln w="9525">
                <a:noFill/>
              </a:ln>
            </p:spPr>
            <p:txBody>
              <a:bodyPr/>
              <a:p>
                <a:endParaRPr lang="zh-CN" altLang="en-US"/>
              </a:p>
            </p:txBody>
          </p:sp>
          <p:sp>
            <p:nvSpPr>
              <p:cNvPr id="29720" name="Rectangle 126"/>
              <p:cNvSpPr/>
              <p:nvPr/>
            </p:nvSpPr>
            <p:spPr>
              <a:xfrm>
                <a:off x="2675" y="2555"/>
                <a:ext cx="141" cy="136"/>
              </a:xfrm>
              <a:prstGeom prst="rect">
                <a:avLst/>
              </a:prstGeom>
              <a:solidFill>
                <a:srgbClr val="000000"/>
              </a:solidFill>
              <a:ln w="9525">
                <a:noFill/>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p>
            </p:txBody>
          </p:sp>
          <p:sp>
            <p:nvSpPr>
              <p:cNvPr id="29721" name="Freeform 127"/>
              <p:cNvSpPr/>
              <p:nvPr/>
            </p:nvSpPr>
            <p:spPr>
              <a:xfrm>
                <a:off x="2992" y="1720"/>
                <a:ext cx="658" cy="1000"/>
              </a:xfrm>
              <a:custGeom>
                <a:avLst/>
                <a:gdLst>
                  <a:gd name="txL" fmla="*/ 0 w 658"/>
                  <a:gd name="txT" fmla="*/ 0 h 1000"/>
                  <a:gd name="txR" fmla="*/ 658 w 658"/>
                  <a:gd name="txB" fmla="*/ 1000 h 1000"/>
                </a:gdLst>
                <a:ahLst/>
                <a:cxnLst>
                  <a:cxn ang="0">
                    <a:pos x="520" y="258"/>
                  </a:cxn>
                  <a:cxn ang="0">
                    <a:pos x="637" y="237"/>
                  </a:cxn>
                  <a:cxn ang="0">
                    <a:pos x="635" y="226"/>
                  </a:cxn>
                  <a:cxn ang="0">
                    <a:pos x="616" y="150"/>
                  </a:cxn>
                  <a:cxn ang="0">
                    <a:pos x="562" y="75"/>
                  </a:cxn>
                  <a:cxn ang="0">
                    <a:pos x="475" y="19"/>
                  </a:cxn>
                  <a:cxn ang="0">
                    <a:pos x="354" y="0"/>
                  </a:cxn>
                  <a:cxn ang="0">
                    <a:pos x="227" y="22"/>
                  </a:cxn>
                  <a:cxn ang="0">
                    <a:pos x="136" y="82"/>
                  </a:cxn>
                  <a:cxn ang="0">
                    <a:pos x="72" y="162"/>
                  </a:cxn>
                  <a:cxn ang="0">
                    <a:pos x="22" y="307"/>
                  </a:cxn>
                  <a:cxn ang="0">
                    <a:pos x="3" y="488"/>
                  </a:cxn>
                  <a:cxn ang="0">
                    <a:pos x="5" y="592"/>
                  </a:cxn>
                  <a:cxn ang="0">
                    <a:pos x="18" y="696"/>
                  </a:cxn>
                  <a:cxn ang="0">
                    <a:pos x="42" y="787"/>
                  </a:cxn>
                  <a:cxn ang="0">
                    <a:pos x="93" y="883"/>
                  </a:cxn>
                  <a:cxn ang="0">
                    <a:pos x="170" y="950"/>
                  </a:cxn>
                  <a:cxn ang="0">
                    <a:pos x="248" y="987"/>
                  </a:cxn>
                  <a:cxn ang="0">
                    <a:pos x="349" y="1000"/>
                  </a:cxn>
                  <a:cxn ang="0">
                    <a:pos x="434" y="987"/>
                  </a:cxn>
                  <a:cxn ang="0">
                    <a:pos x="490" y="965"/>
                  </a:cxn>
                  <a:cxn ang="0">
                    <a:pos x="549" y="923"/>
                  </a:cxn>
                  <a:cxn ang="0">
                    <a:pos x="603" y="854"/>
                  </a:cxn>
                  <a:cxn ang="0">
                    <a:pos x="637" y="773"/>
                  </a:cxn>
                  <a:cxn ang="0">
                    <a:pos x="653" y="698"/>
                  </a:cxn>
                  <a:cxn ang="0">
                    <a:pos x="653" y="613"/>
                  </a:cxn>
                  <a:cxn ang="0">
                    <a:pos x="621" y="510"/>
                  </a:cxn>
                  <a:cxn ang="0">
                    <a:pos x="571" y="438"/>
                  </a:cxn>
                  <a:cxn ang="0">
                    <a:pos x="482" y="373"/>
                  </a:cxn>
                  <a:cxn ang="0">
                    <a:pos x="363" y="346"/>
                  </a:cxn>
                  <a:cxn ang="0">
                    <a:pos x="230" y="376"/>
                  </a:cxn>
                  <a:cxn ang="0">
                    <a:pos x="147" y="446"/>
                  </a:cxn>
                  <a:cxn ang="0">
                    <a:pos x="130" y="464"/>
                  </a:cxn>
                  <a:cxn ang="0">
                    <a:pos x="126" y="434"/>
                  </a:cxn>
                  <a:cxn ang="0">
                    <a:pos x="133" y="347"/>
                  </a:cxn>
                  <a:cxn ang="0">
                    <a:pos x="162" y="251"/>
                  </a:cxn>
                  <a:cxn ang="0">
                    <a:pos x="216" y="163"/>
                  </a:cxn>
                  <a:cxn ang="0">
                    <a:pos x="291" y="109"/>
                  </a:cxn>
                  <a:cxn ang="0">
                    <a:pos x="390" y="104"/>
                  </a:cxn>
                  <a:cxn ang="0">
                    <a:pos x="448" y="130"/>
                  </a:cxn>
                  <a:cxn ang="0">
                    <a:pos x="491" y="176"/>
                  </a:cxn>
                  <a:cxn ang="0">
                    <a:pos x="514" y="229"/>
                  </a:cxn>
                  <a:cxn ang="0">
                    <a:pos x="520" y="258"/>
                  </a:cxn>
                </a:cxnLst>
                <a:rect l="txL" t="txT" r="txR" b="txB"/>
                <a:pathLst>
                  <a:path w="658" h="1000">
                    <a:moveTo>
                      <a:pt x="520" y="258"/>
                    </a:moveTo>
                    <a:lnTo>
                      <a:pt x="637" y="237"/>
                    </a:lnTo>
                    <a:lnTo>
                      <a:pt x="635" y="226"/>
                    </a:lnTo>
                    <a:cubicBezTo>
                      <a:pt x="632" y="212"/>
                      <a:pt x="628" y="175"/>
                      <a:pt x="616" y="150"/>
                    </a:cubicBezTo>
                    <a:cubicBezTo>
                      <a:pt x="604" y="125"/>
                      <a:pt x="585" y="97"/>
                      <a:pt x="562" y="75"/>
                    </a:cubicBezTo>
                    <a:cubicBezTo>
                      <a:pt x="539" y="53"/>
                      <a:pt x="510" y="31"/>
                      <a:pt x="475" y="19"/>
                    </a:cubicBezTo>
                    <a:cubicBezTo>
                      <a:pt x="440" y="7"/>
                      <a:pt x="395" y="0"/>
                      <a:pt x="354" y="0"/>
                    </a:cubicBezTo>
                    <a:cubicBezTo>
                      <a:pt x="313" y="0"/>
                      <a:pt x="263" y="8"/>
                      <a:pt x="227" y="22"/>
                    </a:cubicBezTo>
                    <a:cubicBezTo>
                      <a:pt x="191" y="36"/>
                      <a:pt x="162" y="59"/>
                      <a:pt x="136" y="82"/>
                    </a:cubicBezTo>
                    <a:cubicBezTo>
                      <a:pt x="110" y="105"/>
                      <a:pt x="91" y="125"/>
                      <a:pt x="72" y="162"/>
                    </a:cubicBezTo>
                    <a:cubicBezTo>
                      <a:pt x="53" y="199"/>
                      <a:pt x="33" y="253"/>
                      <a:pt x="22" y="307"/>
                    </a:cubicBezTo>
                    <a:cubicBezTo>
                      <a:pt x="11" y="361"/>
                      <a:pt x="6" y="441"/>
                      <a:pt x="3" y="488"/>
                    </a:cubicBezTo>
                    <a:cubicBezTo>
                      <a:pt x="0" y="535"/>
                      <a:pt x="2" y="557"/>
                      <a:pt x="5" y="592"/>
                    </a:cubicBezTo>
                    <a:cubicBezTo>
                      <a:pt x="8" y="627"/>
                      <a:pt x="12" y="664"/>
                      <a:pt x="18" y="696"/>
                    </a:cubicBezTo>
                    <a:cubicBezTo>
                      <a:pt x="24" y="728"/>
                      <a:pt x="30" y="756"/>
                      <a:pt x="42" y="787"/>
                    </a:cubicBezTo>
                    <a:cubicBezTo>
                      <a:pt x="54" y="818"/>
                      <a:pt x="72" y="856"/>
                      <a:pt x="93" y="883"/>
                    </a:cubicBezTo>
                    <a:cubicBezTo>
                      <a:pt x="114" y="910"/>
                      <a:pt x="144" y="933"/>
                      <a:pt x="170" y="950"/>
                    </a:cubicBezTo>
                    <a:cubicBezTo>
                      <a:pt x="196" y="967"/>
                      <a:pt x="218" y="979"/>
                      <a:pt x="248" y="987"/>
                    </a:cubicBezTo>
                    <a:cubicBezTo>
                      <a:pt x="278" y="995"/>
                      <a:pt x="318" y="1000"/>
                      <a:pt x="349" y="1000"/>
                    </a:cubicBezTo>
                    <a:cubicBezTo>
                      <a:pt x="380" y="1000"/>
                      <a:pt x="411" y="993"/>
                      <a:pt x="434" y="987"/>
                    </a:cubicBezTo>
                    <a:cubicBezTo>
                      <a:pt x="457" y="981"/>
                      <a:pt x="471" y="976"/>
                      <a:pt x="490" y="965"/>
                    </a:cubicBezTo>
                    <a:cubicBezTo>
                      <a:pt x="509" y="954"/>
                      <a:pt x="530" y="942"/>
                      <a:pt x="549" y="923"/>
                    </a:cubicBezTo>
                    <a:cubicBezTo>
                      <a:pt x="568" y="904"/>
                      <a:pt x="588" y="879"/>
                      <a:pt x="603" y="854"/>
                    </a:cubicBezTo>
                    <a:cubicBezTo>
                      <a:pt x="618" y="829"/>
                      <a:pt x="629" y="799"/>
                      <a:pt x="637" y="773"/>
                    </a:cubicBezTo>
                    <a:cubicBezTo>
                      <a:pt x="645" y="747"/>
                      <a:pt x="650" y="725"/>
                      <a:pt x="653" y="698"/>
                    </a:cubicBezTo>
                    <a:cubicBezTo>
                      <a:pt x="656" y="671"/>
                      <a:pt x="658" y="644"/>
                      <a:pt x="653" y="613"/>
                    </a:cubicBezTo>
                    <a:cubicBezTo>
                      <a:pt x="648" y="582"/>
                      <a:pt x="635" y="539"/>
                      <a:pt x="621" y="510"/>
                    </a:cubicBezTo>
                    <a:cubicBezTo>
                      <a:pt x="607" y="481"/>
                      <a:pt x="594" y="461"/>
                      <a:pt x="571" y="438"/>
                    </a:cubicBezTo>
                    <a:cubicBezTo>
                      <a:pt x="548" y="415"/>
                      <a:pt x="517" y="388"/>
                      <a:pt x="482" y="373"/>
                    </a:cubicBezTo>
                    <a:cubicBezTo>
                      <a:pt x="447" y="358"/>
                      <a:pt x="405" y="346"/>
                      <a:pt x="363" y="346"/>
                    </a:cubicBezTo>
                    <a:cubicBezTo>
                      <a:pt x="321" y="346"/>
                      <a:pt x="266" y="359"/>
                      <a:pt x="230" y="376"/>
                    </a:cubicBezTo>
                    <a:cubicBezTo>
                      <a:pt x="194" y="393"/>
                      <a:pt x="164" y="431"/>
                      <a:pt x="147" y="446"/>
                    </a:cubicBezTo>
                    <a:lnTo>
                      <a:pt x="130" y="464"/>
                    </a:lnTo>
                    <a:lnTo>
                      <a:pt x="126" y="434"/>
                    </a:lnTo>
                    <a:cubicBezTo>
                      <a:pt x="126" y="415"/>
                      <a:pt x="127" y="377"/>
                      <a:pt x="133" y="347"/>
                    </a:cubicBezTo>
                    <a:cubicBezTo>
                      <a:pt x="139" y="317"/>
                      <a:pt x="148" y="282"/>
                      <a:pt x="162" y="251"/>
                    </a:cubicBezTo>
                    <a:cubicBezTo>
                      <a:pt x="176" y="220"/>
                      <a:pt x="195" y="187"/>
                      <a:pt x="216" y="163"/>
                    </a:cubicBezTo>
                    <a:cubicBezTo>
                      <a:pt x="237" y="139"/>
                      <a:pt x="262" y="119"/>
                      <a:pt x="291" y="109"/>
                    </a:cubicBezTo>
                    <a:cubicBezTo>
                      <a:pt x="320" y="99"/>
                      <a:pt x="364" y="101"/>
                      <a:pt x="390" y="104"/>
                    </a:cubicBezTo>
                    <a:cubicBezTo>
                      <a:pt x="416" y="107"/>
                      <a:pt x="431" y="118"/>
                      <a:pt x="448" y="130"/>
                    </a:cubicBezTo>
                    <a:cubicBezTo>
                      <a:pt x="465" y="142"/>
                      <a:pt x="480" y="160"/>
                      <a:pt x="491" y="176"/>
                    </a:cubicBezTo>
                    <a:cubicBezTo>
                      <a:pt x="502" y="192"/>
                      <a:pt x="509" y="215"/>
                      <a:pt x="514" y="229"/>
                    </a:cubicBezTo>
                    <a:lnTo>
                      <a:pt x="520" y="258"/>
                    </a:lnTo>
                    <a:close/>
                  </a:path>
                </a:pathLst>
              </a:custGeom>
              <a:solidFill>
                <a:srgbClr val="000000">
                  <a:alpha val="100000"/>
                </a:srgbClr>
              </a:solidFill>
              <a:ln w="9525">
                <a:noFill/>
              </a:ln>
            </p:spPr>
            <p:txBody>
              <a:bodyPr/>
              <a:p>
                <a:endParaRPr lang="zh-CN" altLang="en-US"/>
              </a:p>
            </p:txBody>
          </p:sp>
          <p:sp>
            <p:nvSpPr>
              <p:cNvPr id="29722" name="Freeform 128"/>
              <p:cNvSpPr/>
              <p:nvPr/>
            </p:nvSpPr>
            <p:spPr>
              <a:xfrm>
                <a:off x="3136" y="2176"/>
                <a:ext cx="388" cy="443"/>
              </a:xfrm>
              <a:custGeom>
                <a:avLst/>
                <a:gdLst>
                  <a:gd name="txL" fmla="*/ 0 w 388"/>
                  <a:gd name="txT" fmla="*/ 0 h 443"/>
                  <a:gd name="txR" fmla="*/ 388 w 388"/>
                  <a:gd name="txB" fmla="*/ 443 h 443"/>
                </a:gdLst>
                <a:ahLst/>
                <a:cxnLst>
                  <a:cxn ang="0">
                    <a:pos x="197" y="0"/>
                  </a:cxn>
                  <a:cxn ang="0">
                    <a:pos x="112" y="18"/>
                  </a:cxn>
                  <a:cxn ang="0">
                    <a:pos x="43" y="74"/>
                  </a:cxn>
                  <a:cxn ang="0">
                    <a:pos x="8" y="142"/>
                  </a:cxn>
                  <a:cxn ang="0">
                    <a:pos x="3" y="238"/>
                  </a:cxn>
                  <a:cxn ang="0">
                    <a:pos x="29" y="326"/>
                  </a:cxn>
                  <a:cxn ang="0">
                    <a:pos x="75" y="386"/>
                  </a:cxn>
                  <a:cxn ang="0">
                    <a:pos x="131" y="424"/>
                  </a:cxn>
                  <a:cxn ang="0">
                    <a:pos x="202" y="443"/>
                  </a:cxn>
                  <a:cxn ang="0">
                    <a:pos x="286" y="421"/>
                  </a:cxn>
                  <a:cxn ang="0">
                    <a:pos x="350" y="357"/>
                  </a:cxn>
                  <a:cxn ang="0">
                    <a:pos x="379" y="296"/>
                  </a:cxn>
                  <a:cxn ang="0">
                    <a:pos x="387" y="224"/>
                  </a:cxn>
                  <a:cxn ang="0">
                    <a:pos x="376" y="146"/>
                  </a:cxn>
                  <a:cxn ang="0">
                    <a:pos x="342" y="72"/>
                  </a:cxn>
                  <a:cxn ang="0">
                    <a:pos x="282" y="19"/>
                  </a:cxn>
                  <a:cxn ang="0">
                    <a:pos x="197" y="0"/>
                  </a:cxn>
                </a:cxnLst>
                <a:rect l="txL" t="txT" r="txR" b="txB"/>
                <a:pathLst>
                  <a:path w="388" h="443">
                    <a:moveTo>
                      <a:pt x="197" y="0"/>
                    </a:moveTo>
                    <a:cubicBezTo>
                      <a:pt x="169" y="0"/>
                      <a:pt x="138" y="6"/>
                      <a:pt x="112" y="18"/>
                    </a:cubicBezTo>
                    <a:cubicBezTo>
                      <a:pt x="86" y="30"/>
                      <a:pt x="60" y="53"/>
                      <a:pt x="43" y="74"/>
                    </a:cubicBezTo>
                    <a:cubicBezTo>
                      <a:pt x="26" y="95"/>
                      <a:pt x="15" y="115"/>
                      <a:pt x="8" y="142"/>
                    </a:cubicBezTo>
                    <a:cubicBezTo>
                      <a:pt x="1" y="169"/>
                      <a:pt x="0" y="207"/>
                      <a:pt x="3" y="238"/>
                    </a:cubicBezTo>
                    <a:cubicBezTo>
                      <a:pt x="6" y="269"/>
                      <a:pt x="17" y="301"/>
                      <a:pt x="29" y="326"/>
                    </a:cubicBezTo>
                    <a:cubicBezTo>
                      <a:pt x="41" y="351"/>
                      <a:pt x="58" y="370"/>
                      <a:pt x="75" y="386"/>
                    </a:cubicBezTo>
                    <a:cubicBezTo>
                      <a:pt x="92" y="402"/>
                      <a:pt x="110" y="415"/>
                      <a:pt x="131" y="424"/>
                    </a:cubicBezTo>
                    <a:cubicBezTo>
                      <a:pt x="152" y="433"/>
                      <a:pt x="176" y="443"/>
                      <a:pt x="202" y="443"/>
                    </a:cubicBezTo>
                    <a:cubicBezTo>
                      <a:pt x="228" y="443"/>
                      <a:pt x="261" y="435"/>
                      <a:pt x="286" y="421"/>
                    </a:cubicBezTo>
                    <a:cubicBezTo>
                      <a:pt x="311" y="407"/>
                      <a:pt x="335" y="378"/>
                      <a:pt x="350" y="357"/>
                    </a:cubicBezTo>
                    <a:cubicBezTo>
                      <a:pt x="365" y="336"/>
                      <a:pt x="373" y="318"/>
                      <a:pt x="379" y="296"/>
                    </a:cubicBezTo>
                    <a:cubicBezTo>
                      <a:pt x="385" y="274"/>
                      <a:pt x="388" y="249"/>
                      <a:pt x="387" y="224"/>
                    </a:cubicBezTo>
                    <a:cubicBezTo>
                      <a:pt x="386" y="199"/>
                      <a:pt x="383" y="171"/>
                      <a:pt x="376" y="146"/>
                    </a:cubicBezTo>
                    <a:cubicBezTo>
                      <a:pt x="369" y="121"/>
                      <a:pt x="358" y="93"/>
                      <a:pt x="342" y="72"/>
                    </a:cubicBezTo>
                    <a:cubicBezTo>
                      <a:pt x="326" y="51"/>
                      <a:pt x="306" y="31"/>
                      <a:pt x="282" y="19"/>
                    </a:cubicBezTo>
                    <a:cubicBezTo>
                      <a:pt x="258" y="7"/>
                      <a:pt x="225" y="0"/>
                      <a:pt x="197" y="0"/>
                    </a:cubicBezTo>
                    <a:close/>
                  </a:path>
                </a:pathLst>
              </a:custGeom>
              <a:solidFill>
                <a:srgbClr val="FCCB40">
                  <a:alpha val="100000"/>
                </a:srgbClr>
              </a:solidFill>
              <a:ln w="9525">
                <a:noFill/>
              </a:ln>
            </p:spPr>
            <p:txBody>
              <a:bodyPr/>
              <a:p>
                <a:endParaRPr lang="zh-CN" alt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txBox="1"/>
          <p:nvPr/>
        </p:nvSpPr>
        <p:spPr>
          <a:xfrm>
            <a:off x="0" y="-9525"/>
            <a:ext cx="9143999" cy="558205"/>
          </a:xfrm>
          <a:prstGeom prst="rect">
            <a:avLst/>
          </a:prstGeom>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30725" name="MH_Number_1">
            <a:hlinkClick r:id="" action="ppaction://noaction"/>
          </p:cNvPr>
          <p:cNvSpPr txBox="1"/>
          <p:nvPr>
            <p:custDataLst>
              <p:tags r:id="rId1"/>
            </p:custDataLst>
          </p:nvPr>
        </p:nvSpPr>
        <p:spPr>
          <a:xfrm>
            <a:off x="247650" y="12700"/>
            <a:ext cx="482600" cy="544513"/>
          </a:xfrm>
          <a:prstGeom prst="rect">
            <a:avLst/>
          </a:prstGeom>
          <a:noFill/>
          <a:ln w="9525">
            <a:noFill/>
          </a:ln>
        </p:spPr>
        <p:txBody>
          <a:bodyPr lIns="0" tIns="0" rIns="0" bIns="0"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000" b="1" dirty="0">
                <a:latin typeface="华文细黑" panose="02010600040101010101" pitchFamily="2" charset="-122"/>
                <a:ea typeface="华文细黑" panose="02010600040101010101" pitchFamily="2" charset="-122"/>
              </a:rPr>
              <a:t>02</a:t>
            </a:r>
            <a:endParaRPr lang="zh-CN" altLang="en-US" sz="2000" b="1" dirty="0">
              <a:latin typeface="华文细黑" panose="02010600040101010101" pitchFamily="2" charset="-122"/>
              <a:ea typeface="华文细黑" panose="02010600040101010101" pitchFamily="2" charset="-122"/>
            </a:endParaRPr>
          </a:p>
        </p:txBody>
      </p:sp>
      <p:sp>
        <p:nvSpPr>
          <p:cNvPr id="14" name="MH_Entry_1">
            <a:hlinkClick r:id="" action="ppaction://noaction"/>
          </p:cNvPr>
          <p:cNvSpPr txBox="1"/>
          <p:nvPr>
            <p:custDataLst>
              <p:tags r:id="rId2"/>
            </p:custDataLst>
          </p:nvPr>
        </p:nvSpPr>
        <p:spPr>
          <a:xfrm>
            <a:off x="1085850" y="4763"/>
            <a:ext cx="2678113" cy="544513"/>
          </a:xfrm>
          <a:prstGeom prst="rect">
            <a:avLst/>
          </a:prstGeom>
          <a:noFill/>
        </p:spPr>
        <p:txBody>
          <a:bodyPr lIns="0" tIns="0" rIns="0" bIns="0" anchor="ctr">
            <a:normAutofit fontScale="92500"/>
          </a:bodyPr>
          <a:lstStyle/>
          <a:p>
            <a:pPr marR="0" defTabSz="914400" eaLnBrk="1" hangingPunct="1">
              <a:buClrTx/>
              <a:buSzTx/>
              <a:buFontTx/>
              <a:buNone/>
              <a:defRPr/>
            </a:pPr>
            <a:r>
              <a:rPr kumimoji="0" lang="zh-CN" alt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rPr>
              <a:t>危险化学品的危害及控制</a:t>
            </a:r>
            <a:endParaRPr kumimoji="0" lang="en-US" sz="2000" b="1" kern="1200" cap="none" spc="0" normalizeH="0" baseline="0" noProof="0" dirty="0">
              <a:solidFill>
                <a:schemeClr val="tx1">
                  <a:lumMod val="50000"/>
                </a:schemeClr>
              </a:solidFill>
              <a:latin typeface="微软雅黑" panose="020B0503020204020204" pitchFamily="34" charset="-122"/>
              <a:ea typeface="微软雅黑" panose="020B0503020204020204" pitchFamily="34" charset="-122"/>
              <a:cs typeface="+mn-cs"/>
            </a:endParaRPr>
          </a:p>
        </p:txBody>
      </p:sp>
      <p:cxnSp>
        <p:nvCxnSpPr>
          <p:cNvPr id="15" name="MH_Others_7"/>
          <p:cNvCxnSpPr/>
          <p:nvPr>
            <p:custDataLst>
              <p:tags r:id="rId3"/>
            </p:custDataLst>
          </p:nvPr>
        </p:nvCxnSpPr>
        <p:spPr>
          <a:xfrm>
            <a:off x="849313" y="125413"/>
            <a:ext cx="0" cy="319088"/>
          </a:xfrm>
          <a:prstGeom prst="line">
            <a:avLst/>
          </a:prstGeom>
        </p:spPr>
        <p:style>
          <a:lnRef idx="1">
            <a:schemeClr val="dk1"/>
          </a:lnRef>
          <a:fillRef idx="0">
            <a:schemeClr val="dk1"/>
          </a:fillRef>
          <a:effectRef idx="0">
            <a:schemeClr val="dk1"/>
          </a:effectRef>
          <a:fontRef idx="minor">
            <a:schemeClr val="tx1"/>
          </a:fontRef>
        </p:style>
      </p:cxnSp>
      <p:sp>
        <p:nvSpPr>
          <p:cNvPr id="30728" name="TextBox 2"/>
          <p:cNvSpPr txBox="1"/>
          <p:nvPr/>
        </p:nvSpPr>
        <p:spPr>
          <a:xfrm>
            <a:off x="247650" y="1412875"/>
            <a:ext cx="4829175" cy="2216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lang="en-US" altLang="zh-CN" sz="2000" b="1" dirty="0">
                <a:latin typeface="微软雅黑" panose="020B0503020204020204" pitchFamily="34" charset="-122"/>
                <a:ea typeface="微软雅黑" panose="020B0503020204020204" pitchFamily="34" charset="-122"/>
              </a:rPr>
              <a:t> 1. </a:t>
            </a:r>
            <a:r>
              <a:rPr lang="zh-CN" altLang="en-US" sz="2000" b="1" dirty="0">
                <a:latin typeface="微软雅黑" panose="020B0503020204020204" pitchFamily="34" charset="-122"/>
                <a:ea typeface="微软雅黑" panose="020B0503020204020204" pitchFamily="34" charset="-122"/>
              </a:rPr>
              <a:t>化学性</a:t>
            </a:r>
            <a:r>
              <a:rPr lang="zh-TW" altLang="en-US" sz="2000" b="1" dirty="0">
                <a:latin typeface="微软雅黑" panose="020B0503020204020204" pitchFamily="34" charset="-122"/>
                <a:ea typeface="微软雅黑" panose="020B0503020204020204" pitchFamily="34" charset="-122"/>
              </a:rPr>
              <a:t>危害因子侵入人</a:t>
            </a:r>
            <a:r>
              <a:rPr lang="zh-CN" altLang="en-US" sz="2000" b="1" dirty="0">
                <a:latin typeface="微软雅黑" panose="020B0503020204020204" pitchFamily="34" charset="-122"/>
                <a:ea typeface="微软雅黑" panose="020B0503020204020204" pitchFamily="34" charset="-122"/>
              </a:rPr>
              <a:t>体</a:t>
            </a:r>
            <a:r>
              <a:rPr lang="zh-TW" altLang="en-US" sz="2000" b="1" dirty="0">
                <a:latin typeface="微软雅黑" panose="020B0503020204020204" pitchFamily="34" charset="-122"/>
                <a:ea typeface="微软雅黑" panose="020B0503020204020204" pitchFamily="34" charset="-122"/>
              </a:rPr>
              <a:t>的</a:t>
            </a:r>
            <a:r>
              <a:rPr lang="zh-CN" altLang="en-US" sz="2000" b="1" u="sng" dirty="0">
                <a:latin typeface="微软雅黑" panose="020B0503020204020204" pitchFamily="34" charset="-122"/>
                <a:ea typeface="微软雅黑" panose="020B0503020204020204" pitchFamily="34" charset="-122"/>
              </a:rPr>
              <a:t>途径</a:t>
            </a:r>
            <a:r>
              <a:rPr lang="zh-TW" altLang="en-US" sz="2000" b="1" dirty="0">
                <a:latin typeface="微软雅黑" panose="020B0503020204020204" pitchFamily="34" charset="-122"/>
                <a:ea typeface="微软雅黑" panose="020B0503020204020204" pitchFamily="34" charset="-122"/>
              </a:rPr>
              <a:t>：</a:t>
            </a:r>
            <a:endParaRPr lang="en-US" altLang="zh-TW" sz="2000" b="1" dirty="0">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FontTx/>
              <a:buNone/>
            </a:pPr>
            <a:r>
              <a:rPr lang="en-US" altLang="zh-CN" sz="2000" dirty="0">
                <a:latin typeface="微软雅黑" panose="020B0503020204020204" pitchFamily="34" charset="-122"/>
                <a:ea typeface="微软雅黑" panose="020B0503020204020204" pitchFamily="34" charset="-122"/>
              </a:rPr>
              <a:t>     a. </a:t>
            </a:r>
            <a:r>
              <a:rPr lang="zh-CN" altLang="en-US" sz="2000" dirty="0">
                <a:latin typeface="微软雅黑" panose="020B0503020204020204" pitchFamily="34" charset="-122"/>
                <a:ea typeface="微软雅黑" panose="020B0503020204020204" pitchFamily="34" charset="-122"/>
              </a:rPr>
              <a:t>呼吸道     </a:t>
            </a:r>
            <a:r>
              <a:rPr lang="en-US" altLang="zh-CN" sz="2000" dirty="0">
                <a:latin typeface="微软雅黑" panose="020B0503020204020204" pitchFamily="34" charset="-122"/>
                <a:ea typeface="微软雅黑" panose="020B0503020204020204" pitchFamily="34" charset="-122"/>
              </a:rPr>
              <a:t>b. </a:t>
            </a:r>
            <a:r>
              <a:rPr lang="zh-CN" altLang="en-US" sz="2000" dirty="0">
                <a:latin typeface="微软雅黑" panose="020B0503020204020204" pitchFamily="34" charset="-122"/>
                <a:ea typeface="微软雅黑" panose="020B0503020204020204" pitchFamily="34" charset="-122"/>
              </a:rPr>
              <a:t>口腔     </a:t>
            </a:r>
            <a:r>
              <a:rPr lang="en-US" altLang="zh-CN" sz="2000" dirty="0">
                <a:latin typeface="微软雅黑" panose="020B0503020204020204" pitchFamily="34" charset="-122"/>
                <a:ea typeface="微软雅黑" panose="020B0503020204020204" pitchFamily="34" charset="-122"/>
              </a:rPr>
              <a:t>c. </a:t>
            </a:r>
            <a:r>
              <a:rPr lang="zh-CN" altLang="en-US" sz="2000" dirty="0">
                <a:latin typeface="微软雅黑" panose="020B0503020204020204" pitchFamily="34" charset="-122"/>
                <a:ea typeface="微软雅黑" panose="020B0503020204020204" pitchFamily="34" charset="-122"/>
              </a:rPr>
              <a:t>皮肤</a:t>
            </a:r>
            <a:r>
              <a:rPr lang="zh-TW" altLang="en-US" sz="2000" b="1" dirty="0">
                <a:solidFill>
                  <a:schemeClr val="bg2"/>
                </a:solidFill>
                <a:latin typeface="微软雅黑" panose="020B0503020204020204" pitchFamily="34" charset="-122"/>
                <a:ea typeface="微软雅黑" panose="020B0503020204020204" pitchFamily="34" charset="-122"/>
              </a:rPr>
              <a:t>    </a:t>
            </a:r>
            <a:r>
              <a:rPr lang="zh-CN" altLang="en-US" sz="2000" b="1" dirty="0">
                <a:solidFill>
                  <a:srgbClr val="0000FF"/>
                </a:solidFill>
                <a:latin typeface="微软雅黑" panose="020B0503020204020204" pitchFamily="34" charset="-122"/>
                <a:ea typeface="微软雅黑" panose="020B0503020204020204" pitchFamily="34" charset="-122"/>
              </a:rPr>
              <a:t> </a:t>
            </a:r>
            <a:endParaRPr lang="en-US" altLang="zh-CN" sz="2000" b="1" dirty="0">
              <a:solidFill>
                <a:srgbClr val="0000FF"/>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FontTx/>
              <a:buNone/>
            </a:pPr>
            <a:endParaRPr lang="en-US" altLang="zh-CN" sz="2000" b="1" dirty="0">
              <a:solidFill>
                <a:srgbClr val="0000FF"/>
              </a:solidFill>
              <a:latin typeface="微软雅黑" panose="020B0503020204020204" pitchFamily="34" charset="-122"/>
              <a:ea typeface="微软雅黑" panose="020B0503020204020204" pitchFamily="34" charset="-122"/>
            </a:endParaRPr>
          </a:p>
          <a:p>
            <a:pPr marL="0" lvl="0" indent="0" eaLnBrk="1" hangingPunct="1">
              <a:lnSpc>
                <a:spcPct val="150000"/>
              </a:lnSpc>
              <a:spcBef>
                <a:spcPct val="0"/>
              </a:spcBef>
              <a:buFontTx/>
              <a:buNone/>
            </a:pPr>
            <a:r>
              <a:rPr lang="zh-CN" altLang="en-US" sz="1600" b="1" dirty="0">
                <a:solidFill>
                  <a:srgbClr val="0000FF"/>
                </a:solidFill>
                <a:latin typeface="微软雅黑" panose="020B0503020204020204" pitchFamily="34" charset="-122"/>
                <a:ea typeface="微软雅黑" panose="020B0503020204020204" pitchFamily="34" charset="-122"/>
              </a:rPr>
              <a:t>注：</a:t>
            </a:r>
            <a:r>
              <a:rPr lang="zh-TW" altLang="en-US" sz="1600" b="1" dirty="0">
                <a:solidFill>
                  <a:srgbClr val="0000FF"/>
                </a:solidFill>
                <a:latin typeface="微软雅黑" panose="020B0503020204020204" pitchFamily="34" charset="-122"/>
                <a:ea typeface="微软雅黑" panose="020B0503020204020204" pitchFamily="34" charset="-122"/>
              </a:rPr>
              <a:t>最容易也是最</a:t>
            </a:r>
            <a:r>
              <a:rPr lang="zh-CN" altLang="en-US" sz="1600" b="1" dirty="0">
                <a:solidFill>
                  <a:srgbClr val="0000FF"/>
                </a:solidFill>
                <a:latin typeface="微软雅黑" panose="020B0503020204020204" pitchFamily="34" charset="-122"/>
                <a:ea typeface="微软雅黑" panose="020B0503020204020204" pitchFamily="34" charset="-122"/>
              </a:rPr>
              <a:t>危险</a:t>
            </a:r>
            <a:r>
              <a:rPr lang="zh-TW" altLang="en-US" sz="1600" b="1" dirty="0">
                <a:solidFill>
                  <a:srgbClr val="0000FF"/>
                </a:solidFill>
                <a:latin typeface="微软雅黑" panose="020B0503020204020204" pitchFamily="34" charset="-122"/>
                <a:ea typeface="微软雅黑" panose="020B0503020204020204" pitchFamily="34" charset="-122"/>
              </a:rPr>
              <a:t>的</a:t>
            </a:r>
            <a:r>
              <a:rPr lang="zh-TW" altLang="en-US" sz="1600" b="1" u="sng" dirty="0">
                <a:solidFill>
                  <a:srgbClr val="FF0000"/>
                </a:solidFill>
                <a:latin typeface="微软雅黑" panose="020B0503020204020204" pitchFamily="34" charset="-122"/>
                <a:ea typeface="微软雅黑" panose="020B0503020204020204" pitchFamily="34" charset="-122"/>
              </a:rPr>
              <a:t>直接侵入式</a:t>
            </a:r>
            <a:r>
              <a:rPr lang="zh-CN" altLang="en-US" sz="1600" b="1" dirty="0">
                <a:solidFill>
                  <a:srgbClr val="0000FF"/>
                </a:solidFill>
                <a:latin typeface="微软雅黑" panose="020B0503020204020204" pitchFamily="34" charset="-122"/>
                <a:ea typeface="微软雅黑" panose="020B0503020204020204" pitchFamily="34" charset="-122"/>
              </a:rPr>
              <a:t>途径；</a:t>
            </a:r>
            <a:r>
              <a:rPr lang="zh-TW" altLang="en-US" sz="1600" b="1" dirty="0">
                <a:solidFill>
                  <a:srgbClr val="0000FF"/>
                </a:solidFill>
                <a:latin typeface="微软雅黑" panose="020B0503020204020204" pitchFamily="34" charset="-122"/>
                <a:ea typeface="微软雅黑" panose="020B0503020204020204" pitchFamily="34" charset="-122"/>
              </a:rPr>
              <a:t>主</a:t>
            </a:r>
            <a:r>
              <a:rPr lang="zh-CN" altLang="en-US" sz="1600" b="1" dirty="0">
                <a:solidFill>
                  <a:srgbClr val="0000FF"/>
                </a:solidFill>
                <a:latin typeface="微软雅黑" panose="020B0503020204020204" pitchFamily="34" charset="-122"/>
                <a:ea typeface="微软雅黑" panose="020B0503020204020204" pitchFamily="34" charset="-122"/>
              </a:rPr>
              <a:t>要</a:t>
            </a:r>
            <a:r>
              <a:rPr lang="zh-TW" altLang="en-US" sz="1600" b="1" dirty="0">
                <a:solidFill>
                  <a:srgbClr val="0000FF"/>
                </a:solidFill>
                <a:latin typeface="微软雅黑" panose="020B0503020204020204" pitchFamily="34" charset="-122"/>
                <a:ea typeface="微软雅黑" panose="020B0503020204020204" pitchFamily="34" charset="-122"/>
              </a:rPr>
              <a:t>因</a:t>
            </a:r>
            <a:r>
              <a:rPr lang="zh-CN" altLang="en-US" sz="1600" b="1" dirty="0">
                <a:solidFill>
                  <a:srgbClr val="0000FF"/>
                </a:solidFill>
                <a:latin typeface="微软雅黑" panose="020B0503020204020204" pitchFamily="34" charset="-122"/>
                <a:ea typeface="微软雅黑" panose="020B0503020204020204" pitchFamily="34" charset="-122"/>
              </a:rPr>
              <a:t>为</a:t>
            </a:r>
            <a:r>
              <a:rPr lang="zh-TW" altLang="en-US" sz="1600" b="1" dirty="0">
                <a:solidFill>
                  <a:srgbClr val="0000FF"/>
                </a:solidFill>
                <a:latin typeface="微软雅黑" panose="020B0503020204020204" pitchFamily="34" charset="-122"/>
                <a:ea typeface="微软雅黑" panose="020B0503020204020204" pitchFamily="34" charset="-122"/>
              </a:rPr>
              <a:t>其</a:t>
            </a:r>
            <a:r>
              <a:rPr lang="zh-CN" altLang="en-US" sz="1600" b="1" dirty="0">
                <a:solidFill>
                  <a:srgbClr val="0000FF"/>
                </a:solidFill>
                <a:latin typeface="微软雅黑" panose="020B0503020204020204" pitchFamily="34" charset="-122"/>
                <a:ea typeface="微软雅黑" panose="020B0503020204020204" pitchFamily="34" charset="-122"/>
              </a:rPr>
              <a:t>扩</a:t>
            </a:r>
            <a:r>
              <a:rPr lang="zh-TW" altLang="en-US" sz="1600" b="1" dirty="0">
                <a:solidFill>
                  <a:srgbClr val="0000FF"/>
                </a:solidFill>
                <a:latin typeface="微软雅黑" panose="020B0503020204020204" pitchFamily="34" charset="-122"/>
                <a:ea typeface="微软雅黑" panose="020B0503020204020204" pitchFamily="34" charset="-122"/>
              </a:rPr>
              <a:t>散速度快</a:t>
            </a:r>
            <a:r>
              <a:rPr lang="zh-CN" altLang="en-US" sz="1600" b="1" dirty="0">
                <a:solidFill>
                  <a:srgbClr val="0000FF"/>
                </a:solidFill>
                <a:latin typeface="微软雅黑" panose="020B0503020204020204" pitchFamily="34" charset="-122"/>
                <a:ea typeface="微软雅黑" panose="020B0503020204020204" pitchFamily="34" charset="-122"/>
              </a:rPr>
              <a:t>，</a:t>
            </a:r>
            <a:r>
              <a:rPr lang="zh-TW" altLang="en-US" sz="1600" b="1" dirty="0">
                <a:solidFill>
                  <a:srgbClr val="0000FF"/>
                </a:solidFill>
                <a:latin typeface="微软雅黑" panose="020B0503020204020204" pitchFamily="34" charset="-122"/>
                <a:ea typeface="微软雅黑" panose="020B0503020204020204" pitchFamily="34" charset="-122"/>
              </a:rPr>
              <a:t>90%工</a:t>
            </a:r>
            <a:r>
              <a:rPr lang="zh-CN" altLang="en-US" sz="1600" b="1" dirty="0">
                <a:solidFill>
                  <a:srgbClr val="0000FF"/>
                </a:solidFill>
                <a:latin typeface="微软雅黑" panose="020B0503020204020204" pitchFamily="34" charset="-122"/>
                <a:ea typeface="微软雅黑" panose="020B0503020204020204" pitchFamily="34" charset="-122"/>
              </a:rPr>
              <a:t>业</a:t>
            </a:r>
            <a:r>
              <a:rPr lang="zh-TW" altLang="en-US" sz="1600" b="1" dirty="0">
                <a:solidFill>
                  <a:srgbClr val="0000FF"/>
                </a:solidFill>
                <a:latin typeface="微软雅黑" panose="020B0503020204020204" pitchFamily="34" charset="-122"/>
                <a:ea typeface="微软雅黑" panose="020B0503020204020204" pitchFamily="34" charset="-122"/>
              </a:rPr>
              <a:t>中毒以</a:t>
            </a:r>
            <a:r>
              <a:rPr lang="zh-TW" altLang="en-US" sz="1600" b="1" dirty="0">
                <a:solidFill>
                  <a:srgbClr val="FF0000"/>
                </a:solidFill>
                <a:latin typeface="微软雅黑" panose="020B0503020204020204" pitchFamily="34" charset="-122"/>
                <a:ea typeface="微软雅黑" panose="020B0503020204020204" pitchFamily="34" charset="-122"/>
              </a:rPr>
              <a:t>吸入</a:t>
            </a:r>
            <a:r>
              <a:rPr lang="zh-CN" altLang="en-US" sz="1600" b="1" dirty="0">
                <a:solidFill>
                  <a:srgbClr val="0000FF"/>
                </a:solidFill>
                <a:latin typeface="微软雅黑" panose="020B0503020204020204" pitchFamily="34" charset="-122"/>
                <a:ea typeface="微软雅黑" panose="020B0503020204020204" pitchFamily="34" charset="-122"/>
              </a:rPr>
              <a:t>为</a:t>
            </a:r>
            <a:r>
              <a:rPr lang="zh-TW" altLang="en-US" sz="1600" b="1" dirty="0">
                <a:solidFill>
                  <a:srgbClr val="0000FF"/>
                </a:solidFill>
                <a:latin typeface="微软雅黑" panose="020B0503020204020204" pitchFamily="34" charset="-122"/>
                <a:ea typeface="微软雅黑" panose="020B0503020204020204" pitchFamily="34" charset="-122"/>
              </a:rPr>
              <a:t>主要</a:t>
            </a:r>
            <a:r>
              <a:rPr lang="zh-CN" altLang="en-US" sz="1600" b="1" dirty="0">
                <a:solidFill>
                  <a:srgbClr val="0000FF"/>
                </a:solidFill>
                <a:latin typeface="微软雅黑" panose="020B0503020204020204" pitchFamily="34" charset="-122"/>
                <a:ea typeface="微软雅黑" panose="020B0503020204020204" pitchFamily="34" charset="-122"/>
              </a:rPr>
              <a:t>途径。</a:t>
            </a:r>
            <a:endParaRPr lang="en-US" altLang="en-US" sz="1600" dirty="0">
              <a:latin typeface="微软雅黑" panose="020B0503020204020204" pitchFamily="34" charset="-122"/>
              <a:ea typeface="微软雅黑" panose="020B0503020204020204" pitchFamily="34" charset="-122"/>
            </a:endParaRPr>
          </a:p>
        </p:txBody>
      </p:sp>
      <p:pic>
        <p:nvPicPr>
          <p:cNvPr id="30729" name="Picture 4" descr="Image91"/>
          <p:cNvPicPr>
            <a:picLocks noChangeAspect="1"/>
          </p:cNvPicPr>
          <p:nvPr>
            <p:custDataLst>
              <p:tags r:id="rId4"/>
            </p:custDataLst>
          </p:nvPr>
        </p:nvPicPr>
        <p:blipFill>
          <a:blip r:embed="rId5"/>
          <a:srcRect t="2551" r="13058" b="7060"/>
          <a:stretch>
            <a:fillRect/>
          </a:stretch>
        </p:blipFill>
        <p:spPr>
          <a:xfrm>
            <a:off x="5118100" y="981075"/>
            <a:ext cx="3644900" cy="5040313"/>
          </a:xfrm>
          <a:prstGeom prst="rect">
            <a:avLst/>
          </a:prstGeom>
          <a:noFill/>
          <a:ln w="9525">
            <a:noFill/>
          </a:ln>
        </p:spPr>
      </p:pic>
      <p:sp>
        <p:nvSpPr>
          <p:cNvPr id="30730" name="TextBox 4"/>
          <p:cNvSpPr txBox="1"/>
          <p:nvPr/>
        </p:nvSpPr>
        <p:spPr>
          <a:xfrm>
            <a:off x="488950" y="4076700"/>
            <a:ext cx="4227513" cy="19669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50000"/>
              </a:lnSpc>
              <a:spcBef>
                <a:spcPct val="0"/>
              </a:spcBef>
              <a:buFontTx/>
              <a:buNone/>
            </a:pPr>
            <a:r>
              <a:rPr lang="en-US" altLang="zh-CN" sz="2000" b="1" dirty="0">
                <a:latin typeface="微软雅黑" panose="020B0503020204020204" pitchFamily="34" charset="-122"/>
                <a:ea typeface="微软雅黑" panose="020B0503020204020204" pitchFamily="34" charset="-122"/>
              </a:rPr>
              <a:t>2. </a:t>
            </a:r>
            <a:r>
              <a:rPr lang="zh-CN" altLang="en-US" sz="2000" b="1" dirty="0">
                <a:latin typeface="微软雅黑" panose="020B0503020204020204" pitchFamily="34" charset="-122"/>
                <a:ea typeface="微软雅黑" panose="020B0503020204020204" pitchFamily="34" charset="-122"/>
              </a:rPr>
              <a:t>危害</a:t>
            </a:r>
            <a:r>
              <a:rPr lang="zh-CN" altLang="fr-FR" sz="2000" b="1" dirty="0">
                <a:latin typeface="微软雅黑" panose="020B0503020204020204" pitchFamily="34" charset="-122"/>
                <a:ea typeface="微软雅黑" panose="020B0503020204020204" pitchFamily="34" charset="-122"/>
              </a:rPr>
              <a:t>程度主要取决于</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marL="0" lvl="0" indent="0" eaLnBrk="1" hangingPunct="1">
              <a:lnSpc>
                <a:spcPct val="150000"/>
              </a:lnSpc>
              <a:buFontTx/>
              <a:buNone/>
            </a:pPr>
            <a:r>
              <a:rPr lang="en-US" altLang="zh-CN" sz="1800" dirty="0">
                <a:latin typeface="微软雅黑" panose="020B0503020204020204" pitchFamily="34" charset="-122"/>
                <a:ea typeface="微软雅黑" panose="020B0503020204020204" pitchFamily="34" charset="-122"/>
              </a:rPr>
              <a:t>    a. </a:t>
            </a:r>
            <a:r>
              <a:rPr lang="zh-CN" altLang="fr-FR" sz="1800" dirty="0">
                <a:latin typeface="微软雅黑" panose="020B0503020204020204" pitchFamily="34" charset="-122"/>
                <a:ea typeface="微软雅黑" panose="020B0503020204020204" pitchFamily="34" charset="-122"/>
              </a:rPr>
              <a:t>化学产品的性质与浓度     </a:t>
            </a:r>
            <a:endParaRPr lang="en-US" altLang="zh-CN" sz="1800" dirty="0">
              <a:latin typeface="微软雅黑" panose="020B0503020204020204" pitchFamily="34" charset="-122"/>
              <a:ea typeface="微软雅黑" panose="020B0503020204020204" pitchFamily="34" charset="-122"/>
            </a:endParaRPr>
          </a:p>
          <a:p>
            <a:pPr marL="0" lvl="0" indent="0" eaLnBrk="1" hangingPunct="1">
              <a:lnSpc>
                <a:spcPct val="150000"/>
              </a:lnSpc>
              <a:buFontTx/>
              <a:buNone/>
            </a:pPr>
            <a:r>
              <a:rPr lang="en-US" altLang="zh-CN" sz="1800" dirty="0">
                <a:latin typeface="微软雅黑" panose="020B0503020204020204" pitchFamily="34" charset="-122"/>
                <a:ea typeface="微软雅黑" panose="020B0503020204020204" pitchFamily="34" charset="-122"/>
              </a:rPr>
              <a:t>    b. </a:t>
            </a:r>
            <a:r>
              <a:rPr lang="zh-CN" altLang="fr-FR" sz="1800" dirty="0">
                <a:latin typeface="微软雅黑" panose="020B0503020204020204" pitchFamily="34" charset="-122"/>
                <a:ea typeface="微软雅黑" panose="020B0503020204020204" pitchFamily="34" charset="-122"/>
              </a:rPr>
              <a:t>温度     </a:t>
            </a:r>
            <a:endParaRPr lang="en-US" altLang="zh-CN" sz="1800" dirty="0">
              <a:latin typeface="微软雅黑" panose="020B0503020204020204" pitchFamily="34" charset="-122"/>
              <a:ea typeface="微软雅黑" panose="020B0503020204020204" pitchFamily="34" charset="-122"/>
            </a:endParaRPr>
          </a:p>
          <a:p>
            <a:pPr marL="0" lvl="0" indent="0" eaLnBrk="1" hangingPunct="1">
              <a:lnSpc>
                <a:spcPct val="150000"/>
              </a:lnSpc>
              <a:buFontTx/>
              <a:buNone/>
            </a:pPr>
            <a:r>
              <a:rPr lang="en-US" altLang="zh-CN" sz="1800" dirty="0">
                <a:latin typeface="微软雅黑" panose="020B0503020204020204" pitchFamily="34" charset="-122"/>
                <a:ea typeface="微软雅黑" panose="020B0503020204020204" pitchFamily="34" charset="-122"/>
              </a:rPr>
              <a:t>    c. </a:t>
            </a:r>
            <a:r>
              <a:rPr lang="zh-CN" altLang="fr-FR" sz="1800" dirty="0">
                <a:latin typeface="微软雅黑" panose="020B0503020204020204" pitchFamily="34" charset="-122"/>
                <a:ea typeface="微软雅黑" panose="020B0503020204020204" pitchFamily="34" charset="-122"/>
              </a:rPr>
              <a:t>侵入物质与组织接触的时间</a:t>
            </a:r>
            <a:endParaRPr lang="en-US" altLang="en-US" sz="1800"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MH" val="20160820012044"/>
  <p:tag name="MH_LIBRARY" val="CONTENTS"/>
  <p:tag name="MH_AUTOCOLOR" val="TRUE"/>
  <p:tag name="MH_TYPE" val="CONTENTS"/>
  <p:tag name="ID" val="545289"/>
</p:tagLst>
</file>

<file path=ppt/tags/tag10.xml><?xml version="1.0" encoding="utf-8"?>
<p:tagLst xmlns:p="http://schemas.openxmlformats.org/presentationml/2006/main">
  <p:tag name="MH" val="20160820012044"/>
  <p:tag name="MH_LIBRARY" val="CONTENTS"/>
  <p:tag name="MH_TYPE" val="NUMBER"/>
  <p:tag name="ID" val="545289"/>
  <p:tag name="MH_ORDER" val="2"/>
</p:tagLst>
</file>

<file path=ppt/tags/tag100.xml><?xml version="1.0" encoding="utf-8"?>
<p:tagLst xmlns:p="http://schemas.openxmlformats.org/presentationml/2006/main">
  <p:tag name="MH" val="20160820012044"/>
  <p:tag name="MH_LIBRARY" val="CONTENTS"/>
  <p:tag name="MH_TYPE" val="OTHERS"/>
  <p:tag name="ID" val="545289"/>
</p:tagLst>
</file>

<file path=ppt/tags/tag101.xml><?xml version="1.0" encoding="utf-8"?>
<p:tagLst xmlns:p="http://schemas.openxmlformats.org/presentationml/2006/main">
  <p:tag name="MH" val="20160820012044"/>
  <p:tag name="MH_LIBRARY" val="CONTENTS"/>
  <p:tag name="MH_TYPE" val="NUMBER"/>
  <p:tag name="ID" val="545289"/>
  <p:tag name="MH_ORDER" val="1"/>
</p:tagLst>
</file>

<file path=ppt/tags/tag102.xml><?xml version="1.0" encoding="utf-8"?>
<p:tagLst xmlns:p="http://schemas.openxmlformats.org/presentationml/2006/main">
  <p:tag name="MH" val="20160820012044"/>
  <p:tag name="MH_LIBRARY" val="CONTENTS"/>
  <p:tag name="MH_TYPE" val="ENTRY"/>
  <p:tag name="ID" val="545289"/>
  <p:tag name="MH_ORDER" val="1"/>
</p:tagLst>
</file>

<file path=ppt/tags/tag103.xml><?xml version="1.0" encoding="utf-8"?>
<p:tagLst xmlns:p="http://schemas.openxmlformats.org/presentationml/2006/main">
  <p:tag name="MH" val="20160820012044"/>
  <p:tag name="MH_LIBRARY" val="CONTENTS"/>
  <p:tag name="MH_TYPE" val="OTHERS"/>
  <p:tag name="ID" val="545289"/>
</p:tagLst>
</file>

<file path=ppt/tags/tag104.xml><?xml version="1.0" encoding="utf-8"?>
<p:tagLst xmlns:p="http://schemas.openxmlformats.org/presentationml/2006/main">
  <p:tag name="KSO_WM_UNIT_PLACING_PICTURE_USER_VIEWPORT" val="{&quot;height&quot;:7262.499212598425,&quot;width&quot;:11947.500787401576}"/>
</p:tagLst>
</file>

<file path=ppt/tags/tag105.xml><?xml version="1.0" encoding="utf-8"?>
<p:tagLst xmlns:p="http://schemas.openxmlformats.org/presentationml/2006/main">
  <p:tag name="MH" val="20160820012044"/>
  <p:tag name="MH_LIBRARY" val="CONTENTS"/>
  <p:tag name="MH_TYPE" val="NUMBER"/>
  <p:tag name="ID" val="545289"/>
  <p:tag name="MH_ORDER" val="1"/>
</p:tagLst>
</file>

<file path=ppt/tags/tag106.xml><?xml version="1.0" encoding="utf-8"?>
<p:tagLst xmlns:p="http://schemas.openxmlformats.org/presentationml/2006/main">
  <p:tag name="MH" val="20160820012044"/>
  <p:tag name="MH_LIBRARY" val="CONTENTS"/>
  <p:tag name="MH_TYPE" val="ENTRY"/>
  <p:tag name="ID" val="545289"/>
  <p:tag name="MH_ORDER" val="1"/>
</p:tagLst>
</file>

<file path=ppt/tags/tag107.xml><?xml version="1.0" encoding="utf-8"?>
<p:tagLst xmlns:p="http://schemas.openxmlformats.org/presentationml/2006/main">
  <p:tag name="MH" val="20160820012044"/>
  <p:tag name="MH_LIBRARY" val="CONTENTS"/>
  <p:tag name="MH_TYPE" val="OTHERS"/>
  <p:tag name="ID" val="545289"/>
</p:tagLst>
</file>

<file path=ppt/tags/tag108.xml><?xml version="1.0" encoding="utf-8"?>
<p:tagLst xmlns:p="http://schemas.openxmlformats.org/presentationml/2006/main">
  <p:tag name="KSO_WM_UNIT_PLACING_PICTURE_USER_VIEWPORT" val="{&quot;height&quot;:4875,&quot;width&quot;:6455}"/>
</p:tagLst>
</file>

<file path=ppt/tags/tag109.xml><?xml version="1.0" encoding="utf-8"?>
<p:tagLst xmlns:p="http://schemas.openxmlformats.org/presentationml/2006/main">
  <p:tag name="KSO_WM_UNIT_PLACING_PICTURE_USER_VIEWPORT" val="{&quot;height&quot;:4875,&quot;width&quot;:6752.500787401575}"/>
</p:tagLst>
</file>

<file path=ppt/tags/tag11.xml><?xml version="1.0" encoding="utf-8"?>
<p:tagLst xmlns:p="http://schemas.openxmlformats.org/presentationml/2006/main">
  <p:tag name="MH" val="20160820012044"/>
  <p:tag name="MH_LIBRARY" val="CONTENTS"/>
  <p:tag name="MH_TYPE" val="ENTRY"/>
  <p:tag name="ID" val="545289"/>
  <p:tag name="MH_ORDER" val="2"/>
</p:tagLst>
</file>

<file path=ppt/tags/tag110.xml><?xml version="1.0" encoding="utf-8"?>
<p:tagLst xmlns:p="http://schemas.openxmlformats.org/presentationml/2006/main">
  <p:tag name="MH" val="20160820012044"/>
  <p:tag name="MH_LIBRARY" val="CONTENTS"/>
  <p:tag name="MH_TYPE" val="NUMBER"/>
  <p:tag name="ID" val="545289"/>
  <p:tag name="MH_ORDER" val="1"/>
</p:tagLst>
</file>

<file path=ppt/tags/tag111.xml><?xml version="1.0" encoding="utf-8"?>
<p:tagLst xmlns:p="http://schemas.openxmlformats.org/presentationml/2006/main">
  <p:tag name="MH" val="20160820012044"/>
  <p:tag name="MH_LIBRARY" val="CONTENTS"/>
  <p:tag name="MH_TYPE" val="ENTRY"/>
  <p:tag name="ID" val="545289"/>
  <p:tag name="MH_ORDER" val="1"/>
</p:tagLst>
</file>

<file path=ppt/tags/tag112.xml><?xml version="1.0" encoding="utf-8"?>
<p:tagLst xmlns:p="http://schemas.openxmlformats.org/presentationml/2006/main">
  <p:tag name="MH" val="20160820012044"/>
  <p:tag name="MH_LIBRARY" val="CONTENTS"/>
  <p:tag name="MH_TYPE" val="OTHERS"/>
  <p:tag name="ID" val="545289"/>
</p:tagLst>
</file>

<file path=ppt/tags/tag113.xml><?xml version="1.0" encoding="utf-8"?>
<p:tagLst xmlns:p="http://schemas.openxmlformats.org/presentationml/2006/main">
  <p:tag name="KSO_WM_UNIT_PLACING_PICTURE_USER_VIEWPORT" val="{&quot;height&quot;:7607.499212598425,&quot;width&quot;:13120}"/>
</p:tagLst>
</file>

<file path=ppt/tags/tag114.xml><?xml version="1.0" encoding="utf-8"?>
<p:tagLst xmlns:p="http://schemas.openxmlformats.org/presentationml/2006/main">
  <p:tag name="MH" val="20160820012044"/>
  <p:tag name="MH_LIBRARY" val="CONTENTS"/>
  <p:tag name="MH_TYPE" val="NUMBER"/>
  <p:tag name="ID" val="545289"/>
  <p:tag name="MH_ORDER" val="1"/>
</p:tagLst>
</file>

<file path=ppt/tags/tag115.xml><?xml version="1.0" encoding="utf-8"?>
<p:tagLst xmlns:p="http://schemas.openxmlformats.org/presentationml/2006/main">
  <p:tag name="MH" val="20160820012044"/>
  <p:tag name="MH_LIBRARY" val="CONTENTS"/>
  <p:tag name="MH_TYPE" val="ENTRY"/>
  <p:tag name="ID" val="545289"/>
  <p:tag name="MH_ORDER" val="1"/>
</p:tagLst>
</file>

<file path=ppt/tags/tag116.xml><?xml version="1.0" encoding="utf-8"?>
<p:tagLst xmlns:p="http://schemas.openxmlformats.org/presentationml/2006/main">
  <p:tag name="MH" val="20160820012044"/>
  <p:tag name="MH_LIBRARY" val="CONTENTS"/>
  <p:tag name="MH_TYPE" val="OTHERS"/>
  <p:tag name="ID" val="545289"/>
</p:tagLst>
</file>

<file path=ppt/tags/tag117.xml><?xml version="1.0" encoding="utf-8"?>
<p:tagLst xmlns:p="http://schemas.openxmlformats.org/presentationml/2006/main">
  <p:tag name="KSO_WM_UNIT_PLACING_PICTURE_USER_VIEWPORT" val="{&quot;height&quot;:7325,&quot;width&quot;:5392.499212598425}"/>
</p:tagLst>
</file>

<file path=ppt/tags/tag118.xml><?xml version="1.0" encoding="utf-8"?>
<p:tagLst xmlns:p="http://schemas.openxmlformats.org/presentationml/2006/main">
  <p:tag name="MH" val="20160820012044"/>
  <p:tag name="MH_LIBRARY" val="CONTENTS"/>
  <p:tag name="MH_TYPE" val="NUMBER"/>
  <p:tag name="ID" val="545289"/>
  <p:tag name="MH_ORDER" val="1"/>
</p:tagLst>
</file>

<file path=ppt/tags/tag119.xml><?xml version="1.0" encoding="utf-8"?>
<p:tagLst xmlns:p="http://schemas.openxmlformats.org/presentationml/2006/main">
  <p:tag name="MH" val="20160820012044"/>
  <p:tag name="MH_LIBRARY" val="CONTENTS"/>
  <p:tag name="MH_TYPE" val="ENTRY"/>
  <p:tag name="ID" val="545289"/>
  <p:tag name="MH_ORDER" val="1"/>
</p:tagLst>
</file>

<file path=ppt/tags/tag12.xml><?xml version="1.0" encoding="utf-8"?>
<p:tagLst xmlns:p="http://schemas.openxmlformats.org/presentationml/2006/main">
  <p:tag name="MH" val="20160820012044"/>
  <p:tag name="MH_LIBRARY" val="CONTENTS"/>
  <p:tag name="MH_TYPE" val="NUMBER"/>
  <p:tag name="ID" val="545289"/>
  <p:tag name="MH_ORDER" val="3"/>
</p:tagLst>
</file>

<file path=ppt/tags/tag120.xml><?xml version="1.0" encoding="utf-8"?>
<p:tagLst xmlns:p="http://schemas.openxmlformats.org/presentationml/2006/main">
  <p:tag name="MH" val="20160820012044"/>
  <p:tag name="MH_LIBRARY" val="CONTENTS"/>
  <p:tag name="MH_TYPE" val="OTHERS"/>
  <p:tag name="ID" val="545289"/>
</p:tagLst>
</file>

<file path=ppt/tags/tag121.xml><?xml version="1.0" encoding="utf-8"?>
<p:tagLst xmlns:p="http://schemas.openxmlformats.org/presentationml/2006/main">
  <p:tag name="KSO_WM_UNIT_PLACING_PICTURE_USER_VIEWPORT" val="{&quot;height&quot;:6764.976404191834,&quot;width&quot;:4634.967559282175}"/>
</p:tagLst>
</file>

<file path=ppt/tags/tag122.xml><?xml version="1.0" encoding="utf-8"?>
<p:tagLst xmlns:p="http://schemas.openxmlformats.org/presentationml/2006/main">
  <p:tag name="KSO_WM_UNIT_PLACING_PICTURE_USER_VIEWPORT" val="{&quot;height&quot;:3509.987757385564,&quot;width&quot;:4679.96724432375}"/>
</p:tagLst>
</file>

<file path=ppt/tags/tag123.xml><?xml version="1.0" encoding="utf-8"?>
<p:tagLst xmlns:p="http://schemas.openxmlformats.org/presentationml/2006/main">
  <p:tag name="KSO_WM_UNIT_PLACING_PICTURE_USER_VIEWPORT" val="{&quot;height&quot;:3059.9893269515173,&quot;width&quot;:4679.96724432375}"/>
</p:tagLst>
</file>

<file path=ppt/tags/tag124.xml><?xml version="1.0" encoding="utf-8"?>
<p:tagLst xmlns:p="http://schemas.openxmlformats.org/presentationml/2006/main">
  <p:tag name="MH" val="20160820012044"/>
  <p:tag name="MH_LIBRARY" val="CONTENTS"/>
  <p:tag name="MH_TYPE" val="NUMBER"/>
  <p:tag name="ID" val="545289"/>
  <p:tag name="MH_ORDER" val="1"/>
</p:tagLst>
</file>

<file path=ppt/tags/tag125.xml><?xml version="1.0" encoding="utf-8"?>
<p:tagLst xmlns:p="http://schemas.openxmlformats.org/presentationml/2006/main">
  <p:tag name="MH" val="20160820012044"/>
  <p:tag name="MH_LIBRARY" val="CONTENTS"/>
  <p:tag name="MH_TYPE" val="ENTRY"/>
  <p:tag name="ID" val="545289"/>
  <p:tag name="MH_ORDER" val="1"/>
</p:tagLst>
</file>

<file path=ppt/tags/tag126.xml><?xml version="1.0" encoding="utf-8"?>
<p:tagLst xmlns:p="http://schemas.openxmlformats.org/presentationml/2006/main">
  <p:tag name="MH" val="20160820012044"/>
  <p:tag name="MH_LIBRARY" val="CONTENTS"/>
  <p:tag name="MH_TYPE" val="OTHERS"/>
  <p:tag name="ID" val="545289"/>
</p:tagLst>
</file>

<file path=ppt/tags/tag127.xml><?xml version="1.0" encoding="utf-8"?>
<p:tagLst xmlns:p="http://schemas.openxmlformats.org/presentationml/2006/main">
  <p:tag name="KSO_WM_UNIT_PLACING_PICTURE_USER_VIEWPORT" val="{&quot;height&quot;:7140,&quot;width&quot;:5867.3951683424575}"/>
</p:tagLst>
</file>

<file path=ppt/tags/tag128.xml><?xml version="1.0" encoding="utf-8"?>
<p:tagLst xmlns:p="http://schemas.openxmlformats.org/presentationml/2006/main">
  <p:tag name="MH" val="20160820012044"/>
  <p:tag name="MH_LIBRARY" val="CONTENTS"/>
  <p:tag name="MH_TYPE" val="NUMBER"/>
  <p:tag name="ID" val="545289"/>
  <p:tag name="MH_ORDER" val="1"/>
</p:tagLst>
</file>

<file path=ppt/tags/tag129.xml><?xml version="1.0" encoding="utf-8"?>
<p:tagLst xmlns:p="http://schemas.openxmlformats.org/presentationml/2006/main">
  <p:tag name="MH" val="20160820012044"/>
  <p:tag name="MH_LIBRARY" val="CONTENTS"/>
  <p:tag name="MH_TYPE" val="ENTRY"/>
  <p:tag name="ID" val="545289"/>
  <p:tag name="MH_ORDER" val="1"/>
</p:tagLst>
</file>

<file path=ppt/tags/tag13.xml><?xml version="1.0" encoding="utf-8"?>
<p:tagLst xmlns:p="http://schemas.openxmlformats.org/presentationml/2006/main">
  <p:tag name="MH" val="20160820012044"/>
  <p:tag name="MH_LIBRARY" val="CONTENTS"/>
  <p:tag name="MH_TYPE" val="ENTRY"/>
  <p:tag name="ID" val="545289"/>
  <p:tag name="MH_ORDER" val="3"/>
</p:tagLst>
</file>

<file path=ppt/tags/tag130.xml><?xml version="1.0" encoding="utf-8"?>
<p:tagLst xmlns:p="http://schemas.openxmlformats.org/presentationml/2006/main">
  <p:tag name="MH" val="20160820012044"/>
  <p:tag name="MH_LIBRARY" val="CONTENTS"/>
  <p:tag name="MH_TYPE" val="OTHERS"/>
  <p:tag name="ID" val="545289"/>
</p:tagLst>
</file>

<file path=ppt/tags/tag131.xml><?xml version="1.0" encoding="utf-8"?>
<p:tagLst xmlns:p="http://schemas.openxmlformats.org/presentationml/2006/main">
  <p:tag name="KSO_WM_UNIT_PLACING_PICTURE_USER_VIEWPORT" val="{&quot;height&quot;:2253.7792101941454,&quot;width&quot;:3081.003271537623}"/>
</p:tagLst>
</file>

<file path=ppt/tags/tag132.xml><?xml version="1.0" encoding="utf-8"?>
<p:tagLst xmlns:p="http://schemas.openxmlformats.org/presentationml/2006/main">
  <p:tag name="KSO_WM_UNIT_PLACING_PICTURE_USER_VIEWPORT" val="{&quot;height&quot;:2272.3288333233154,&quot;width&quot;:2852.7808069792804}"/>
</p:tagLst>
</file>

<file path=ppt/tags/tag133.xml><?xml version="1.0" encoding="utf-8"?>
<p:tagLst xmlns:p="http://schemas.openxmlformats.org/presentationml/2006/main">
  <p:tag name="KSO_WM_UNIT_PLACING_PICTURE_USER_VIEWPORT" val="{&quot;height&quot;:2258.4166159764377,&quot;width&quot;:3012.0618174636566}"/>
</p:tagLst>
</file>

<file path=ppt/tags/tag134.xml><?xml version="1.0" encoding="utf-8"?>
<p:tagLst xmlns:p="http://schemas.openxmlformats.org/presentationml/2006/main">
  <p:tag name="KSO_WM_UNIT_PLACING_PICTURE_USER_VIEWPORT" val="{&quot;height&quot;:2253.7792101941454,&quot;width&quot;:3081.003271537623}"/>
</p:tagLst>
</file>

<file path=ppt/tags/tag135.xml><?xml version="1.0" encoding="utf-8"?>
<p:tagLst xmlns:p="http://schemas.openxmlformats.org/presentationml/2006/main">
  <p:tag name="KSO_WM_UNIT_PLACING_PICTURE_USER_VIEWPORT" val="{&quot;height&quot;:2175.7293141230903,&quot;width&quot;:3085.2205614290924}"/>
</p:tagLst>
</file>

<file path=ppt/tags/tag136.xml><?xml version="1.0" encoding="utf-8"?>
<p:tagLst xmlns:p="http://schemas.openxmlformats.org/presentationml/2006/main">
  <p:tag name="KSO_WM_UNIT_PLACING_PICTURE_USER_VIEWPORT" val="{&quot;height&quot;:2175.727902652744,&quot;width&quot;:3085.2205614290924}"/>
</p:tagLst>
</file>

<file path=ppt/tags/tag137.xml><?xml version="1.0" encoding="utf-8"?>
<p:tagLst xmlns:p="http://schemas.openxmlformats.org/presentationml/2006/main">
  <p:tag name="KSO_WM_UNIT_PLACING_PICTURE_USER_VIEWPORT" val="{&quot;height&quot;:2175.727902652744,&quot;width&quot;:3085.2205614290924}"/>
</p:tagLst>
</file>

<file path=ppt/tags/tag138.xml><?xml version="1.0" encoding="utf-8"?>
<p:tagLst xmlns:p="http://schemas.openxmlformats.org/presentationml/2006/main">
  <p:tag name="KSO_WM_UNIT_PLACING_PICTURE_USER_VIEWPORT" val="{&quot;height&quot;:2175.727902652744,&quot;width&quot;:3085.2205614290924}"/>
</p:tagLst>
</file>

<file path=ppt/tags/tag139.xml><?xml version="1.0" encoding="utf-8"?>
<p:tagLst xmlns:p="http://schemas.openxmlformats.org/presentationml/2006/main">
  <p:tag name="MH" val="20160820012044"/>
  <p:tag name="MH_LIBRARY" val="CONTENTS"/>
  <p:tag name="MH_TYPE" val="NUMBER"/>
  <p:tag name="ID" val="545289"/>
  <p:tag name="MH_ORDER" val="1"/>
</p:tagLst>
</file>

<file path=ppt/tags/tag14.xml><?xml version="1.0" encoding="utf-8"?>
<p:tagLst xmlns:p="http://schemas.openxmlformats.org/presentationml/2006/main">
  <p:tag name="MH" val="20160820012044"/>
  <p:tag name="MH_LIBRARY" val="CONTENTS"/>
  <p:tag name="MH_TYPE" val="NUMBER"/>
  <p:tag name="ID" val="545289"/>
  <p:tag name="MH_ORDER" val="4"/>
</p:tagLst>
</file>

<file path=ppt/tags/tag140.xml><?xml version="1.0" encoding="utf-8"?>
<p:tagLst xmlns:p="http://schemas.openxmlformats.org/presentationml/2006/main">
  <p:tag name="MH" val="20160820012044"/>
  <p:tag name="MH_LIBRARY" val="CONTENTS"/>
  <p:tag name="MH_TYPE" val="ENTRY"/>
  <p:tag name="ID" val="545289"/>
  <p:tag name="MH_ORDER" val="1"/>
</p:tagLst>
</file>

<file path=ppt/tags/tag141.xml><?xml version="1.0" encoding="utf-8"?>
<p:tagLst xmlns:p="http://schemas.openxmlformats.org/presentationml/2006/main">
  <p:tag name="MH" val="20160820012044"/>
  <p:tag name="MH_LIBRARY" val="CONTENTS"/>
  <p:tag name="MH_TYPE" val="OTHERS"/>
  <p:tag name="ID" val="545289"/>
</p:tagLst>
</file>

<file path=ppt/tags/tag142.xml><?xml version="1.0" encoding="utf-8"?>
<p:tagLst xmlns:p="http://schemas.openxmlformats.org/presentationml/2006/main">
  <p:tag name="KSO_WM_UNIT_PLACING_PICTURE_USER_VIEWPORT" val="{&quot;height&quot;:2362.8375933928,&quot;width&quot;:2792.159632872297}"/>
</p:tagLst>
</file>

<file path=ppt/tags/tag143.xml><?xml version="1.0" encoding="utf-8"?>
<p:tagLst xmlns:p="http://schemas.openxmlformats.org/presentationml/2006/main">
  <p:tag name="KSO_WM_UNIT_PLACING_PICTURE_USER_VIEWPORT" val="{&quot;height&quot;:2362.8375933928,&quot;width&quot;:2530.396053862551}"/>
</p:tagLst>
</file>

<file path=ppt/tags/tag144.xml><?xml version="1.0" encoding="utf-8"?>
<p:tagLst xmlns:p="http://schemas.openxmlformats.org/presentationml/2006/main">
  <p:tag name="KSO_WM_UNIT_PLACING_PICTURE_USER_VIEWPORT" val="{&quot;height&quot;:2207.1438933107006,&quot;width&quot;:4134.425021327796}"/>
</p:tagLst>
</file>

<file path=ppt/tags/tag145.xml><?xml version="1.0" encoding="utf-8"?>
<p:tagLst xmlns:p="http://schemas.openxmlformats.org/presentationml/2006/main">
  <p:tag name="KSO_WM_UNIT_PLACING_PICTURE_USER_VIEWPORT" val="{&quot;height&quot;:2362.8391684110097,&quot;width&quot;:3386.424631948392}"/>
</p:tagLst>
</file>

<file path=ppt/tags/tag146.xml><?xml version="1.0" encoding="utf-8"?>
<p:tagLst xmlns:p="http://schemas.openxmlformats.org/presentationml/2006/main">
  <p:tag name="KSO_WM_UNIT_PLACING_PICTURE_USER_VIEWPORT" val="{&quot;height&quot;:2362.8391684110097,&quot;width&quot;:2596.926432517483}"/>
</p:tagLst>
</file>

<file path=ppt/tags/tag147.xml><?xml version="1.0" encoding="utf-8"?>
<p:tagLst xmlns:p="http://schemas.openxmlformats.org/presentationml/2006/main">
  <p:tag name="KSO_WM_UNIT_PLACING_PICTURE_USER_VIEWPORT" val="{&quot;height&quot;:2168.1999930534475,&quot;width&quot;:4294.460994943281}"/>
</p:tagLst>
</file>

<file path=ppt/tags/tag148.xml><?xml version="1.0" encoding="utf-8"?>
<p:tagLst xmlns:p="http://schemas.openxmlformats.org/presentationml/2006/main">
  <p:tag name="KSO_WM_UNIT_PLACING_PICTURE_USER_VIEWPORT" val="{&quot;height&quot;:2168.1999930534475,&quot;width&quot;:2556.501226361131}"/>
</p:tagLst>
</file>

<file path=ppt/tags/tag149.xml><?xml version="1.0" encoding="utf-8"?>
<p:tagLst xmlns:p="http://schemas.openxmlformats.org/presentationml/2006/main">
  <p:tag name="MH" val="20160820012044"/>
  <p:tag name="MH_LIBRARY" val="CONTENTS"/>
  <p:tag name="MH_TYPE" val="NUMBER"/>
  <p:tag name="ID" val="545289"/>
  <p:tag name="MH_ORDER" val="1"/>
</p:tagLst>
</file>

<file path=ppt/tags/tag15.xml><?xml version="1.0" encoding="utf-8"?>
<p:tagLst xmlns:p="http://schemas.openxmlformats.org/presentationml/2006/main">
  <p:tag name="MH" val="20160820012044"/>
  <p:tag name="MH_LIBRARY" val="CONTENTS"/>
  <p:tag name="MH_TYPE" val="ENTRY"/>
  <p:tag name="ID" val="545289"/>
  <p:tag name="MH_ORDER" val="4"/>
</p:tagLst>
</file>

<file path=ppt/tags/tag150.xml><?xml version="1.0" encoding="utf-8"?>
<p:tagLst xmlns:p="http://schemas.openxmlformats.org/presentationml/2006/main">
  <p:tag name="MH" val="20160820012044"/>
  <p:tag name="MH_LIBRARY" val="CONTENTS"/>
  <p:tag name="MH_TYPE" val="ENTRY"/>
  <p:tag name="ID" val="545289"/>
  <p:tag name="MH_ORDER" val="1"/>
</p:tagLst>
</file>

<file path=ppt/tags/tag151.xml><?xml version="1.0" encoding="utf-8"?>
<p:tagLst xmlns:p="http://schemas.openxmlformats.org/presentationml/2006/main">
  <p:tag name="MH" val="20160820012044"/>
  <p:tag name="MH_LIBRARY" val="CONTENTS"/>
  <p:tag name="MH_TYPE" val="OTHERS"/>
  <p:tag name="ID" val="545289"/>
</p:tagLst>
</file>

<file path=ppt/tags/tag152.xml><?xml version="1.0" encoding="utf-8"?>
<p:tagLst xmlns:p="http://schemas.openxmlformats.org/presentationml/2006/main">
  <p:tag name="KSO_WM_UNIT_PLACING_PICTURE_USER_VIEWPORT" val="{&quot;height&quot;:3180,&quot;width&quot;:3375}"/>
</p:tagLst>
</file>

<file path=ppt/tags/tag153.xml><?xml version="1.0" encoding="utf-8"?>
<p:tagLst xmlns:p="http://schemas.openxmlformats.org/presentationml/2006/main">
  <p:tag name="KSO_WM_UNIT_PLACING_PICTURE_USER_VIEWPORT" val="{&quot;height&quot;:3180,&quot;width&quot;:2625}"/>
</p:tagLst>
</file>

<file path=ppt/tags/tag154.xml><?xml version="1.0" encoding="utf-8"?>
<p:tagLst xmlns:p="http://schemas.openxmlformats.org/presentationml/2006/main">
  <p:tag name="KSO_WM_UNIT_PLACING_PICTURE_USER_VIEWPORT" val="{&quot;height&quot;:4985,&quot;width&quot;:1995}"/>
</p:tagLst>
</file>

<file path=ppt/tags/tag155.xml><?xml version="1.0" encoding="utf-8"?>
<p:tagLst xmlns:p="http://schemas.openxmlformats.org/presentationml/2006/main">
  <p:tag name="MH" val="20160820012044"/>
  <p:tag name="MH_LIBRARY" val="CONTENTS"/>
  <p:tag name="MH_TYPE" val="NUMBER"/>
  <p:tag name="ID" val="545289"/>
  <p:tag name="MH_ORDER" val="1"/>
</p:tagLst>
</file>

<file path=ppt/tags/tag156.xml><?xml version="1.0" encoding="utf-8"?>
<p:tagLst xmlns:p="http://schemas.openxmlformats.org/presentationml/2006/main">
  <p:tag name="MH" val="20160820012044"/>
  <p:tag name="MH_LIBRARY" val="CONTENTS"/>
  <p:tag name="MH_TYPE" val="ENTRY"/>
  <p:tag name="ID" val="545289"/>
  <p:tag name="MH_ORDER" val="1"/>
</p:tagLst>
</file>

<file path=ppt/tags/tag157.xml><?xml version="1.0" encoding="utf-8"?>
<p:tagLst xmlns:p="http://schemas.openxmlformats.org/presentationml/2006/main">
  <p:tag name="MH" val="20160820012044"/>
  <p:tag name="MH_LIBRARY" val="CONTENTS"/>
  <p:tag name="MH_TYPE" val="OTHERS"/>
  <p:tag name="ID" val="545289"/>
</p:tagLst>
</file>

<file path=ppt/tags/tag158.xml><?xml version="1.0" encoding="utf-8"?>
<p:tagLst xmlns:p="http://schemas.openxmlformats.org/presentationml/2006/main">
  <p:tag name="KSO_WM_UNIT_PLACING_PICTURE_USER_VIEWPORT" val="{&quot;height&quot;:9681.32598425197,&quot;width&quot;:9071.874015748032}"/>
</p:tagLst>
</file>

<file path=ppt/tags/tag159.xml><?xml version="1.0" encoding="utf-8"?>
<p:tagLst xmlns:p="http://schemas.openxmlformats.org/presentationml/2006/main">
  <p:tag name="KSO_WM_UNIT_PLACING_PICTURE_USER_VIEWPORT" val="{&quot;height&quot;:2635,&quot;width&quot;:2750}"/>
</p:tagLst>
</file>

<file path=ppt/tags/tag16.xml><?xml version="1.0" encoding="utf-8"?>
<p:tagLst xmlns:p="http://schemas.openxmlformats.org/presentationml/2006/main">
  <p:tag name="MH" val="20160820012044"/>
  <p:tag name="MH_LIBRARY" val="CONTENTS"/>
  <p:tag name="MH_TYPE" val="NUMBER"/>
  <p:tag name="ID" val="545289"/>
  <p:tag name="MH_ORDER" val="5"/>
</p:tagLst>
</file>

<file path=ppt/tags/tag160.xml><?xml version="1.0" encoding="utf-8"?>
<p:tagLst xmlns:p="http://schemas.openxmlformats.org/presentationml/2006/main">
  <p:tag name="MH" val="20160820012044"/>
  <p:tag name="MH_LIBRARY" val="CONTENTS"/>
  <p:tag name="MH_TYPE" val="NUMBER"/>
  <p:tag name="ID" val="545289"/>
  <p:tag name="MH_ORDER" val="1"/>
</p:tagLst>
</file>

<file path=ppt/tags/tag161.xml><?xml version="1.0" encoding="utf-8"?>
<p:tagLst xmlns:p="http://schemas.openxmlformats.org/presentationml/2006/main">
  <p:tag name="MH" val="20160820012044"/>
  <p:tag name="MH_LIBRARY" val="CONTENTS"/>
  <p:tag name="MH_TYPE" val="ENTRY"/>
  <p:tag name="ID" val="545289"/>
  <p:tag name="MH_ORDER" val="1"/>
</p:tagLst>
</file>

<file path=ppt/tags/tag162.xml><?xml version="1.0" encoding="utf-8"?>
<p:tagLst xmlns:p="http://schemas.openxmlformats.org/presentationml/2006/main">
  <p:tag name="MH" val="20160820012044"/>
  <p:tag name="MH_LIBRARY" val="CONTENTS"/>
  <p:tag name="MH_TYPE" val="OTHERS"/>
  <p:tag name="ID" val="545289"/>
</p:tagLst>
</file>

<file path=ppt/tags/tag163.xml><?xml version="1.0" encoding="utf-8"?>
<p:tagLst xmlns:p="http://schemas.openxmlformats.org/presentationml/2006/main">
  <p:tag name="KSO_WM_UNIT_PLACING_PICTURE_USER_VIEWPORT" val="{&quot;height&quot;:8277.499212598424,&quot;width&quot;:11882.499212598424}"/>
</p:tagLst>
</file>

<file path=ppt/tags/tag164.xml><?xml version="1.0" encoding="utf-8"?>
<p:tagLst xmlns:p="http://schemas.openxmlformats.org/presentationml/2006/main">
  <p:tag name="KSO_WM_UNIT_PLACING_PICTURE_USER_VIEWPORT" val="{&quot;height&quot;:4635,&quot;width&quot;:2235}"/>
</p:tagLst>
</file>

<file path=ppt/tags/tag165.xml><?xml version="1.0" encoding="utf-8"?>
<p:tagLst xmlns:p="http://schemas.openxmlformats.org/presentationml/2006/main">
  <p:tag name="KSO_WM_UNIT_PLACING_PICTURE_USER_VIEWPORT" val="{&quot;height&quot;:7975,&quot;width&quot;:10300}"/>
</p:tagLst>
</file>

<file path=ppt/tags/tag17.xml><?xml version="1.0" encoding="utf-8"?>
<p:tagLst xmlns:p="http://schemas.openxmlformats.org/presentationml/2006/main">
  <p:tag name="MH" val="20160820012044"/>
  <p:tag name="MH_LIBRARY" val="CONTENTS"/>
  <p:tag name="MH_TYPE" val="ENTRY"/>
  <p:tag name="ID" val="545289"/>
  <p:tag name="MH_ORDER" val="5"/>
</p:tagLst>
</file>

<file path=ppt/tags/tag18.xml><?xml version="1.0" encoding="utf-8"?>
<p:tagLst xmlns:p="http://schemas.openxmlformats.org/presentationml/2006/main">
  <p:tag name="MH" val="20160820012044"/>
  <p:tag name="MH_LIBRARY" val="CONTENTS"/>
  <p:tag name="MH_TYPE" val="NUMBER"/>
  <p:tag name="ID" val="545289"/>
  <p:tag name="MH_ORDER" val="6"/>
</p:tagLst>
</file>

<file path=ppt/tags/tag19.xml><?xml version="1.0" encoding="utf-8"?>
<p:tagLst xmlns:p="http://schemas.openxmlformats.org/presentationml/2006/main">
  <p:tag name="MH" val="20160820012044"/>
  <p:tag name="MH_LIBRARY" val="CONTENTS"/>
  <p:tag name="MH_TYPE" val="ENTRY"/>
  <p:tag name="ID" val="545289"/>
  <p:tag name="MH_ORDER" val="6"/>
</p:tagLst>
</file>

<file path=ppt/tags/tag2.xml><?xml version="1.0" encoding="utf-8"?>
<p:tagLst xmlns:p="http://schemas.openxmlformats.org/presentationml/2006/main">
  <p:tag name="MH" val="20160820012044"/>
  <p:tag name="MH_LIBRARY" val="CONTENTS"/>
  <p:tag name="MH_TYPE" val="OTHERS"/>
  <p:tag name="ID" val="545289"/>
</p:tagLst>
</file>

<file path=ppt/tags/tag20.xml><?xml version="1.0" encoding="utf-8"?>
<p:tagLst xmlns:p="http://schemas.openxmlformats.org/presentationml/2006/main">
  <p:tag name="MH" val="20160820012044"/>
  <p:tag name="MH_LIBRARY" val="CONTENTS"/>
  <p:tag name="MH_TYPE" val="OTHERS"/>
  <p:tag name="ID" val="545289"/>
</p:tagLst>
</file>

<file path=ppt/tags/tag21.xml><?xml version="1.0" encoding="utf-8"?>
<p:tagLst xmlns:p="http://schemas.openxmlformats.org/presentationml/2006/main">
  <p:tag name="MH" val="20160820012044"/>
  <p:tag name="MH_LIBRARY" val="CONTENTS"/>
  <p:tag name="MH_TYPE" val="OTHERS"/>
  <p:tag name="ID" val="545289"/>
</p:tagLst>
</file>

<file path=ppt/tags/tag22.xml><?xml version="1.0" encoding="utf-8"?>
<p:tagLst xmlns:p="http://schemas.openxmlformats.org/presentationml/2006/main">
  <p:tag name="MH" val="20160820012044"/>
  <p:tag name="MH_LIBRARY" val="CONTENTS"/>
  <p:tag name="MH_TYPE" val="OTHERS"/>
  <p:tag name="ID" val="545289"/>
</p:tagLst>
</file>

<file path=ppt/tags/tag23.xml><?xml version="1.0" encoding="utf-8"?>
<p:tagLst xmlns:p="http://schemas.openxmlformats.org/presentationml/2006/main">
  <p:tag name="MH" val="20160820012044"/>
  <p:tag name="MH_LIBRARY" val="CONTENTS"/>
  <p:tag name="MH_TYPE" val="OTHERS"/>
  <p:tag name="ID" val="545289"/>
</p:tagLst>
</file>

<file path=ppt/tags/tag24.xml><?xml version="1.0" encoding="utf-8"?>
<p:tagLst xmlns:p="http://schemas.openxmlformats.org/presentationml/2006/main">
  <p:tag name="MH" val="20160820012044"/>
  <p:tag name="MH_LIBRARY" val="CONTENTS"/>
  <p:tag name="MH_TYPE" val="OTHERS"/>
  <p:tag name="ID" val="545289"/>
</p:tagLst>
</file>

<file path=ppt/tags/tag25.xml><?xml version="1.0" encoding="utf-8"?>
<p:tagLst xmlns:p="http://schemas.openxmlformats.org/presentationml/2006/main">
  <p:tag name="MH" val="20160820012044"/>
  <p:tag name="MH_LIBRARY" val="CONTENTS"/>
  <p:tag name="MH_TYPE" val="OTHERS"/>
  <p:tag name="ID" val="545289"/>
</p:tagLst>
</file>

<file path=ppt/tags/tag26.xml><?xml version="1.0" encoding="utf-8"?>
<p:tagLst xmlns:p="http://schemas.openxmlformats.org/presentationml/2006/main">
  <p:tag name="MH" val="20160820012044"/>
  <p:tag name="MH_LIBRARY" val="CONTENTS"/>
  <p:tag name="MH_TYPE" val="NUMBER"/>
  <p:tag name="ID" val="545289"/>
  <p:tag name="MH_ORDER" val="6"/>
</p:tagLst>
</file>

<file path=ppt/tags/tag27.xml><?xml version="1.0" encoding="utf-8"?>
<p:tagLst xmlns:p="http://schemas.openxmlformats.org/presentationml/2006/main">
  <p:tag name="MH" val="20160820012044"/>
  <p:tag name="MH_LIBRARY" val="CONTENTS"/>
  <p:tag name="MH_TYPE" val="ENTRY"/>
  <p:tag name="ID" val="545289"/>
  <p:tag name="MH_ORDER" val="6"/>
</p:tagLst>
</file>

<file path=ppt/tags/tag28.xml><?xml version="1.0" encoding="utf-8"?>
<p:tagLst xmlns:p="http://schemas.openxmlformats.org/presentationml/2006/main">
  <p:tag name="MH" val="20160820012044"/>
  <p:tag name="MH_LIBRARY" val="CONTENTS"/>
  <p:tag name="MH_TYPE" val="OTHERS"/>
  <p:tag name="ID" val="545289"/>
</p:tagLst>
</file>

<file path=ppt/tags/tag29.xml><?xml version="1.0" encoding="utf-8"?>
<p:tagLst xmlns:p="http://schemas.openxmlformats.org/presentationml/2006/main">
  <p:tag name="KSO_WM_UNIT_PLACING_PICTURE_USER_VIEWPORT" val="{&quot;height&quot;:3642.5007874015746,&quot;width&quot;:3602.5007874015746}"/>
</p:tagLst>
</file>

<file path=ppt/tags/tag3.xml><?xml version="1.0" encoding="utf-8"?>
<p:tagLst xmlns:p="http://schemas.openxmlformats.org/presentationml/2006/main">
  <p:tag name="MH" val="20160820012044"/>
  <p:tag name="MH_LIBRARY" val="CONTENTS"/>
  <p:tag name="MH_TYPE" val="OTHERS"/>
  <p:tag name="ID" val="545289"/>
</p:tagLst>
</file>

<file path=ppt/tags/tag30.xml><?xml version="1.0" encoding="utf-8"?>
<p:tagLst xmlns:p="http://schemas.openxmlformats.org/presentationml/2006/main">
  <p:tag name="MH" val="20160820012044"/>
  <p:tag name="MH_LIBRARY" val="CONTENTS"/>
  <p:tag name="MH_AUTOCOLOR" val="TRUE"/>
  <p:tag name="MH_TYPE" val="CONTENTS"/>
  <p:tag name="ID" val="545289"/>
</p:tagLst>
</file>

<file path=ppt/tags/tag31.xml><?xml version="1.0" encoding="utf-8"?>
<p:tagLst xmlns:p="http://schemas.openxmlformats.org/presentationml/2006/main">
  <p:tag name="KSO_WM_UNIT_PLACING_PICTURE_USER_VIEWPORT" val="{&quot;height&quot;:2055,&quot;width&quot;:2520}"/>
</p:tagLst>
</file>

<file path=ppt/tags/tag32.xml><?xml version="1.0" encoding="utf-8"?>
<p:tagLst xmlns:p="http://schemas.openxmlformats.org/presentationml/2006/main">
  <p:tag name="KSO_WM_UNIT_PLACING_PICTURE_USER_VIEWPORT" val="{&quot;height&quot;:2550,&quot;width&quot;:3235}"/>
</p:tagLst>
</file>

<file path=ppt/tags/tag33.xml><?xml version="1.0" encoding="utf-8"?>
<p:tagLst xmlns:p="http://schemas.openxmlformats.org/presentationml/2006/main">
  <p:tag name="MH" val="20160820012044"/>
  <p:tag name="MH_LIBRARY" val="CONTENTS"/>
  <p:tag name="MH_TYPE" val="NUMBER"/>
  <p:tag name="ID" val="545289"/>
  <p:tag name="MH_ORDER" val="1"/>
</p:tagLst>
</file>

<file path=ppt/tags/tag34.xml><?xml version="1.0" encoding="utf-8"?>
<p:tagLst xmlns:p="http://schemas.openxmlformats.org/presentationml/2006/main">
  <p:tag name="MH" val="20160820012044"/>
  <p:tag name="MH_LIBRARY" val="CONTENTS"/>
  <p:tag name="MH_TYPE" val="ENTRY"/>
  <p:tag name="ID" val="545289"/>
  <p:tag name="MH_ORDER" val="1"/>
</p:tagLst>
</file>

<file path=ppt/tags/tag35.xml><?xml version="1.0" encoding="utf-8"?>
<p:tagLst xmlns:p="http://schemas.openxmlformats.org/presentationml/2006/main">
  <p:tag name="MH" val="20160820012044"/>
  <p:tag name="MH_LIBRARY" val="CONTENTS"/>
  <p:tag name="MH_TYPE" val="OTHERS"/>
  <p:tag name="ID" val="545289"/>
</p:tagLst>
</file>

<file path=ppt/tags/tag36.xml><?xml version="1.0" encoding="utf-8"?>
<p:tagLst xmlns:p="http://schemas.openxmlformats.org/presentationml/2006/main">
  <p:tag name="MH" val="20160820012044"/>
  <p:tag name="MH_LIBRARY" val="CONTENTS"/>
  <p:tag name="MH_TYPE" val="NUMBER"/>
  <p:tag name="ID" val="545289"/>
  <p:tag name="MH_ORDER" val="1"/>
</p:tagLst>
</file>

<file path=ppt/tags/tag37.xml><?xml version="1.0" encoding="utf-8"?>
<p:tagLst xmlns:p="http://schemas.openxmlformats.org/presentationml/2006/main">
  <p:tag name="MH" val="20160820012044"/>
  <p:tag name="MH_LIBRARY" val="CONTENTS"/>
  <p:tag name="MH_TYPE" val="ENTRY"/>
  <p:tag name="ID" val="545289"/>
  <p:tag name="MH_ORDER" val="1"/>
</p:tagLst>
</file>

<file path=ppt/tags/tag38.xml><?xml version="1.0" encoding="utf-8"?>
<p:tagLst xmlns:p="http://schemas.openxmlformats.org/presentationml/2006/main">
  <p:tag name="MH" val="20160820012044"/>
  <p:tag name="MH_LIBRARY" val="CONTENTS"/>
  <p:tag name="MH_TYPE" val="OTHERS"/>
  <p:tag name="ID" val="545289"/>
</p:tagLst>
</file>

<file path=ppt/tags/tag39.xml><?xml version="1.0" encoding="utf-8"?>
<p:tagLst xmlns:p="http://schemas.openxmlformats.org/presentationml/2006/main">
  <p:tag name="MH" val="20160820012044"/>
  <p:tag name="MH_LIBRARY" val="CONTENTS"/>
  <p:tag name="MH_TYPE" val="NUMBER"/>
  <p:tag name="ID" val="545289"/>
  <p:tag name="MH_ORDER" val="1"/>
</p:tagLst>
</file>

<file path=ppt/tags/tag4.xml><?xml version="1.0" encoding="utf-8"?>
<p:tagLst xmlns:p="http://schemas.openxmlformats.org/presentationml/2006/main">
  <p:tag name="MH" val="20160820012044"/>
  <p:tag name="MH_LIBRARY" val="CONTENTS"/>
  <p:tag name="MH_TYPE" val="OTHERS"/>
  <p:tag name="ID" val="545289"/>
</p:tagLst>
</file>

<file path=ppt/tags/tag40.xml><?xml version="1.0" encoding="utf-8"?>
<p:tagLst xmlns:p="http://schemas.openxmlformats.org/presentationml/2006/main">
  <p:tag name="MH" val="20160820012044"/>
  <p:tag name="MH_LIBRARY" val="CONTENTS"/>
  <p:tag name="MH_TYPE" val="ENTRY"/>
  <p:tag name="ID" val="545289"/>
  <p:tag name="MH_ORDER" val="1"/>
</p:tagLst>
</file>

<file path=ppt/tags/tag41.xml><?xml version="1.0" encoding="utf-8"?>
<p:tagLst xmlns:p="http://schemas.openxmlformats.org/presentationml/2006/main">
  <p:tag name="MH" val="20160820012044"/>
  <p:tag name="MH_LIBRARY" val="CONTENTS"/>
  <p:tag name="MH_TYPE" val="OTHERS"/>
  <p:tag name="ID" val="545289"/>
</p:tagLst>
</file>

<file path=ppt/tags/tag42.xml><?xml version="1.0" encoding="utf-8"?>
<p:tagLst xmlns:p="http://schemas.openxmlformats.org/presentationml/2006/main">
  <p:tag name="MH" val="20160820012044"/>
  <p:tag name="MH_LIBRARY" val="CONTENTS"/>
  <p:tag name="MH_TYPE" val="NUMBER"/>
  <p:tag name="ID" val="545289"/>
  <p:tag name="MH_ORDER" val="1"/>
</p:tagLst>
</file>

<file path=ppt/tags/tag43.xml><?xml version="1.0" encoding="utf-8"?>
<p:tagLst xmlns:p="http://schemas.openxmlformats.org/presentationml/2006/main">
  <p:tag name="MH" val="20160820012044"/>
  <p:tag name="MH_LIBRARY" val="CONTENTS"/>
  <p:tag name="MH_TYPE" val="ENTRY"/>
  <p:tag name="ID" val="545289"/>
  <p:tag name="MH_ORDER" val="1"/>
</p:tagLst>
</file>

<file path=ppt/tags/tag44.xml><?xml version="1.0" encoding="utf-8"?>
<p:tagLst xmlns:p="http://schemas.openxmlformats.org/presentationml/2006/main">
  <p:tag name="MH" val="20160820012044"/>
  <p:tag name="MH_LIBRARY" val="CONTENTS"/>
  <p:tag name="MH_TYPE" val="OTHERS"/>
  <p:tag name="ID" val="545289"/>
</p:tagLst>
</file>

<file path=ppt/tags/tag45.xml><?xml version="1.0" encoding="utf-8"?>
<p:tagLst xmlns:p="http://schemas.openxmlformats.org/presentationml/2006/main">
  <p:tag name="MH" val="20160820012044"/>
  <p:tag name="MH_LIBRARY" val="CONTENTS"/>
  <p:tag name="MH_TYPE" val="NUMBER"/>
  <p:tag name="ID" val="545289"/>
  <p:tag name="MH_ORDER" val="1"/>
</p:tagLst>
</file>

<file path=ppt/tags/tag46.xml><?xml version="1.0" encoding="utf-8"?>
<p:tagLst xmlns:p="http://schemas.openxmlformats.org/presentationml/2006/main">
  <p:tag name="MH" val="20160820012044"/>
  <p:tag name="MH_LIBRARY" val="CONTENTS"/>
  <p:tag name="MH_TYPE" val="ENTRY"/>
  <p:tag name="ID" val="545289"/>
  <p:tag name="MH_ORDER" val="1"/>
</p:tagLst>
</file>

<file path=ppt/tags/tag47.xml><?xml version="1.0" encoding="utf-8"?>
<p:tagLst xmlns:p="http://schemas.openxmlformats.org/presentationml/2006/main">
  <p:tag name="MH" val="20160820012044"/>
  <p:tag name="MH_LIBRARY" val="CONTENTS"/>
  <p:tag name="MH_TYPE" val="OTHERS"/>
  <p:tag name="ID" val="545289"/>
</p:tagLst>
</file>

<file path=ppt/tags/tag48.xml><?xml version="1.0" encoding="utf-8"?>
<p:tagLst xmlns:p="http://schemas.openxmlformats.org/presentationml/2006/main">
  <p:tag name="MH" val="20160820012044"/>
  <p:tag name="MH_LIBRARY" val="CONTENTS"/>
  <p:tag name="MH_TYPE" val="NUMBER"/>
  <p:tag name="ID" val="545289"/>
  <p:tag name="MH_ORDER" val="1"/>
</p:tagLst>
</file>

<file path=ppt/tags/tag49.xml><?xml version="1.0" encoding="utf-8"?>
<p:tagLst xmlns:p="http://schemas.openxmlformats.org/presentationml/2006/main">
  <p:tag name="MH" val="20160820012044"/>
  <p:tag name="MH_LIBRARY" val="CONTENTS"/>
  <p:tag name="MH_TYPE" val="ENTRY"/>
  <p:tag name="ID" val="545289"/>
  <p:tag name="MH_ORDER" val="1"/>
</p:tagLst>
</file>

<file path=ppt/tags/tag5.xml><?xml version="1.0" encoding="utf-8"?>
<p:tagLst xmlns:p="http://schemas.openxmlformats.org/presentationml/2006/main">
  <p:tag name="MH" val="20160820012044"/>
  <p:tag name="MH_LIBRARY" val="CONTENTS"/>
  <p:tag name="MH_TYPE" val="OTHERS"/>
  <p:tag name="ID" val="545289"/>
</p:tagLst>
</file>

<file path=ppt/tags/tag50.xml><?xml version="1.0" encoding="utf-8"?>
<p:tagLst xmlns:p="http://schemas.openxmlformats.org/presentationml/2006/main">
  <p:tag name="MH" val="20160820012044"/>
  <p:tag name="MH_LIBRARY" val="CONTENTS"/>
  <p:tag name="MH_TYPE" val="OTHERS"/>
  <p:tag name="ID" val="545289"/>
</p:tagLst>
</file>

<file path=ppt/tags/tag51.xml><?xml version="1.0" encoding="utf-8"?>
<p:tagLst xmlns:p="http://schemas.openxmlformats.org/presentationml/2006/main">
  <p:tag name="MH" val="20160820012044"/>
  <p:tag name="MH_LIBRARY" val="CONTENTS"/>
  <p:tag name="MH_TYPE" val="NUMBER"/>
  <p:tag name="ID" val="545289"/>
  <p:tag name="MH_ORDER" val="1"/>
</p:tagLst>
</file>

<file path=ppt/tags/tag52.xml><?xml version="1.0" encoding="utf-8"?>
<p:tagLst xmlns:p="http://schemas.openxmlformats.org/presentationml/2006/main">
  <p:tag name="MH" val="20160820012044"/>
  <p:tag name="MH_LIBRARY" val="CONTENTS"/>
  <p:tag name="MH_TYPE" val="ENTRY"/>
  <p:tag name="ID" val="545289"/>
  <p:tag name="MH_ORDER" val="1"/>
</p:tagLst>
</file>

<file path=ppt/tags/tag53.xml><?xml version="1.0" encoding="utf-8"?>
<p:tagLst xmlns:p="http://schemas.openxmlformats.org/presentationml/2006/main">
  <p:tag name="MH" val="20160820012044"/>
  <p:tag name="MH_LIBRARY" val="CONTENTS"/>
  <p:tag name="MH_TYPE" val="OTHERS"/>
  <p:tag name="ID" val="545289"/>
</p:tagLst>
</file>

<file path=ppt/tags/tag54.xml><?xml version="1.0" encoding="utf-8"?>
<p:tagLst xmlns:p="http://schemas.openxmlformats.org/presentationml/2006/main">
  <p:tag name="KSO_WM_UNIT_PLACING_PICTURE_USER_VIEWPORT" val="{&quot;height&quot;:7937.500787401575,&quot;width&quot;:5740}"/>
</p:tagLst>
</file>

<file path=ppt/tags/tag55.xml><?xml version="1.0" encoding="utf-8"?>
<p:tagLst xmlns:p="http://schemas.openxmlformats.org/presentationml/2006/main">
  <p:tag name="MH" val="20160820012044"/>
  <p:tag name="MH_LIBRARY" val="CONTENTS"/>
  <p:tag name="MH_TYPE" val="NUMBER"/>
  <p:tag name="ID" val="545289"/>
  <p:tag name="MH_ORDER" val="1"/>
</p:tagLst>
</file>

<file path=ppt/tags/tag56.xml><?xml version="1.0" encoding="utf-8"?>
<p:tagLst xmlns:p="http://schemas.openxmlformats.org/presentationml/2006/main">
  <p:tag name="MH" val="20160820012044"/>
  <p:tag name="MH_LIBRARY" val="CONTENTS"/>
  <p:tag name="MH_TYPE" val="ENTRY"/>
  <p:tag name="ID" val="545289"/>
  <p:tag name="MH_ORDER" val="1"/>
</p:tagLst>
</file>

<file path=ppt/tags/tag57.xml><?xml version="1.0" encoding="utf-8"?>
<p:tagLst xmlns:p="http://schemas.openxmlformats.org/presentationml/2006/main">
  <p:tag name="MH" val="20160820012044"/>
  <p:tag name="MH_LIBRARY" val="CONTENTS"/>
  <p:tag name="MH_TYPE" val="OTHERS"/>
  <p:tag name="ID" val="545289"/>
</p:tagLst>
</file>

<file path=ppt/tags/tag58.xml><?xml version="1.0" encoding="utf-8"?>
<p:tagLst xmlns:p="http://schemas.openxmlformats.org/presentationml/2006/main">
  <p:tag name="KSO_WM_UNIT_PLACING_PICTURE_USER_VIEWPORT" val="{&quot;height&quot;:2660,&quot;width&quot;:2947.5007874015746}"/>
</p:tagLst>
</file>

<file path=ppt/tags/tag59.xml><?xml version="1.0" encoding="utf-8"?>
<p:tagLst xmlns:p="http://schemas.openxmlformats.org/presentationml/2006/main">
  <p:tag name="MH" val="20160820012044"/>
  <p:tag name="MH_LIBRARY" val="CONTENTS"/>
  <p:tag name="MH_TYPE" val="NUMBER"/>
  <p:tag name="ID" val="545289"/>
  <p:tag name="MH_ORDER" val="1"/>
</p:tagLst>
</file>

<file path=ppt/tags/tag6.xml><?xml version="1.0" encoding="utf-8"?>
<p:tagLst xmlns:p="http://schemas.openxmlformats.org/presentationml/2006/main">
  <p:tag name="MH" val="20160820012044"/>
  <p:tag name="MH_LIBRARY" val="CONTENTS"/>
  <p:tag name="MH_TYPE" val="OTHERS"/>
  <p:tag name="ID" val="545289"/>
</p:tagLst>
</file>

<file path=ppt/tags/tag60.xml><?xml version="1.0" encoding="utf-8"?>
<p:tagLst xmlns:p="http://schemas.openxmlformats.org/presentationml/2006/main">
  <p:tag name="MH" val="20160820012044"/>
  <p:tag name="MH_LIBRARY" val="CONTENTS"/>
  <p:tag name="MH_TYPE" val="ENTRY"/>
  <p:tag name="ID" val="545289"/>
  <p:tag name="MH_ORDER" val="1"/>
</p:tagLst>
</file>

<file path=ppt/tags/tag61.xml><?xml version="1.0" encoding="utf-8"?>
<p:tagLst xmlns:p="http://schemas.openxmlformats.org/presentationml/2006/main">
  <p:tag name="MH" val="20160820012044"/>
  <p:tag name="MH_LIBRARY" val="CONTENTS"/>
  <p:tag name="MH_TYPE" val="OTHERS"/>
  <p:tag name="ID" val="545289"/>
</p:tagLst>
</file>

<file path=ppt/tags/tag62.xml><?xml version="1.0" encoding="utf-8"?>
<p:tagLst xmlns:p="http://schemas.openxmlformats.org/presentationml/2006/main">
  <p:tag name="MH" val="20160820012044"/>
  <p:tag name="MH_LIBRARY" val="CONTENTS"/>
  <p:tag name="MH_TYPE" val="NUMBER"/>
  <p:tag name="ID" val="545289"/>
  <p:tag name="MH_ORDER" val="1"/>
</p:tagLst>
</file>

<file path=ppt/tags/tag63.xml><?xml version="1.0" encoding="utf-8"?>
<p:tagLst xmlns:p="http://schemas.openxmlformats.org/presentationml/2006/main">
  <p:tag name="MH" val="20160820012044"/>
  <p:tag name="MH_LIBRARY" val="CONTENTS"/>
  <p:tag name="MH_TYPE" val="ENTRY"/>
  <p:tag name="ID" val="545289"/>
  <p:tag name="MH_ORDER" val="1"/>
</p:tagLst>
</file>

<file path=ppt/tags/tag64.xml><?xml version="1.0" encoding="utf-8"?>
<p:tagLst xmlns:p="http://schemas.openxmlformats.org/presentationml/2006/main">
  <p:tag name="MH" val="20160820012044"/>
  <p:tag name="MH_LIBRARY" val="CONTENTS"/>
  <p:tag name="MH_TYPE" val="OTHERS"/>
  <p:tag name="ID" val="545289"/>
</p:tagLst>
</file>

<file path=ppt/tags/tag65.xml><?xml version="1.0" encoding="utf-8"?>
<p:tagLst xmlns:p="http://schemas.openxmlformats.org/presentationml/2006/main">
  <p:tag name="MH" val="20160820012044"/>
  <p:tag name="MH_LIBRARY" val="CONTENTS"/>
  <p:tag name="MH_TYPE" val="NUMBER"/>
  <p:tag name="ID" val="545289"/>
  <p:tag name="MH_ORDER" val="1"/>
</p:tagLst>
</file>

<file path=ppt/tags/tag66.xml><?xml version="1.0" encoding="utf-8"?>
<p:tagLst xmlns:p="http://schemas.openxmlformats.org/presentationml/2006/main">
  <p:tag name="MH" val="20160820012044"/>
  <p:tag name="MH_LIBRARY" val="CONTENTS"/>
  <p:tag name="MH_TYPE" val="ENTRY"/>
  <p:tag name="ID" val="545289"/>
  <p:tag name="MH_ORDER" val="1"/>
</p:tagLst>
</file>

<file path=ppt/tags/tag67.xml><?xml version="1.0" encoding="utf-8"?>
<p:tagLst xmlns:p="http://schemas.openxmlformats.org/presentationml/2006/main">
  <p:tag name="MH" val="20160820012044"/>
  <p:tag name="MH_LIBRARY" val="CONTENTS"/>
  <p:tag name="MH_TYPE" val="OTHERS"/>
  <p:tag name="ID" val="545289"/>
</p:tagLst>
</file>

<file path=ppt/tags/tag68.xml><?xml version="1.0" encoding="utf-8"?>
<p:tagLst xmlns:p="http://schemas.openxmlformats.org/presentationml/2006/main">
  <p:tag name="MH" val="20160820012044"/>
  <p:tag name="MH_LIBRARY" val="CONTENTS"/>
  <p:tag name="MH_TYPE" val="NUMBER"/>
  <p:tag name="ID" val="545289"/>
  <p:tag name="MH_ORDER" val="1"/>
</p:tagLst>
</file>

<file path=ppt/tags/tag69.xml><?xml version="1.0" encoding="utf-8"?>
<p:tagLst xmlns:p="http://schemas.openxmlformats.org/presentationml/2006/main">
  <p:tag name="MH" val="20160820012044"/>
  <p:tag name="MH_LIBRARY" val="CONTENTS"/>
  <p:tag name="MH_TYPE" val="ENTRY"/>
  <p:tag name="ID" val="545289"/>
  <p:tag name="MH_ORDER" val="1"/>
</p:tagLst>
</file>

<file path=ppt/tags/tag7.xml><?xml version="1.0" encoding="utf-8"?>
<p:tagLst xmlns:p="http://schemas.openxmlformats.org/presentationml/2006/main">
  <p:tag name="MH" val="20160820012044"/>
  <p:tag name="MH_LIBRARY" val="CONTENTS"/>
  <p:tag name="MH_TYPE" val="OTHERS"/>
  <p:tag name="ID" val="545289"/>
</p:tagLst>
</file>

<file path=ppt/tags/tag70.xml><?xml version="1.0" encoding="utf-8"?>
<p:tagLst xmlns:p="http://schemas.openxmlformats.org/presentationml/2006/main">
  <p:tag name="MH" val="20160820012044"/>
  <p:tag name="MH_LIBRARY" val="CONTENTS"/>
  <p:tag name="MH_TYPE" val="OTHERS"/>
  <p:tag name="ID" val="545289"/>
</p:tagLst>
</file>

<file path=ppt/tags/tag71.xml><?xml version="1.0" encoding="utf-8"?>
<p:tagLst xmlns:p="http://schemas.openxmlformats.org/presentationml/2006/main">
  <p:tag name="MH" val="20160820012044"/>
  <p:tag name="MH_LIBRARY" val="CONTENTS"/>
  <p:tag name="MH_TYPE" val="NUMBER"/>
  <p:tag name="ID" val="545289"/>
  <p:tag name="MH_ORDER" val="1"/>
</p:tagLst>
</file>

<file path=ppt/tags/tag72.xml><?xml version="1.0" encoding="utf-8"?>
<p:tagLst xmlns:p="http://schemas.openxmlformats.org/presentationml/2006/main">
  <p:tag name="MH" val="20160820012044"/>
  <p:tag name="MH_LIBRARY" val="CONTENTS"/>
  <p:tag name="MH_TYPE" val="ENTRY"/>
  <p:tag name="ID" val="545289"/>
  <p:tag name="MH_ORDER" val="1"/>
</p:tagLst>
</file>

<file path=ppt/tags/tag73.xml><?xml version="1.0" encoding="utf-8"?>
<p:tagLst xmlns:p="http://schemas.openxmlformats.org/presentationml/2006/main">
  <p:tag name="MH" val="20160820012044"/>
  <p:tag name="MH_LIBRARY" val="CONTENTS"/>
  <p:tag name="MH_TYPE" val="OTHERS"/>
  <p:tag name="ID" val="545289"/>
</p:tagLst>
</file>

<file path=ppt/tags/tag74.xml><?xml version="1.0" encoding="utf-8"?>
<p:tagLst xmlns:p="http://schemas.openxmlformats.org/presentationml/2006/main">
  <p:tag name="MH" val="20160820012044"/>
  <p:tag name="MH_LIBRARY" val="CONTENTS"/>
  <p:tag name="MH_TYPE" val="NUMBER"/>
  <p:tag name="ID" val="545289"/>
  <p:tag name="MH_ORDER" val="1"/>
</p:tagLst>
</file>

<file path=ppt/tags/tag75.xml><?xml version="1.0" encoding="utf-8"?>
<p:tagLst xmlns:p="http://schemas.openxmlformats.org/presentationml/2006/main">
  <p:tag name="MH" val="20160820012044"/>
  <p:tag name="MH_LIBRARY" val="CONTENTS"/>
  <p:tag name="MH_TYPE" val="ENTRY"/>
  <p:tag name="ID" val="545289"/>
  <p:tag name="MH_ORDER" val="1"/>
</p:tagLst>
</file>

<file path=ppt/tags/tag76.xml><?xml version="1.0" encoding="utf-8"?>
<p:tagLst xmlns:p="http://schemas.openxmlformats.org/presentationml/2006/main">
  <p:tag name="MH" val="20160820012044"/>
  <p:tag name="MH_LIBRARY" val="CONTENTS"/>
  <p:tag name="MH_TYPE" val="OTHERS"/>
  <p:tag name="ID" val="545289"/>
</p:tagLst>
</file>

<file path=ppt/tags/tag77.xml><?xml version="1.0" encoding="utf-8"?>
<p:tagLst xmlns:p="http://schemas.openxmlformats.org/presentationml/2006/main">
  <p:tag name="MH" val="20160820012044"/>
  <p:tag name="MH_LIBRARY" val="CONTENTS"/>
  <p:tag name="MH_TYPE" val="NUMBER"/>
  <p:tag name="ID" val="545289"/>
  <p:tag name="MH_ORDER" val="1"/>
</p:tagLst>
</file>

<file path=ppt/tags/tag78.xml><?xml version="1.0" encoding="utf-8"?>
<p:tagLst xmlns:p="http://schemas.openxmlformats.org/presentationml/2006/main">
  <p:tag name="MH" val="20160820012044"/>
  <p:tag name="MH_LIBRARY" val="CONTENTS"/>
  <p:tag name="MH_TYPE" val="ENTRY"/>
  <p:tag name="ID" val="545289"/>
  <p:tag name="MH_ORDER" val="1"/>
</p:tagLst>
</file>

<file path=ppt/tags/tag79.xml><?xml version="1.0" encoding="utf-8"?>
<p:tagLst xmlns:p="http://schemas.openxmlformats.org/presentationml/2006/main">
  <p:tag name="MH" val="20160820012044"/>
  <p:tag name="MH_LIBRARY" val="CONTENTS"/>
  <p:tag name="MH_TYPE" val="OTHERS"/>
  <p:tag name="ID" val="545289"/>
</p:tagLst>
</file>

<file path=ppt/tags/tag8.xml><?xml version="1.0" encoding="utf-8"?>
<p:tagLst xmlns:p="http://schemas.openxmlformats.org/presentationml/2006/main">
  <p:tag name="MH" val="20160820012044"/>
  <p:tag name="MH_LIBRARY" val="CONTENTS"/>
  <p:tag name="MH_TYPE" val="NUMBER"/>
  <p:tag name="ID" val="545289"/>
  <p:tag name="MH_ORDER" val="1"/>
</p:tagLst>
</file>

<file path=ppt/tags/tag80.xml><?xml version="1.0" encoding="utf-8"?>
<p:tagLst xmlns:p="http://schemas.openxmlformats.org/presentationml/2006/main">
  <p:tag name="MH" val="20160820012044"/>
  <p:tag name="MH_LIBRARY" val="CONTENTS"/>
  <p:tag name="MH_TYPE" val="NUMBER"/>
  <p:tag name="ID" val="545289"/>
  <p:tag name="MH_ORDER" val="1"/>
</p:tagLst>
</file>

<file path=ppt/tags/tag81.xml><?xml version="1.0" encoding="utf-8"?>
<p:tagLst xmlns:p="http://schemas.openxmlformats.org/presentationml/2006/main">
  <p:tag name="MH" val="20160820012044"/>
  <p:tag name="MH_LIBRARY" val="CONTENTS"/>
  <p:tag name="MH_TYPE" val="ENTRY"/>
  <p:tag name="ID" val="545289"/>
  <p:tag name="MH_ORDER" val="1"/>
</p:tagLst>
</file>

<file path=ppt/tags/tag82.xml><?xml version="1.0" encoding="utf-8"?>
<p:tagLst xmlns:p="http://schemas.openxmlformats.org/presentationml/2006/main">
  <p:tag name="MH" val="20160820012044"/>
  <p:tag name="MH_LIBRARY" val="CONTENTS"/>
  <p:tag name="MH_TYPE" val="OTHERS"/>
  <p:tag name="ID" val="545289"/>
</p:tagLst>
</file>

<file path=ppt/tags/tag83.xml><?xml version="1.0" encoding="utf-8"?>
<p:tagLst xmlns:p="http://schemas.openxmlformats.org/presentationml/2006/main">
  <p:tag name="MH" val="20160820012044"/>
  <p:tag name="MH_LIBRARY" val="CONTENTS"/>
  <p:tag name="MH_TYPE" val="NUMBER"/>
  <p:tag name="ID" val="545289"/>
  <p:tag name="MH_ORDER" val="1"/>
</p:tagLst>
</file>

<file path=ppt/tags/tag84.xml><?xml version="1.0" encoding="utf-8"?>
<p:tagLst xmlns:p="http://schemas.openxmlformats.org/presentationml/2006/main">
  <p:tag name="MH" val="20160820012044"/>
  <p:tag name="MH_LIBRARY" val="CONTENTS"/>
  <p:tag name="MH_TYPE" val="ENTRY"/>
  <p:tag name="ID" val="545289"/>
  <p:tag name="MH_ORDER" val="1"/>
</p:tagLst>
</file>

<file path=ppt/tags/tag85.xml><?xml version="1.0" encoding="utf-8"?>
<p:tagLst xmlns:p="http://schemas.openxmlformats.org/presentationml/2006/main">
  <p:tag name="MH" val="20160820012044"/>
  <p:tag name="MH_LIBRARY" val="CONTENTS"/>
  <p:tag name="MH_TYPE" val="OTHERS"/>
  <p:tag name="ID" val="545289"/>
</p:tagLst>
</file>

<file path=ppt/tags/tag86.xml><?xml version="1.0" encoding="utf-8"?>
<p:tagLst xmlns:p="http://schemas.openxmlformats.org/presentationml/2006/main">
  <p:tag name="MH" val="20160820012044"/>
  <p:tag name="MH_LIBRARY" val="CONTENTS"/>
  <p:tag name="MH_TYPE" val="NUMBER"/>
  <p:tag name="ID" val="545289"/>
  <p:tag name="MH_ORDER" val="1"/>
</p:tagLst>
</file>

<file path=ppt/tags/tag87.xml><?xml version="1.0" encoding="utf-8"?>
<p:tagLst xmlns:p="http://schemas.openxmlformats.org/presentationml/2006/main">
  <p:tag name="MH" val="20160820012044"/>
  <p:tag name="MH_LIBRARY" val="CONTENTS"/>
  <p:tag name="MH_TYPE" val="ENTRY"/>
  <p:tag name="ID" val="545289"/>
  <p:tag name="MH_ORDER" val="1"/>
</p:tagLst>
</file>

<file path=ppt/tags/tag88.xml><?xml version="1.0" encoding="utf-8"?>
<p:tagLst xmlns:p="http://schemas.openxmlformats.org/presentationml/2006/main">
  <p:tag name="MH" val="20160820012044"/>
  <p:tag name="MH_LIBRARY" val="CONTENTS"/>
  <p:tag name="MH_TYPE" val="OTHERS"/>
  <p:tag name="ID" val="545289"/>
</p:tagLst>
</file>

<file path=ppt/tags/tag89.xml><?xml version="1.0" encoding="utf-8"?>
<p:tagLst xmlns:p="http://schemas.openxmlformats.org/presentationml/2006/main">
  <p:tag name="MH" val="20160820012044"/>
  <p:tag name="MH_LIBRARY" val="CONTENTS"/>
  <p:tag name="MH_TYPE" val="NUMBER"/>
  <p:tag name="ID" val="545289"/>
  <p:tag name="MH_ORDER" val="1"/>
</p:tagLst>
</file>

<file path=ppt/tags/tag9.xml><?xml version="1.0" encoding="utf-8"?>
<p:tagLst xmlns:p="http://schemas.openxmlformats.org/presentationml/2006/main">
  <p:tag name="MH" val="20160820012044"/>
  <p:tag name="MH_LIBRARY" val="CONTENTS"/>
  <p:tag name="MH_TYPE" val="ENTRY"/>
  <p:tag name="ID" val="545289"/>
  <p:tag name="MH_ORDER" val="1"/>
</p:tagLst>
</file>

<file path=ppt/tags/tag90.xml><?xml version="1.0" encoding="utf-8"?>
<p:tagLst xmlns:p="http://schemas.openxmlformats.org/presentationml/2006/main">
  <p:tag name="MH" val="20160820012044"/>
  <p:tag name="MH_LIBRARY" val="CONTENTS"/>
  <p:tag name="MH_TYPE" val="ENTRY"/>
  <p:tag name="ID" val="545289"/>
  <p:tag name="MH_ORDER" val="1"/>
</p:tagLst>
</file>

<file path=ppt/tags/tag91.xml><?xml version="1.0" encoding="utf-8"?>
<p:tagLst xmlns:p="http://schemas.openxmlformats.org/presentationml/2006/main">
  <p:tag name="MH" val="20160820012044"/>
  <p:tag name="MH_LIBRARY" val="CONTENTS"/>
  <p:tag name="MH_TYPE" val="OTHERS"/>
  <p:tag name="ID" val="545289"/>
</p:tagLst>
</file>

<file path=ppt/tags/tag92.xml><?xml version="1.0" encoding="utf-8"?>
<p:tagLst xmlns:p="http://schemas.openxmlformats.org/presentationml/2006/main">
  <p:tag name="MH" val="20160820012044"/>
  <p:tag name="MH_LIBRARY" val="CONTENTS"/>
  <p:tag name="MH_TYPE" val="NUMBER"/>
  <p:tag name="ID" val="545289"/>
  <p:tag name="MH_ORDER" val="1"/>
</p:tagLst>
</file>

<file path=ppt/tags/tag93.xml><?xml version="1.0" encoding="utf-8"?>
<p:tagLst xmlns:p="http://schemas.openxmlformats.org/presentationml/2006/main">
  <p:tag name="MH" val="20160820012044"/>
  <p:tag name="MH_LIBRARY" val="CONTENTS"/>
  <p:tag name="MH_TYPE" val="ENTRY"/>
  <p:tag name="ID" val="545289"/>
  <p:tag name="MH_ORDER" val="1"/>
</p:tagLst>
</file>

<file path=ppt/tags/tag94.xml><?xml version="1.0" encoding="utf-8"?>
<p:tagLst xmlns:p="http://schemas.openxmlformats.org/presentationml/2006/main">
  <p:tag name="MH" val="20160820012044"/>
  <p:tag name="MH_LIBRARY" val="CONTENTS"/>
  <p:tag name="MH_TYPE" val="OTHERS"/>
  <p:tag name="ID" val="545289"/>
</p:tagLst>
</file>

<file path=ppt/tags/tag95.xml><?xml version="1.0" encoding="utf-8"?>
<p:tagLst xmlns:p="http://schemas.openxmlformats.org/presentationml/2006/main">
  <p:tag name="MH" val="20160820012044"/>
  <p:tag name="MH_LIBRARY" val="CONTENTS"/>
  <p:tag name="MH_TYPE" val="NUMBER"/>
  <p:tag name="ID" val="545289"/>
  <p:tag name="MH_ORDER" val="1"/>
</p:tagLst>
</file>

<file path=ppt/tags/tag96.xml><?xml version="1.0" encoding="utf-8"?>
<p:tagLst xmlns:p="http://schemas.openxmlformats.org/presentationml/2006/main">
  <p:tag name="MH" val="20160820012044"/>
  <p:tag name="MH_LIBRARY" val="CONTENTS"/>
  <p:tag name="MH_TYPE" val="ENTRY"/>
  <p:tag name="ID" val="545289"/>
  <p:tag name="MH_ORDER" val="1"/>
</p:tagLst>
</file>

<file path=ppt/tags/tag97.xml><?xml version="1.0" encoding="utf-8"?>
<p:tagLst xmlns:p="http://schemas.openxmlformats.org/presentationml/2006/main">
  <p:tag name="MH" val="20160820012044"/>
  <p:tag name="MH_LIBRARY" val="CONTENTS"/>
  <p:tag name="MH_TYPE" val="OTHERS"/>
  <p:tag name="ID" val="545289"/>
</p:tagLst>
</file>

<file path=ppt/tags/tag98.xml><?xml version="1.0" encoding="utf-8"?>
<p:tagLst xmlns:p="http://schemas.openxmlformats.org/presentationml/2006/main">
  <p:tag name="MH" val="20160820012044"/>
  <p:tag name="MH_LIBRARY" val="CONTENTS"/>
  <p:tag name="MH_TYPE" val="NUMBER"/>
  <p:tag name="ID" val="545289"/>
  <p:tag name="MH_ORDER" val="1"/>
</p:tagLst>
</file>

<file path=ppt/tags/tag99.xml><?xml version="1.0" encoding="utf-8"?>
<p:tagLst xmlns:p="http://schemas.openxmlformats.org/presentationml/2006/main">
  <p:tag name="MH" val="20160820012044"/>
  <p:tag name="MH_LIBRARY" val="CONTENTS"/>
  <p:tag name="MH_TYPE" val="ENTRY"/>
  <p:tag name="ID" val="545289"/>
  <p:tag name="MH_ORDER" val="1"/>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6134</Words>
  <Application>WPS 演示</Application>
  <PresentationFormat>全屏显示(4:3)</PresentationFormat>
  <Paragraphs>825</Paragraphs>
  <Slides>37</Slides>
  <Notes>2</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37</vt:i4>
      </vt:variant>
    </vt:vector>
  </HeadingPairs>
  <TitlesOfParts>
    <vt:vector size="59" baseType="lpstr">
      <vt:lpstr>Arial</vt:lpstr>
      <vt:lpstr>宋体</vt:lpstr>
      <vt:lpstr>Wingdings</vt:lpstr>
      <vt:lpstr>隶书</vt:lpstr>
      <vt:lpstr>Calibri</vt:lpstr>
      <vt:lpstr>Wingdings 2</vt:lpstr>
      <vt:lpstr>Wingdings 2</vt:lpstr>
      <vt:lpstr>Calibri</vt:lpstr>
      <vt:lpstr>微软雅黑</vt:lpstr>
      <vt:lpstr>华文细黑</vt:lpstr>
      <vt:lpstr>黑体</vt:lpstr>
      <vt:lpstr>楷体_GB2312</vt:lpstr>
      <vt:lpstr>新宋体</vt:lpstr>
      <vt:lpstr>Symbol</vt:lpstr>
      <vt:lpstr>Constantia</vt:lpstr>
      <vt:lpstr>Arial Unicode MS</vt:lpstr>
      <vt:lpstr>Times New Roman</vt:lpstr>
      <vt:lpstr>汉仪旗黑-85S</vt:lpstr>
      <vt:lpstr>Wingdings</vt:lpstr>
      <vt:lpstr>Segoe UI</vt:lpstr>
      <vt:lpstr>Flow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健康性分级标准</vt:lpstr>
      <vt:lpstr>可燃性分级标准</vt:lpstr>
      <vt:lpstr>反应活性分级标准</vt:lpstr>
      <vt:lpstr>个体防护措施分级标准</vt:lpstr>
      <vt:lpstr>化学品安全标签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End Test</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173871</dc:creator>
  <cp:lastModifiedBy>A呀土豆baby</cp:lastModifiedBy>
  <cp:revision>574</cp:revision>
  <dcterms:created xsi:type="dcterms:W3CDTF">2013-02-24T09:30:00Z</dcterms:created>
  <dcterms:modified xsi:type="dcterms:W3CDTF">2021-04-20T15:39:49Z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296C338AEA34463F80605184D4FF47A0</vt:lpwstr>
  </property>
</Properties>
</file>