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3.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4.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5.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6.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7.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8.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9.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notesSlides/notesSlide10.xml" ContentType="application/vnd.openxmlformats-officedocument.presentationml.notesSlide+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11.xml" ContentType="application/vnd.openxmlformats-officedocument.presentationml.notesSlid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12.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13.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14.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15.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16.xml" ContentType="application/vnd.openxmlformats-officedocument.presentationml.notesSlide+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37"/>
  </p:notesMasterIdLst>
  <p:sldIdLst>
    <p:sldId id="402" r:id="rId3"/>
    <p:sldId id="403" r:id="rId4"/>
    <p:sldId id="404" r:id="rId5"/>
    <p:sldId id="405" r:id="rId6"/>
    <p:sldId id="453"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39" r:id="rId23"/>
    <p:sldId id="424" r:id="rId24"/>
    <p:sldId id="425" r:id="rId25"/>
    <p:sldId id="426" r:id="rId26"/>
    <p:sldId id="441" r:id="rId27"/>
    <p:sldId id="428" r:id="rId28"/>
    <p:sldId id="430" r:id="rId29"/>
    <p:sldId id="431" r:id="rId30"/>
    <p:sldId id="432" r:id="rId31"/>
    <p:sldId id="454" r:id="rId32"/>
    <p:sldId id="434" r:id="rId33"/>
    <p:sldId id="435" r:id="rId34"/>
    <p:sldId id="436" r:id="rId35"/>
    <p:sldId id="437"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33A"/>
    <a:srgbClr val="0F0F0F"/>
    <a:srgbClr val="26A038"/>
    <a:srgbClr val="72C17D"/>
    <a:srgbClr val="15843B"/>
    <a:srgbClr val="065B32"/>
    <a:srgbClr val="7FAB96"/>
    <a:srgbClr val="1A6942"/>
    <a:srgbClr val="80AB96"/>
    <a:srgbClr val="075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94660"/>
  </p:normalViewPr>
  <p:slideViewPr>
    <p:cSldViewPr snapToGrid="0">
      <p:cViewPr varScale="1">
        <p:scale>
          <a:sx n="103" d="100"/>
          <a:sy n="103" d="100"/>
        </p:scale>
        <p:origin x="9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33C3C-B54A-4FEC-8B72-2FDBE9FBCE38}" type="datetimeFigureOut">
              <a:rPr lang="zh-CN" altLang="en-US" smtClean="0"/>
              <a:t>2022/7/27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C34A7-72D1-4FF9-889F-2D5826D0645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a:ln>
            <a:solidFill>
              <a:srgbClr val="000000"/>
            </a:solidFill>
            <a:miter/>
          </a:ln>
        </p:spPr>
      </p:sp>
      <p:sp>
        <p:nvSpPr>
          <p:cNvPr id="20482"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048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marL="0" marR="0" lvl="0" indent="0" algn="r" defTabSz="9144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rPr>
              <a:t>8</a:t>
            </a:fld>
            <a:endPar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noTextEdit="1"/>
          </p:cNvSpPr>
          <p:nvPr>
            <p:ph type="sldImg"/>
          </p:nvPr>
        </p:nvSpPr>
        <p:spPr>
          <a:ln>
            <a:solidFill>
              <a:srgbClr val="000000"/>
            </a:solidFill>
            <a:miter/>
          </a:ln>
        </p:spPr>
      </p:sp>
      <p:sp>
        <p:nvSpPr>
          <p:cNvPr id="4710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4710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marL="0" marR="0" lvl="0" indent="0" algn="r" defTabSz="9144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rPr>
              <a:t>23</a:t>
            </a:fld>
            <a:endPar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a:ln>
            <a:solidFill>
              <a:srgbClr val="000000"/>
            </a:solidFill>
            <a:miter/>
          </a:ln>
        </p:spPr>
      </p:sp>
      <p:sp>
        <p:nvSpPr>
          <p:cNvPr id="49154"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4915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marL="0" marR="0" lvl="0" indent="0" algn="r" defTabSz="9144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rPr>
              <a:t>24</a:t>
            </a:fld>
            <a:endPar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a:ln>
            <a:solidFill>
              <a:srgbClr val="000000"/>
            </a:solidFill>
            <a:miter/>
          </a:ln>
        </p:spPr>
      </p:sp>
      <p:sp>
        <p:nvSpPr>
          <p:cNvPr id="49154"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4915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marL="0" marR="0" lvl="0" indent="0" algn="r" defTabSz="9144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rPr>
              <a:t>25</a:t>
            </a:fld>
            <a:endPar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noTextEdit="1"/>
          </p:cNvSpPr>
          <p:nvPr>
            <p:ph type="sldImg"/>
          </p:nvPr>
        </p:nvSpPr>
        <p:spPr>
          <a:ln>
            <a:solidFill>
              <a:srgbClr val="000000"/>
            </a:solidFill>
            <a:miter/>
          </a:ln>
        </p:spPr>
      </p:sp>
      <p:sp>
        <p:nvSpPr>
          <p:cNvPr id="55298"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529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marL="0" marR="0" lvl="0" indent="0" algn="r" defTabSz="9144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rPr>
              <a:t>26</a:t>
            </a:fld>
            <a:endPar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TextEdit="1"/>
          </p:cNvSpPr>
          <p:nvPr>
            <p:ph type="sldImg"/>
          </p:nvPr>
        </p:nvSpPr>
        <p:spPr>
          <a:ln>
            <a:solidFill>
              <a:srgbClr val="000000"/>
            </a:solidFill>
            <a:miter/>
          </a:ln>
        </p:spPr>
      </p:sp>
      <p:sp>
        <p:nvSpPr>
          <p:cNvPr id="61442"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61443"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marL="0" marR="0" lvl="0" indent="0" algn="r" defTabSz="9144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rPr>
              <a:t>27</a:t>
            </a:fld>
            <a:endPar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noTextEdit="1"/>
          </p:cNvSpPr>
          <p:nvPr>
            <p:ph type="sldImg"/>
          </p:nvPr>
        </p:nvSpPr>
        <p:spPr>
          <a:ln>
            <a:solidFill>
              <a:srgbClr val="000000"/>
            </a:solidFill>
            <a:miter/>
          </a:ln>
        </p:spPr>
      </p:sp>
      <p:sp>
        <p:nvSpPr>
          <p:cNvPr id="63490"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6349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marL="0" marR="0" lvl="0" indent="0" algn="r" defTabSz="9144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rPr>
              <a:t>29</a:t>
            </a:fld>
            <a:endPar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noTextEdit="1"/>
          </p:cNvSpPr>
          <p:nvPr>
            <p:ph type="sldImg"/>
          </p:nvPr>
        </p:nvSpPr>
        <p:spPr>
          <a:ln>
            <a:solidFill>
              <a:srgbClr val="000000"/>
            </a:solidFill>
            <a:miter/>
          </a:ln>
        </p:spPr>
      </p:sp>
      <p:sp>
        <p:nvSpPr>
          <p:cNvPr id="65538"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6553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marL="0" marR="0" lvl="0" indent="0" algn="r" defTabSz="914400" rtl="0" eaLnBrk="1" fontAlgn="base" latinLnBrk="0" hangingPunct="1">
              <a:lnSpc>
                <a:spcPct val="100000"/>
              </a:lnSpc>
              <a:spcBef>
                <a:spcPct val="0"/>
              </a:spcBef>
              <a:spcAft>
                <a:spcPct val="0"/>
              </a:spcAft>
              <a:buClrTx/>
              <a:buSzTx/>
              <a:buFontTx/>
              <a:buNone/>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rPr>
              <a:t>30</a:t>
            </a:fld>
            <a:endPar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a:ln>
            <a:solidFill>
              <a:srgbClr val="000000"/>
            </a:solidFill>
            <a:miter/>
          </a:ln>
        </p:spPr>
      </p:sp>
      <p:sp>
        <p:nvSpPr>
          <p:cNvPr id="22530"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253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marL="0" marR="0" lvl="0" indent="0" algn="r" defTabSz="914400" rtl="0" eaLnBrk="1" fontAlgn="base" latinLnBrk="0" hangingPunct="1">
              <a:lnSpc>
                <a:spcPct val="100000"/>
              </a:lnSpc>
              <a:spcBef>
                <a:spcPct val="0"/>
              </a:spcBef>
              <a:spcAft>
                <a:spcPct val="0"/>
              </a:spcAft>
              <a:buClrTx/>
              <a:buSzTx/>
              <a:buFontTx/>
              <a:buNone/>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rPr>
              <a:t>9</a:t>
            </a:fld>
            <a:endPar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TextEdit="1"/>
          </p:cNvSpPr>
          <p:nvPr>
            <p:ph type="sldImg"/>
          </p:nvPr>
        </p:nvSpPr>
        <p:spPr>
          <a:ln>
            <a:solidFill>
              <a:srgbClr val="000000"/>
            </a:solidFill>
            <a:miter/>
          </a:ln>
        </p:spPr>
      </p:sp>
      <p:sp>
        <p:nvSpPr>
          <p:cNvPr id="2662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662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marL="0" marR="0" lvl="0" indent="0" algn="r" defTabSz="9144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rPr>
              <a:t>11</a:t>
            </a:fld>
            <a:endPar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nvPr>
        </p:nvSpPr>
        <p:spPr>
          <a:ln>
            <a:solidFill>
              <a:srgbClr val="000000"/>
            </a:solidFill>
            <a:miter/>
          </a:ln>
        </p:spPr>
      </p:sp>
      <p:sp>
        <p:nvSpPr>
          <p:cNvPr id="28674"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867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marL="0" marR="0" lvl="0" indent="0" algn="r" defTabSz="9144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rPr>
              <a:t>13</a:t>
            </a:fld>
            <a:endPar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a:ln>
            <a:solidFill>
              <a:srgbClr val="000000"/>
            </a:solidFill>
            <a:miter/>
          </a:ln>
        </p:spPr>
      </p:sp>
      <p:sp>
        <p:nvSpPr>
          <p:cNvPr id="32770"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3277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marL="0" marR="0" lvl="0" indent="0" algn="r" defTabSz="9144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rPr>
              <a:t>16</a:t>
            </a:fld>
            <a:endPar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a:ln>
            <a:solidFill>
              <a:srgbClr val="000000"/>
            </a:solidFill>
            <a:miter/>
          </a:ln>
        </p:spPr>
      </p:sp>
      <p:sp>
        <p:nvSpPr>
          <p:cNvPr id="34818"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34819"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marL="0" marR="0" lvl="0" indent="0" algn="r" defTabSz="9144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TextEdit="1"/>
          </p:cNvSpPr>
          <p:nvPr>
            <p:ph type="sldImg"/>
          </p:nvPr>
        </p:nvSpPr>
        <p:spPr>
          <a:ln>
            <a:solidFill>
              <a:srgbClr val="000000"/>
            </a:solidFill>
            <a:miter/>
          </a:ln>
        </p:spPr>
      </p:sp>
      <p:sp>
        <p:nvSpPr>
          <p:cNvPr id="3686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3686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marL="0" marR="0" lvl="0" indent="0" algn="r" defTabSz="9144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rPr>
              <a:t>18</a:t>
            </a:fld>
            <a:endPar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noTextEdit="1"/>
          </p:cNvSpPr>
          <p:nvPr>
            <p:ph type="sldImg"/>
          </p:nvPr>
        </p:nvSpPr>
        <p:spPr>
          <a:ln>
            <a:solidFill>
              <a:srgbClr val="000000"/>
            </a:solidFill>
            <a:miter/>
          </a:ln>
        </p:spPr>
      </p:sp>
      <p:sp>
        <p:nvSpPr>
          <p:cNvPr id="38914"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38915"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marL="0" marR="0" lvl="0" indent="0" algn="r" defTabSz="914400" rtl="0" eaLnBrk="1" fontAlgn="base" latinLnBrk="0" hangingPunct="1">
              <a:lnSpc>
                <a:spcPct val="100000"/>
              </a:lnSpc>
              <a:spcBef>
                <a:spcPct val="0"/>
              </a:spcBef>
              <a:spcAft>
                <a:spcPct val="0"/>
              </a:spcAft>
              <a:buClrTx/>
              <a:buSzTx/>
              <a:buFontTx/>
              <a:buNone/>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rPr>
              <a:t>19</a:t>
            </a:fld>
            <a:endPar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nvPr>
        </p:nvSpPr>
        <p:spPr>
          <a:ln>
            <a:solidFill>
              <a:srgbClr val="000000"/>
            </a:solidFill>
            <a:miter/>
          </a:ln>
        </p:spPr>
      </p:sp>
      <p:sp>
        <p:nvSpPr>
          <p:cNvPr id="43010"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43011"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marL="0" marR="0" lvl="0" indent="0" algn="r" defTabSz="914400" rtl="0" eaLnBrk="1" fontAlgn="base" latinLnBrk="0" hangingPunct="1">
              <a:lnSpc>
                <a:spcPct val="100000"/>
              </a:lnSpc>
              <a:spcBef>
                <a:spcPct val="0"/>
              </a:spcBef>
              <a:spcAft>
                <a:spcPct val="0"/>
              </a:spcAft>
              <a:buClrTx/>
              <a:buSzTx/>
              <a:buFontTx/>
              <a:buNone/>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rPr>
              <a:t>21</a:t>
            </a:fld>
            <a:endParaRPr kumimoji="0" lang="zh-CN" altLang="en-US" sz="1200" b="0" i="0" u="none" strike="noStrike" kern="1200" cap="none" spc="0" normalizeH="0" baseline="0" noProof="0" dirty="0">
              <a:ln>
                <a:noFill/>
              </a:ln>
              <a:solidFill>
                <a:prstClr val="black"/>
              </a:solidFill>
              <a:effectLst/>
              <a:uLnTx/>
              <a:uFillTx/>
              <a:latin typeface="Tahoma" panose="020B060403050404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2.xml"/><Relationship Id="rId4"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978DAF4-DB0A-4DFA-8B0E-FED61981C396}" type="datetimeFigureOut">
              <a:rPr lang="zh-CN" altLang="en-US" smtClean="0"/>
              <a:t>2022/7/27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7E846A-6EB1-45D4-AF66-90AECD9A93B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78DAF4-DB0A-4DFA-8B0E-FED61981C396}" type="datetimeFigureOut">
              <a:rPr lang="zh-CN" altLang="en-US" smtClean="0"/>
              <a:t>2022/7/27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7E846A-6EB1-45D4-AF66-90AECD9A93B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1"/>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2022/7/27</a:t>
            </a:fld>
            <a:endParaRPr lang="zh-CN" altLang="en-US"/>
          </a:p>
        </p:txBody>
      </p:sp>
      <p:sp>
        <p:nvSpPr>
          <p:cNvPr id="5" name="页脚占位符 4"/>
          <p:cNvSpPr>
            <a:spLocks noGrp="1"/>
          </p:cNvSpPr>
          <p:nvPr>
            <p:ph type="ftr" sz="quarter" idx="11"/>
            <p:custDataLst>
              <p:tags r:id="rId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3"/>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4"/>
            </p:custDataLst>
          </p:nvPr>
        </p:nvSpPr>
        <p:spPr>
          <a:xfrm>
            <a:off x="3254375" y="3589972"/>
            <a:ext cx="5683250" cy="971550"/>
          </a:xfrm>
        </p:spPr>
        <p:txBody>
          <a:bodyPr vert="horz" wrap="square" lIns="91440" tIns="45720" rIns="91440" bIns="45720" anchor="ctr" anchorCtr="0">
            <a:normAutofit/>
          </a:bodyPr>
          <a:lstStyle>
            <a:lvl1pPr marL="0" marR="0" indent="0" algn="ctr"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2022/7/27</a:t>
            </a:fld>
            <a:endParaRPr lang="zh-CN" altLang="en-US"/>
          </a:p>
        </p:txBody>
      </p:sp>
      <p:sp>
        <p:nvSpPr>
          <p:cNvPr id="3" name="页脚占位符 2"/>
          <p:cNvSpPr>
            <a:spLocks noGrp="1"/>
          </p:cNvSpPr>
          <p:nvPr>
            <p:ph type="ftr" sz="quarter" idx="11"/>
            <p:custDataLst>
              <p:tags r:id="rId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theme" Target="../theme/theme2.xml"/><Relationship Id="rId7" Type="http://schemas.openxmlformats.org/officeDocument/2006/relationships/tags" Target="../tags/tag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9"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8DAF4-DB0A-4DFA-8B0E-FED61981C396}" type="datetimeFigureOut">
              <a:rPr lang="zh-CN" altLang="en-US" smtClean="0"/>
              <a:t>2022/7/27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E846A-6EB1-45D4-AF66-90AECD9A93B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5"/>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6"/>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2022/7/27</a:t>
            </a:fld>
            <a:endParaRPr lang="zh-CN" altLang="en-US"/>
          </a:p>
        </p:txBody>
      </p:sp>
      <p:sp>
        <p:nvSpPr>
          <p:cNvPr id="5" name="页脚占位符 4"/>
          <p:cNvSpPr>
            <a:spLocks noGrp="1"/>
          </p:cNvSpPr>
          <p:nvPr>
            <p:ph type="ftr" sz="quarter" idx="3"/>
            <p:custDataLst>
              <p:tags r:id="rId7"/>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8"/>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91.xml"/><Relationship Id="rId7" Type="http://schemas.openxmlformats.org/officeDocument/2006/relationships/slideLayout" Target="../slideLayouts/slideLayout3.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s>
</file>

<file path=ppt/slides/_rels/slide11.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tags" Target="../tags/tag112.xml"/><Relationship Id="rId26" Type="http://schemas.openxmlformats.org/officeDocument/2006/relationships/slideLayout" Target="../slideLayouts/slideLayout2.xml"/><Relationship Id="rId3" Type="http://schemas.openxmlformats.org/officeDocument/2006/relationships/tags" Target="../tags/tag97.xml"/><Relationship Id="rId21" Type="http://schemas.openxmlformats.org/officeDocument/2006/relationships/tags" Target="../tags/tag115.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5" Type="http://schemas.openxmlformats.org/officeDocument/2006/relationships/tags" Target="../tags/tag119.xml"/><Relationship Id="rId2" Type="http://schemas.openxmlformats.org/officeDocument/2006/relationships/tags" Target="../tags/tag96.xml"/><Relationship Id="rId16" Type="http://schemas.openxmlformats.org/officeDocument/2006/relationships/tags" Target="../tags/tag110.xml"/><Relationship Id="rId20" Type="http://schemas.openxmlformats.org/officeDocument/2006/relationships/tags" Target="../tags/tag114.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24" Type="http://schemas.openxmlformats.org/officeDocument/2006/relationships/tags" Target="../tags/tag118.xml"/><Relationship Id="rId5" Type="http://schemas.openxmlformats.org/officeDocument/2006/relationships/tags" Target="../tags/tag99.xml"/><Relationship Id="rId15" Type="http://schemas.openxmlformats.org/officeDocument/2006/relationships/tags" Target="../tags/tag109.xml"/><Relationship Id="rId23" Type="http://schemas.openxmlformats.org/officeDocument/2006/relationships/tags" Target="../tags/tag117.xml"/><Relationship Id="rId10" Type="http://schemas.openxmlformats.org/officeDocument/2006/relationships/tags" Target="../tags/tag104.xml"/><Relationship Id="rId19" Type="http://schemas.openxmlformats.org/officeDocument/2006/relationships/tags" Target="../tags/tag113.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 Id="rId22" Type="http://schemas.openxmlformats.org/officeDocument/2006/relationships/tags" Target="../tags/tag116.xml"/><Relationship Id="rId27"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22.xml"/><Relationship Id="rId7" Type="http://schemas.openxmlformats.org/officeDocument/2006/relationships/slideLayout" Target="../slideLayouts/slideLayout3.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s>
</file>

<file path=ppt/slides/_rels/slide13.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4.jpe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29.xml"/></Relationships>
</file>

<file path=ppt/slides/_rels/slide14.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Layout" Target="../slideLayouts/slideLayout2.xml"/><Relationship Id="rId5" Type="http://schemas.openxmlformats.org/officeDocument/2006/relationships/tags" Target="../tags/tag134.xml"/><Relationship Id="rId4" Type="http://schemas.openxmlformats.org/officeDocument/2006/relationships/tags" Target="../tags/tag133.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37.xml"/><Relationship Id="rId7" Type="http://schemas.openxmlformats.org/officeDocument/2006/relationships/slideLayout" Target="../slideLayouts/slideLayout3.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s>
</file>

<file path=ppt/slides/_rels/slide16.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tags" Target="../tags/tag158.xml"/><Relationship Id="rId3" Type="http://schemas.openxmlformats.org/officeDocument/2006/relationships/tags" Target="../tags/tag143.xml"/><Relationship Id="rId21" Type="http://schemas.openxmlformats.org/officeDocument/2006/relationships/notesSlide" Target="../notesSlides/notesSlide5.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tags" Target="../tags/tag157.xml"/><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slideLayout" Target="../slideLayouts/slideLayout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tags" Target="../tags/tag155.xml"/><Relationship Id="rId10" Type="http://schemas.openxmlformats.org/officeDocument/2006/relationships/tags" Target="../tags/tag150.xml"/><Relationship Id="rId19" Type="http://schemas.openxmlformats.org/officeDocument/2006/relationships/tags" Target="../tags/tag159.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s/_rels/slide17.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tags" Target="../tags/tag177.xml"/><Relationship Id="rId26" Type="http://schemas.openxmlformats.org/officeDocument/2006/relationships/slideLayout" Target="../slideLayouts/slideLayout2.xml"/><Relationship Id="rId3" Type="http://schemas.openxmlformats.org/officeDocument/2006/relationships/tags" Target="../tags/tag162.xml"/><Relationship Id="rId21" Type="http://schemas.openxmlformats.org/officeDocument/2006/relationships/tags" Target="../tags/tag180.xml"/><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tags" Target="../tags/tag176.xml"/><Relationship Id="rId25" Type="http://schemas.openxmlformats.org/officeDocument/2006/relationships/tags" Target="../tags/tag184.xml"/><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tags" Target="../tags/tag179.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tags" Target="../tags/tag183.xml"/><Relationship Id="rId5" Type="http://schemas.openxmlformats.org/officeDocument/2006/relationships/tags" Target="../tags/tag164.xml"/><Relationship Id="rId15" Type="http://schemas.openxmlformats.org/officeDocument/2006/relationships/tags" Target="../tags/tag174.xml"/><Relationship Id="rId23" Type="http://schemas.openxmlformats.org/officeDocument/2006/relationships/tags" Target="../tags/tag182.xml"/><Relationship Id="rId28" Type="http://schemas.openxmlformats.org/officeDocument/2006/relationships/image" Target="../media/image5.png"/><Relationship Id="rId10" Type="http://schemas.openxmlformats.org/officeDocument/2006/relationships/tags" Target="../tags/tag169.xml"/><Relationship Id="rId19" Type="http://schemas.openxmlformats.org/officeDocument/2006/relationships/tags" Target="../tags/tag178.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tags" Target="../tags/tag181.xml"/><Relationship Id="rId27"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tags" Target="../tags/tag197.xml"/><Relationship Id="rId18" Type="http://schemas.openxmlformats.org/officeDocument/2006/relationships/slideLayout" Target="../slideLayouts/slideLayout2.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tags" Target="../tags/tag196.xml"/><Relationship Id="rId17" Type="http://schemas.openxmlformats.org/officeDocument/2006/relationships/tags" Target="../tags/tag201.xml"/><Relationship Id="rId2" Type="http://schemas.openxmlformats.org/officeDocument/2006/relationships/tags" Target="../tags/tag186.xml"/><Relationship Id="rId16" Type="http://schemas.openxmlformats.org/officeDocument/2006/relationships/tags" Target="../tags/tag200.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tags" Target="../tags/tag195.xml"/><Relationship Id="rId5" Type="http://schemas.openxmlformats.org/officeDocument/2006/relationships/tags" Target="../tags/tag189.xml"/><Relationship Id="rId15" Type="http://schemas.openxmlformats.org/officeDocument/2006/relationships/tags" Target="../tags/tag199.xml"/><Relationship Id="rId10" Type="http://schemas.openxmlformats.org/officeDocument/2006/relationships/tags" Target="../tags/tag194.xml"/><Relationship Id="rId19" Type="http://schemas.openxmlformats.org/officeDocument/2006/relationships/notesSlide" Target="../notesSlides/notesSlide7.xml"/><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tags" Target="../tags/tag198.xml"/></Relationships>
</file>

<file path=ppt/slides/_rels/slide19.xml.rels><?xml version="1.0" encoding="UTF-8" standalone="yes"?>
<Relationships xmlns="http://schemas.openxmlformats.org/package/2006/relationships"><Relationship Id="rId13" Type="http://schemas.openxmlformats.org/officeDocument/2006/relationships/tags" Target="../tags/tag214.xml"/><Relationship Id="rId18" Type="http://schemas.openxmlformats.org/officeDocument/2006/relationships/tags" Target="../tags/tag219.xml"/><Relationship Id="rId26" Type="http://schemas.openxmlformats.org/officeDocument/2006/relationships/tags" Target="../tags/tag227.xml"/><Relationship Id="rId39" Type="http://schemas.openxmlformats.org/officeDocument/2006/relationships/tags" Target="../tags/tag240.xml"/><Relationship Id="rId21" Type="http://schemas.openxmlformats.org/officeDocument/2006/relationships/tags" Target="../tags/tag222.xml"/><Relationship Id="rId34" Type="http://schemas.openxmlformats.org/officeDocument/2006/relationships/tags" Target="../tags/tag235.xml"/><Relationship Id="rId42" Type="http://schemas.openxmlformats.org/officeDocument/2006/relationships/tags" Target="../tags/tag243.xml"/><Relationship Id="rId47" Type="http://schemas.openxmlformats.org/officeDocument/2006/relationships/tags" Target="../tags/tag248.xml"/><Relationship Id="rId50" Type="http://schemas.openxmlformats.org/officeDocument/2006/relationships/tags" Target="../tags/tag251.xml"/><Relationship Id="rId7" Type="http://schemas.openxmlformats.org/officeDocument/2006/relationships/tags" Target="../tags/tag208.xml"/><Relationship Id="rId2" Type="http://schemas.openxmlformats.org/officeDocument/2006/relationships/tags" Target="../tags/tag203.xml"/><Relationship Id="rId16" Type="http://schemas.openxmlformats.org/officeDocument/2006/relationships/tags" Target="../tags/tag217.xml"/><Relationship Id="rId29" Type="http://schemas.openxmlformats.org/officeDocument/2006/relationships/tags" Target="../tags/tag230.xml"/><Relationship Id="rId11" Type="http://schemas.openxmlformats.org/officeDocument/2006/relationships/tags" Target="../tags/tag212.xml"/><Relationship Id="rId24" Type="http://schemas.openxmlformats.org/officeDocument/2006/relationships/tags" Target="../tags/tag225.xml"/><Relationship Id="rId32" Type="http://schemas.openxmlformats.org/officeDocument/2006/relationships/tags" Target="../tags/tag233.xml"/><Relationship Id="rId37" Type="http://schemas.openxmlformats.org/officeDocument/2006/relationships/tags" Target="../tags/tag238.xml"/><Relationship Id="rId40" Type="http://schemas.openxmlformats.org/officeDocument/2006/relationships/tags" Target="../tags/tag241.xml"/><Relationship Id="rId45" Type="http://schemas.openxmlformats.org/officeDocument/2006/relationships/tags" Target="../tags/tag246.xml"/><Relationship Id="rId53" Type="http://schemas.openxmlformats.org/officeDocument/2006/relationships/slideLayout" Target="../slideLayouts/slideLayout2.xml"/><Relationship Id="rId5" Type="http://schemas.openxmlformats.org/officeDocument/2006/relationships/tags" Target="../tags/tag206.xml"/><Relationship Id="rId10" Type="http://schemas.openxmlformats.org/officeDocument/2006/relationships/tags" Target="../tags/tag211.xml"/><Relationship Id="rId19" Type="http://schemas.openxmlformats.org/officeDocument/2006/relationships/tags" Target="../tags/tag220.xml"/><Relationship Id="rId31" Type="http://schemas.openxmlformats.org/officeDocument/2006/relationships/tags" Target="../tags/tag232.xml"/><Relationship Id="rId44" Type="http://schemas.openxmlformats.org/officeDocument/2006/relationships/tags" Target="../tags/tag245.xml"/><Relationship Id="rId52" Type="http://schemas.openxmlformats.org/officeDocument/2006/relationships/tags" Target="../tags/tag253.xml"/><Relationship Id="rId4" Type="http://schemas.openxmlformats.org/officeDocument/2006/relationships/tags" Target="../tags/tag205.xml"/><Relationship Id="rId9" Type="http://schemas.openxmlformats.org/officeDocument/2006/relationships/tags" Target="../tags/tag210.xml"/><Relationship Id="rId14" Type="http://schemas.openxmlformats.org/officeDocument/2006/relationships/tags" Target="../tags/tag215.xml"/><Relationship Id="rId22" Type="http://schemas.openxmlformats.org/officeDocument/2006/relationships/tags" Target="../tags/tag223.xml"/><Relationship Id="rId27" Type="http://schemas.openxmlformats.org/officeDocument/2006/relationships/tags" Target="../tags/tag228.xml"/><Relationship Id="rId30" Type="http://schemas.openxmlformats.org/officeDocument/2006/relationships/tags" Target="../tags/tag231.xml"/><Relationship Id="rId35" Type="http://schemas.openxmlformats.org/officeDocument/2006/relationships/tags" Target="../tags/tag236.xml"/><Relationship Id="rId43" Type="http://schemas.openxmlformats.org/officeDocument/2006/relationships/tags" Target="../tags/tag244.xml"/><Relationship Id="rId48" Type="http://schemas.openxmlformats.org/officeDocument/2006/relationships/tags" Target="../tags/tag249.xml"/><Relationship Id="rId8" Type="http://schemas.openxmlformats.org/officeDocument/2006/relationships/tags" Target="../tags/tag209.xml"/><Relationship Id="rId51" Type="http://schemas.openxmlformats.org/officeDocument/2006/relationships/tags" Target="../tags/tag252.xml"/><Relationship Id="rId3" Type="http://schemas.openxmlformats.org/officeDocument/2006/relationships/tags" Target="../tags/tag204.xml"/><Relationship Id="rId12" Type="http://schemas.openxmlformats.org/officeDocument/2006/relationships/tags" Target="../tags/tag213.xml"/><Relationship Id="rId17" Type="http://schemas.openxmlformats.org/officeDocument/2006/relationships/tags" Target="../tags/tag218.xml"/><Relationship Id="rId25" Type="http://schemas.openxmlformats.org/officeDocument/2006/relationships/tags" Target="../tags/tag226.xml"/><Relationship Id="rId33" Type="http://schemas.openxmlformats.org/officeDocument/2006/relationships/tags" Target="../tags/tag234.xml"/><Relationship Id="rId38" Type="http://schemas.openxmlformats.org/officeDocument/2006/relationships/tags" Target="../tags/tag239.xml"/><Relationship Id="rId46" Type="http://schemas.openxmlformats.org/officeDocument/2006/relationships/tags" Target="../tags/tag247.xml"/><Relationship Id="rId20" Type="http://schemas.openxmlformats.org/officeDocument/2006/relationships/tags" Target="../tags/tag221.xml"/><Relationship Id="rId41" Type="http://schemas.openxmlformats.org/officeDocument/2006/relationships/tags" Target="../tags/tag242.xml"/><Relationship Id="rId54" Type="http://schemas.openxmlformats.org/officeDocument/2006/relationships/notesSlide" Target="../notesSlides/notesSlide8.xml"/><Relationship Id="rId1" Type="http://schemas.openxmlformats.org/officeDocument/2006/relationships/tags" Target="../tags/tag202.xml"/><Relationship Id="rId6" Type="http://schemas.openxmlformats.org/officeDocument/2006/relationships/tags" Target="../tags/tag207.xml"/><Relationship Id="rId15" Type="http://schemas.openxmlformats.org/officeDocument/2006/relationships/tags" Target="../tags/tag216.xml"/><Relationship Id="rId23" Type="http://schemas.openxmlformats.org/officeDocument/2006/relationships/tags" Target="../tags/tag224.xml"/><Relationship Id="rId28" Type="http://schemas.openxmlformats.org/officeDocument/2006/relationships/tags" Target="../tags/tag229.xml"/><Relationship Id="rId36" Type="http://schemas.openxmlformats.org/officeDocument/2006/relationships/tags" Target="../tags/tag237.xml"/><Relationship Id="rId49" Type="http://schemas.openxmlformats.org/officeDocument/2006/relationships/tags" Target="../tags/tag250.xml"/></Relationships>
</file>

<file path=ppt/slides/_rels/slide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image" Target="../media/image1.jpe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slideLayout" Target="../slideLayouts/slideLayout4.xml"/><Relationship Id="rId2" Type="http://schemas.openxmlformats.org/officeDocument/2006/relationships/tags" Target="../tags/tag15.xml"/><Relationship Id="rId16" Type="http://schemas.openxmlformats.org/officeDocument/2006/relationships/tags" Target="../tags/tag29.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261.xml"/><Relationship Id="rId13" Type="http://schemas.openxmlformats.org/officeDocument/2006/relationships/tags" Target="../tags/tag266.xml"/><Relationship Id="rId18" Type="http://schemas.openxmlformats.org/officeDocument/2006/relationships/image" Target="../media/image6.png"/><Relationship Id="rId3" Type="http://schemas.openxmlformats.org/officeDocument/2006/relationships/tags" Target="../tags/tag256.xml"/><Relationship Id="rId7" Type="http://schemas.openxmlformats.org/officeDocument/2006/relationships/tags" Target="../tags/tag260.xml"/><Relationship Id="rId12" Type="http://schemas.openxmlformats.org/officeDocument/2006/relationships/tags" Target="../tags/tag265.xml"/><Relationship Id="rId17" Type="http://schemas.openxmlformats.org/officeDocument/2006/relationships/notesSlide" Target="../notesSlides/notesSlide9.xml"/><Relationship Id="rId2" Type="http://schemas.openxmlformats.org/officeDocument/2006/relationships/tags" Target="../tags/tag255.xml"/><Relationship Id="rId16" Type="http://schemas.openxmlformats.org/officeDocument/2006/relationships/slideLayout" Target="../slideLayouts/slideLayout2.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tags" Target="../tags/tag264.xml"/><Relationship Id="rId5" Type="http://schemas.openxmlformats.org/officeDocument/2006/relationships/tags" Target="../tags/tag258.xml"/><Relationship Id="rId15" Type="http://schemas.openxmlformats.org/officeDocument/2006/relationships/tags" Target="../tags/tag268.xml"/><Relationship Id="rId10" Type="http://schemas.openxmlformats.org/officeDocument/2006/relationships/tags" Target="../tags/tag263.xml"/><Relationship Id="rId4" Type="http://schemas.openxmlformats.org/officeDocument/2006/relationships/tags" Target="../tags/tag257.xml"/><Relationship Id="rId9" Type="http://schemas.openxmlformats.org/officeDocument/2006/relationships/tags" Target="../tags/tag262.xml"/><Relationship Id="rId14" Type="http://schemas.openxmlformats.org/officeDocument/2006/relationships/tags" Target="../tags/tag267.xml"/></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271.xml"/><Relationship Id="rId7" Type="http://schemas.openxmlformats.org/officeDocument/2006/relationships/slideLayout" Target="../slideLayouts/slideLayout3.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s>
</file>

<file path=ppt/slides/_rels/slide23.xml.rels><?xml version="1.0" encoding="UTF-8" standalone="yes"?>
<Relationships xmlns="http://schemas.openxmlformats.org/package/2006/relationships"><Relationship Id="rId8" Type="http://schemas.openxmlformats.org/officeDocument/2006/relationships/tags" Target="../tags/tag282.xml"/><Relationship Id="rId13" Type="http://schemas.openxmlformats.org/officeDocument/2006/relationships/image" Target="../media/image4.jpeg"/><Relationship Id="rId3" Type="http://schemas.openxmlformats.org/officeDocument/2006/relationships/tags" Target="../tags/tag277.xml"/><Relationship Id="rId7" Type="http://schemas.openxmlformats.org/officeDocument/2006/relationships/tags" Target="../tags/tag281.xml"/><Relationship Id="rId12" Type="http://schemas.openxmlformats.org/officeDocument/2006/relationships/notesSlide" Target="../notesSlides/notesSlide10.xml"/><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slideLayout" Target="../slideLayouts/slideLayout2.xml"/><Relationship Id="rId5" Type="http://schemas.openxmlformats.org/officeDocument/2006/relationships/tags" Target="../tags/tag279.xml"/><Relationship Id="rId10" Type="http://schemas.openxmlformats.org/officeDocument/2006/relationships/tags" Target="../tags/tag284.xml"/><Relationship Id="rId4" Type="http://schemas.openxmlformats.org/officeDocument/2006/relationships/tags" Target="../tags/tag278.xml"/><Relationship Id="rId9" Type="http://schemas.openxmlformats.org/officeDocument/2006/relationships/tags" Target="../tags/tag283.xml"/></Relationships>
</file>

<file path=ppt/slides/_rels/slide24.xml.rels><?xml version="1.0" encoding="UTF-8" standalone="yes"?>
<Relationships xmlns="http://schemas.openxmlformats.org/package/2006/relationships"><Relationship Id="rId3" Type="http://schemas.openxmlformats.org/officeDocument/2006/relationships/tags" Target="../tags/tag287.xml"/><Relationship Id="rId7" Type="http://schemas.openxmlformats.org/officeDocument/2006/relationships/notesSlide" Target="../notesSlides/notesSlide11.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slideLayout" Target="../slideLayouts/slideLayout2.xml"/><Relationship Id="rId5" Type="http://schemas.openxmlformats.org/officeDocument/2006/relationships/tags" Target="../tags/tag289.xml"/><Relationship Id="rId4" Type="http://schemas.openxmlformats.org/officeDocument/2006/relationships/tags" Target="../tags/tag288.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292.xml"/><Relationship Id="rId7" Type="http://schemas.openxmlformats.org/officeDocument/2006/relationships/slideLayout" Target="../slideLayouts/slideLayout2.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s>
</file>

<file path=ppt/slides/_rels/slide26.xml.rels><?xml version="1.0" encoding="UTF-8" standalone="yes"?>
<Relationships xmlns="http://schemas.openxmlformats.org/package/2006/relationships"><Relationship Id="rId8" Type="http://schemas.openxmlformats.org/officeDocument/2006/relationships/tags" Target="../tags/tag303.xml"/><Relationship Id="rId13" Type="http://schemas.openxmlformats.org/officeDocument/2006/relationships/notesSlide" Target="../notesSlides/notesSlide13.xml"/><Relationship Id="rId3" Type="http://schemas.openxmlformats.org/officeDocument/2006/relationships/tags" Target="../tags/tag298.xml"/><Relationship Id="rId7" Type="http://schemas.openxmlformats.org/officeDocument/2006/relationships/tags" Target="../tags/tag302.xml"/><Relationship Id="rId12" Type="http://schemas.openxmlformats.org/officeDocument/2006/relationships/slideLayout" Target="../slideLayouts/slideLayout2.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tags" Target="../tags/tag301.xml"/><Relationship Id="rId11" Type="http://schemas.openxmlformats.org/officeDocument/2006/relationships/tags" Target="../tags/tag306.xml"/><Relationship Id="rId5" Type="http://schemas.openxmlformats.org/officeDocument/2006/relationships/tags" Target="../tags/tag300.xml"/><Relationship Id="rId10" Type="http://schemas.openxmlformats.org/officeDocument/2006/relationships/tags" Target="../tags/tag305.xml"/><Relationship Id="rId4" Type="http://schemas.openxmlformats.org/officeDocument/2006/relationships/tags" Target="../tags/tag299.xml"/><Relationship Id="rId9" Type="http://schemas.openxmlformats.org/officeDocument/2006/relationships/tags" Target="../tags/tag304.xml"/></Relationships>
</file>

<file path=ppt/slides/_rels/slide27.xml.rels><?xml version="1.0" encoding="UTF-8" standalone="yes"?>
<Relationships xmlns="http://schemas.openxmlformats.org/package/2006/relationships"><Relationship Id="rId3" Type="http://schemas.openxmlformats.org/officeDocument/2006/relationships/tags" Target="../tags/tag309.xml"/><Relationship Id="rId7" Type="http://schemas.openxmlformats.org/officeDocument/2006/relationships/notesSlide" Target="../notesSlides/notesSlide14.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slideLayout" Target="../slideLayouts/slideLayout2.xml"/><Relationship Id="rId5" Type="http://schemas.openxmlformats.org/officeDocument/2006/relationships/tags" Target="../tags/tag311.xml"/><Relationship Id="rId4" Type="http://schemas.openxmlformats.org/officeDocument/2006/relationships/tags" Target="../tags/tag310.xml"/></Relationships>
</file>

<file path=ppt/slides/_rels/slide2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14.xml"/><Relationship Id="rId7" Type="http://schemas.openxmlformats.org/officeDocument/2006/relationships/slideLayout" Target="../slideLayouts/slideLayout3.xml"/><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tags" Target="../tags/tag317.xml"/><Relationship Id="rId5" Type="http://schemas.openxmlformats.org/officeDocument/2006/relationships/tags" Target="../tags/tag316.xml"/><Relationship Id="rId4" Type="http://schemas.openxmlformats.org/officeDocument/2006/relationships/tags" Target="../tags/tag3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2.xml"/><Relationship Id="rId7"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s/_rels/slide30.xml.rels><?xml version="1.0" encoding="UTF-8" standalone="yes"?>
<Relationships xmlns="http://schemas.openxmlformats.org/package/2006/relationships"><Relationship Id="rId13" Type="http://schemas.openxmlformats.org/officeDocument/2006/relationships/tags" Target="../tags/tag330.xml"/><Relationship Id="rId18" Type="http://schemas.openxmlformats.org/officeDocument/2006/relationships/tags" Target="../tags/tag335.xml"/><Relationship Id="rId26" Type="http://schemas.openxmlformats.org/officeDocument/2006/relationships/tags" Target="../tags/tag343.xml"/><Relationship Id="rId39" Type="http://schemas.openxmlformats.org/officeDocument/2006/relationships/slideLayout" Target="../slideLayouts/slideLayout4.xml"/><Relationship Id="rId21" Type="http://schemas.openxmlformats.org/officeDocument/2006/relationships/tags" Target="../tags/tag338.xml"/><Relationship Id="rId34" Type="http://schemas.openxmlformats.org/officeDocument/2006/relationships/tags" Target="../tags/tag351.xml"/><Relationship Id="rId7" Type="http://schemas.openxmlformats.org/officeDocument/2006/relationships/tags" Target="../tags/tag324.xml"/><Relationship Id="rId2" Type="http://schemas.openxmlformats.org/officeDocument/2006/relationships/tags" Target="../tags/tag319.xml"/><Relationship Id="rId16" Type="http://schemas.openxmlformats.org/officeDocument/2006/relationships/tags" Target="../tags/tag333.xml"/><Relationship Id="rId20" Type="http://schemas.openxmlformats.org/officeDocument/2006/relationships/tags" Target="../tags/tag337.xml"/><Relationship Id="rId29" Type="http://schemas.openxmlformats.org/officeDocument/2006/relationships/tags" Target="../tags/tag346.xml"/><Relationship Id="rId41" Type="http://schemas.openxmlformats.org/officeDocument/2006/relationships/image" Target="../media/image1.jpeg"/><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tags" Target="../tags/tag328.xml"/><Relationship Id="rId24" Type="http://schemas.openxmlformats.org/officeDocument/2006/relationships/tags" Target="../tags/tag341.xml"/><Relationship Id="rId32" Type="http://schemas.openxmlformats.org/officeDocument/2006/relationships/tags" Target="../tags/tag349.xml"/><Relationship Id="rId37" Type="http://schemas.openxmlformats.org/officeDocument/2006/relationships/tags" Target="../tags/tag354.xml"/><Relationship Id="rId40" Type="http://schemas.openxmlformats.org/officeDocument/2006/relationships/notesSlide" Target="../notesSlides/notesSlide16.xml"/><Relationship Id="rId5" Type="http://schemas.openxmlformats.org/officeDocument/2006/relationships/tags" Target="../tags/tag322.xml"/><Relationship Id="rId15" Type="http://schemas.openxmlformats.org/officeDocument/2006/relationships/tags" Target="../tags/tag332.xml"/><Relationship Id="rId23" Type="http://schemas.openxmlformats.org/officeDocument/2006/relationships/tags" Target="../tags/tag340.xml"/><Relationship Id="rId28" Type="http://schemas.openxmlformats.org/officeDocument/2006/relationships/tags" Target="../tags/tag345.xml"/><Relationship Id="rId36" Type="http://schemas.openxmlformats.org/officeDocument/2006/relationships/tags" Target="../tags/tag353.xml"/><Relationship Id="rId10" Type="http://schemas.openxmlformats.org/officeDocument/2006/relationships/tags" Target="../tags/tag327.xml"/><Relationship Id="rId19" Type="http://schemas.openxmlformats.org/officeDocument/2006/relationships/tags" Target="../tags/tag336.xml"/><Relationship Id="rId31" Type="http://schemas.openxmlformats.org/officeDocument/2006/relationships/tags" Target="../tags/tag348.xml"/><Relationship Id="rId4" Type="http://schemas.openxmlformats.org/officeDocument/2006/relationships/tags" Target="../tags/tag321.xml"/><Relationship Id="rId9" Type="http://schemas.openxmlformats.org/officeDocument/2006/relationships/tags" Target="../tags/tag326.xml"/><Relationship Id="rId14" Type="http://schemas.openxmlformats.org/officeDocument/2006/relationships/tags" Target="../tags/tag331.xml"/><Relationship Id="rId22" Type="http://schemas.openxmlformats.org/officeDocument/2006/relationships/tags" Target="../tags/tag339.xml"/><Relationship Id="rId27" Type="http://schemas.openxmlformats.org/officeDocument/2006/relationships/tags" Target="../tags/tag344.xml"/><Relationship Id="rId30" Type="http://schemas.openxmlformats.org/officeDocument/2006/relationships/tags" Target="../tags/tag347.xml"/><Relationship Id="rId35" Type="http://schemas.openxmlformats.org/officeDocument/2006/relationships/tags" Target="../tags/tag352.xml"/><Relationship Id="rId8" Type="http://schemas.openxmlformats.org/officeDocument/2006/relationships/tags" Target="../tags/tag325.xml"/><Relationship Id="rId3" Type="http://schemas.openxmlformats.org/officeDocument/2006/relationships/tags" Target="../tags/tag320.xml"/><Relationship Id="rId12" Type="http://schemas.openxmlformats.org/officeDocument/2006/relationships/tags" Target="../tags/tag329.xml"/><Relationship Id="rId17" Type="http://schemas.openxmlformats.org/officeDocument/2006/relationships/tags" Target="../tags/tag334.xml"/><Relationship Id="rId25" Type="http://schemas.openxmlformats.org/officeDocument/2006/relationships/tags" Target="../tags/tag342.xml"/><Relationship Id="rId33" Type="http://schemas.openxmlformats.org/officeDocument/2006/relationships/tags" Target="../tags/tag350.xml"/><Relationship Id="rId38" Type="http://schemas.openxmlformats.org/officeDocument/2006/relationships/tags" Target="../tags/tag35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tags" Target="../tags/tag363.xml"/><Relationship Id="rId13" Type="http://schemas.openxmlformats.org/officeDocument/2006/relationships/tags" Target="../tags/tag368.xml"/><Relationship Id="rId3" Type="http://schemas.openxmlformats.org/officeDocument/2006/relationships/tags" Target="../tags/tag358.xml"/><Relationship Id="rId7" Type="http://schemas.openxmlformats.org/officeDocument/2006/relationships/tags" Target="../tags/tag362.xml"/><Relationship Id="rId12" Type="http://schemas.openxmlformats.org/officeDocument/2006/relationships/tags" Target="../tags/tag367.xml"/><Relationship Id="rId17" Type="http://schemas.openxmlformats.org/officeDocument/2006/relationships/slideLayout" Target="../slideLayouts/slideLayout2.xml"/><Relationship Id="rId2" Type="http://schemas.openxmlformats.org/officeDocument/2006/relationships/tags" Target="../tags/tag357.xml"/><Relationship Id="rId16" Type="http://schemas.openxmlformats.org/officeDocument/2006/relationships/tags" Target="../tags/tag371.xml"/><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tags" Target="../tags/tag366.xml"/><Relationship Id="rId5" Type="http://schemas.openxmlformats.org/officeDocument/2006/relationships/tags" Target="../tags/tag360.xml"/><Relationship Id="rId15" Type="http://schemas.openxmlformats.org/officeDocument/2006/relationships/tags" Target="../tags/tag370.xml"/><Relationship Id="rId10" Type="http://schemas.openxmlformats.org/officeDocument/2006/relationships/tags" Target="../tags/tag365.xml"/><Relationship Id="rId4" Type="http://schemas.openxmlformats.org/officeDocument/2006/relationships/tags" Target="../tags/tag359.xml"/><Relationship Id="rId9" Type="http://schemas.openxmlformats.org/officeDocument/2006/relationships/tags" Target="../tags/tag364.xml"/><Relationship Id="rId14" Type="http://schemas.openxmlformats.org/officeDocument/2006/relationships/tags" Target="../tags/tag369.xml"/></Relationships>
</file>

<file path=ppt/slides/_rels/slide33.xml.rels><?xml version="1.0" encoding="UTF-8" standalone="yes"?>
<Relationships xmlns="http://schemas.openxmlformats.org/package/2006/relationships"><Relationship Id="rId8" Type="http://schemas.openxmlformats.org/officeDocument/2006/relationships/tags" Target="../tags/tag379.xml"/><Relationship Id="rId3" Type="http://schemas.openxmlformats.org/officeDocument/2006/relationships/tags" Target="../tags/tag374.xml"/><Relationship Id="rId7" Type="http://schemas.openxmlformats.org/officeDocument/2006/relationships/tags" Target="../tags/tag378.xml"/><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tags" Target="../tags/tag377.xml"/><Relationship Id="rId5" Type="http://schemas.openxmlformats.org/officeDocument/2006/relationships/tags" Target="../tags/tag376.xml"/><Relationship Id="rId10" Type="http://schemas.openxmlformats.org/officeDocument/2006/relationships/slideLayout" Target="../slideLayouts/slideLayout2.xml"/><Relationship Id="rId4" Type="http://schemas.openxmlformats.org/officeDocument/2006/relationships/tags" Target="../tags/tag375.xml"/><Relationship Id="rId9" Type="http://schemas.openxmlformats.org/officeDocument/2006/relationships/tags" Target="../tags/tag380.xml"/></Relationships>
</file>

<file path=ppt/slides/_rels/slide34.xml.rels><?xml version="1.0" encoding="UTF-8" standalone="yes"?>
<Relationships xmlns="http://schemas.openxmlformats.org/package/2006/relationships"><Relationship Id="rId8" Type="http://schemas.openxmlformats.org/officeDocument/2006/relationships/tags" Target="../tags/tag388.xml"/><Relationship Id="rId13" Type="http://schemas.openxmlformats.org/officeDocument/2006/relationships/tags" Target="../tags/tag393.xml"/><Relationship Id="rId18" Type="http://schemas.openxmlformats.org/officeDocument/2006/relationships/tags" Target="../tags/tag398.xml"/><Relationship Id="rId26" Type="http://schemas.openxmlformats.org/officeDocument/2006/relationships/tags" Target="../tags/tag406.xml"/><Relationship Id="rId3" Type="http://schemas.openxmlformats.org/officeDocument/2006/relationships/tags" Target="../tags/tag383.xml"/><Relationship Id="rId21" Type="http://schemas.openxmlformats.org/officeDocument/2006/relationships/tags" Target="../tags/tag401.xml"/><Relationship Id="rId7" Type="http://schemas.openxmlformats.org/officeDocument/2006/relationships/tags" Target="../tags/tag387.xml"/><Relationship Id="rId12" Type="http://schemas.openxmlformats.org/officeDocument/2006/relationships/tags" Target="../tags/tag392.xml"/><Relationship Id="rId17" Type="http://schemas.openxmlformats.org/officeDocument/2006/relationships/tags" Target="../tags/tag397.xml"/><Relationship Id="rId25" Type="http://schemas.openxmlformats.org/officeDocument/2006/relationships/tags" Target="../tags/tag405.xml"/><Relationship Id="rId2" Type="http://schemas.openxmlformats.org/officeDocument/2006/relationships/tags" Target="../tags/tag382.xml"/><Relationship Id="rId16" Type="http://schemas.openxmlformats.org/officeDocument/2006/relationships/tags" Target="../tags/tag396.xml"/><Relationship Id="rId20" Type="http://schemas.openxmlformats.org/officeDocument/2006/relationships/tags" Target="../tags/tag400.xml"/><Relationship Id="rId29" Type="http://schemas.openxmlformats.org/officeDocument/2006/relationships/slideLayout" Target="../slideLayouts/slideLayout2.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tags" Target="../tags/tag391.xml"/><Relationship Id="rId24" Type="http://schemas.openxmlformats.org/officeDocument/2006/relationships/tags" Target="../tags/tag404.xml"/><Relationship Id="rId5" Type="http://schemas.openxmlformats.org/officeDocument/2006/relationships/tags" Target="../tags/tag385.xml"/><Relationship Id="rId15" Type="http://schemas.openxmlformats.org/officeDocument/2006/relationships/tags" Target="../tags/tag395.xml"/><Relationship Id="rId23" Type="http://schemas.openxmlformats.org/officeDocument/2006/relationships/tags" Target="../tags/tag403.xml"/><Relationship Id="rId28" Type="http://schemas.openxmlformats.org/officeDocument/2006/relationships/tags" Target="../tags/tag408.xml"/><Relationship Id="rId10" Type="http://schemas.openxmlformats.org/officeDocument/2006/relationships/tags" Target="../tags/tag390.xml"/><Relationship Id="rId19" Type="http://schemas.openxmlformats.org/officeDocument/2006/relationships/tags" Target="../tags/tag399.xml"/><Relationship Id="rId4" Type="http://schemas.openxmlformats.org/officeDocument/2006/relationships/tags" Target="../tags/tag384.xml"/><Relationship Id="rId9" Type="http://schemas.openxmlformats.org/officeDocument/2006/relationships/tags" Target="../tags/tag389.xml"/><Relationship Id="rId14" Type="http://schemas.openxmlformats.org/officeDocument/2006/relationships/tags" Target="../tags/tag394.xml"/><Relationship Id="rId22" Type="http://schemas.openxmlformats.org/officeDocument/2006/relationships/tags" Target="../tags/tag402.xml"/><Relationship Id="rId27" Type="http://schemas.openxmlformats.org/officeDocument/2006/relationships/tags" Target="../tags/tag407.xml"/></Relationships>
</file>

<file path=ppt/slides/_rels/slide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5.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slideLayout" Target="../slideLayouts/slideLayout2.xml"/><Relationship Id="rId4" Type="http://schemas.openxmlformats.org/officeDocument/2006/relationships/tags" Target="../tags/tag43.xml"/><Relationship Id="rId9" Type="http://schemas.openxmlformats.org/officeDocument/2006/relationships/tags" Target="../tags/tag48.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51.xml"/><Relationship Id="rId7" Type="http://schemas.openxmlformats.org/officeDocument/2006/relationships/slideLayout" Target="../slideLayouts/slideLayout3.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s/_rels/slide7.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notesSlide" Target="../notesSlides/notesSlide1.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s>
</file>

<file path=ppt/slides/_rels/slide9.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18" Type="http://schemas.openxmlformats.org/officeDocument/2006/relationships/notesSlide" Target="../notesSlides/notesSlide2.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slideLayout" Target="../slideLayouts/slideLayout2.xml"/><Relationship Id="rId2" Type="http://schemas.openxmlformats.org/officeDocument/2006/relationships/tags" Target="../tags/tag74.xml"/><Relationship Id="rId16" Type="http://schemas.openxmlformats.org/officeDocument/2006/relationships/tags" Target="../tags/tag88.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5" Type="http://schemas.openxmlformats.org/officeDocument/2006/relationships/tags" Target="../tags/tag87.xml"/><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85000"/>
            <a:lum/>
          </a:blip>
          <a:srcRect/>
          <a:stretch>
            <a:fillRect l="-6000" r="-6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665796" y="1705337"/>
            <a:ext cx="9144000" cy="1449705"/>
          </a:xfrm>
        </p:spPr>
        <p:txBody>
          <a:bodyPr/>
          <a:lstStyle/>
          <a:p>
            <a:r>
              <a:rPr lang="zh-CN" altLang="en-US" sz="8000" b="1" dirty="0">
                <a:solidFill>
                  <a:srgbClr val="1B933A"/>
                </a:solidFill>
                <a:effectLst/>
                <a:latin typeface="印品招牌体 中黑（非商用）" panose="02000500000000000000" pitchFamily="2" charset="-122"/>
                <a:ea typeface="印品招牌体 中黑（非商用）" panose="02000500000000000000" pitchFamily="2" charset="-122"/>
              </a:rPr>
              <a:t>应急预案编制培训</a:t>
            </a:r>
          </a:p>
        </p:txBody>
      </p:sp>
      <p:sp>
        <p:nvSpPr>
          <p:cNvPr id="3" name="副标题 2"/>
          <p:cNvSpPr>
            <a:spLocks noGrp="1"/>
          </p:cNvSpPr>
          <p:nvPr>
            <p:ph type="subTitle" idx="1"/>
          </p:nvPr>
        </p:nvSpPr>
        <p:spPr>
          <a:xfrm>
            <a:off x="2160270" y="3028918"/>
            <a:ext cx="8155305" cy="502285"/>
          </a:xfrm>
        </p:spPr>
        <p:txBody>
          <a:bodyPr>
            <a:normAutofit/>
          </a:bodyPr>
          <a:lstStyle/>
          <a:p>
            <a:pPr algn="dist"/>
            <a:r>
              <a:rPr lang="zh-CN" altLang="en-US" sz="2000" b="1" dirty="0">
                <a:solidFill>
                  <a:srgbClr val="1B933A"/>
                </a:solidFill>
                <a:latin typeface="印品招牌体 中黑（非商用）" panose="02000500000000000000" pitchFamily="2" charset="-122"/>
                <a:ea typeface="印品招牌体 中黑（非商用）" panose="02000500000000000000" pitchFamily="2" charset="-122"/>
              </a:rPr>
              <a:t>Emergency plan preparation training</a:t>
            </a:r>
          </a:p>
        </p:txBody>
      </p:sp>
      <p:grpSp>
        <p:nvGrpSpPr>
          <p:cNvPr id="14" name="组合 13"/>
          <p:cNvGrpSpPr/>
          <p:nvPr/>
        </p:nvGrpSpPr>
        <p:grpSpPr>
          <a:xfrm>
            <a:off x="4606481" y="3891127"/>
            <a:ext cx="3262630" cy="414655"/>
            <a:chOff x="7220" y="6933"/>
            <a:chExt cx="5138" cy="653"/>
          </a:xfrm>
          <a:solidFill>
            <a:srgbClr val="2C7B53"/>
          </a:solidFill>
        </p:grpSpPr>
        <p:sp>
          <p:nvSpPr>
            <p:cNvPr id="11" name="圆角矩形 9"/>
            <p:cNvSpPr/>
            <p:nvPr/>
          </p:nvSpPr>
          <p:spPr>
            <a:xfrm>
              <a:off x="7220" y="6933"/>
              <a:ext cx="5138" cy="653"/>
            </a:xfrm>
            <a:prstGeom prst="roundRect">
              <a:avLst>
                <a:gd name="adj" fmla="val 50000"/>
              </a:avLst>
            </a:prstGeom>
            <a:solidFill>
              <a:srgbClr val="1B9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933A"/>
                </a:solidFill>
                <a:latin typeface="思源黑体" panose="020B0500000000000000" pitchFamily="34" charset="-122"/>
                <a:ea typeface="思源黑体" panose="020B0500000000000000" pitchFamily="34" charset="-122"/>
              </a:endParaRPr>
            </a:p>
          </p:txBody>
        </p:sp>
        <p:sp>
          <p:nvSpPr>
            <p:cNvPr id="12" name="文本框 11"/>
            <p:cNvSpPr txBox="1"/>
            <p:nvPr/>
          </p:nvSpPr>
          <p:spPr>
            <a:xfrm>
              <a:off x="8202" y="6970"/>
              <a:ext cx="3173" cy="580"/>
            </a:xfrm>
            <a:prstGeom prst="rect">
              <a:avLst/>
            </a:prstGeom>
            <a:solidFill>
              <a:srgbClr val="1B933A"/>
            </a:solidFill>
            <a:ln>
              <a:noFill/>
            </a:ln>
          </p:spPr>
          <p:txBody>
            <a:bodyPr wrap="square" rtlCol="0">
              <a:spAutoFit/>
            </a:bodyPr>
            <a:lstStyle/>
            <a:p>
              <a:pPr algn="ctr"/>
              <a:r>
                <a:rPr lang="zh-CN" altLang="en-US" dirty="0">
                  <a:solidFill>
                    <a:schemeClr val="bg1"/>
                  </a:solidFill>
                  <a:latin typeface="思源黑体 Medium" panose="020B0600000000000000" charset="-122"/>
                  <a:ea typeface="思源黑体 Medium" panose="020B0600000000000000" charset="-122"/>
                </a:rPr>
                <a:t>主讲人：</a:t>
              </a:r>
              <a:r>
                <a:rPr lang="en-US" altLang="zh-CN" dirty="0">
                  <a:solidFill>
                    <a:schemeClr val="bg1"/>
                  </a:solidFill>
                  <a:latin typeface="思源黑体 Medium" panose="020B0600000000000000" charset="-122"/>
                  <a:ea typeface="思源黑体 Medium" panose="020B0600000000000000" charset="-122"/>
                </a:rPr>
                <a:t>XXX</a:t>
              </a:r>
              <a:endParaRPr lang="zh-CN" altLang="en-US" dirty="0">
                <a:solidFill>
                  <a:schemeClr val="bg1"/>
                </a:solidFill>
                <a:latin typeface="思源黑体 Medium" panose="020B0600000000000000" charset="-122"/>
                <a:ea typeface="思源黑体 Medium" panose="020B06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100455" y="1347470"/>
            <a:ext cx="9991090" cy="2545715"/>
            <a:chOff x="2351" y="2649"/>
            <a:chExt cx="15141" cy="4094"/>
          </a:xfrm>
        </p:grpSpPr>
        <p:sp>
          <p:nvSpPr>
            <p:cNvPr id="2" name="圆角矩形 1"/>
            <p:cNvSpPr/>
            <p:nvPr/>
          </p:nvSpPr>
          <p:spPr>
            <a:xfrm>
              <a:off x="2351" y="2649"/>
              <a:ext cx="15141" cy="40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custDataLst>
                <p:tags r:id="rId2"/>
              </p:custDataLst>
            </p:nvPr>
          </p:nvSpPr>
          <p:spPr>
            <a:xfrm>
              <a:off x="7730" y="2956"/>
              <a:ext cx="4383" cy="1239"/>
            </a:xfrm>
            <a:prstGeom prst="rect">
              <a:avLst/>
            </a:prstGeom>
            <a:noFill/>
          </p:spPr>
          <p:txBody>
            <a:bodyPr wrap="square" lIns="91440" tIns="45720" rIns="91440" bIns="45720" rtlCol="0" anchor="b" anchorCtr="0">
              <a:scene3d>
                <a:camera prst="orthographicFront"/>
                <a:lightRig rig="threePt" dir="t">
                  <a:rot lat="0" lon="0" rev="0"/>
                </a:lightRig>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pPr>
              <a:r>
                <a:rPr kumimoji="0" lang="zh-CN" altLang="en-US" sz="3600" spc="200" baseline="0" noProof="0" dirty="0">
                  <a:ln>
                    <a:noFill/>
                  </a:ln>
                  <a:solidFill>
                    <a:srgbClr val="1B933A"/>
                  </a:solidFill>
                  <a:effectLst/>
                  <a:uLnTx/>
                  <a:uFillTx/>
                  <a:latin typeface="印品招牌体 中黑（非商用）" panose="02000500000000000000" pitchFamily="2" charset="-122"/>
                  <a:ea typeface="印品招牌体 中黑（非商用）" panose="02000500000000000000" pitchFamily="2" charset="-122"/>
                  <a:sym typeface="Arial" panose="020B0604020202020204" pitchFamily="34" charset="0"/>
                </a:rPr>
                <a:t>第三章节</a:t>
              </a:r>
            </a:p>
          </p:txBody>
        </p:sp>
        <p:cxnSp>
          <p:nvCxnSpPr>
            <p:cNvPr id="42" name="直接连接符 41"/>
            <p:cNvCxnSpPr/>
            <p:nvPr>
              <p:custDataLst>
                <p:tags r:id="rId3"/>
              </p:custDataLst>
            </p:nvPr>
          </p:nvCxnSpPr>
          <p:spPr>
            <a:xfrm>
              <a:off x="6168" y="3615"/>
              <a:ext cx="1189" cy="0"/>
            </a:xfrm>
            <a:prstGeom prst="line">
              <a:avLst/>
            </a:prstGeom>
            <a:noFill/>
            <a:ln w="6350" cap="flat" cmpd="sng" algn="ctr">
              <a:solidFill>
                <a:srgbClr val="2C7B53"/>
              </a:solidFill>
              <a:prstDash val="solid"/>
              <a:miter lim="800000"/>
            </a:ln>
            <a:effectLst/>
          </p:spPr>
        </p:cxnSp>
        <p:cxnSp>
          <p:nvCxnSpPr>
            <p:cNvPr id="43" name="直接连接符 42"/>
            <p:cNvCxnSpPr/>
            <p:nvPr>
              <p:custDataLst>
                <p:tags r:id="rId4"/>
              </p:custDataLst>
            </p:nvPr>
          </p:nvCxnSpPr>
          <p:spPr>
            <a:xfrm>
              <a:off x="12656" y="3615"/>
              <a:ext cx="1189" cy="0"/>
            </a:xfrm>
            <a:prstGeom prst="line">
              <a:avLst/>
            </a:prstGeom>
            <a:noFill/>
            <a:ln w="6350" cap="flat" cmpd="sng" algn="ctr">
              <a:solidFill>
                <a:srgbClr val="2C7B53"/>
              </a:solidFill>
              <a:prstDash val="solid"/>
              <a:miter lim="800000"/>
            </a:ln>
            <a:effectLst/>
          </p:spPr>
        </p:cxnSp>
        <p:sp>
          <p:nvSpPr>
            <p:cNvPr id="4" name="矩形 3"/>
            <p:cNvSpPr/>
            <p:nvPr>
              <p:custDataLst>
                <p:tags r:id="rId5"/>
              </p:custDataLst>
            </p:nvPr>
          </p:nvSpPr>
          <p:spPr>
            <a:xfrm>
              <a:off x="7868" y="4195"/>
              <a:ext cx="4382" cy="485"/>
            </a:xfrm>
            <a:prstGeom prst="rect">
              <a:avLst/>
            </a:prstGeom>
          </p:spPr>
          <p:txBody>
            <a:bodyPr wrap="square">
              <a:normAutofit fontScale="95000"/>
            </a:bodyPr>
            <a:lstStyle/>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400" spc="200" baseline="0" noProof="0" dirty="0">
                  <a:ln>
                    <a:noFill/>
                  </a:ln>
                  <a:solidFill>
                    <a:srgbClr val="1B933A"/>
                  </a:solidFill>
                  <a:effectLst/>
                  <a:uLnTx/>
                  <a:uFillTx/>
                  <a:latin typeface="印品招牌体 中黑（非商用）" panose="02000500000000000000" pitchFamily="2" charset="-122"/>
                  <a:ea typeface="印品招牌体 中黑（非商用）" panose="02000500000000000000" pitchFamily="2" charset="-122"/>
                  <a:sym typeface="Arial" panose="020B0604020202020204" pitchFamily="34" charset="0"/>
                </a:rPr>
                <a:t>PART three</a:t>
              </a:r>
            </a:p>
          </p:txBody>
        </p:sp>
        <p:sp>
          <p:nvSpPr>
            <p:cNvPr id="5" name="标题 2"/>
            <p:cNvSpPr>
              <a:spLocks noGrp="1"/>
            </p:cNvSpPr>
            <p:nvPr>
              <p:custDataLst>
                <p:tags r:id="rId6"/>
              </p:custDataLst>
            </p:nvPr>
          </p:nvSpPr>
          <p:spPr>
            <a:xfrm>
              <a:off x="2734" y="4836"/>
              <a:ext cx="14651" cy="1530"/>
            </a:xfrm>
            <a:prstGeom prst="rect">
              <a:avLst/>
            </a:prstGeom>
          </p:spPr>
          <p:txBody>
            <a:bodyPr vert="horz" wrap="square" lIns="91440" tIns="45720" rIns="91440" bIns="45720" rtlCol="0" anchor="ctr" anchorCtr="0">
              <a:noAutofit/>
            </a:bodyPr>
            <a:lstStyle>
              <a:lvl1pPr marL="0" marR="0" indent="0" algn="ctr"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u="none" strike="noStrike" kern="1200" cap="none" spc="500" normalizeH="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zh-CN" altLang="en-US" sz="3900" dirty="0">
                  <a:solidFill>
                    <a:srgbClr val="1B933A"/>
                  </a:solidFill>
                  <a:latin typeface="印品招牌体 中黑（非商用）" panose="02000500000000000000" pitchFamily="2" charset="-122"/>
                  <a:ea typeface="印品招牌体 中黑（非商用）" panose="02000500000000000000" pitchFamily="2" charset="-122"/>
                  <a:sym typeface="+mn-ea"/>
                </a:rPr>
                <a:t>应急处理预案在报警和通讯方面要求</a:t>
              </a:r>
            </a:p>
          </p:txBody>
        </p:sp>
        <p:cxnSp>
          <p:nvCxnSpPr>
            <p:cNvPr id="7" name="line01"/>
            <p:cNvCxnSpPr/>
            <p:nvPr/>
          </p:nvCxnSpPr>
          <p:spPr>
            <a:xfrm>
              <a:off x="13065" y="3615"/>
              <a:ext cx="1" cy="1"/>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9" name="line01"/>
            <p:cNvCxnSpPr/>
            <p:nvPr/>
          </p:nvCxnSpPr>
          <p:spPr>
            <a:xfrm>
              <a:off x="13065" y="3615"/>
              <a:ext cx="1" cy="1"/>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a:extLst>
              <a:ext uri="{FF2B5EF4-FFF2-40B4-BE49-F238E27FC236}">
                <a16:creationId xmlns:a16="http://schemas.microsoft.com/office/drawing/2014/main" id="{C65C559B-4939-4D7E-BF92-08C00348D1FA}"/>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AC386584-B76D-4E3A-B9E1-18F842A8DE8D}"/>
              </a:ext>
            </a:extLst>
          </p:cNvPr>
          <p:cNvGrpSpPr/>
          <p:nvPr/>
        </p:nvGrpSpPr>
        <p:grpSpPr>
          <a:xfrm>
            <a:off x="1280160" y="1574436"/>
            <a:ext cx="9631680" cy="3709128"/>
            <a:chOff x="1010920" y="1285875"/>
            <a:chExt cx="10149205" cy="3908425"/>
          </a:xfrm>
        </p:grpSpPr>
        <p:sp>
          <p:nvSpPr>
            <p:cNvPr id="496" name="Freeform 5"/>
            <p:cNvSpPr/>
            <p:nvPr>
              <p:custDataLst>
                <p:tags r:id="rId2"/>
              </p:custDataLst>
            </p:nvPr>
          </p:nvSpPr>
          <p:spPr bwMode="auto">
            <a:xfrm>
              <a:off x="4499463" y="1894364"/>
              <a:ext cx="1490833" cy="1722689"/>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rgbClr val="075C32">
                <a:alpha val="80000"/>
              </a:srgbClr>
            </a:solidFill>
            <a:ln>
              <a:noFill/>
            </a:ln>
            <a:extLst>
              <a:ext uri="{91240B29-F687-4F45-9708-019B960494DF}">
                <a14:hiddenLine xmlns:a14="http://schemas.microsoft.com/office/drawing/2010/main" w="9525">
                  <a:solidFill>
                    <a:srgbClr val="000000"/>
                  </a:solidFill>
                  <a:round/>
                </a14:hiddenLine>
              </a:ext>
            </a:extLst>
          </p:spPr>
          <p:txBody>
            <a:bodyPr>
              <a:normAutofit/>
            </a:bodyPr>
            <a:lstStyle/>
            <a:p>
              <a:pPr>
                <a:lnSpc>
                  <a:spcPct val="120000"/>
                </a:lnSpc>
              </a:pPr>
              <a:endParaRPr lang="zh-CN" altLang="en-US">
                <a:latin typeface="思源黑体" panose="020B0500000000000000" pitchFamily="34" charset="-122"/>
                <a:ea typeface="思源黑体" panose="020B0500000000000000" pitchFamily="34" charset="-122"/>
                <a:sym typeface="Arial" panose="020B0604020202020204" pitchFamily="34" charset="0"/>
              </a:endParaRPr>
            </a:p>
          </p:txBody>
        </p:sp>
        <p:sp>
          <p:nvSpPr>
            <p:cNvPr id="497" name="Freeform 6"/>
            <p:cNvSpPr/>
            <p:nvPr>
              <p:custDataLst>
                <p:tags r:id="rId3"/>
              </p:custDataLst>
            </p:nvPr>
          </p:nvSpPr>
          <p:spPr bwMode="auto">
            <a:xfrm>
              <a:off x="6405426" y="2733740"/>
              <a:ext cx="1339325" cy="1542391"/>
            </a:xfrm>
            <a:custGeom>
              <a:avLst/>
              <a:gdLst>
                <a:gd name="T0" fmla="*/ 0 w 709"/>
                <a:gd name="T1" fmla="*/ 2147483646 h 816"/>
                <a:gd name="T2" fmla="*/ 2147483646 w 709"/>
                <a:gd name="T3" fmla="*/ 0 h 816"/>
                <a:gd name="T4" fmla="*/ 2147483646 w 709"/>
                <a:gd name="T5" fmla="*/ 2147483646 h 816"/>
                <a:gd name="T6" fmla="*/ 2147483646 w 709"/>
                <a:gd name="T7" fmla="*/ 2147483646 h 816"/>
                <a:gd name="T8" fmla="*/ 2147483646 w 709"/>
                <a:gd name="T9" fmla="*/ 2147483646 h 816"/>
                <a:gd name="T10" fmla="*/ 0 w 709"/>
                <a:gd name="T11" fmla="*/ 2147483646 h 816"/>
                <a:gd name="T12" fmla="*/ 0 w 709"/>
                <a:gd name="T13" fmla="*/ 2147483646 h 8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9" h="816">
                  <a:moveTo>
                    <a:pt x="0" y="205"/>
                  </a:moveTo>
                  <a:lnTo>
                    <a:pt x="354" y="0"/>
                  </a:lnTo>
                  <a:lnTo>
                    <a:pt x="709" y="205"/>
                  </a:lnTo>
                  <a:lnTo>
                    <a:pt x="709" y="614"/>
                  </a:lnTo>
                  <a:lnTo>
                    <a:pt x="354" y="816"/>
                  </a:lnTo>
                  <a:lnTo>
                    <a:pt x="0" y="614"/>
                  </a:lnTo>
                  <a:lnTo>
                    <a:pt x="0" y="205"/>
                  </a:lnTo>
                  <a:close/>
                </a:path>
              </a:pathLst>
            </a:custGeom>
            <a:solidFill>
              <a:srgbClr val="075C32">
                <a:alpha val="80000"/>
              </a:srgbClr>
            </a:solidFill>
            <a:ln>
              <a:noFill/>
            </a:ln>
          </p:spPr>
          <p:txBody>
            <a:bodyPr>
              <a:normAutofit/>
            </a:bodyPr>
            <a:lstStyle/>
            <a:p>
              <a:pPr>
                <a:lnSpc>
                  <a:spcPct val="120000"/>
                </a:lnSpc>
              </a:pPr>
              <a:endParaRPr lang="zh-CN" altLang="en-US">
                <a:latin typeface="思源黑体" panose="020B0500000000000000" pitchFamily="34" charset="-122"/>
                <a:ea typeface="思源黑体" panose="020B0500000000000000" pitchFamily="34" charset="-122"/>
                <a:sym typeface="Arial" panose="020B0604020202020204" pitchFamily="34" charset="0"/>
              </a:endParaRPr>
            </a:p>
          </p:txBody>
        </p:sp>
        <p:sp>
          <p:nvSpPr>
            <p:cNvPr id="498" name="Freeform 7"/>
            <p:cNvSpPr/>
            <p:nvPr>
              <p:custDataLst>
                <p:tags r:id="rId4"/>
              </p:custDataLst>
            </p:nvPr>
          </p:nvSpPr>
          <p:spPr bwMode="auto">
            <a:xfrm>
              <a:off x="7835656" y="3077672"/>
              <a:ext cx="772688" cy="892405"/>
            </a:xfrm>
            <a:custGeom>
              <a:avLst/>
              <a:gdLst>
                <a:gd name="T0" fmla="*/ 0 w 409"/>
                <a:gd name="T1" fmla="*/ 2147483646 h 472"/>
                <a:gd name="T2" fmla="*/ 2147483646 w 409"/>
                <a:gd name="T3" fmla="*/ 0 h 472"/>
                <a:gd name="T4" fmla="*/ 2147483646 w 409"/>
                <a:gd name="T5" fmla="*/ 2147483646 h 472"/>
                <a:gd name="T6" fmla="*/ 2147483646 w 409"/>
                <a:gd name="T7" fmla="*/ 2147483646 h 472"/>
                <a:gd name="T8" fmla="*/ 2147483646 w 409"/>
                <a:gd name="T9" fmla="*/ 2147483646 h 472"/>
                <a:gd name="T10" fmla="*/ 0 w 409"/>
                <a:gd name="T11" fmla="*/ 2147483646 h 472"/>
                <a:gd name="T12" fmla="*/ 0 w 409"/>
                <a:gd name="T13" fmla="*/ 2147483646 h 4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9" h="472">
                  <a:moveTo>
                    <a:pt x="0" y="116"/>
                  </a:moveTo>
                  <a:lnTo>
                    <a:pt x="204" y="0"/>
                  </a:lnTo>
                  <a:lnTo>
                    <a:pt x="409" y="116"/>
                  </a:lnTo>
                  <a:lnTo>
                    <a:pt x="409" y="353"/>
                  </a:lnTo>
                  <a:lnTo>
                    <a:pt x="204" y="472"/>
                  </a:lnTo>
                  <a:lnTo>
                    <a:pt x="0" y="353"/>
                  </a:lnTo>
                  <a:lnTo>
                    <a:pt x="0" y="116"/>
                  </a:lnTo>
                  <a:close/>
                </a:path>
              </a:pathLst>
            </a:custGeom>
            <a:solidFill>
              <a:srgbClr val="26A038"/>
            </a:solidFill>
            <a:ln>
              <a:noFill/>
            </a:ln>
          </p:spPr>
          <p:txBody>
            <a:bodyPr>
              <a:normAutofit/>
            </a:bodyPr>
            <a:lstStyle/>
            <a:p>
              <a:pPr>
                <a:lnSpc>
                  <a:spcPct val="120000"/>
                </a:lnSpc>
              </a:pPr>
              <a:endParaRPr lang="zh-CN" altLang="en-US">
                <a:latin typeface="思源黑体" panose="020B0500000000000000" pitchFamily="34" charset="-122"/>
                <a:ea typeface="思源黑体" panose="020B0500000000000000" pitchFamily="34" charset="-122"/>
                <a:sym typeface="Arial" panose="020B0604020202020204" pitchFamily="34" charset="0"/>
              </a:endParaRPr>
            </a:p>
          </p:txBody>
        </p:sp>
        <p:sp>
          <p:nvSpPr>
            <p:cNvPr id="499" name="Freeform 8"/>
            <p:cNvSpPr/>
            <p:nvPr>
              <p:custDataLst>
                <p:tags r:id="rId5"/>
              </p:custDataLst>
            </p:nvPr>
          </p:nvSpPr>
          <p:spPr bwMode="auto">
            <a:xfrm>
              <a:off x="3658596" y="2785254"/>
              <a:ext cx="749962" cy="866648"/>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rgbClr val="26A038"/>
            </a:solidFill>
            <a:ln>
              <a:noFill/>
            </a:ln>
          </p:spPr>
          <p:txBody>
            <a:bodyPr>
              <a:normAutofit/>
            </a:bodyPr>
            <a:lstStyle/>
            <a:p>
              <a:pPr>
                <a:lnSpc>
                  <a:spcPct val="120000"/>
                </a:lnSpc>
              </a:pPr>
              <a:endParaRPr lang="zh-CN" altLang="en-US" dirty="0">
                <a:latin typeface="思源黑体" panose="020B0500000000000000" pitchFamily="34" charset="-122"/>
                <a:ea typeface="思源黑体" panose="020B0500000000000000" pitchFamily="34" charset="-122"/>
                <a:sym typeface="Arial" panose="020B0604020202020204" pitchFamily="34" charset="0"/>
              </a:endParaRPr>
            </a:p>
          </p:txBody>
        </p:sp>
        <p:sp>
          <p:nvSpPr>
            <p:cNvPr id="500" name="Freeform 9"/>
            <p:cNvSpPr/>
            <p:nvPr>
              <p:custDataLst>
                <p:tags r:id="rId6"/>
              </p:custDataLst>
            </p:nvPr>
          </p:nvSpPr>
          <p:spPr bwMode="auto">
            <a:xfrm>
              <a:off x="6084230" y="2027695"/>
              <a:ext cx="812079" cy="936343"/>
            </a:xfrm>
            <a:custGeom>
              <a:avLst/>
              <a:gdLst>
                <a:gd name="T0" fmla="*/ 0 w 430"/>
                <a:gd name="T1" fmla="*/ 2147483646 h 496"/>
                <a:gd name="T2" fmla="*/ 2147483646 w 430"/>
                <a:gd name="T3" fmla="*/ 0 h 496"/>
                <a:gd name="T4" fmla="*/ 2147483646 w 430"/>
                <a:gd name="T5" fmla="*/ 2147483646 h 496"/>
                <a:gd name="T6" fmla="*/ 2147483646 w 430"/>
                <a:gd name="T7" fmla="*/ 2147483646 h 496"/>
                <a:gd name="T8" fmla="*/ 2147483646 w 430"/>
                <a:gd name="T9" fmla="*/ 2147483646 h 496"/>
                <a:gd name="T10" fmla="*/ 0 w 430"/>
                <a:gd name="T11" fmla="*/ 2147483646 h 496"/>
                <a:gd name="T12" fmla="*/ 0 w 430"/>
                <a:gd name="T13" fmla="*/ 2147483646 h 4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 h="496">
                  <a:moveTo>
                    <a:pt x="0" y="124"/>
                  </a:moveTo>
                  <a:lnTo>
                    <a:pt x="214" y="0"/>
                  </a:lnTo>
                  <a:lnTo>
                    <a:pt x="430" y="124"/>
                  </a:lnTo>
                  <a:lnTo>
                    <a:pt x="430" y="372"/>
                  </a:lnTo>
                  <a:lnTo>
                    <a:pt x="214" y="496"/>
                  </a:lnTo>
                  <a:lnTo>
                    <a:pt x="0" y="372"/>
                  </a:lnTo>
                  <a:lnTo>
                    <a:pt x="0" y="124"/>
                  </a:lnTo>
                  <a:close/>
                </a:path>
              </a:pathLst>
            </a:custGeom>
            <a:solidFill>
              <a:srgbClr val="15843B"/>
            </a:solidFill>
            <a:ln>
              <a:noFill/>
            </a:ln>
          </p:spPr>
          <p:txBody>
            <a:bodyPr>
              <a:normAutofit/>
            </a:bodyPr>
            <a:lstStyle/>
            <a:p>
              <a:pPr>
                <a:lnSpc>
                  <a:spcPct val="120000"/>
                </a:lnSpc>
              </a:pPr>
              <a:endParaRPr lang="zh-CN" altLang="en-US" dirty="0">
                <a:latin typeface="思源黑体" panose="020B0500000000000000" pitchFamily="34" charset="-122"/>
                <a:ea typeface="思源黑体" panose="020B0500000000000000" pitchFamily="34" charset="-122"/>
                <a:sym typeface="Arial" panose="020B0604020202020204" pitchFamily="34" charset="0"/>
              </a:endParaRPr>
            </a:p>
          </p:txBody>
        </p:sp>
        <p:sp>
          <p:nvSpPr>
            <p:cNvPr id="501" name="Freeform 10"/>
            <p:cNvSpPr/>
            <p:nvPr>
              <p:custDataLst>
                <p:tags r:id="rId7"/>
              </p:custDataLst>
            </p:nvPr>
          </p:nvSpPr>
          <p:spPr bwMode="auto">
            <a:xfrm>
              <a:off x="4150996" y="3391301"/>
              <a:ext cx="1030250" cy="1187853"/>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rgbClr val="15843B"/>
            </a:solidFill>
            <a:ln>
              <a:noFill/>
            </a:ln>
          </p:spPr>
          <p:txBody>
            <a:bodyPr>
              <a:normAutofit/>
            </a:bodyPr>
            <a:lstStyle/>
            <a:p>
              <a:pPr>
                <a:lnSpc>
                  <a:spcPct val="120000"/>
                </a:lnSpc>
              </a:pPr>
              <a:endParaRPr lang="zh-CN" altLang="en-US">
                <a:latin typeface="思源黑体" panose="020B0500000000000000" pitchFamily="34" charset="-122"/>
                <a:ea typeface="思源黑体" panose="020B0500000000000000" pitchFamily="34" charset="-122"/>
                <a:sym typeface="Arial" panose="020B0604020202020204" pitchFamily="34" charset="0"/>
              </a:endParaRPr>
            </a:p>
          </p:txBody>
        </p:sp>
        <p:sp>
          <p:nvSpPr>
            <p:cNvPr id="502" name="Freeform 33"/>
            <p:cNvSpPr>
              <a:spLocks noEditPoints="1"/>
            </p:cNvSpPr>
            <p:nvPr>
              <p:custDataLst>
                <p:tags r:id="rId8"/>
              </p:custDataLst>
            </p:nvPr>
          </p:nvSpPr>
          <p:spPr bwMode="auto">
            <a:xfrm>
              <a:off x="5087312" y="2642833"/>
              <a:ext cx="318166" cy="221208"/>
            </a:xfrm>
            <a:custGeom>
              <a:avLst/>
              <a:gdLst>
                <a:gd name="T0" fmla="*/ 2147483646 w 88"/>
                <a:gd name="T1" fmla="*/ 2147483646 h 61"/>
                <a:gd name="T2" fmla="*/ 2147483646 w 88"/>
                <a:gd name="T3" fmla="*/ 2147483646 h 61"/>
                <a:gd name="T4" fmla="*/ 2147483646 w 88"/>
                <a:gd name="T5" fmla="*/ 2147483646 h 61"/>
                <a:gd name="T6" fmla="*/ 2147483646 w 88"/>
                <a:gd name="T7" fmla="*/ 2147483646 h 61"/>
                <a:gd name="T8" fmla="*/ 2147483646 w 88"/>
                <a:gd name="T9" fmla="*/ 2147483646 h 61"/>
                <a:gd name="T10" fmla="*/ 2147483646 w 88"/>
                <a:gd name="T11" fmla="*/ 2147483646 h 61"/>
                <a:gd name="T12" fmla="*/ 2147483646 w 88"/>
                <a:gd name="T13" fmla="*/ 2147483646 h 61"/>
                <a:gd name="T14" fmla="*/ 2147483646 w 88"/>
                <a:gd name="T15" fmla="*/ 2147483646 h 61"/>
                <a:gd name="T16" fmla="*/ 2147483646 w 88"/>
                <a:gd name="T17" fmla="*/ 2147483646 h 61"/>
                <a:gd name="T18" fmla="*/ 2147483646 w 88"/>
                <a:gd name="T19" fmla="*/ 2147483646 h 61"/>
                <a:gd name="T20" fmla="*/ 2147483646 w 88"/>
                <a:gd name="T21" fmla="*/ 0 h 61"/>
                <a:gd name="T22" fmla="*/ 2147483646 w 88"/>
                <a:gd name="T23" fmla="*/ 2147483646 h 61"/>
                <a:gd name="T24" fmla="*/ 0 w 88"/>
                <a:gd name="T25" fmla="*/ 2147483646 h 61"/>
                <a:gd name="T26" fmla="*/ 2147483646 w 88"/>
                <a:gd name="T27" fmla="*/ 2147483646 h 61"/>
                <a:gd name="T28" fmla="*/ 2147483646 w 88"/>
                <a:gd name="T29" fmla="*/ 2147483646 h 61"/>
                <a:gd name="T30" fmla="*/ 2147483646 w 88"/>
                <a:gd name="T31" fmla="*/ 2147483646 h 61"/>
                <a:gd name="T32" fmla="*/ 2147483646 w 88"/>
                <a:gd name="T33" fmla="*/ 2147483646 h 61"/>
                <a:gd name="T34" fmla="*/ 2147483646 w 88"/>
                <a:gd name="T35" fmla="*/ 2147483646 h 61"/>
                <a:gd name="T36" fmla="*/ 2147483646 w 88"/>
                <a:gd name="T37" fmla="*/ 2147483646 h 61"/>
                <a:gd name="T38" fmla="*/ 2147483646 w 88"/>
                <a:gd name="T39" fmla="*/ 2147483646 h 61"/>
                <a:gd name="T40" fmla="*/ 2147483646 w 88"/>
                <a:gd name="T41" fmla="*/ 2147483646 h 61"/>
                <a:gd name="T42" fmla="*/ 2147483646 w 88"/>
                <a:gd name="T43" fmla="*/ 2147483646 h 61"/>
                <a:gd name="T44" fmla="*/ 2147483646 w 88"/>
                <a:gd name="T45" fmla="*/ 2147483646 h 61"/>
                <a:gd name="T46" fmla="*/ 2147483646 w 88"/>
                <a:gd name="T47" fmla="*/ 2147483646 h 61"/>
                <a:gd name="T48" fmla="*/ 2147483646 w 88"/>
                <a:gd name="T49" fmla="*/ 2147483646 h 61"/>
                <a:gd name="T50" fmla="*/ 2147483646 w 88"/>
                <a:gd name="T51" fmla="*/ 2147483646 h 61"/>
                <a:gd name="T52" fmla="*/ 2147483646 w 88"/>
                <a:gd name="T53" fmla="*/ 2147483646 h 61"/>
                <a:gd name="T54" fmla="*/ 2147483646 w 88"/>
                <a:gd name="T55" fmla="*/ 2147483646 h 61"/>
                <a:gd name="T56" fmla="*/ 2147483646 w 88"/>
                <a:gd name="T57" fmla="*/ 2147483646 h 61"/>
                <a:gd name="T58" fmla="*/ 2147483646 w 88"/>
                <a:gd name="T59" fmla="*/ 2147483646 h 61"/>
                <a:gd name="T60" fmla="*/ 2147483646 w 88"/>
                <a:gd name="T61" fmla="*/ 2147483646 h 61"/>
                <a:gd name="T62" fmla="*/ 2147483646 w 88"/>
                <a:gd name="T63" fmla="*/ 2147483646 h 61"/>
                <a:gd name="T64" fmla="*/ 2147483646 w 88"/>
                <a:gd name="T65" fmla="*/ 2147483646 h 61"/>
                <a:gd name="T66" fmla="*/ 2147483646 w 88"/>
                <a:gd name="T67" fmla="*/ 2147483646 h 61"/>
                <a:gd name="T68" fmla="*/ 2147483646 w 88"/>
                <a:gd name="T69" fmla="*/ 2147483646 h 61"/>
                <a:gd name="T70" fmla="*/ 2147483646 w 88"/>
                <a:gd name="T71" fmla="*/ 2147483646 h 61"/>
                <a:gd name="T72" fmla="*/ 2147483646 w 88"/>
                <a:gd name="T73" fmla="*/ 2147483646 h 61"/>
                <a:gd name="T74" fmla="*/ 2147483646 w 88"/>
                <a:gd name="T75" fmla="*/ 2147483646 h 61"/>
                <a:gd name="T76" fmla="*/ 2147483646 w 88"/>
                <a:gd name="T77" fmla="*/ 2147483646 h 61"/>
                <a:gd name="T78" fmla="*/ 2147483646 w 88"/>
                <a:gd name="T79" fmla="*/ 2147483646 h 61"/>
                <a:gd name="T80" fmla="*/ 2147483646 w 88"/>
                <a:gd name="T81" fmla="*/ 2147483646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8" h="61">
                  <a:moveTo>
                    <a:pt x="84" y="7"/>
                  </a:moveTo>
                  <a:cubicBezTo>
                    <a:pt x="82" y="5"/>
                    <a:pt x="79" y="4"/>
                    <a:pt x="76" y="4"/>
                  </a:cubicBezTo>
                  <a:cubicBezTo>
                    <a:pt x="73" y="4"/>
                    <a:pt x="70" y="5"/>
                    <a:pt x="68" y="7"/>
                  </a:cubicBezTo>
                  <a:cubicBezTo>
                    <a:pt x="65" y="9"/>
                    <a:pt x="64" y="12"/>
                    <a:pt x="64" y="15"/>
                  </a:cubicBezTo>
                  <a:cubicBezTo>
                    <a:pt x="64" y="17"/>
                    <a:pt x="65" y="19"/>
                    <a:pt x="65" y="20"/>
                  </a:cubicBezTo>
                  <a:cubicBezTo>
                    <a:pt x="51" y="33"/>
                    <a:pt x="51" y="33"/>
                    <a:pt x="51" y="33"/>
                  </a:cubicBezTo>
                  <a:cubicBezTo>
                    <a:pt x="48" y="32"/>
                    <a:pt x="46" y="31"/>
                    <a:pt x="43" y="31"/>
                  </a:cubicBezTo>
                  <a:cubicBezTo>
                    <a:pt x="40" y="31"/>
                    <a:pt x="38" y="32"/>
                    <a:pt x="36" y="33"/>
                  </a:cubicBezTo>
                  <a:cubicBezTo>
                    <a:pt x="25" y="21"/>
                    <a:pt x="25" y="21"/>
                    <a:pt x="25" y="21"/>
                  </a:cubicBezTo>
                  <a:cubicBezTo>
                    <a:pt x="28" y="15"/>
                    <a:pt x="28" y="8"/>
                    <a:pt x="23" y="4"/>
                  </a:cubicBezTo>
                  <a:cubicBezTo>
                    <a:pt x="21" y="1"/>
                    <a:pt x="17" y="0"/>
                    <a:pt x="14" y="0"/>
                  </a:cubicBezTo>
                  <a:cubicBezTo>
                    <a:pt x="10" y="0"/>
                    <a:pt x="6" y="1"/>
                    <a:pt x="4" y="4"/>
                  </a:cubicBezTo>
                  <a:cubicBezTo>
                    <a:pt x="1" y="7"/>
                    <a:pt x="0" y="10"/>
                    <a:pt x="0" y="14"/>
                  </a:cubicBezTo>
                  <a:cubicBezTo>
                    <a:pt x="0" y="17"/>
                    <a:pt x="1" y="21"/>
                    <a:pt x="4" y="23"/>
                  </a:cubicBezTo>
                  <a:cubicBezTo>
                    <a:pt x="6" y="26"/>
                    <a:pt x="10" y="27"/>
                    <a:pt x="14" y="27"/>
                  </a:cubicBezTo>
                  <a:cubicBezTo>
                    <a:pt x="16" y="27"/>
                    <a:pt x="18" y="27"/>
                    <a:pt x="20" y="26"/>
                  </a:cubicBezTo>
                  <a:cubicBezTo>
                    <a:pt x="30" y="38"/>
                    <a:pt x="30" y="38"/>
                    <a:pt x="30" y="38"/>
                  </a:cubicBezTo>
                  <a:cubicBezTo>
                    <a:pt x="27" y="44"/>
                    <a:pt x="28" y="51"/>
                    <a:pt x="33" y="56"/>
                  </a:cubicBezTo>
                  <a:cubicBezTo>
                    <a:pt x="35" y="59"/>
                    <a:pt x="39" y="61"/>
                    <a:pt x="43" y="61"/>
                  </a:cubicBezTo>
                  <a:cubicBezTo>
                    <a:pt x="47" y="61"/>
                    <a:pt x="51" y="59"/>
                    <a:pt x="54" y="56"/>
                  </a:cubicBezTo>
                  <a:cubicBezTo>
                    <a:pt x="58" y="51"/>
                    <a:pt x="59" y="44"/>
                    <a:pt x="56" y="38"/>
                  </a:cubicBezTo>
                  <a:cubicBezTo>
                    <a:pt x="71" y="26"/>
                    <a:pt x="71" y="26"/>
                    <a:pt x="71" y="26"/>
                  </a:cubicBezTo>
                  <a:cubicBezTo>
                    <a:pt x="72" y="27"/>
                    <a:pt x="74" y="27"/>
                    <a:pt x="76" y="27"/>
                  </a:cubicBezTo>
                  <a:cubicBezTo>
                    <a:pt x="79" y="27"/>
                    <a:pt x="82" y="26"/>
                    <a:pt x="84" y="24"/>
                  </a:cubicBezTo>
                  <a:cubicBezTo>
                    <a:pt x="87" y="21"/>
                    <a:pt x="88" y="18"/>
                    <a:pt x="88" y="15"/>
                  </a:cubicBezTo>
                  <a:cubicBezTo>
                    <a:pt x="88" y="12"/>
                    <a:pt x="87" y="9"/>
                    <a:pt x="84" y="7"/>
                  </a:cubicBezTo>
                  <a:close/>
                  <a:moveTo>
                    <a:pt x="9" y="18"/>
                  </a:moveTo>
                  <a:cubicBezTo>
                    <a:pt x="8" y="17"/>
                    <a:pt x="7" y="15"/>
                    <a:pt x="7" y="14"/>
                  </a:cubicBezTo>
                  <a:cubicBezTo>
                    <a:pt x="7" y="12"/>
                    <a:pt x="8" y="11"/>
                    <a:pt x="9" y="9"/>
                  </a:cubicBezTo>
                  <a:cubicBezTo>
                    <a:pt x="10" y="8"/>
                    <a:pt x="12" y="8"/>
                    <a:pt x="14" y="8"/>
                  </a:cubicBezTo>
                  <a:cubicBezTo>
                    <a:pt x="15" y="8"/>
                    <a:pt x="17" y="8"/>
                    <a:pt x="18" y="9"/>
                  </a:cubicBezTo>
                  <a:cubicBezTo>
                    <a:pt x="20" y="12"/>
                    <a:pt x="20" y="16"/>
                    <a:pt x="18" y="18"/>
                  </a:cubicBezTo>
                  <a:cubicBezTo>
                    <a:pt x="16" y="20"/>
                    <a:pt x="12" y="20"/>
                    <a:pt x="9" y="18"/>
                  </a:cubicBezTo>
                  <a:close/>
                  <a:moveTo>
                    <a:pt x="79" y="18"/>
                  </a:moveTo>
                  <a:cubicBezTo>
                    <a:pt x="77" y="20"/>
                    <a:pt x="75" y="20"/>
                    <a:pt x="73" y="18"/>
                  </a:cubicBezTo>
                  <a:cubicBezTo>
                    <a:pt x="72" y="18"/>
                    <a:pt x="72" y="16"/>
                    <a:pt x="72" y="15"/>
                  </a:cubicBezTo>
                  <a:cubicBezTo>
                    <a:pt x="72" y="14"/>
                    <a:pt x="72" y="13"/>
                    <a:pt x="73" y="12"/>
                  </a:cubicBezTo>
                  <a:cubicBezTo>
                    <a:pt x="74" y="12"/>
                    <a:pt x="75" y="11"/>
                    <a:pt x="76" y="11"/>
                  </a:cubicBezTo>
                  <a:cubicBezTo>
                    <a:pt x="77" y="11"/>
                    <a:pt x="78" y="12"/>
                    <a:pt x="79" y="12"/>
                  </a:cubicBezTo>
                  <a:cubicBezTo>
                    <a:pt x="80" y="13"/>
                    <a:pt x="80" y="14"/>
                    <a:pt x="80" y="15"/>
                  </a:cubicBezTo>
                  <a:cubicBezTo>
                    <a:pt x="80" y="16"/>
                    <a:pt x="80" y="18"/>
                    <a:pt x="79" y="18"/>
                  </a:cubicBezTo>
                  <a:close/>
                </a:path>
              </a:pathLst>
            </a:custGeom>
            <a:solidFill>
              <a:schemeClr val="bg1"/>
            </a:solidFill>
            <a:ln>
              <a:noFill/>
            </a:ln>
          </p:spPr>
          <p:txBody>
            <a:bodyPr>
              <a:normAutofit fontScale="40000" lnSpcReduction="20000"/>
            </a:bodyPr>
            <a:lstStyle/>
            <a:p>
              <a:pPr>
                <a:lnSpc>
                  <a:spcPct val="140000"/>
                </a:lnSpc>
              </a:pPr>
              <a:endParaRPr lang="zh-CN" altLang="en-US">
                <a:latin typeface="思源黑体" panose="020B0500000000000000" pitchFamily="34" charset="-122"/>
                <a:ea typeface="思源黑体" panose="020B0500000000000000" pitchFamily="34" charset="-122"/>
                <a:sym typeface="Arial" panose="020B0604020202020204" pitchFamily="34" charset="0"/>
              </a:endParaRPr>
            </a:p>
          </p:txBody>
        </p:sp>
        <p:sp>
          <p:nvSpPr>
            <p:cNvPr id="503" name="Freeform 34"/>
            <p:cNvSpPr/>
            <p:nvPr>
              <p:custDataLst>
                <p:tags r:id="rId9"/>
              </p:custDataLst>
            </p:nvPr>
          </p:nvSpPr>
          <p:spPr bwMode="auto">
            <a:xfrm>
              <a:off x="4408559" y="1647399"/>
              <a:ext cx="839351" cy="246965"/>
            </a:xfrm>
            <a:custGeom>
              <a:avLst/>
              <a:gdLst>
                <a:gd name="T0" fmla="*/ 2147483646 w 444"/>
                <a:gd name="T1" fmla="*/ 2147483646 h 130"/>
                <a:gd name="T2" fmla="*/ 2147483646 w 444"/>
                <a:gd name="T3" fmla="*/ 0 h 130"/>
                <a:gd name="T4" fmla="*/ 0 w 444"/>
                <a:gd name="T5" fmla="*/ 0 h 130"/>
                <a:gd name="T6" fmla="*/ 0 60000 65536"/>
                <a:gd name="T7" fmla="*/ 0 60000 65536"/>
                <a:gd name="T8" fmla="*/ 0 60000 65536"/>
              </a:gdLst>
              <a:ahLst/>
              <a:cxnLst>
                <a:cxn ang="T6">
                  <a:pos x="T0" y="T1"/>
                </a:cxn>
                <a:cxn ang="T7">
                  <a:pos x="T2" y="T3"/>
                </a:cxn>
                <a:cxn ang="T8">
                  <a:pos x="T4" y="T5"/>
                </a:cxn>
              </a:cxnLst>
              <a:rect l="0" t="0" r="r" b="b"/>
              <a:pathLst>
                <a:path w="444" h="130">
                  <a:moveTo>
                    <a:pt x="444" y="130"/>
                  </a:moveTo>
                  <a:lnTo>
                    <a:pt x="444" y="0"/>
                  </a:lnTo>
                  <a:lnTo>
                    <a:pt x="0" y="0"/>
                  </a:lnTo>
                </a:path>
              </a:pathLst>
            </a:custGeom>
            <a:noFill/>
            <a:ln w="6350" cap="flat" cmpd="sng">
              <a:solidFill>
                <a:srgbClr val="075C32"/>
              </a:solidFill>
              <a:round/>
            </a:ln>
            <a:extLst>
              <a:ext uri="{909E8E84-426E-40DD-AFC4-6F175D3DCCD1}">
                <a14:hiddenFill xmlns:a14="http://schemas.microsoft.com/office/drawing/2010/main">
                  <a:solidFill>
                    <a:srgbClr val="FFFFFF"/>
                  </a:solidFill>
                </a14:hiddenFill>
              </a:ext>
            </a:extLst>
          </p:spPr>
          <p:txBody>
            <a:bodyPr>
              <a:normAutofit fontScale="45000" lnSpcReduction="20000"/>
            </a:bodyPr>
            <a:lstStyle/>
            <a:p>
              <a:pPr>
                <a:lnSpc>
                  <a:spcPct val="140000"/>
                </a:lnSpc>
              </a:pPr>
              <a:endParaRPr lang="zh-CN" altLang="en-US">
                <a:latin typeface="思源黑体" panose="020B0500000000000000" pitchFamily="34" charset="-122"/>
                <a:ea typeface="思源黑体" panose="020B0500000000000000" pitchFamily="34" charset="-122"/>
                <a:sym typeface="Arial" panose="020B0604020202020204" pitchFamily="34" charset="0"/>
              </a:endParaRPr>
            </a:p>
          </p:txBody>
        </p:sp>
        <p:sp>
          <p:nvSpPr>
            <p:cNvPr id="504" name="Freeform 35"/>
            <p:cNvSpPr/>
            <p:nvPr>
              <p:custDataLst>
                <p:tags r:id="rId10"/>
              </p:custDataLst>
            </p:nvPr>
          </p:nvSpPr>
          <p:spPr bwMode="auto">
            <a:xfrm>
              <a:off x="6488754" y="1647399"/>
              <a:ext cx="807535" cy="380295"/>
            </a:xfrm>
            <a:custGeom>
              <a:avLst/>
              <a:gdLst>
                <a:gd name="T0" fmla="*/ 0 w 428"/>
                <a:gd name="T1" fmla="*/ 2147483646 h 201"/>
                <a:gd name="T2" fmla="*/ 0 w 428"/>
                <a:gd name="T3" fmla="*/ 0 h 201"/>
                <a:gd name="T4" fmla="*/ 2147483646 w 428"/>
                <a:gd name="T5" fmla="*/ 0 h 201"/>
                <a:gd name="T6" fmla="*/ 0 60000 65536"/>
                <a:gd name="T7" fmla="*/ 0 60000 65536"/>
                <a:gd name="T8" fmla="*/ 0 60000 65536"/>
              </a:gdLst>
              <a:ahLst/>
              <a:cxnLst>
                <a:cxn ang="T6">
                  <a:pos x="T0" y="T1"/>
                </a:cxn>
                <a:cxn ang="T7">
                  <a:pos x="T2" y="T3"/>
                </a:cxn>
                <a:cxn ang="T8">
                  <a:pos x="T4" y="T5"/>
                </a:cxn>
              </a:cxnLst>
              <a:rect l="0" t="0" r="r" b="b"/>
              <a:pathLst>
                <a:path w="428" h="201">
                  <a:moveTo>
                    <a:pt x="0" y="201"/>
                  </a:moveTo>
                  <a:lnTo>
                    <a:pt x="0" y="0"/>
                  </a:lnTo>
                  <a:lnTo>
                    <a:pt x="428" y="0"/>
                  </a:lnTo>
                </a:path>
              </a:pathLst>
            </a:custGeom>
            <a:noFill/>
            <a:ln w="6350" cap="flat" cmpd="sng">
              <a:solidFill>
                <a:srgbClr val="15843B"/>
              </a:solidFill>
              <a:round/>
            </a:ln>
            <a:extLst>
              <a:ext uri="{909E8E84-426E-40DD-AFC4-6F175D3DCCD1}">
                <a14:hiddenFill xmlns:a14="http://schemas.microsoft.com/office/drawing/2010/main">
                  <a:solidFill>
                    <a:srgbClr val="FFFFFF"/>
                  </a:solidFill>
                </a14:hiddenFill>
              </a:ext>
            </a:extLst>
          </p:spPr>
          <p:txBody>
            <a:bodyPr>
              <a:normAutofit fontScale="90000"/>
            </a:bodyPr>
            <a:lstStyle/>
            <a:p>
              <a:pPr>
                <a:lnSpc>
                  <a:spcPct val="120000"/>
                </a:lnSpc>
              </a:pPr>
              <a:endParaRPr lang="zh-CN" altLang="en-US">
                <a:latin typeface="思源黑体" panose="020B0500000000000000" pitchFamily="34" charset="-122"/>
                <a:ea typeface="思源黑体" panose="020B0500000000000000" pitchFamily="34" charset="-122"/>
                <a:sym typeface="Arial" panose="020B0604020202020204" pitchFamily="34" charset="0"/>
              </a:endParaRPr>
            </a:p>
          </p:txBody>
        </p:sp>
        <p:sp>
          <p:nvSpPr>
            <p:cNvPr id="505" name="Freeform 36"/>
            <p:cNvSpPr/>
            <p:nvPr>
              <p:custDataLst>
                <p:tags r:id="rId11"/>
              </p:custDataLst>
            </p:nvPr>
          </p:nvSpPr>
          <p:spPr bwMode="auto">
            <a:xfrm>
              <a:off x="8220484" y="2495866"/>
              <a:ext cx="1599918" cy="581806"/>
            </a:xfrm>
            <a:custGeom>
              <a:avLst/>
              <a:gdLst>
                <a:gd name="T0" fmla="*/ 0 w 847"/>
                <a:gd name="T1" fmla="*/ 2147483646 h 308"/>
                <a:gd name="T2" fmla="*/ 0 w 847"/>
                <a:gd name="T3" fmla="*/ 0 h 308"/>
                <a:gd name="T4" fmla="*/ 2147483646 w 847"/>
                <a:gd name="T5" fmla="*/ 0 h 308"/>
                <a:gd name="T6" fmla="*/ 2147483646 w 847"/>
                <a:gd name="T7" fmla="*/ 2147483646 h 3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7" h="308">
                  <a:moveTo>
                    <a:pt x="0" y="308"/>
                  </a:moveTo>
                  <a:lnTo>
                    <a:pt x="0" y="0"/>
                  </a:lnTo>
                  <a:lnTo>
                    <a:pt x="847" y="0"/>
                  </a:lnTo>
                  <a:lnTo>
                    <a:pt x="847" y="105"/>
                  </a:lnTo>
                </a:path>
              </a:pathLst>
            </a:custGeom>
            <a:noFill/>
            <a:ln w="6350" cap="flat" cmpd="sng">
              <a:solidFill>
                <a:srgbClr val="26A038"/>
              </a:solidFill>
              <a:round/>
            </a:ln>
            <a:extLst>
              <a:ext uri="{909E8E84-426E-40DD-AFC4-6F175D3DCCD1}">
                <a14:hiddenFill xmlns:a14="http://schemas.microsoft.com/office/drawing/2010/main">
                  <a:solidFill>
                    <a:srgbClr val="FFFFFF"/>
                  </a:solidFill>
                </a14:hiddenFill>
              </a:ext>
            </a:extLst>
          </p:spPr>
          <p:txBody>
            <a:bodyPr>
              <a:normAutofit/>
            </a:bodyPr>
            <a:lstStyle/>
            <a:p>
              <a:pPr>
                <a:lnSpc>
                  <a:spcPct val="120000"/>
                </a:lnSpc>
              </a:pPr>
              <a:endParaRPr lang="zh-CN" altLang="en-US">
                <a:latin typeface="思源黑体" panose="020B0500000000000000" pitchFamily="34" charset="-122"/>
                <a:ea typeface="思源黑体" panose="020B0500000000000000" pitchFamily="34" charset="-122"/>
                <a:sym typeface="Arial" panose="020B0604020202020204" pitchFamily="34" charset="0"/>
              </a:endParaRPr>
            </a:p>
          </p:txBody>
        </p:sp>
        <p:sp>
          <p:nvSpPr>
            <p:cNvPr id="506" name="Freeform 37"/>
            <p:cNvSpPr/>
            <p:nvPr>
              <p:custDataLst>
                <p:tags r:id="rId12"/>
              </p:custDataLst>
            </p:nvPr>
          </p:nvSpPr>
          <p:spPr bwMode="auto">
            <a:xfrm>
              <a:off x="2272304" y="2495866"/>
              <a:ext cx="1760516" cy="289388"/>
            </a:xfrm>
            <a:custGeom>
              <a:avLst/>
              <a:gdLst>
                <a:gd name="T0" fmla="*/ 2147483646 w 932"/>
                <a:gd name="T1" fmla="*/ 2147483646 h 153"/>
                <a:gd name="T2" fmla="*/ 2147483646 w 932"/>
                <a:gd name="T3" fmla="*/ 0 h 153"/>
                <a:gd name="T4" fmla="*/ 0 w 932"/>
                <a:gd name="T5" fmla="*/ 0 h 153"/>
                <a:gd name="T6" fmla="*/ 0 w 932"/>
                <a:gd name="T7" fmla="*/ 2147483646 h 1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2" h="153">
                  <a:moveTo>
                    <a:pt x="932" y="153"/>
                  </a:moveTo>
                  <a:lnTo>
                    <a:pt x="932" y="0"/>
                  </a:lnTo>
                  <a:lnTo>
                    <a:pt x="0" y="0"/>
                  </a:lnTo>
                  <a:lnTo>
                    <a:pt x="0" y="105"/>
                  </a:lnTo>
                </a:path>
              </a:pathLst>
            </a:custGeom>
            <a:noFill/>
            <a:ln w="6350" cap="flat" cmpd="sng">
              <a:solidFill>
                <a:srgbClr val="26A038"/>
              </a:solidFill>
              <a:round/>
            </a:ln>
            <a:extLst>
              <a:ext uri="{909E8E84-426E-40DD-AFC4-6F175D3DCCD1}">
                <a14:hiddenFill xmlns:a14="http://schemas.microsoft.com/office/drawing/2010/main">
                  <a:solidFill>
                    <a:srgbClr val="FFFFFF"/>
                  </a:solidFill>
                </a14:hiddenFill>
              </a:ext>
            </a:extLst>
          </p:spPr>
          <p:txBody>
            <a:bodyPr>
              <a:normAutofit fontScale="52500" lnSpcReduction="20000"/>
            </a:bodyPr>
            <a:lstStyle/>
            <a:p>
              <a:pPr>
                <a:lnSpc>
                  <a:spcPct val="140000"/>
                </a:lnSpc>
              </a:pPr>
              <a:endParaRPr lang="zh-CN" altLang="en-US">
                <a:latin typeface="思源黑体" panose="020B0500000000000000" pitchFamily="34" charset="-122"/>
                <a:ea typeface="思源黑体" panose="020B0500000000000000" pitchFamily="34" charset="-122"/>
                <a:sym typeface="Arial" panose="020B0604020202020204" pitchFamily="34" charset="0"/>
              </a:endParaRPr>
            </a:p>
          </p:txBody>
        </p:sp>
        <p:sp>
          <p:nvSpPr>
            <p:cNvPr id="507" name="Freeform 38"/>
            <p:cNvSpPr/>
            <p:nvPr>
              <p:custDataLst>
                <p:tags r:id="rId13"/>
              </p:custDataLst>
            </p:nvPr>
          </p:nvSpPr>
          <p:spPr bwMode="auto">
            <a:xfrm>
              <a:off x="4282807" y="4283706"/>
              <a:ext cx="1175697" cy="530291"/>
            </a:xfrm>
            <a:custGeom>
              <a:avLst/>
              <a:gdLst>
                <a:gd name="T0" fmla="*/ 2147483646 w 623"/>
                <a:gd name="T1" fmla="*/ 0 h 281"/>
                <a:gd name="T2" fmla="*/ 2147483646 w 623"/>
                <a:gd name="T3" fmla="*/ 0 h 281"/>
                <a:gd name="T4" fmla="*/ 2147483646 w 623"/>
                <a:gd name="T5" fmla="*/ 2147483646 h 281"/>
                <a:gd name="T6" fmla="*/ 0 w 623"/>
                <a:gd name="T7" fmla="*/ 2147483646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3" h="281">
                  <a:moveTo>
                    <a:pt x="476" y="0"/>
                  </a:moveTo>
                  <a:lnTo>
                    <a:pt x="623" y="0"/>
                  </a:lnTo>
                  <a:lnTo>
                    <a:pt x="623" y="281"/>
                  </a:lnTo>
                  <a:lnTo>
                    <a:pt x="0" y="281"/>
                  </a:lnTo>
                </a:path>
              </a:pathLst>
            </a:custGeom>
            <a:noFill/>
            <a:ln w="6350" cap="flat" cmpd="sng">
              <a:solidFill>
                <a:srgbClr val="15843B"/>
              </a:solidFill>
              <a:round/>
            </a:ln>
            <a:extLst>
              <a:ext uri="{909E8E84-426E-40DD-AFC4-6F175D3DCCD1}">
                <a14:hiddenFill xmlns:a14="http://schemas.microsoft.com/office/drawing/2010/main">
                  <a:solidFill>
                    <a:srgbClr val="FFFFFF"/>
                  </a:solidFill>
                </a14:hiddenFill>
              </a:ext>
            </a:extLst>
          </p:spPr>
          <p:txBody>
            <a:bodyPr>
              <a:normAutofit/>
            </a:bodyPr>
            <a:lstStyle/>
            <a:p>
              <a:pPr>
                <a:lnSpc>
                  <a:spcPct val="120000"/>
                </a:lnSpc>
              </a:pPr>
              <a:endParaRPr lang="zh-CN" altLang="en-US" dirty="0">
                <a:latin typeface="思源黑体" panose="020B0500000000000000" pitchFamily="34" charset="-122"/>
                <a:ea typeface="思源黑体" panose="020B0500000000000000" pitchFamily="34" charset="-122"/>
                <a:sym typeface="Arial" panose="020B0604020202020204" pitchFamily="34" charset="0"/>
              </a:endParaRPr>
            </a:p>
          </p:txBody>
        </p:sp>
        <p:sp>
          <p:nvSpPr>
            <p:cNvPr id="508" name="Freeform 39"/>
            <p:cNvSpPr/>
            <p:nvPr>
              <p:custDataLst>
                <p:tags r:id="rId14"/>
              </p:custDataLst>
            </p:nvPr>
          </p:nvSpPr>
          <p:spPr bwMode="auto">
            <a:xfrm>
              <a:off x="6105441" y="3894321"/>
              <a:ext cx="1377202" cy="919676"/>
            </a:xfrm>
            <a:custGeom>
              <a:avLst/>
              <a:gdLst>
                <a:gd name="T0" fmla="*/ 2147483646 w 729"/>
                <a:gd name="T1" fmla="*/ 0 h 487"/>
                <a:gd name="T2" fmla="*/ 0 w 729"/>
                <a:gd name="T3" fmla="*/ 0 h 487"/>
                <a:gd name="T4" fmla="*/ 0 w 729"/>
                <a:gd name="T5" fmla="*/ 2147483646 h 487"/>
                <a:gd name="T6" fmla="*/ 2147483646 w 729"/>
                <a:gd name="T7" fmla="*/ 2147483646 h 4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9" h="487">
                  <a:moveTo>
                    <a:pt x="159" y="0"/>
                  </a:moveTo>
                  <a:lnTo>
                    <a:pt x="0" y="0"/>
                  </a:lnTo>
                  <a:lnTo>
                    <a:pt x="0" y="487"/>
                  </a:lnTo>
                  <a:lnTo>
                    <a:pt x="729" y="487"/>
                  </a:lnTo>
                </a:path>
              </a:pathLst>
            </a:custGeom>
            <a:noFill/>
            <a:ln w="6350" cap="flat" cmpd="sng">
              <a:solidFill>
                <a:srgbClr val="075C32"/>
              </a:solidFill>
              <a:round/>
            </a:ln>
            <a:extLst>
              <a:ext uri="{909E8E84-426E-40DD-AFC4-6F175D3DCCD1}">
                <a14:hiddenFill xmlns:a14="http://schemas.microsoft.com/office/drawing/2010/main">
                  <a:solidFill>
                    <a:srgbClr val="FFFFFF"/>
                  </a:solidFill>
                </a14:hiddenFill>
              </a:ext>
            </a:extLst>
          </p:spPr>
          <p:txBody>
            <a:bodyPr>
              <a:normAutofit/>
            </a:bodyPr>
            <a:lstStyle/>
            <a:p>
              <a:pPr>
                <a:lnSpc>
                  <a:spcPct val="120000"/>
                </a:lnSpc>
              </a:pPr>
              <a:endParaRPr lang="zh-CN" altLang="en-US">
                <a:latin typeface="思源黑体" panose="020B0500000000000000" pitchFamily="34" charset="-122"/>
                <a:ea typeface="思源黑体" panose="020B0500000000000000" pitchFamily="34" charset="-122"/>
                <a:sym typeface="Arial" panose="020B0604020202020204" pitchFamily="34" charset="0"/>
              </a:endParaRPr>
            </a:p>
          </p:txBody>
        </p:sp>
        <p:sp>
          <p:nvSpPr>
            <p:cNvPr id="509" name="文本框 508"/>
            <p:cNvSpPr txBox="1"/>
            <p:nvPr>
              <p:custDataLst>
                <p:tags r:id="rId15"/>
              </p:custDataLst>
            </p:nvPr>
          </p:nvSpPr>
          <p:spPr>
            <a:xfrm>
              <a:off x="7591425" y="4434205"/>
              <a:ext cx="2988310" cy="76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a:bodyPr>
            <a:lstStyle>
              <a:defPPr>
                <a:defRPr lang="zh-CN"/>
              </a:defPPr>
              <a:lvl1pPr algn="ctr">
                <a:lnSpc>
                  <a:spcPct val="120000"/>
                </a:lnSpc>
              </a:lvl1pPr>
            </a:lstStyle>
            <a:p>
              <a:pPr marL="0" lvl="0" indent="0" algn="ctr">
                <a:lnSpc>
                  <a:spcPct val="120000"/>
                </a:lnSpc>
                <a:spcBef>
                  <a:spcPts val="0"/>
                </a:spcBef>
                <a:spcAft>
                  <a:spcPts val="0"/>
                </a:spcAft>
                <a:buSzPct val="100000"/>
              </a:pPr>
              <a:r>
                <a:rPr lang="zh-CN" altLang="en-US" sz="1600" spc="150" dirty="0">
                  <a:solidFill>
                    <a:schemeClr val="tx1"/>
                  </a:solidFill>
                  <a:uLnTx/>
                  <a:uFillTx/>
                  <a:latin typeface="思源黑体" panose="020B0500000000000000" pitchFamily="34" charset="-122"/>
                  <a:ea typeface="思源黑体" panose="020B0500000000000000" pitchFamily="34" charset="-122"/>
                  <a:sym typeface="+mn-ea"/>
                </a:rPr>
                <a:t>建立可靠的通讯系统</a:t>
              </a:r>
            </a:p>
          </p:txBody>
        </p:sp>
        <p:sp>
          <p:nvSpPr>
            <p:cNvPr id="510" name="文本框 509"/>
            <p:cNvSpPr txBox="1"/>
            <p:nvPr>
              <p:custDataLst>
                <p:tags r:id="rId16"/>
              </p:custDataLst>
            </p:nvPr>
          </p:nvSpPr>
          <p:spPr>
            <a:xfrm>
              <a:off x="1010920" y="4434205"/>
              <a:ext cx="3107690" cy="76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algn="ctr">
                <a:lnSpc>
                  <a:spcPct val="120000"/>
                </a:lnSpc>
              </a:lvl1pPr>
            </a:lstStyle>
            <a:p>
              <a:pPr marL="0" lvl="0" indent="0" algn="l">
                <a:lnSpc>
                  <a:spcPct val="120000"/>
                </a:lnSpc>
                <a:spcBef>
                  <a:spcPts val="0"/>
                </a:spcBef>
                <a:spcAft>
                  <a:spcPts val="0"/>
                </a:spcAft>
                <a:buSzPct val="100000"/>
              </a:pPr>
              <a:r>
                <a:rPr lang="zh-CN" altLang="en-US" sz="1600" spc="150" dirty="0">
                  <a:solidFill>
                    <a:schemeClr val="tx1"/>
                  </a:solidFill>
                  <a:uLnTx/>
                  <a:uFillTx/>
                  <a:latin typeface="思源黑体" panose="020B0500000000000000" pitchFamily="34" charset="-122"/>
                  <a:ea typeface="思源黑体" panose="020B0500000000000000" pitchFamily="34" charset="-122"/>
                  <a:sym typeface="+mn-ea"/>
                </a:rPr>
                <a:t>在燥声严重的地方，安装显示性报警装置，提醒在现场的工作人员</a:t>
              </a:r>
            </a:p>
          </p:txBody>
        </p:sp>
        <p:sp>
          <p:nvSpPr>
            <p:cNvPr id="511" name="文本框 510"/>
            <p:cNvSpPr txBox="1"/>
            <p:nvPr>
              <p:custDataLst>
                <p:tags r:id="rId17"/>
              </p:custDataLst>
            </p:nvPr>
          </p:nvSpPr>
          <p:spPr>
            <a:xfrm>
              <a:off x="8608695" y="2752725"/>
              <a:ext cx="255143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90000" bIns="46800">
              <a:noAutofit/>
            </a:bodyPr>
            <a:lstStyle>
              <a:defPPr>
                <a:defRPr lang="zh-CN"/>
              </a:defPPr>
              <a:lvl1pPr algn="ctr">
                <a:lnSpc>
                  <a:spcPct val="120000"/>
                </a:lnSpc>
              </a:lvl1pPr>
            </a:lstStyle>
            <a:p>
              <a:pPr marL="0" lvl="0" indent="0" algn="l">
                <a:lnSpc>
                  <a:spcPct val="120000"/>
                </a:lnSpc>
                <a:spcBef>
                  <a:spcPts val="0"/>
                </a:spcBef>
                <a:spcAft>
                  <a:spcPts val="0"/>
                </a:spcAft>
                <a:buSzPct val="100000"/>
              </a:pPr>
              <a:r>
                <a:rPr lang="zh-CN" altLang="en-US" sz="1600" spc="150" dirty="0">
                  <a:solidFill>
                    <a:schemeClr val="tx1"/>
                  </a:solidFill>
                  <a:uLnTx/>
                  <a:uFillTx/>
                  <a:latin typeface="思源黑体" panose="020B0500000000000000" pitchFamily="34" charset="-122"/>
                  <a:ea typeface="思源黑体" panose="020B0500000000000000" pitchFamily="34" charset="-122"/>
                  <a:sym typeface="+mn-ea"/>
                </a:rPr>
                <a:t>需要安装报警系统时，多处安装，达到一定数量，保证报警系统正常有效工作</a:t>
              </a:r>
            </a:p>
          </p:txBody>
        </p:sp>
        <p:sp>
          <p:nvSpPr>
            <p:cNvPr id="512" name="文本框 511"/>
            <p:cNvSpPr txBox="1"/>
            <p:nvPr>
              <p:custDataLst>
                <p:tags r:id="rId18"/>
              </p:custDataLst>
            </p:nvPr>
          </p:nvSpPr>
          <p:spPr>
            <a:xfrm>
              <a:off x="1098550" y="2769870"/>
              <a:ext cx="2509520" cy="76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90000" bIns="46800"/>
            <a:lstStyle>
              <a:defPPr>
                <a:defRPr lang="zh-CN"/>
              </a:defPPr>
              <a:lvl1pPr algn="ctr">
                <a:lnSpc>
                  <a:spcPct val="120000"/>
                </a:lnSpc>
              </a:lvl1pPr>
            </a:lstStyle>
            <a:p>
              <a:pPr marL="0" lvl="0" indent="0" algn="l">
                <a:lnSpc>
                  <a:spcPct val="120000"/>
                </a:lnSpc>
                <a:spcBef>
                  <a:spcPts val="0"/>
                </a:spcBef>
                <a:spcAft>
                  <a:spcPts val="0"/>
                </a:spcAft>
                <a:buSzPct val="100000"/>
              </a:pPr>
              <a:r>
                <a:rPr lang="zh-CN" altLang="en-US" sz="1600" u="none" strike="noStrike" spc="150" baseline="0" dirty="0">
                  <a:solidFill>
                    <a:schemeClr val="tx1"/>
                  </a:solidFill>
                  <a:uLnTx/>
                  <a:uFillTx/>
                  <a:latin typeface="思源黑体" panose="020B0500000000000000" pitchFamily="34" charset="-122"/>
                  <a:ea typeface="思源黑体" panose="020B0500000000000000" pitchFamily="34" charset="-122"/>
                </a:rPr>
                <a:t>根据危险设施规模考虑是否建立紧急报警系统</a:t>
              </a:r>
            </a:p>
          </p:txBody>
        </p:sp>
        <p:sp>
          <p:nvSpPr>
            <p:cNvPr id="513" name="文本框 512"/>
            <p:cNvSpPr txBox="1"/>
            <p:nvPr>
              <p:custDataLst>
                <p:tags r:id="rId19"/>
              </p:custDataLst>
            </p:nvPr>
          </p:nvSpPr>
          <p:spPr>
            <a:xfrm>
              <a:off x="7396480" y="1285875"/>
              <a:ext cx="3763645"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algn="ctr">
                <a:lnSpc>
                  <a:spcPct val="120000"/>
                </a:lnSpc>
              </a:lvl1pPr>
            </a:lstStyle>
            <a:p>
              <a:pPr marL="0" lvl="0" indent="0" algn="l">
                <a:lnSpc>
                  <a:spcPct val="120000"/>
                </a:lnSpc>
                <a:spcBef>
                  <a:spcPts val="0"/>
                </a:spcBef>
                <a:spcAft>
                  <a:spcPts val="0"/>
                </a:spcAft>
                <a:buSzPct val="100000"/>
              </a:pPr>
              <a:r>
                <a:rPr lang="zh-CN" altLang="en-US" sz="1600" u="none" strike="noStrike" spc="150" baseline="0" dirty="0">
                  <a:solidFill>
                    <a:schemeClr val="tx1"/>
                  </a:solidFill>
                  <a:uLnTx/>
                  <a:uFillTx/>
                  <a:latin typeface="思源黑体" panose="020B0500000000000000" pitchFamily="34" charset="-122"/>
                  <a:ea typeface="思源黑体" panose="020B0500000000000000" pitchFamily="34" charset="-122"/>
                </a:rPr>
                <a:t>工人熟悉报警步骤，确保尽快采取措施，控制事故的发展</a:t>
              </a:r>
            </a:p>
          </p:txBody>
        </p:sp>
        <p:sp>
          <p:nvSpPr>
            <p:cNvPr id="514" name="文本框 513"/>
            <p:cNvSpPr txBox="1"/>
            <p:nvPr>
              <p:custDataLst>
                <p:tags r:id="rId20"/>
              </p:custDataLst>
            </p:nvPr>
          </p:nvSpPr>
          <p:spPr>
            <a:xfrm>
              <a:off x="1097915" y="1285875"/>
              <a:ext cx="3184525" cy="76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algn="ctr">
                <a:lnSpc>
                  <a:spcPct val="120000"/>
                </a:lnSpc>
              </a:lvl1pPr>
            </a:lstStyle>
            <a:p>
              <a:pPr marL="0" lvl="0" indent="0" algn="l">
                <a:lnSpc>
                  <a:spcPct val="120000"/>
                </a:lnSpc>
                <a:spcBef>
                  <a:spcPts val="0"/>
                </a:spcBef>
                <a:spcAft>
                  <a:spcPts val="0"/>
                </a:spcAft>
                <a:buSzPct val="100000"/>
              </a:pPr>
              <a:r>
                <a:rPr lang="zh-CN" altLang="en-US" sz="1600" u="none" strike="noStrike" spc="150" baseline="0" dirty="0">
                  <a:solidFill>
                    <a:schemeClr val="tx1"/>
                  </a:solidFill>
                  <a:uLnTx/>
                  <a:uFillTx/>
                  <a:latin typeface="思源黑体" panose="020B0500000000000000" pitchFamily="34" charset="-122"/>
                  <a:ea typeface="思源黑体" panose="020B0500000000000000" pitchFamily="34" charset="-122"/>
                </a:rPr>
                <a:t>保证能够将任何突发事件或紧急情况通知所有有关人员，使他们做出相应决定</a:t>
              </a:r>
            </a:p>
          </p:txBody>
        </p:sp>
        <p:sp>
          <p:nvSpPr>
            <p:cNvPr id="515" name="settings_320253"/>
            <p:cNvSpPr>
              <a:spLocks noChangeAspect="1"/>
            </p:cNvSpPr>
            <p:nvPr>
              <p:custDataLst>
                <p:tags r:id="rId21"/>
              </p:custDataLst>
            </p:nvPr>
          </p:nvSpPr>
          <p:spPr bwMode="auto">
            <a:xfrm>
              <a:off x="6379502" y="2385262"/>
              <a:ext cx="221536" cy="221208"/>
            </a:xfrm>
            <a:custGeom>
              <a:avLst/>
              <a:gdLst>
                <a:gd name="connsiteX0" fmla="*/ 303820 w 607639"/>
                <a:gd name="connsiteY0" fmla="*/ 278099 h 606722"/>
                <a:gd name="connsiteX1" fmla="*/ 329118 w 607639"/>
                <a:gd name="connsiteY1" fmla="*/ 303362 h 606722"/>
                <a:gd name="connsiteX2" fmla="*/ 303820 w 607639"/>
                <a:gd name="connsiteY2" fmla="*/ 328625 h 606722"/>
                <a:gd name="connsiteX3" fmla="*/ 278522 w 607639"/>
                <a:gd name="connsiteY3" fmla="*/ 303362 h 606722"/>
                <a:gd name="connsiteX4" fmla="*/ 303820 w 607639"/>
                <a:gd name="connsiteY4" fmla="*/ 278099 h 606722"/>
                <a:gd name="connsiteX5" fmla="*/ 303775 w 607639"/>
                <a:gd name="connsiteY5" fmla="*/ 252735 h 606722"/>
                <a:gd name="connsiteX6" fmla="*/ 253140 w 607639"/>
                <a:gd name="connsiteY6" fmla="*/ 303317 h 606722"/>
                <a:gd name="connsiteX7" fmla="*/ 303775 w 607639"/>
                <a:gd name="connsiteY7" fmla="*/ 353900 h 606722"/>
                <a:gd name="connsiteX8" fmla="*/ 354410 w 607639"/>
                <a:gd name="connsiteY8" fmla="*/ 303317 h 606722"/>
                <a:gd name="connsiteX9" fmla="*/ 303775 w 607639"/>
                <a:gd name="connsiteY9" fmla="*/ 252735 h 606722"/>
                <a:gd name="connsiteX10" fmla="*/ 303775 w 607639"/>
                <a:gd name="connsiteY10" fmla="*/ 202241 h 606722"/>
                <a:gd name="connsiteX11" fmla="*/ 405045 w 607639"/>
                <a:gd name="connsiteY11" fmla="*/ 303317 h 606722"/>
                <a:gd name="connsiteX12" fmla="*/ 303775 w 607639"/>
                <a:gd name="connsiteY12" fmla="*/ 404482 h 606722"/>
                <a:gd name="connsiteX13" fmla="*/ 202593 w 607639"/>
                <a:gd name="connsiteY13" fmla="*/ 303317 h 606722"/>
                <a:gd name="connsiteX14" fmla="*/ 303775 w 607639"/>
                <a:gd name="connsiteY14" fmla="*/ 202241 h 606722"/>
                <a:gd name="connsiteX15" fmla="*/ 303775 w 607639"/>
                <a:gd name="connsiteY15" fmla="*/ 151703 h 606722"/>
                <a:gd name="connsiteX16" fmla="*/ 151932 w 607639"/>
                <a:gd name="connsiteY16" fmla="*/ 303317 h 606722"/>
                <a:gd name="connsiteX17" fmla="*/ 303775 w 607639"/>
                <a:gd name="connsiteY17" fmla="*/ 455019 h 606722"/>
                <a:gd name="connsiteX18" fmla="*/ 455707 w 607639"/>
                <a:gd name="connsiteY18" fmla="*/ 303317 h 606722"/>
                <a:gd name="connsiteX19" fmla="*/ 303775 w 607639"/>
                <a:gd name="connsiteY19" fmla="*/ 151703 h 606722"/>
                <a:gd name="connsiteX20" fmla="*/ 253131 w 607639"/>
                <a:gd name="connsiteY20" fmla="*/ 0 h 606722"/>
                <a:gd name="connsiteX21" fmla="*/ 354419 w 607639"/>
                <a:gd name="connsiteY21" fmla="*/ 0 h 606722"/>
                <a:gd name="connsiteX22" fmla="*/ 379786 w 607639"/>
                <a:gd name="connsiteY22" fmla="*/ 25239 h 606722"/>
                <a:gd name="connsiteX23" fmla="*/ 379786 w 607639"/>
                <a:gd name="connsiteY23" fmla="*/ 62387 h 606722"/>
                <a:gd name="connsiteX24" fmla="*/ 420639 w 607639"/>
                <a:gd name="connsiteY24" fmla="*/ 79451 h 606722"/>
                <a:gd name="connsiteX25" fmla="*/ 446985 w 607639"/>
                <a:gd name="connsiteY25" fmla="*/ 53145 h 606722"/>
                <a:gd name="connsiteX26" fmla="*/ 482854 w 607639"/>
                <a:gd name="connsiteY26" fmla="*/ 53145 h 606722"/>
                <a:gd name="connsiteX27" fmla="*/ 554414 w 607639"/>
                <a:gd name="connsiteY27" fmla="*/ 124597 h 606722"/>
                <a:gd name="connsiteX28" fmla="*/ 554414 w 607639"/>
                <a:gd name="connsiteY28" fmla="*/ 160323 h 606722"/>
                <a:gd name="connsiteX29" fmla="*/ 528069 w 607639"/>
                <a:gd name="connsiteY29" fmla="*/ 186629 h 606722"/>
                <a:gd name="connsiteX30" fmla="*/ 545158 w 607639"/>
                <a:gd name="connsiteY30" fmla="*/ 227510 h 606722"/>
                <a:gd name="connsiteX31" fmla="*/ 582273 w 607639"/>
                <a:gd name="connsiteY31" fmla="*/ 227510 h 606722"/>
                <a:gd name="connsiteX32" fmla="*/ 607639 w 607639"/>
                <a:gd name="connsiteY32" fmla="*/ 252749 h 606722"/>
                <a:gd name="connsiteX33" fmla="*/ 607639 w 607639"/>
                <a:gd name="connsiteY33" fmla="*/ 353884 h 606722"/>
                <a:gd name="connsiteX34" fmla="*/ 582273 w 607639"/>
                <a:gd name="connsiteY34" fmla="*/ 379212 h 606722"/>
                <a:gd name="connsiteX35" fmla="*/ 545158 w 607639"/>
                <a:gd name="connsiteY35" fmla="*/ 379212 h 606722"/>
                <a:gd name="connsiteX36" fmla="*/ 528069 w 607639"/>
                <a:gd name="connsiteY36" fmla="*/ 420004 h 606722"/>
                <a:gd name="connsiteX37" fmla="*/ 554414 w 607639"/>
                <a:gd name="connsiteY37" fmla="*/ 446310 h 606722"/>
                <a:gd name="connsiteX38" fmla="*/ 554414 w 607639"/>
                <a:gd name="connsiteY38" fmla="*/ 482125 h 606722"/>
                <a:gd name="connsiteX39" fmla="*/ 482854 w 607639"/>
                <a:gd name="connsiteY39" fmla="*/ 553577 h 606722"/>
                <a:gd name="connsiteX40" fmla="*/ 446985 w 607639"/>
                <a:gd name="connsiteY40" fmla="*/ 553577 h 606722"/>
                <a:gd name="connsiteX41" fmla="*/ 420639 w 607639"/>
                <a:gd name="connsiteY41" fmla="*/ 527271 h 606722"/>
                <a:gd name="connsiteX42" fmla="*/ 379786 w 607639"/>
                <a:gd name="connsiteY42" fmla="*/ 544246 h 606722"/>
                <a:gd name="connsiteX43" fmla="*/ 379786 w 607639"/>
                <a:gd name="connsiteY43" fmla="*/ 581394 h 606722"/>
                <a:gd name="connsiteX44" fmla="*/ 354419 w 607639"/>
                <a:gd name="connsiteY44" fmla="*/ 606722 h 606722"/>
                <a:gd name="connsiteX45" fmla="*/ 253131 w 607639"/>
                <a:gd name="connsiteY45" fmla="*/ 606722 h 606722"/>
                <a:gd name="connsiteX46" fmla="*/ 227854 w 607639"/>
                <a:gd name="connsiteY46" fmla="*/ 581394 h 606722"/>
                <a:gd name="connsiteX47" fmla="*/ 227854 w 607639"/>
                <a:gd name="connsiteY47" fmla="*/ 544246 h 606722"/>
                <a:gd name="connsiteX48" fmla="*/ 186911 w 607639"/>
                <a:gd name="connsiteY48" fmla="*/ 527271 h 606722"/>
                <a:gd name="connsiteX49" fmla="*/ 160566 w 607639"/>
                <a:gd name="connsiteY49" fmla="*/ 553577 h 606722"/>
                <a:gd name="connsiteX50" fmla="*/ 124786 w 607639"/>
                <a:gd name="connsiteY50" fmla="*/ 553577 h 606722"/>
                <a:gd name="connsiteX51" fmla="*/ 53225 w 607639"/>
                <a:gd name="connsiteY51" fmla="*/ 482125 h 606722"/>
                <a:gd name="connsiteX52" fmla="*/ 53225 w 607639"/>
                <a:gd name="connsiteY52" fmla="*/ 446310 h 606722"/>
                <a:gd name="connsiteX53" fmla="*/ 79482 w 607639"/>
                <a:gd name="connsiteY53" fmla="*/ 420004 h 606722"/>
                <a:gd name="connsiteX54" fmla="*/ 62482 w 607639"/>
                <a:gd name="connsiteY54" fmla="*/ 379212 h 606722"/>
                <a:gd name="connsiteX55" fmla="*/ 25278 w 607639"/>
                <a:gd name="connsiteY55" fmla="*/ 379212 h 606722"/>
                <a:gd name="connsiteX56" fmla="*/ 0 w 607639"/>
                <a:gd name="connsiteY56" fmla="*/ 353884 h 606722"/>
                <a:gd name="connsiteX57" fmla="*/ 0 w 607639"/>
                <a:gd name="connsiteY57" fmla="*/ 252749 h 606722"/>
                <a:gd name="connsiteX58" fmla="*/ 25278 w 607639"/>
                <a:gd name="connsiteY58" fmla="*/ 227510 h 606722"/>
                <a:gd name="connsiteX59" fmla="*/ 62482 w 607639"/>
                <a:gd name="connsiteY59" fmla="*/ 227510 h 606722"/>
                <a:gd name="connsiteX60" fmla="*/ 79482 w 607639"/>
                <a:gd name="connsiteY60" fmla="*/ 186629 h 606722"/>
                <a:gd name="connsiteX61" fmla="*/ 53225 w 607639"/>
                <a:gd name="connsiteY61" fmla="*/ 160323 h 606722"/>
                <a:gd name="connsiteX62" fmla="*/ 53225 w 607639"/>
                <a:gd name="connsiteY62" fmla="*/ 124597 h 606722"/>
                <a:gd name="connsiteX63" fmla="*/ 124786 w 607639"/>
                <a:gd name="connsiteY63" fmla="*/ 53145 h 606722"/>
                <a:gd name="connsiteX64" fmla="*/ 160566 w 607639"/>
                <a:gd name="connsiteY64" fmla="*/ 53145 h 606722"/>
                <a:gd name="connsiteX65" fmla="*/ 186911 w 607639"/>
                <a:gd name="connsiteY65" fmla="*/ 79451 h 606722"/>
                <a:gd name="connsiteX66" fmla="*/ 227854 w 607639"/>
                <a:gd name="connsiteY66" fmla="*/ 62387 h 606722"/>
                <a:gd name="connsiteX67" fmla="*/ 227854 w 607639"/>
                <a:gd name="connsiteY67" fmla="*/ 25239 h 606722"/>
                <a:gd name="connsiteX68" fmla="*/ 253131 w 607639"/>
                <a:gd name="connsiteY6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606722">
                  <a:moveTo>
                    <a:pt x="303820" y="278099"/>
                  </a:moveTo>
                  <a:cubicBezTo>
                    <a:pt x="317792" y="278099"/>
                    <a:pt x="329118" y="289410"/>
                    <a:pt x="329118" y="303362"/>
                  </a:cubicBezTo>
                  <a:cubicBezTo>
                    <a:pt x="329118" y="317314"/>
                    <a:pt x="317792" y="328625"/>
                    <a:pt x="303820" y="328625"/>
                  </a:cubicBezTo>
                  <a:cubicBezTo>
                    <a:pt x="289848" y="328625"/>
                    <a:pt x="278522" y="317314"/>
                    <a:pt x="278522" y="303362"/>
                  </a:cubicBezTo>
                  <a:cubicBezTo>
                    <a:pt x="278522" y="289410"/>
                    <a:pt x="289848" y="278099"/>
                    <a:pt x="303820" y="278099"/>
                  </a:cubicBezTo>
                  <a:close/>
                  <a:moveTo>
                    <a:pt x="303775" y="252735"/>
                  </a:moveTo>
                  <a:cubicBezTo>
                    <a:pt x="275921" y="252735"/>
                    <a:pt x="253140" y="275492"/>
                    <a:pt x="253140" y="303317"/>
                  </a:cubicBezTo>
                  <a:cubicBezTo>
                    <a:pt x="253140" y="331231"/>
                    <a:pt x="275921" y="353900"/>
                    <a:pt x="303775" y="353900"/>
                  </a:cubicBezTo>
                  <a:cubicBezTo>
                    <a:pt x="331718" y="353900"/>
                    <a:pt x="354410" y="331231"/>
                    <a:pt x="354410" y="303317"/>
                  </a:cubicBezTo>
                  <a:cubicBezTo>
                    <a:pt x="354410" y="275492"/>
                    <a:pt x="331718" y="252735"/>
                    <a:pt x="303775" y="252735"/>
                  </a:cubicBezTo>
                  <a:close/>
                  <a:moveTo>
                    <a:pt x="303775" y="202241"/>
                  </a:moveTo>
                  <a:cubicBezTo>
                    <a:pt x="359660" y="202241"/>
                    <a:pt x="405045" y="247579"/>
                    <a:pt x="405045" y="303317"/>
                  </a:cubicBezTo>
                  <a:cubicBezTo>
                    <a:pt x="405045" y="359144"/>
                    <a:pt x="359660" y="404482"/>
                    <a:pt x="303775" y="404482"/>
                  </a:cubicBezTo>
                  <a:cubicBezTo>
                    <a:pt x="247978" y="404482"/>
                    <a:pt x="202593" y="359144"/>
                    <a:pt x="202593" y="303317"/>
                  </a:cubicBezTo>
                  <a:cubicBezTo>
                    <a:pt x="202593" y="247579"/>
                    <a:pt x="247978" y="202241"/>
                    <a:pt x="303775" y="202241"/>
                  </a:cubicBezTo>
                  <a:close/>
                  <a:moveTo>
                    <a:pt x="303775" y="151703"/>
                  </a:moveTo>
                  <a:cubicBezTo>
                    <a:pt x="220021" y="151703"/>
                    <a:pt x="151932" y="219689"/>
                    <a:pt x="151932" y="303317"/>
                  </a:cubicBezTo>
                  <a:cubicBezTo>
                    <a:pt x="151932" y="387033"/>
                    <a:pt x="220021" y="455019"/>
                    <a:pt x="303775" y="455019"/>
                  </a:cubicBezTo>
                  <a:cubicBezTo>
                    <a:pt x="387618" y="455019"/>
                    <a:pt x="455707" y="387033"/>
                    <a:pt x="455707" y="303317"/>
                  </a:cubicBezTo>
                  <a:cubicBezTo>
                    <a:pt x="455707" y="219689"/>
                    <a:pt x="387618" y="151703"/>
                    <a:pt x="303775" y="151703"/>
                  </a:cubicBezTo>
                  <a:close/>
                  <a:moveTo>
                    <a:pt x="253131" y="0"/>
                  </a:moveTo>
                  <a:lnTo>
                    <a:pt x="354419" y="0"/>
                  </a:lnTo>
                  <a:cubicBezTo>
                    <a:pt x="368482" y="0"/>
                    <a:pt x="379786" y="11287"/>
                    <a:pt x="379786" y="25239"/>
                  </a:cubicBezTo>
                  <a:lnTo>
                    <a:pt x="379786" y="62387"/>
                  </a:lnTo>
                  <a:cubicBezTo>
                    <a:pt x="393849" y="66831"/>
                    <a:pt x="407555" y="72519"/>
                    <a:pt x="420639" y="79451"/>
                  </a:cubicBezTo>
                  <a:lnTo>
                    <a:pt x="446985" y="53145"/>
                  </a:lnTo>
                  <a:cubicBezTo>
                    <a:pt x="456953" y="43191"/>
                    <a:pt x="472974" y="43191"/>
                    <a:pt x="482854" y="53145"/>
                  </a:cubicBezTo>
                  <a:lnTo>
                    <a:pt x="554414" y="124597"/>
                  </a:lnTo>
                  <a:cubicBezTo>
                    <a:pt x="564294" y="134462"/>
                    <a:pt x="564294" y="150459"/>
                    <a:pt x="554414" y="160323"/>
                  </a:cubicBezTo>
                  <a:lnTo>
                    <a:pt x="528069" y="186629"/>
                  </a:lnTo>
                  <a:cubicBezTo>
                    <a:pt x="535011" y="199782"/>
                    <a:pt x="540707" y="213468"/>
                    <a:pt x="545158" y="227510"/>
                  </a:cubicBezTo>
                  <a:lnTo>
                    <a:pt x="582273" y="227510"/>
                  </a:lnTo>
                  <a:cubicBezTo>
                    <a:pt x="596336" y="227510"/>
                    <a:pt x="607639" y="238796"/>
                    <a:pt x="607639" y="252749"/>
                  </a:cubicBezTo>
                  <a:lnTo>
                    <a:pt x="607639" y="353884"/>
                  </a:lnTo>
                  <a:cubicBezTo>
                    <a:pt x="607639" y="367926"/>
                    <a:pt x="596247" y="379212"/>
                    <a:pt x="582273" y="379212"/>
                  </a:cubicBezTo>
                  <a:lnTo>
                    <a:pt x="545158" y="379212"/>
                  </a:lnTo>
                  <a:cubicBezTo>
                    <a:pt x="540707" y="393254"/>
                    <a:pt x="535011" y="406940"/>
                    <a:pt x="528069" y="420004"/>
                  </a:cubicBezTo>
                  <a:lnTo>
                    <a:pt x="554414" y="446310"/>
                  </a:lnTo>
                  <a:cubicBezTo>
                    <a:pt x="564294" y="456263"/>
                    <a:pt x="564294" y="472260"/>
                    <a:pt x="554414" y="482125"/>
                  </a:cubicBezTo>
                  <a:lnTo>
                    <a:pt x="482854" y="553577"/>
                  </a:lnTo>
                  <a:cubicBezTo>
                    <a:pt x="472974" y="563442"/>
                    <a:pt x="456953" y="563442"/>
                    <a:pt x="446985" y="553577"/>
                  </a:cubicBezTo>
                  <a:lnTo>
                    <a:pt x="420639" y="527271"/>
                  </a:lnTo>
                  <a:cubicBezTo>
                    <a:pt x="407555" y="534203"/>
                    <a:pt x="393849" y="539802"/>
                    <a:pt x="379786" y="544246"/>
                  </a:cubicBezTo>
                  <a:lnTo>
                    <a:pt x="379786" y="581394"/>
                  </a:lnTo>
                  <a:cubicBezTo>
                    <a:pt x="379786" y="595435"/>
                    <a:pt x="368393" y="606722"/>
                    <a:pt x="354419" y="606722"/>
                  </a:cubicBezTo>
                  <a:lnTo>
                    <a:pt x="253131" y="606722"/>
                  </a:lnTo>
                  <a:cubicBezTo>
                    <a:pt x="239157" y="606722"/>
                    <a:pt x="227854" y="595435"/>
                    <a:pt x="227854" y="581394"/>
                  </a:cubicBezTo>
                  <a:lnTo>
                    <a:pt x="227854" y="544246"/>
                  </a:lnTo>
                  <a:cubicBezTo>
                    <a:pt x="213791" y="539802"/>
                    <a:pt x="200084" y="534203"/>
                    <a:pt x="186911" y="527271"/>
                  </a:cubicBezTo>
                  <a:lnTo>
                    <a:pt x="160566" y="553577"/>
                  </a:lnTo>
                  <a:cubicBezTo>
                    <a:pt x="150686" y="563442"/>
                    <a:pt x="134665" y="563442"/>
                    <a:pt x="124786" y="553577"/>
                  </a:cubicBezTo>
                  <a:lnTo>
                    <a:pt x="53225" y="482125"/>
                  </a:lnTo>
                  <a:cubicBezTo>
                    <a:pt x="43257" y="472260"/>
                    <a:pt x="43257" y="456263"/>
                    <a:pt x="53225" y="446310"/>
                  </a:cubicBezTo>
                  <a:lnTo>
                    <a:pt x="79482" y="420004"/>
                  </a:lnTo>
                  <a:cubicBezTo>
                    <a:pt x="72629" y="406940"/>
                    <a:pt x="66932" y="393254"/>
                    <a:pt x="62482" y="379212"/>
                  </a:cubicBezTo>
                  <a:lnTo>
                    <a:pt x="25278" y="379212"/>
                  </a:lnTo>
                  <a:cubicBezTo>
                    <a:pt x="11304" y="379212"/>
                    <a:pt x="0" y="367926"/>
                    <a:pt x="0" y="353884"/>
                  </a:cubicBezTo>
                  <a:lnTo>
                    <a:pt x="0" y="252749"/>
                  </a:lnTo>
                  <a:cubicBezTo>
                    <a:pt x="0" y="238796"/>
                    <a:pt x="11304" y="227510"/>
                    <a:pt x="25278" y="227510"/>
                  </a:cubicBezTo>
                  <a:lnTo>
                    <a:pt x="62482" y="227510"/>
                  </a:lnTo>
                  <a:cubicBezTo>
                    <a:pt x="66932" y="213468"/>
                    <a:pt x="72629" y="199782"/>
                    <a:pt x="79482" y="186629"/>
                  </a:cubicBezTo>
                  <a:lnTo>
                    <a:pt x="53225" y="160323"/>
                  </a:lnTo>
                  <a:cubicBezTo>
                    <a:pt x="43257" y="150459"/>
                    <a:pt x="43257" y="134462"/>
                    <a:pt x="53225" y="124597"/>
                  </a:cubicBezTo>
                  <a:lnTo>
                    <a:pt x="124786" y="53145"/>
                  </a:lnTo>
                  <a:cubicBezTo>
                    <a:pt x="134665" y="43191"/>
                    <a:pt x="150686" y="43191"/>
                    <a:pt x="160566" y="53145"/>
                  </a:cubicBezTo>
                  <a:lnTo>
                    <a:pt x="186911" y="79451"/>
                  </a:lnTo>
                  <a:cubicBezTo>
                    <a:pt x="200084" y="72519"/>
                    <a:pt x="213791" y="66831"/>
                    <a:pt x="227854" y="62387"/>
                  </a:cubicBezTo>
                  <a:lnTo>
                    <a:pt x="227854" y="25239"/>
                  </a:lnTo>
                  <a:cubicBezTo>
                    <a:pt x="227854" y="11287"/>
                    <a:pt x="239157" y="0"/>
                    <a:pt x="253131" y="0"/>
                  </a:cubicBezTo>
                  <a:close/>
                </a:path>
              </a:pathLst>
            </a:custGeom>
            <a:solidFill>
              <a:schemeClr val="bg1"/>
            </a:solidFill>
            <a:ln>
              <a:noFill/>
            </a:ln>
          </p:spPr>
          <p:txBody>
            <a:bodyPr/>
            <a:lstStyle/>
            <a:p>
              <a:pPr>
                <a:lnSpc>
                  <a:spcPct val="120000"/>
                </a:lnSpc>
              </a:pPr>
              <a:endParaRPr lang="zh-CN" altLang="en-US">
                <a:latin typeface="思源黑体" panose="020B0500000000000000" pitchFamily="34" charset="-122"/>
                <a:ea typeface="思源黑体" panose="020B0500000000000000" pitchFamily="34" charset="-122"/>
                <a:sym typeface="Arial" panose="020B0604020202020204" pitchFamily="34" charset="0"/>
              </a:endParaRPr>
            </a:p>
          </p:txBody>
        </p:sp>
        <p:sp>
          <p:nvSpPr>
            <p:cNvPr id="516" name="placeholder_286118"/>
            <p:cNvSpPr>
              <a:spLocks noChangeAspect="1"/>
            </p:cNvSpPr>
            <p:nvPr>
              <p:custDataLst>
                <p:tags r:id="rId22"/>
              </p:custDataLst>
            </p:nvPr>
          </p:nvSpPr>
          <p:spPr bwMode="auto">
            <a:xfrm>
              <a:off x="6980812" y="3394332"/>
              <a:ext cx="188553" cy="221208"/>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ln>
          </p:spPr>
          <p:txBody>
            <a:bodyPr/>
            <a:lstStyle/>
            <a:p>
              <a:pPr>
                <a:lnSpc>
                  <a:spcPct val="120000"/>
                </a:lnSpc>
              </a:pPr>
              <a:endParaRPr lang="zh-CN" altLang="en-US">
                <a:latin typeface="思源黑体" panose="020B0500000000000000" pitchFamily="34" charset="-122"/>
                <a:ea typeface="思源黑体" panose="020B0500000000000000" pitchFamily="34" charset="-122"/>
                <a:sym typeface="Arial" panose="020B0604020202020204" pitchFamily="34" charset="0"/>
              </a:endParaRPr>
            </a:p>
          </p:txBody>
        </p:sp>
        <p:sp>
          <p:nvSpPr>
            <p:cNvPr id="517" name="statistical-chart_64023"/>
            <p:cNvSpPr>
              <a:spLocks noChangeAspect="1"/>
            </p:cNvSpPr>
            <p:nvPr>
              <p:custDataLst>
                <p:tags r:id="rId23"/>
              </p:custDataLst>
            </p:nvPr>
          </p:nvSpPr>
          <p:spPr bwMode="auto">
            <a:xfrm>
              <a:off x="8123409" y="3413271"/>
              <a:ext cx="197180" cy="221208"/>
            </a:xfrm>
            <a:custGeom>
              <a:avLst/>
              <a:gdLst>
                <a:gd name="connsiteX0" fmla="*/ 16193 w 538132"/>
                <a:gd name="connsiteY0" fmla="*/ 302232 h 603687"/>
                <a:gd name="connsiteX1" fmla="*/ 132346 w 538132"/>
                <a:gd name="connsiteY1" fmla="*/ 302232 h 603687"/>
                <a:gd name="connsiteX2" fmla="*/ 148540 w 538132"/>
                <a:gd name="connsiteY2" fmla="*/ 318399 h 603687"/>
                <a:gd name="connsiteX3" fmla="*/ 148540 w 538132"/>
                <a:gd name="connsiteY3" fmla="*/ 587520 h 603687"/>
                <a:gd name="connsiteX4" fmla="*/ 132346 w 538132"/>
                <a:gd name="connsiteY4" fmla="*/ 603687 h 603687"/>
                <a:gd name="connsiteX5" fmla="*/ 16193 w 538132"/>
                <a:gd name="connsiteY5" fmla="*/ 603687 h 603687"/>
                <a:gd name="connsiteX6" fmla="*/ 0 w 538132"/>
                <a:gd name="connsiteY6" fmla="*/ 587520 h 603687"/>
                <a:gd name="connsiteX7" fmla="*/ 0 w 538132"/>
                <a:gd name="connsiteY7" fmla="*/ 318399 h 603687"/>
                <a:gd name="connsiteX8" fmla="*/ 16193 w 538132"/>
                <a:gd name="connsiteY8" fmla="*/ 302232 h 603687"/>
                <a:gd name="connsiteX9" fmla="*/ 405786 w 538132"/>
                <a:gd name="connsiteY9" fmla="*/ 186857 h 603687"/>
                <a:gd name="connsiteX10" fmla="*/ 521939 w 538132"/>
                <a:gd name="connsiteY10" fmla="*/ 186857 h 603687"/>
                <a:gd name="connsiteX11" fmla="*/ 538132 w 538132"/>
                <a:gd name="connsiteY11" fmla="*/ 203025 h 603687"/>
                <a:gd name="connsiteX12" fmla="*/ 538132 w 538132"/>
                <a:gd name="connsiteY12" fmla="*/ 587520 h 603687"/>
                <a:gd name="connsiteX13" fmla="*/ 521939 w 538132"/>
                <a:gd name="connsiteY13" fmla="*/ 603687 h 603687"/>
                <a:gd name="connsiteX14" fmla="*/ 405786 w 538132"/>
                <a:gd name="connsiteY14" fmla="*/ 603687 h 603687"/>
                <a:gd name="connsiteX15" fmla="*/ 389592 w 538132"/>
                <a:gd name="connsiteY15" fmla="*/ 587520 h 603687"/>
                <a:gd name="connsiteX16" fmla="*/ 389592 w 538132"/>
                <a:gd name="connsiteY16" fmla="*/ 203025 h 603687"/>
                <a:gd name="connsiteX17" fmla="*/ 405786 w 538132"/>
                <a:gd name="connsiteY17" fmla="*/ 186857 h 603687"/>
                <a:gd name="connsiteX18" fmla="*/ 211024 w 538132"/>
                <a:gd name="connsiteY18" fmla="*/ 0 h 603687"/>
                <a:gd name="connsiteX19" fmla="*/ 327177 w 538132"/>
                <a:gd name="connsiteY19" fmla="*/ 0 h 603687"/>
                <a:gd name="connsiteX20" fmla="*/ 343371 w 538132"/>
                <a:gd name="connsiteY20" fmla="*/ 16168 h 603687"/>
                <a:gd name="connsiteX21" fmla="*/ 343371 w 538132"/>
                <a:gd name="connsiteY21" fmla="*/ 587519 h 603687"/>
                <a:gd name="connsiteX22" fmla="*/ 327177 w 538132"/>
                <a:gd name="connsiteY22" fmla="*/ 603687 h 603687"/>
                <a:gd name="connsiteX23" fmla="*/ 211024 w 538132"/>
                <a:gd name="connsiteY23" fmla="*/ 603687 h 603687"/>
                <a:gd name="connsiteX24" fmla="*/ 194831 w 538132"/>
                <a:gd name="connsiteY24" fmla="*/ 587519 h 603687"/>
                <a:gd name="connsiteX25" fmla="*/ 194831 w 538132"/>
                <a:gd name="connsiteY25" fmla="*/ 16168 h 603687"/>
                <a:gd name="connsiteX26" fmla="*/ 211024 w 538132"/>
                <a:gd name="connsiteY26" fmla="*/ 0 h 60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8132" h="603687">
                  <a:moveTo>
                    <a:pt x="16193" y="302232"/>
                  </a:moveTo>
                  <a:lnTo>
                    <a:pt x="132346" y="302232"/>
                  </a:lnTo>
                  <a:cubicBezTo>
                    <a:pt x="141235" y="302232"/>
                    <a:pt x="148540" y="309525"/>
                    <a:pt x="148540" y="318399"/>
                  </a:cubicBezTo>
                  <a:lnTo>
                    <a:pt x="148540" y="587520"/>
                  </a:lnTo>
                  <a:cubicBezTo>
                    <a:pt x="148540" y="596394"/>
                    <a:pt x="141235" y="603687"/>
                    <a:pt x="132346" y="603687"/>
                  </a:cubicBezTo>
                  <a:lnTo>
                    <a:pt x="16193" y="603687"/>
                  </a:lnTo>
                  <a:cubicBezTo>
                    <a:pt x="7305" y="603687"/>
                    <a:pt x="0" y="596394"/>
                    <a:pt x="0" y="587520"/>
                  </a:cubicBezTo>
                  <a:lnTo>
                    <a:pt x="0" y="318399"/>
                  </a:lnTo>
                  <a:cubicBezTo>
                    <a:pt x="0" y="309525"/>
                    <a:pt x="7305" y="302232"/>
                    <a:pt x="16193" y="302232"/>
                  </a:cubicBezTo>
                  <a:close/>
                  <a:moveTo>
                    <a:pt x="405786" y="186857"/>
                  </a:moveTo>
                  <a:lnTo>
                    <a:pt x="521939" y="186857"/>
                  </a:lnTo>
                  <a:cubicBezTo>
                    <a:pt x="530827" y="186857"/>
                    <a:pt x="538132" y="194029"/>
                    <a:pt x="538132" y="203025"/>
                  </a:cubicBezTo>
                  <a:lnTo>
                    <a:pt x="538132" y="587520"/>
                  </a:lnTo>
                  <a:cubicBezTo>
                    <a:pt x="538132" y="596393"/>
                    <a:pt x="530827" y="603687"/>
                    <a:pt x="521939" y="603687"/>
                  </a:cubicBezTo>
                  <a:lnTo>
                    <a:pt x="405786" y="603687"/>
                  </a:lnTo>
                  <a:cubicBezTo>
                    <a:pt x="396897" y="603687"/>
                    <a:pt x="389592" y="596393"/>
                    <a:pt x="389592" y="587520"/>
                  </a:cubicBezTo>
                  <a:lnTo>
                    <a:pt x="389592" y="203025"/>
                  </a:lnTo>
                  <a:cubicBezTo>
                    <a:pt x="389592" y="194029"/>
                    <a:pt x="396897" y="186857"/>
                    <a:pt x="405786" y="186857"/>
                  </a:cubicBezTo>
                  <a:close/>
                  <a:moveTo>
                    <a:pt x="211024" y="0"/>
                  </a:moveTo>
                  <a:lnTo>
                    <a:pt x="327177" y="0"/>
                  </a:lnTo>
                  <a:cubicBezTo>
                    <a:pt x="336066" y="0"/>
                    <a:pt x="343371" y="7294"/>
                    <a:pt x="343371" y="16168"/>
                  </a:cubicBezTo>
                  <a:lnTo>
                    <a:pt x="343371" y="587519"/>
                  </a:lnTo>
                  <a:cubicBezTo>
                    <a:pt x="343371" y="596393"/>
                    <a:pt x="336066" y="603687"/>
                    <a:pt x="327177" y="603687"/>
                  </a:cubicBezTo>
                  <a:lnTo>
                    <a:pt x="211024" y="603687"/>
                  </a:lnTo>
                  <a:cubicBezTo>
                    <a:pt x="202136" y="603687"/>
                    <a:pt x="194831" y="596393"/>
                    <a:pt x="194831" y="587519"/>
                  </a:cubicBezTo>
                  <a:lnTo>
                    <a:pt x="194831" y="16168"/>
                  </a:lnTo>
                  <a:cubicBezTo>
                    <a:pt x="194831" y="7294"/>
                    <a:pt x="202136" y="0"/>
                    <a:pt x="211024" y="0"/>
                  </a:cubicBezTo>
                  <a:close/>
                </a:path>
              </a:pathLst>
            </a:custGeom>
            <a:solidFill>
              <a:schemeClr val="bg1"/>
            </a:solidFill>
            <a:ln>
              <a:noFill/>
            </a:ln>
          </p:spPr>
          <p:txBody>
            <a:bodyPr/>
            <a:lstStyle/>
            <a:p>
              <a:pPr>
                <a:lnSpc>
                  <a:spcPct val="120000"/>
                </a:lnSpc>
              </a:pPr>
              <a:endParaRPr lang="zh-CN" altLang="en-US">
                <a:latin typeface="思源黑体" panose="020B0500000000000000" pitchFamily="34" charset="-122"/>
                <a:ea typeface="思源黑体" panose="020B0500000000000000" pitchFamily="34" charset="-122"/>
                <a:sym typeface="Arial" panose="020B0604020202020204" pitchFamily="34" charset="0"/>
              </a:endParaRPr>
            </a:p>
          </p:txBody>
        </p:sp>
        <p:sp>
          <p:nvSpPr>
            <p:cNvPr id="518" name="two-coin-stacks_72132"/>
            <p:cNvSpPr>
              <a:spLocks noChangeAspect="1"/>
            </p:cNvSpPr>
            <p:nvPr>
              <p:custDataLst>
                <p:tags r:id="rId24"/>
              </p:custDataLst>
            </p:nvPr>
          </p:nvSpPr>
          <p:spPr bwMode="auto">
            <a:xfrm>
              <a:off x="4553934" y="3874625"/>
              <a:ext cx="224374" cy="221208"/>
            </a:xfrm>
            <a:custGeom>
              <a:avLst/>
              <a:gdLst>
                <a:gd name="connsiteX0" fmla="*/ 261001 w 608698"/>
                <a:gd name="connsiteY0" fmla="*/ 479068 h 600088"/>
                <a:gd name="connsiteX1" fmla="*/ 432425 w 608698"/>
                <a:gd name="connsiteY1" fmla="*/ 554184 h 600088"/>
                <a:gd name="connsiteX2" fmla="*/ 603774 w 608698"/>
                <a:gd name="connsiteY2" fmla="*/ 479068 h 600088"/>
                <a:gd name="connsiteX3" fmla="*/ 608697 w 608698"/>
                <a:gd name="connsiteY3" fmla="*/ 502020 h 600088"/>
                <a:gd name="connsiteX4" fmla="*/ 432425 w 608698"/>
                <a:gd name="connsiteY4" fmla="*/ 600088 h 600088"/>
                <a:gd name="connsiteX5" fmla="*/ 256152 w 608698"/>
                <a:gd name="connsiteY5" fmla="*/ 502020 h 600088"/>
                <a:gd name="connsiteX6" fmla="*/ 261001 w 608698"/>
                <a:gd name="connsiteY6" fmla="*/ 479068 h 600088"/>
                <a:gd name="connsiteX7" fmla="*/ 4924 w 608698"/>
                <a:gd name="connsiteY7" fmla="*/ 382605 h 600088"/>
                <a:gd name="connsiteX8" fmla="*/ 176285 w 608698"/>
                <a:gd name="connsiteY8" fmla="*/ 457793 h 600088"/>
                <a:gd name="connsiteX9" fmla="*/ 236041 w 608698"/>
                <a:gd name="connsiteY9" fmla="*/ 451980 h 600088"/>
                <a:gd name="connsiteX10" fmla="*/ 231640 w 608698"/>
                <a:gd name="connsiteY10" fmla="*/ 462264 h 600088"/>
                <a:gd name="connsiteX11" fmla="*/ 225000 w 608698"/>
                <a:gd name="connsiteY11" fmla="*/ 493412 h 600088"/>
                <a:gd name="connsiteX12" fmla="*/ 225298 w 608698"/>
                <a:gd name="connsiteY12" fmla="*/ 499820 h 600088"/>
                <a:gd name="connsiteX13" fmla="*/ 176285 w 608698"/>
                <a:gd name="connsiteY13" fmla="*/ 503695 h 600088"/>
                <a:gd name="connsiteX14" fmla="*/ 0 w 608698"/>
                <a:gd name="connsiteY14" fmla="*/ 405556 h 600088"/>
                <a:gd name="connsiteX15" fmla="*/ 4924 w 608698"/>
                <a:gd name="connsiteY15" fmla="*/ 382605 h 600088"/>
                <a:gd name="connsiteX16" fmla="*/ 261001 w 608698"/>
                <a:gd name="connsiteY16" fmla="*/ 375478 h 600088"/>
                <a:gd name="connsiteX17" fmla="*/ 432425 w 608698"/>
                <a:gd name="connsiteY17" fmla="*/ 450622 h 600088"/>
                <a:gd name="connsiteX18" fmla="*/ 603774 w 608698"/>
                <a:gd name="connsiteY18" fmla="*/ 375478 h 600088"/>
                <a:gd name="connsiteX19" fmla="*/ 608697 w 608698"/>
                <a:gd name="connsiteY19" fmla="*/ 398416 h 600088"/>
                <a:gd name="connsiteX20" fmla="*/ 432425 w 608698"/>
                <a:gd name="connsiteY20" fmla="*/ 496498 h 600088"/>
                <a:gd name="connsiteX21" fmla="*/ 256152 w 608698"/>
                <a:gd name="connsiteY21" fmla="*/ 398416 h 600088"/>
                <a:gd name="connsiteX22" fmla="*/ 261001 w 608698"/>
                <a:gd name="connsiteY22" fmla="*/ 375478 h 600088"/>
                <a:gd name="connsiteX23" fmla="*/ 4924 w 608698"/>
                <a:gd name="connsiteY23" fmla="*/ 279086 h 600088"/>
                <a:gd name="connsiteX24" fmla="*/ 176285 w 608698"/>
                <a:gd name="connsiteY24" fmla="*/ 354274 h 600088"/>
                <a:gd name="connsiteX25" fmla="*/ 236041 w 608698"/>
                <a:gd name="connsiteY25" fmla="*/ 348461 h 600088"/>
                <a:gd name="connsiteX26" fmla="*/ 231640 w 608698"/>
                <a:gd name="connsiteY26" fmla="*/ 358745 h 600088"/>
                <a:gd name="connsiteX27" fmla="*/ 225000 w 608698"/>
                <a:gd name="connsiteY27" fmla="*/ 389818 h 600088"/>
                <a:gd name="connsiteX28" fmla="*/ 225298 w 608698"/>
                <a:gd name="connsiteY28" fmla="*/ 396301 h 600088"/>
                <a:gd name="connsiteX29" fmla="*/ 176285 w 608698"/>
                <a:gd name="connsiteY29" fmla="*/ 400176 h 600088"/>
                <a:gd name="connsiteX30" fmla="*/ 0 w 608698"/>
                <a:gd name="connsiteY30" fmla="*/ 302037 h 600088"/>
                <a:gd name="connsiteX31" fmla="*/ 4924 w 608698"/>
                <a:gd name="connsiteY31" fmla="*/ 279086 h 600088"/>
                <a:gd name="connsiteX32" fmla="*/ 261001 w 608698"/>
                <a:gd name="connsiteY32" fmla="*/ 271959 h 600088"/>
                <a:gd name="connsiteX33" fmla="*/ 432425 w 608698"/>
                <a:gd name="connsiteY33" fmla="*/ 347103 h 600088"/>
                <a:gd name="connsiteX34" fmla="*/ 603774 w 608698"/>
                <a:gd name="connsiteY34" fmla="*/ 271959 h 600088"/>
                <a:gd name="connsiteX35" fmla="*/ 608697 w 608698"/>
                <a:gd name="connsiteY35" fmla="*/ 294897 h 600088"/>
                <a:gd name="connsiteX36" fmla="*/ 432425 w 608698"/>
                <a:gd name="connsiteY36" fmla="*/ 392979 h 600088"/>
                <a:gd name="connsiteX37" fmla="*/ 256152 w 608698"/>
                <a:gd name="connsiteY37" fmla="*/ 294897 h 600088"/>
                <a:gd name="connsiteX38" fmla="*/ 261001 w 608698"/>
                <a:gd name="connsiteY38" fmla="*/ 271959 h 600088"/>
                <a:gd name="connsiteX39" fmla="*/ 4924 w 608698"/>
                <a:gd name="connsiteY39" fmla="*/ 175567 h 600088"/>
                <a:gd name="connsiteX40" fmla="*/ 176285 w 608698"/>
                <a:gd name="connsiteY40" fmla="*/ 250713 h 600088"/>
                <a:gd name="connsiteX41" fmla="*/ 236041 w 608698"/>
                <a:gd name="connsiteY41" fmla="*/ 244904 h 600088"/>
                <a:gd name="connsiteX42" fmla="*/ 231640 w 608698"/>
                <a:gd name="connsiteY42" fmla="*/ 255182 h 600088"/>
                <a:gd name="connsiteX43" fmla="*/ 225000 w 608698"/>
                <a:gd name="connsiteY43" fmla="*/ 286238 h 600088"/>
                <a:gd name="connsiteX44" fmla="*/ 225298 w 608698"/>
                <a:gd name="connsiteY44" fmla="*/ 292718 h 600088"/>
                <a:gd name="connsiteX45" fmla="*/ 176285 w 608698"/>
                <a:gd name="connsiteY45" fmla="*/ 296516 h 600088"/>
                <a:gd name="connsiteX46" fmla="*/ 0 w 608698"/>
                <a:gd name="connsiteY46" fmla="*/ 198506 h 600088"/>
                <a:gd name="connsiteX47" fmla="*/ 4924 w 608698"/>
                <a:gd name="connsiteY47" fmla="*/ 175567 h 600088"/>
                <a:gd name="connsiteX48" fmla="*/ 432425 w 608698"/>
                <a:gd name="connsiteY48" fmla="*/ 96392 h 600088"/>
                <a:gd name="connsiteX49" fmla="*/ 608698 w 608698"/>
                <a:gd name="connsiteY49" fmla="*/ 194443 h 600088"/>
                <a:gd name="connsiteX50" fmla="*/ 432425 w 608698"/>
                <a:gd name="connsiteY50" fmla="*/ 292494 h 600088"/>
                <a:gd name="connsiteX51" fmla="*/ 256152 w 608698"/>
                <a:gd name="connsiteY51" fmla="*/ 194443 h 600088"/>
                <a:gd name="connsiteX52" fmla="*/ 432425 w 608698"/>
                <a:gd name="connsiteY52" fmla="*/ 96392 h 600088"/>
                <a:gd name="connsiteX53" fmla="*/ 176258 w 608698"/>
                <a:gd name="connsiteY53" fmla="*/ 0 h 600088"/>
                <a:gd name="connsiteX54" fmla="*/ 347817 w 608698"/>
                <a:gd name="connsiteY54" fmla="*/ 75446 h 600088"/>
                <a:gd name="connsiteX55" fmla="*/ 224966 w 608698"/>
                <a:gd name="connsiteY55" fmla="*/ 185823 h 600088"/>
                <a:gd name="connsiteX56" fmla="*/ 225264 w 608698"/>
                <a:gd name="connsiteY56" fmla="*/ 192228 h 600088"/>
                <a:gd name="connsiteX57" fmla="*/ 176258 w 608698"/>
                <a:gd name="connsiteY57" fmla="*/ 196101 h 600088"/>
                <a:gd name="connsiteX58" fmla="*/ 0 w 608698"/>
                <a:gd name="connsiteY58" fmla="*/ 98013 h 600088"/>
                <a:gd name="connsiteX59" fmla="*/ 176258 w 608698"/>
                <a:gd name="connsiteY59" fmla="*/ 0 h 6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8698" h="600088">
                  <a:moveTo>
                    <a:pt x="261001" y="479068"/>
                  </a:moveTo>
                  <a:cubicBezTo>
                    <a:pt x="279575" y="522140"/>
                    <a:pt x="349249" y="554184"/>
                    <a:pt x="432425" y="554184"/>
                  </a:cubicBezTo>
                  <a:cubicBezTo>
                    <a:pt x="515600" y="554184"/>
                    <a:pt x="585199" y="522140"/>
                    <a:pt x="603774" y="479068"/>
                  </a:cubicBezTo>
                  <a:cubicBezTo>
                    <a:pt x="606981" y="486371"/>
                    <a:pt x="608697" y="494046"/>
                    <a:pt x="608697" y="502020"/>
                  </a:cubicBezTo>
                  <a:cubicBezTo>
                    <a:pt x="608697" y="556196"/>
                    <a:pt x="529774" y="600088"/>
                    <a:pt x="432425" y="600088"/>
                  </a:cubicBezTo>
                  <a:cubicBezTo>
                    <a:pt x="335076" y="600088"/>
                    <a:pt x="256152" y="556196"/>
                    <a:pt x="256152" y="502020"/>
                  </a:cubicBezTo>
                  <a:cubicBezTo>
                    <a:pt x="256152" y="494046"/>
                    <a:pt x="257868" y="486371"/>
                    <a:pt x="261001" y="479068"/>
                  </a:cubicBezTo>
                  <a:close/>
                  <a:moveTo>
                    <a:pt x="4924" y="382605"/>
                  </a:moveTo>
                  <a:cubicBezTo>
                    <a:pt x="23425" y="425750"/>
                    <a:pt x="93103" y="457793"/>
                    <a:pt x="176285" y="457793"/>
                  </a:cubicBezTo>
                  <a:cubicBezTo>
                    <a:pt x="197248" y="457793"/>
                    <a:pt x="217391" y="455781"/>
                    <a:pt x="236041" y="451980"/>
                  </a:cubicBezTo>
                  <a:lnTo>
                    <a:pt x="231640" y="462264"/>
                  </a:lnTo>
                  <a:cubicBezTo>
                    <a:pt x="227238" y="472398"/>
                    <a:pt x="225000" y="482905"/>
                    <a:pt x="225000" y="493412"/>
                  </a:cubicBezTo>
                  <a:cubicBezTo>
                    <a:pt x="225000" y="495573"/>
                    <a:pt x="225149" y="497734"/>
                    <a:pt x="225298" y="499820"/>
                  </a:cubicBezTo>
                  <a:cubicBezTo>
                    <a:pt x="209781" y="502354"/>
                    <a:pt x="193294" y="503695"/>
                    <a:pt x="176285" y="503695"/>
                  </a:cubicBezTo>
                  <a:cubicBezTo>
                    <a:pt x="78929" y="503695"/>
                    <a:pt x="0" y="459730"/>
                    <a:pt x="0" y="405556"/>
                  </a:cubicBezTo>
                  <a:cubicBezTo>
                    <a:pt x="0" y="397657"/>
                    <a:pt x="1716" y="389982"/>
                    <a:pt x="4924" y="382605"/>
                  </a:cubicBezTo>
                  <a:close/>
                  <a:moveTo>
                    <a:pt x="261001" y="375478"/>
                  </a:moveTo>
                  <a:cubicBezTo>
                    <a:pt x="279575" y="418598"/>
                    <a:pt x="349249" y="450622"/>
                    <a:pt x="432425" y="450622"/>
                  </a:cubicBezTo>
                  <a:cubicBezTo>
                    <a:pt x="515600" y="450622"/>
                    <a:pt x="585199" y="418598"/>
                    <a:pt x="603774" y="375478"/>
                  </a:cubicBezTo>
                  <a:cubicBezTo>
                    <a:pt x="606981" y="382851"/>
                    <a:pt x="608697" y="390522"/>
                    <a:pt x="608697" y="398416"/>
                  </a:cubicBezTo>
                  <a:cubicBezTo>
                    <a:pt x="608697" y="452558"/>
                    <a:pt x="529774" y="496498"/>
                    <a:pt x="432425" y="496498"/>
                  </a:cubicBezTo>
                  <a:cubicBezTo>
                    <a:pt x="335076" y="496498"/>
                    <a:pt x="256152" y="452558"/>
                    <a:pt x="256152" y="398416"/>
                  </a:cubicBezTo>
                  <a:cubicBezTo>
                    <a:pt x="256152" y="390522"/>
                    <a:pt x="257868" y="382851"/>
                    <a:pt x="261001" y="375478"/>
                  </a:cubicBezTo>
                  <a:close/>
                  <a:moveTo>
                    <a:pt x="4924" y="279086"/>
                  </a:moveTo>
                  <a:cubicBezTo>
                    <a:pt x="23425" y="322231"/>
                    <a:pt x="93103" y="354274"/>
                    <a:pt x="176285" y="354274"/>
                  </a:cubicBezTo>
                  <a:cubicBezTo>
                    <a:pt x="197248" y="354274"/>
                    <a:pt x="217391" y="352187"/>
                    <a:pt x="236041" y="348461"/>
                  </a:cubicBezTo>
                  <a:lnTo>
                    <a:pt x="231640" y="358745"/>
                  </a:lnTo>
                  <a:cubicBezTo>
                    <a:pt x="227238" y="368879"/>
                    <a:pt x="225000" y="379311"/>
                    <a:pt x="225000" y="389818"/>
                  </a:cubicBezTo>
                  <a:cubicBezTo>
                    <a:pt x="225000" y="392054"/>
                    <a:pt x="225149" y="394140"/>
                    <a:pt x="225298" y="396301"/>
                  </a:cubicBezTo>
                  <a:cubicBezTo>
                    <a:pt x="209781" y="398835"/>
                    <a:pt x="193294" y="400176"/>
                    <a:pt x="176285" y="400176"/>
                  </a:cubicBezTo>
                  <a:cubicBezTo>
                    <a:pt x="78929" y="400176"/>
                    <a:pt x="0" y="356211"/>
                    <a:pt x="0" y="302037"/>
                  </a:cubicBezTo>
                  <a:cubicBezTo>
                    <a:pt x="0" y="294138"/>
                    <a:pt x="1716" y="286463"/>
                    <a:pt x="4924" y="279086"/>
                  </a:cubicBezTo>
                  <a:close/>
                  <a:moveTo>
                    <a:pt x="261001" y="271959"/>
                  </a:moveTo>
                  <a:cubicBezTo>
                    <a:pt x="279575" y="315079"/>
                    <a:pt x="349249" y="347103"/>
                    <a:pt x="432425" y="347103"/>
                  </a:cubicBezTo>
                  <a:cubicBezTo>
                    <a:pt x="515600" y="347103"/>
                    <a:pt x="585199" y="315079"/>
                    <a:pt x="603774" y="271959"/>
                  </a:cubicBezTo>
                  <a:cubicBezTo>
                    <a:pt x="606981" y="279332"/>
                    <a:pt x="608697" y="287003"/>
                    <a:pt x="608697" y="294897"/>
                  </a:cubicBezTo>
                  <a:cubicBezTo>
                    <a:pt x="608697" y="349039"/>
                    <a:pt x="529774" y="392979"/>
                    <a:pt x="432425" y="392979"/>
                  </a:cubicBezTo>
                  <a:cubicBezTo>
                    <a:pt x="335076" y="392979"/>
                    <a:pt x="256152" y="349039"/>
                    <a:pt x="256152" y="294897"/>
                  </a:cubicBezTo>
                  <a:cubicBezTo>
                    <a:pt x="256152" y="287003"/>
                    <a:pt x="257868" y="279332"/>
                    <a:pt x="261001" y="271959"/>
                  </a:cubicBezTo>
                  <a:close/>
                  <a:moveTo>
                    <a:pt x="4924" y="175567"/>
                  </a:moveTo>
                  <a:cubicBezTo>
                    <a:pt x="23425" y="218689"/>
                    <a:pt x="93103" y="250713"/>
                    <a:pt x="176285" y="250713"/>
                  </a:cubicBezTo>
                  <a:cubicBezTo>
                    <a:pt x="197248" y="250713"/>
                    <a:pt x="217391" y="248628"/>
                    <a:pt x="236041" y="244904"/>
                  </a:cubicBezTo>
                  <a:lnTo>
                    <a:pt x="231640" y="255182"/>
                  </a:lnTo>
                  <a:cubicBezTo>
                    <a:pt x="227238" y="265311"/>
                    <a:pt x="225000" y="275737"/>
                    <a:pt x="225000" y="286238"/>
                  </a:cubicBezTo>
                  <a:cubicBezTo>
                    <a:pt x="225000" y="288398"/>
                    <a:pt x="225149" y="290558"/>
                    <a:pt x="225298" y="292718"/>
                  </a:cubicBezTo>
                  <a:cubicBezTo>
                    <a:pt x="209781" y="295175"/>
                    <a:pt x="193294" y="296516"/>
                    <a:pt x="176285" y="296516"/>
                  </a:cubicBezTo>
                  <a:cubicBezTo>
                    <a:pt x="78929" y="296516"/>
                    <a:pt x="0" y="252650"/>
                    <a:pt x="0" y="198506"/>
                  </a:cubicBezTo>
                  <a:cubicBezTo>
                    <a:pt x="0" y="190611"/>
                    <a:pt x="1716" y="182940"/>
                    <a:pt x="4924" y="175567"/>
                  </a:cubicBezTo>
                  <a:close/>
                  <a:moveTo>
                    <a:pt x="432425" y="96392"/>
                  </a:moveTo>
                  <a:cubicBezTo>
                    <a:pt x="529778" y="96392"/>
                    <a:pt x="608698" y="140291"/>
                    <a:pt x="608698" y="194443"/>
                  </a:cubicBezTo>
                  <a:cubicBezTo>
                    <a:pt x="608698" y="248595"/>
                    <a:pt x="529778" y="292494"/>
                    <a:pt x="432425" y="292494"/>
                  </a:cubicBezTo>
                  <a:cubicBezTo>
                    <a:pt x="335072" y="292494"/>
                    <a:pt x="256152" y="248595"/>
                    <a:pt x="256152" y="194443"/>
                  </a:cubicBezTo>
                  <a:cubicBezTo>
                    <a:pt x="256152" y="140291"/>
                    <a:pt x="335072" y="96392"/>
                    <a:pt x="432425" y="96392"/>
                  </a:cubicBezTo>
                  <a:close/>
                  <a:moveTo>
                    <a:pt x="176258" y="0"/>
                  </a:moveTo>
                  <a:cubicBezTo>
                    <a:pt x="259651" y="0"/>
                    <a:pt x="329542" y="32175"/>
                    <a:pt x="347817" y="75446"/>
                  </a:cubicBezTo>
                  <a:cubicBezTo>
                    <a:pt x="275166" y="92800"/>
                    <a:pt x="224966" y="135103"/>
                    <a:pt x="224966" y="185823"/>
                  </a:cubicBezTo>
                  <a:cubicBezTo>
                    <a:pt x="224966" y="187983"/>
                    <a:pt x="225115" y="190143"/>
                    <a:pt x="225264" y="192228"/>
                  </a:cubicBezTo>
                  <a:cubicBezTo>
                    <a:pt x="209749" y="194760"/>
                    <a:pt x="193265" y="196101"/>
                    <a:pt x="176258" y="196101"/>
                  </a:cubicBezTo>
                  <a:cubicBezTo>
                    <a:pt x="78917" y="196101"/>
                    <a:pt x="0" y="152159"/>
                    <a:pt x="0" y="98013"/>
                  </a:cubicBezTo>
                  <a:cubicBezTo>
                    <a:pt x="0" y="43868"/>
                    <a:pt x="78917" y="0"/>
                    <a:pt x="176258" y="0"/>
                  </a:cubicBezTo>
                  <a:close/>
                </a:path>
              </a:pathLst>
            </a:custGeom>
            <a:solidFill>
              <a:schemeClr val="bg1"/>
            </a:solidFill>
            <a:ln>
              <a:noFill/>
            </a:ln>
          </p:spPr>
          <p:txBody>
            <a:bodyPr/>
            <a:lstStyle/>
            <a:p>
              <a:pPr>
                <a:lnSpc>
                  <a:spcPct val="120000"/>
                </a:lnSpc>
              </a:pPr>
              <a:endParaRPr lang="zh-CN" altLang="en-US">
                <a:latin typeface="思源黑体" panose="020B0500000000000000" pitchFamily="34" charset="-122"/>
                <a:ea typeface="思源黑体" panose="020B0500000000000000" pitchFamily="34" charset="-122"/>
                <a:sym typeface="Arial" panose="020B0604020202020204" pitchFamily="34" charset="0"/>
              </a:endParaRPr>
            </a:p>
          </p:txBody>
        </p:sp>
        <p:sp>
          <p:nvSpPr>
            <p:cNvPr id="519" name="validate-search_64702"/>
            <p:cNvSpPr>
              <a:spLocks noChangeAspect="1"/>
            </p:cNvSpPr>
            <p:nvPr>
              <p:custDataLst>
                <p:tags r:id="rId25"/>
              </p:custDataLst>
            </p:nvPr>
          </p:nvSpPr>
          <p:spPr bwMode="auto">
            <a:xfrm>
              <a:off x="3922805" y="3107974"/>
              <a:ext cx="221543" cy="221208"/>
            </a:xfrm>
            <a:custGeom>
              <a:avLst/>
              <a:gdLst>
                <a:gd name="connsiteX0" fmla="*/ 444103 w 607089"/>
                <a:gd name="connsiteY0" fmla="*/ 163584 h 606152"/>
                <a:gd name="connsiteX1" fmla="*/ 469914 w 607089"/>
                <a:gd name="connsiteY1" fmla="*/ 176766 h 606152"/>
                <a:gd name="connsiteX2" fmla="*/ 475193 w 607089"/>
                <a:gd name="connsiteY2" fmla="*/ 220412 h 606152"/>
                <a:gd name="connsiteX3" fmla="*/ 378258 w 607089"/>
                <a:gd name="connsiteY3" fmla="*/ 317225 h 606152"/>
                <a:gd name="connsiteX4" fmla="*/ 346435 w 607089"/>
                <a:gd name="connsiteY4" fmla="*/ 330260 h 606152"/>
                <a:gd name="connsiteX5" fmla="*/ 313879 w 607089"/>
                <a:gd name="connsiteY5" fmla="*/ 316492 h 606152"/>
                <a:gd name="connsiteX6" fmla="*/ 248913 w 607089"/>
                <a:gd name="connsiteY6" fmla="*/ 251755 h 606152"/>
                <a:gd name="connsiteX7" fmla="*/ 242021 w 607089"/>
                <a:gd name="connsiteY7" fmla="*/ 228760 h 606152"/>
                <a:gd name="connsiteX8" fmla="*/ 254926 w 607089"/>
                <a:gd name="connsiteY8" fmla="*/ 208695 h 606152"/>
                <a:gd name="connsiteX9" fmla="*/ 280883 w 607089"/>
                <a:gd name="connsiteY9" fmla="*/ 195074 h 606152"/>
                <a:gd name="connsiteX10" fmla="*/ 297894 w 607089"/>
                <a:gd name="connsiteY10" fmla="*/ 202836 h 606152"/>
                <a:gd name="connsiteX11" fmla="*/ 342036 w 607089"/>
                <a:gd name="connsiteY11" fmla="*/ 246922 h 606152"/>
                <a:gd name="connsiteX12" fmla="*/ 346435 w 607089"/>
                <a:gd name="connsiteY12" fmla="*/ 249705 h 606152"/>
                <a:gd name="connsiteX13" fmla="*/ 350541 w 607089"/>
                <a:gd name="connsiteY13" fmla="*/ 247068 h 606152"/>
                <a:gd name="connsiteX14" fmla="*/ 426212 w 607089"/>
                <a:gd name="connsiteY14" fmla="*/ 171493 h 606152"/>
                <a:gd name="connsiteX15" fmla="*/ 444103 w 607089"/>
                <a:gd name="connsiteY15" fmla="*/ 163584 h 606152"/>
                <a:gd name="connsiteX16" fmla="*/ 360877 w 607089"/>
                <a:gd name="connsiteY16" fmla="*/ 64177 h 606152"/>
                <a:gd name="connsiteX17" fmla="*/ 232178 w 607089"/>
                <a:gd name="connsiteY17" fmla="*/ 117334 h 606152"/>
                <a:gd name="connsiteX18" fmla="*/ 232178 w 607089"/>
                <a:gd name="connsiteY18" fmla="*/ 374333 h 606152"/>
                <a:gd name="connsiteX19" fmla="*/ 489575 w 607089"/>
                <a:gd name="connsiteY19" fmla="*/ 374333 h 606152"/>
                <a:gd name="connsiteX20" fmla="*/ 489575 w 607089"/>
                <a:gd name="connsiteY20" fmla="*/ 117334 h 606152"/>
                <a:gd name="connsiteX21" fmla="*/ 360877 w 607089"/>
                <a:gd name="connsiteY21" fmla="*/ 64177 h 606152"/>
                <a:gd name="connsiteX22" fmla="*/ 360876 w 607089"/>
                <a:gd name="connsiteY22" fmla="*/ 0 h 606152"/>
                <a:gd name="connsiteX23" fmla="*/ 535041 w 607089"/>
                <a:gd name="connsiteY23" fmla="*/ 71938 h 606152"/>
                <a:gd name="connsiteX24" fmla="*/ 535041 w 607089"/>
                <a:gd name="connsiteY24" fmla="*/ 419729 h 606152"/>
                <a:gd name="connsiteX25" fmla="*/ 237751 w 607089"/>
                <a:gd name="connsiteY25" fmla="*/ 456778 h 606152"/>
                <a:gd name="connsiteX26" fmla="*/ 225138 w 607089"/>
                <a:gd name="connsiteY26" fmla="*/ 458388 h 606152"/>
                <a:gd name="connsiteX27" fmla="*/ 99740 w 607089"/>
                <a:gd name="connsiteY27" fmla="*/ 583593 h 606152"/>
                <a:gd name="connsiteX28" fmla="*/ 17607 w 607089"/>
                <a:gd name="connsiteY28" fmla="*/ 592379 h 606152"/>
                <a:gd name="connsiteX29" fmla="*/ 13794 w 607089"/>
                <a:gd name="connsiteY29" fmla="*/ 588572 h 606152"/>
                <a:gd name="connsiteX30" fmla="*/ 22594 w 607089"/>
                <a:gd name="connsiteY30" fmla="*/ 506567 h 606152"/>
                <a:gd name="connsiteX31" fmla="*/ 148139 w 607089"/>
                <a:gd name="connsiteY31" fmla="*/ 381069 h 606152"/>
                <a:gd name="connsiteX32" fmla="*/ 149606 w 607089"/>
                <a:gd name="connsiteY32" fmla="*/ 368768 h 606152"/>
                <a:gd name="connsiteX33" fmla="*/ 186712 w 607089"/>
                <a:gd name="connsiteY33" fmla="*/ 71938 h 606152"/>
                <a:gd name="connsiteX34" fmla="*/ 360876 w 607089"/>
                <a:gd name="connsiteY34" fmla="*/ 0 h 60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7089" h="606152">
                  <a:moveTo>
                    <a:pt x="444103" y="163584"/>
                  </a:moveTo>
                  <a:cubicBezTo>
                    <a:pt x="452462" y="163584"/>
                    <a:pt x="461261" y="167978"/>
                    <a:pt x="469914" y="176766"/>
                  </a:cubicBezTo>
                  <a:cubicBezTo>
                    <a:pt x="485459" y="192291"/>
                    <a:pt x="487365" y="208256"/>
                    <a:pt x="475193" y="220412"/>
                  </a:cubicBezTo>
                  <a:lnTo>
                    <a:pt x="378258" y="317225"/>
                  </a:lnTo>
                  <a:cubicBezTo>
                    <a:pt x="369459" y="326013"/>
                    <a:pt x="359047" y="330260"/>
                    <a:pt x="346435" y="330260"/>
                  </a:cubicBezTo>
                  <a:cubicBezTo>
                    <a:pt x="337783" y="330260"/>
                    <a:pt x="325171" y="327917"/>
                    <a:pt x="313879" y="316492"/>
                  </a:cubicBezTo>
                  <a:lnTo>
                    <a:pt x="248913" y="251755"/>
                  </a:lnTo>
                  <a:cubicBezTo>
                    <a:pt x="242314" y="245018"/>
                    <a:pt x="239821" y="237109"/>
                    <a:pt x="242021" y="228760"/>
                  </a:cubicBezTo>
                  <a:cubicBezTo>
                    <a:pt x="243634" y="222463"/>
                    <a:pt x="247887" y="215872"/>
                    <a:pt x="254926" y="208695"/>
                  </a:cubicBezTo>
                  <a:cubicBezTo>
                    <a:pt x="264165" y="199614"/>
                    <a:pt x="272670" y="195074"/>
                    <a:pt x="280883" y="195074"/>
                  </a:cubicBezTo>
                  <a:cubicBezTo>
                    <a:pt x="287042" y="195074"/>
                    <a:pt x="292761" y="197710"/>
                    <a:pt x="297894" y="202836"/>
                  </a:cubicBezTo>
                  <a:cubicBezTo>
                    <a:pt x="298187" y="203129"/>
                    <a:pt x="326491" y="231397"/>
                    <a:pt x="342036" y="246922"/>
                  </a:cubicBezTo>
                  <a:cubicBezTo>
                    <a:pt x="343649" y="248533"/>
                    <a:pt x="344529" y="249705"/>
                    <a:pt x="346435" y="249705"/>
                  </a:cubicBezTo>
                  <a:cubicBezTo>
                    <a:pt x="348195" y="249705"/>
                    <a:pt x="349075" y="248533"/>
                    <a:pt x="350541" y="247068"/>
                  </a:cubicBezTo>
                  <a:cubicBezTo>
                    <a:pt x="376058" y="221584"/>
                    <a:pt x="425626" y="172079"/>
                    <a:pt x="426212" y="171493"/>
                  </a:cubicBezTo>
                  <a:cubicBezTo>
                    <a:pt x="431492" y="166220"/>
                    <a:pt x="437504" y="163584"/>
                    <a:pt x="444103" y="163584"/>
                  </a:cubicBezTo>
                  <a:close/>
                  <a:moveTo>
                    <a:pt x="360877" y="64177"/>
                  </a:moveTo>
                  <a:cubicBezTo>
                    <a:pt x="314274" y="64177"/>
                    <a:pt x="267671" y="81896"/>
                    <a:pt x="232178" y="117334"/>
                  </a:cubicBezTo>
                  <a:cubicBezTo>
                    <a:pt x="161192" y="188210"/>
                    <a:pt x="161192" y="303457"/>
                    <a:pt x="232178" y="374333"/>
                  </a:cubicBezTo>
                  <a:cubicBezTo>
                    <a:pt x="303164" y="445209"/>
                    <a:pt x="418589" y="445209"/>
                    <a:pt x="489575" y="374333"/>
                  </a:cubicBezTo>
                  <a:cubicBezTo>
                    <a:pt x="560560" y="303457"/>
                    <a:pt x="560560" y="188210"/>
                    <a:pt x="489575" y="117334"/>
                  </a:cubicBezTo>
                  <a:cubicBezTo>
                    <a:pt x="454082" y="81896"/>
                    <a:pt x="407479" y="64177"/>
                    <a:pt x="360877" y="64177"/>
                  </a:cubicBezTo>
                  <a:close/>
                  <a:moveTo>
                    <a:pt x="360876" y="0"/>
                  </a:moveTo>
                  <a:cubicBezTo>
                    <a:pt x="423942" y="0"/>
                    <a:pt x="487008" y="23980"/>
                    <a:pt x="535041" y="71938"/>
                  </a:cubicBezTo>
                  <a:cubicBezTo>
                    <a:pt x="631106" y="167855"/>
                    <a:pt x="631106" y="323812"/>
                    <a:pt x="535041" y="419729"/>
                  </a:cubicBezTo>
                  <a:cubicBezTo>
                    <a:pt x="453495" y="501148"/>
                    <a:pt x="332350" y="513449"/>
                    <a:pt x="237751" y="456778"/>
                  </a:cubicBezTo>
                  <a:cubicBezTo>
                    <a:pt x="237751" y="456778"/>
                    <a:pt x="230858" y="452677"/>
                    <a:pt x="225138" y="458388"/>
                  </a:cubicBezTo>
                  <a:cubicBezTo>
                    <a:pt x="193752" y="489726"/>
                    <a:pt x="99740" y="583593"/>
                    <a:pt x="99740" y="583593"/>
                  </a:cubicBezTo>
                  <a:cubicBezTo>
                    <a:pt x="74660" y="608634"/>
                    <a:pt x="39754" y="614638"/>
                    <a:pt x="17607" y="592379"/>
                  </a:cubicBezTo>
                  <a:lnTo>
                    <a:pt x="13794" y="588572"/>
                  </a:lnTo>
                  <a:cubicBezTo>
                    <a:pt x="-8499" y="566460"/>
                    <a:pt x="-2486" y="531608"/>
                    <a:pt x="22594" y="506567"/>
                  </a:cubicBezTo>
                  <a:cubicBezTo>
                    <a:pt x="22594" y="506567"/>
                    <a:pt x="116753" y="412407"/>
                    <a:pt x="148139" y="381069"/>
                  </a:cubicBezTo>
                  <a:cubicBezTo>
                    <a:pt x="153712" y="375651"/>
                    <a:pt x="149606" y="368768"/>
                    <a:pt x="149606" y="368768"/>
                  </a:cubicBezTo>
                  <a:cubicBezTo>
                    <a:pt x="92846" y="274316"/>
                    <a:pt x="105166" y="153358"/>
                    <a:pt x="186712" y="71938"/>
                  </a:cubicBezTo>
                  <a:cubicBezTo>
                    <a:pt x="234745" y="23980"/>
                    <a:pt x="297810" y="0"/>
                    <a:pt x="360876" y="0"/>
                  </a:cubicBezTo>
                  <a:close/>
                </a:path>
              </a:pathLst>
            </a:custGeom>
            <a:solidFill>
              <a:schemeClr val="bg1"/>
            </a:solidFill>
            <a:ln>
              <a:noFill/>
            </a:ln>
          </p:spPr>
          <p:txBody>
            <a:bodyPr/>
            <a:lstStyle/>
            <a:p>
              <a:pPr>
                <a:lnSpc>
                  <a:spcPct val="120000"/>
                </a:lnSpc>
              </a:pPr>
              <a:endParaRPr lang="zh-CN" altLang="en-US">
                <a:latin typeface="思源黑体" panose="020B0500000000000000" pitchFamily="34" charset="-122"/>
                <a:ea typeface="思源黑体" panose="020B0500000000000000" pitchFamily="34" charset="-122"/>
                <a:sym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066165" y="1487805"/>
            <a:ext cx="10395317" cy="2599690"/>
            <a:chOff x="2351" y="2649"/>
            <a:chExt cx="15425" cy="4094"/>
          </a:xfrm>
        </p:grpSpPr>
        <p:sp>
          <p:nvSpPr>
            <p:cNvPr id="2" name="圆角矩形 1"/>
            <p:cNvSpPr/>
            <p:nvPr/>
          </p:nvSpPr>
          <p:spPr>
            <a:xfrm>
              <a:off x="2351" y="2649"/>
              <a:ext cx="15425" cy="40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custDataLst>
                <p:tags r:id="rId2"/>
              </p:custDataLst>
            </p:nvPr>
          </p:nvSpPr>
          <p:spPr>
            <a:xfrm>
              <a:off x="7545" y="2956"/>
              <a:ext cx="4383" cy="1239"/>
            </a:xfrm>
            <a:prstGeom prst="rect">
              <a:avLst/>
            </a:prstGeom>
            <a:noFill/>
          </p:spPr>
          <p:txBody>
            <a:bodyPr wrap="square" lIns="91440" tIns="45720" rIns="91440" bIns="45720" rtlCol="0" anchor="b" anchorCtr="0">
              <a:scene3d>
                <a:camera prst="orthographicFront"/>
                <a:lightRig rig="threePt" dir="t">
                  <a:rot lat="0" lon="0" rev="0"/>
                </a:lightRig>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pPr>
              <a:r>
                <a:rPr kumimoji="0" lang="zh-CN" altLang="en-US" sz="3600" spc="200" baseline="0" noProof="0" dirty="0">
                  <a:ln>
                    <a:noFill/>
                  </a:ln>
                  <a:solidFill>
                    <a:srgbClr val="1B933A"/>
                  </a:solidFill>
                  <a:effectLst/>
                  <a:uLnTx/>
                  <a:uFillTx/>
                  <a:latin typeface="印品招牌体 中黑（非商用）" panose="02000500000000000000" pitchFamily="2" charset="-122"/>
                  <a:ea typeface="印品招牌体 中黑（非商用）" panose="02000500000000000000" pitchFamily="2" charset="-122"/>
                  <a:sym typeface="Arial" panose="020B0604020202020204" pitchFamily="34" charset="0"/>
                </a:rPr>
                <a:t>第四章节</a:t>
              </a:r>
            </a:p>
          </p:txBody>
        </p:sp>
        <p:cxnSp>
          <p:nvCxnSpPr>
            <p:cNvPr id="42" name="直接连接符 41"/>
            <p:cNvCxnSpPr/>
            <p:nvPr>
              <p:custDataLst>
                <p:tags r:id="rId3"/>
              </p:custDataLst>
            </p:nvPr>
          </p:nvCxnSpPr>
          <p:spPr>
            <a:xfrm>
              <a:off x="5983" y="3615"/>
              <a:ext cx="1189" cy="0"/>
            </a:xfrm>
            <a:prstGeom prst="line">
              <a:avLst/>
            </a:prstGeom>
            <a:noFill/>
            <a:ln w="6350" cap="flat" cmpd="sng" algn="ctr">
              <a:solidFill>
                <a:srgbClr val="2C7B53"/>
              </a:solidFill>
              <a:prstDash val="solid"/>
              <a:miter lim="800000"/>
            </a:ln>
            <a:effectLst/>
          </p:spPr>
        </p:cxnSp>
        <p:cxnSp>
          <p:nvCxnSpPr>
            <p:cNvPr id="43" name="直接连接符 42"/>
            <p:cNvCxnSpPr/>
            <p:nvPr>
              <p:custDataLst>
                <p:tags r:id="rId4"/>
              </p:custDataLst>
            </p:nvPr>
          </p:nvCxnSpPr>
          <p:spPr>
            <a:xfrm>
              <a:off x="12471" y="3615"/>
              <a:ext cx="1189" cy="0"/>
            </a:xfrm>
            <a:prstGeom prst="line">
              <a:avLst/>
            </a:prstGeom>
            <a:noFill/>
            <a:ln w="6350" cap="flat" cmpd="sng" algn="ctr">
              <a:solidFill>
                <a:srgbClr val="2C7B53"/>
              </a:solidFill>
              <a:prstDash val="solid"/>
              <a:miter lim="800000"/>
            </a:ln>
            <a:effectLst/>
          </p:spPr>
        </p:cxnSp>
        <p:sp>
          <p:nvSpPr>
            <p:cNvPr id="4" name="矩形 3"/>
            <p:cNvSpPr/>
            <p:nvPr>
              <p:custDataLst>
                <p:tags r:id="rId5"/>
              </p:custDataLst>
            </p:nvPr>
          </p:nvSpPr>
          <p:spPr>
            <a:xfrm>
              <a:off x="7623" y="4195"/>
              <a:ext cx="4382" cy="485"/>
            </a:xfrm>
            <a:prstGeom prst="rect">
              <a:avLst/>
            </a:prstGeom>
          </p:spPr>
          <p:txBody>
            <a:bodyPr wrap="square">
              <a:normAutofit fontScale="97500"/>
            </a:bodyPr>
            <a:lstStyle/>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400" spc="200" baseline="0" noProof="0" dirty="0">
                  <a:ln>
                    <a:noFill/>
                  </a:ln>
                  <a:solidFill>
                    <a:srgbClr val="1B933A"/>
                  </a:solidFill>
                  <a:effectLst/>
                  <a:uLnTx/>
                  <a:uFillTx/>
                  <a:latin typeface="印品招牌体 中黑（非商用）" panose="02000500000000000000" pitchFamily="2" charset="-122"/>
                  <a:ea typeface="印品招牌体 中黑（非商用）" panose="02000500000000000000" pitchFamily="2" charset="-122"/>
                  <a:sym typeface="Arial" panose="020B0604020202020204" pitchFamily="34" charset="0"/>
                </a:rPr>
                <a:t>PART four</a:t>
              </a:r>
            </a:p>
          </p:txBody>
        </p:sp>
        <p:sp>
          <p:nvSpPr>
            <p:cNvPr id="5" name="标题 2"/>
            <p:cNvSpPr>
              <a:spLocks noGrp="1"/>
            </p:cNvSpPr>
            <p:nvPr>
              <p:custDataLst>
                <p:tags r:id="rId6"/>
              </p:custDataLst>
            </p:nvPr>
          </p:nvSpPr>
          <p:spPr>
            <a:xfrm>
              <a:off x="2352" y="4836"/>
              <a:ext cx="15333" cy="1530"/>
            </a:xfrm>
            <a:prstGeom prst="rect">
              <a:avLst/>
            </a:prstGeom>
          </p:spPr>
          <p:txBody>
            <a:bodyPr vert="horz" wrap="square" lIns="91440" tIns="45720" rIns="91440" bIns="45720" rtlCol="0" anchor="ctr" anchorCtr="0">
              <a:noAutofit/>
            </a:bodyPr>
            <a:lstStyle>
              <a:lvl1pPr marL="0" marR="0" indent="0" algn="ctr"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u="none" strike="noStrike" kern="1200" cap="none" spc="500" normalizeH="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zh-CN" altLang="en-US" sz="3900" dirty="0">
                  <a:solidFill>
                    <a:srgbClr val="1B933A"/>
                  </a:solidFill>
                  <a:latin typeface="印品招牌体 中黑（非商用）" panose="02000500000000000000" pitchFamily="2" charset="-122"/>
                  <a:ea typeface="印品招牌体 中黑（非商用）" panose="02000500000000000000" pitchFamily="2" charset="-122"/>
                  <a:sym typeface="+mn-ea"/>
                </a:rPr>
                <a:t>事故应急处理预案有关现场措施的规定</a:t>
              </a:r>
            </a:p>
          </p:txBody>
        </p:sp>
        <p:cxnSp>
          <p:nvCxnSpPr>
            <p:cNvPr id="7" name="line01"/>
            <p:cNvCxnSpPr/>
            <p:nvPr/>
          </p:nvCxnSpPr>
          <p:spPr>
            <a:xfrm>
              <a:off x="13065" y="3615"/>
              <a:ext cx="1" cy="1"/>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9" name="line01"/>
            <p:cNvCxnSpPr/>
            <p:nvPr/>
          </p:nvCxnSpPr>
          <p:spPr>
            <a:xfrm>
              <a:off x="13065" y="3615"/>
              <a:ext cx="1" cy="1"/>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20820F8E-64F7-4388-9EC0-FB473DE5A2FB}"/>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51miz-E1120917-B4C73555-3840x1920"/>
          <p:cNvPicPr>
            <a:picLocks noChangeAspect="1"/>
          </p:cNvPicPr>
          <p:nvPr/>
        </p:nvPicPr>
        <p:blipFill>
          <a:blip r:embed="rId7"/>
          <a:stretch>
            <a:fillRect/>
          </a:stretch>
        </p:blipFill>
        <p:spPr>
          <a:xfrm>
            <a:off x="649605" y="328295"/>
            <a:ext cx="3003550" cy="3027680"/>
          </a:xfrm>
          <a:prstGeom prst="rect">
            <a:avLst/>
          </a:prstGeom>
        </p:spPr>
      </p:pic>
      <p:grpSp>
        <p:nvGrpSpPr>
          <p:cNvPr id="85" name="组合 84"/>
          <p:cNvGrpSpPr/>
          <p:nvPr/>
        </p:nvGrpSpPr>
        <p:grpSpPr>
          <a:xfrm>
            <a:off x="2151380" y="1898015"/>
            <a:ext cx="8931275" cy="3573780"/>
            <a:chOff x="2496" y="878"/>
            <a:chExt cx="14179" cy="3515"/>
          </a:xfrm>
        </p:grpSpPr>
        <p:grpSp>
          <p:nvGrpSpPr>
            <p:cNvPr id="81" name="组合 80"/>
            <p:cNvGrpSpPr/>
            <p:nvPr>
              <p:custDataLst>
                <p:tags r:id="rId1"/>
              </p:custDataLst>
            </p:nvPr>
          </p:nvGrpSpPr>
          <p:grpSpPr>
            <a:xfrm>
              <a:off x="2496" y="878"/>
              <a:ext cx="14179" cy="3515"/>
              <a:chOff x="1727" y="1121"/>
              <a:chExt cx="14179" cy="3515"/>
            </a:xfrm>
          </p:grpSpPr>
          <p:sp>
            <p:nvSpPr>
              <p:cNvPr id="82" name="对角圆角矩形 81"/>
              <p:cNvSpPr/>
              <p:nvPr>
                <p:custDataLst>
                  <p:tags r:id="rId3"/>
                </p:custDataLst>
              </p:nvPr>
            </p:nvSpPr>
            <p:spPr>
              <a:xfrm>
                <a:off x="1838" y="1246"/>
                <a:ext cx="14069" cy="3391"/>
              </a:xfrm>
              <a:prstGeom prst="round2DiagRect">
                <a:avLst/>
              </a:prstGeom>
              <a:solidFill>
                <a:srgbClr val="2C7B53"/>
              </a:solidFill>
              <a:ln w="12700"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对角圆角矩形 82"/>
              <p:cNvSpPr/>
              <p:nvPr>
                <p:custDataLst>
                  <p:tags r:id="rId4"/>
                </p:custDataLst>
              </p:nvPr>
            </p:nvSpPr>
            <p:spPr>
              <a:xfrm>
                <a:off x="1727" y="1121"/>
                <a:ext cx="14069" cy="3391"/>
              </a:xfrm>
              <a:prstGeom prst="round2DiagRect">
                <a:avLst/>
              </a:prstGeom>
              <a:solidFill>
                <a:schemeClr val="bg1"/>
              </a:solidFill>
              <a:ln w="12700" cmpd="sng">
                <a:solidFill>
                  <a:srgbClr val="47955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Title 6"/>
            <p:cNvSpPr txBox="1"/>
            <p:nvPr>
              <p:custDataLst>
                <p:tags r:id="rId2"/>
              </p:custDataLst>
            </p:nvPr>
          </p:nvSpPr>
          <p:spPr>
            <a:xfrm>
              <a:off x="2909" y="1731"/>
              <a:ext cx="13464" cy="1684"/>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81000" lvl="0" indent="-381000" algn="l" fontAlgn="auto">
                <a:lnSpc>
                  <a:spcPct val="150000"/>
                </a:lnSpc>
                <a:spcBef>
                  <a:spcPts val="800"/>
                </a:spcBef>
                <a:spcAft>
                  <a:spcPts val="0"/>
                </a:spcAft>
                <a:buSzPct val="100000"/>
                <a:buFont typeface="+mj-lt"/>
                <a:buAutoNum type="arabicPeriod"/>
              </a:pPr>
              <a:r>
                <a:rPr lang="zh-CN" altLang="en-US" sz="1600" spc="160" dirty="0">
                  <a:ln w="3175">
                    <a:noFill/>
                    <a:prstDash val="dash"/>
                  </a:ln>
                  <a:solidFill>
                    <a:schemeClr val="tx1"/>
                  </a:solidFill>
                  <a:uFillTx/>
                  <a:latin typeface="思源黑体" panose="020B0500000000000000" pitchFamily="34" charset="-122"/>
                  <a:ea typeface="思源黑体" panose="020B0500000000000000" pitchFamily="34" charset="-122"/>
                  <a:cs typeface="微软雅黑" panose="020B0503020204020204" pitchFamily="34" charset="-122"/>
                  <a:sym typeface="+mn-ea"/>
                </a:rPr>
                <a:t>控制和遏制事故，防止事故扩大到附近的其他设施，减少伤害。</a:t>
              </a:r>
            </a:p>
            <a:p>
              <a:pPr marL="381000" lvl="0" indent="-381000" algn="l" fontAlgn="auto">
                <a:lnSpc>
                  <a:spcPct val="150000"/>
                </a:lnSpc>
                <a:spcBef>
                  <a:spcPts val="800"/>
                </a:spcBef>
                <a:spcAft>
                  <a:spcPts val="0"/>
                </a:spcAft>
                <a:buSzPct val="100000"/>
                <a:buFont typeface="+mj-lt"/>
                <a:buAutoNum type="arabicPeriod"/>
              </a:pPr>
              <a:r>
                <a:rPr lang="zh-CN" altLang="en-US" sz="1600" spc="160" dirty="0">
                  <a:ln w="3175">
                    <a:noFill/>
                    <a:prstDash val="dash"/>
                  </a:ln>
                  <a:solidFill>
                    <a:schemeClr val="tx1"/>
                  </a:solidFill>
                  <a:uFillTx/>
                  <a:latin typeface="思源黑体" panose="020B0500000000000000" pitchFamily="34" charset="-122"/>
                  <a:ea typeface="思源黑体" panose="020B0500000000000000" pitchFamily="34" charset="-122"/>
                  <a:cs typeface="微软雅黑" panose="020B0503020204020204" pitchFamily="34" charset="-122"/>
                  <a:sym typeface="+mn-ea"/>
                </a:rPr>
                <a:t>保证在现场采取的措施和决定具有灵活性。</a:t>
              </a:r>
            </a:p>
            <a:p>
              <a:pPr marL="381000" lvl="0" indent="-381000" algn="l" fontAlgn="auto">
                <a:lnSpc>
                  <a:spcPct val="150000"/>
                </a:lnSpc>
                <a:spcBef>
                  <a:spcPts val="800"/>
                </a:spcBef>
                <a:spcAft>
                  <a:spcPts val="0"/>
                </a:spcAft>
                <a:buSzPct val="100000"/>
                <a:buFont typeface="+mj-lt"/>
                <a:buAutoNum type="arabicPeriod"/>
              </a:pPr>
              <a:r>
                <a:rPr lang="zh-CN" altLang="en-US" sz="1600" spc="160" dirty="0">
                  <a:ln w="3175">
                    <a:noFill/>
                    <a:prstDash val="dash"/>
                  </a:ln>
                  <a:solidFill>
                    <a:schemeClr val="tx1"/>
                  </a:solidFill>
                  <a:uFillTx/>
                  <a:latin typeface="思源黑体" panose="020B0500000000000000" pitchFamily="34" charset="-122"/>
                  <a:ea typeface="思源黑体" panose="020B0500000000000000" pitchFamily="34" charset="-122"/>
                  <a:cs typeface="微软雅黑" panose="020B0503020204020204" pitchFamily="34" charset="-122"/>
                  <a:sym typeface="+mn-ea"/>
                </a:rPr>
                <a:t>停止危险设施运行程序 ,应充分考虑复杂危险设施各个部分的内部关系，并制定紧急停止运行程序，必要时可将危险设施停止运行。 </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6D219872-9300-4F27-B231-FFC18D14D886}"/>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矩形 431"/>
          <p:cNvSpPr/>
          <p:nvPr>
            <p:custDataLst>
              <p:tags r:id="rId1"/>
            </p:custDataLst>
          </p:nvPr>
        </p:nvSpPr>
        <p:spPr>
          <a:xfrm>
            <a:off x="1037590" y="1480820"/>
            <a:ext cx="524510" cy="575310"/>
          </a:xfrm>
          <a:prstGeom prst="rect">
            <a:avLst/>
          </a:prstGeom>
          <a:solidFill>
            <a:srgbClr val="2C7B5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矩形 432"/>
          <p:cNvSpPr/>
          <p:nvPr>
            <p:custDataLst>
              <p:tags r:id="rId2"/>
            </p:custDataLst>
          </p:nvPr>
        </p:nvSpPr>
        <p:spPr>
          <a:xfrm>
            <a:off x="10751820" y="5180965"/>
            <a:ext cx="524510" cy="575310"/>
          </a:xfrm>
          <a:prstGeom prst="rect">
            <a:avLst/>
          </a:prstGeom>
          <a:solidFill>
            <a:srgbClr val="2C7B5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矩形 433"/>
          <p:cNvSpPr/>
          <p:nvPr>
            <p:custDataLst>
              <p:tags r:id="rId3"/>
            </p:custDataLst>
          </p:nvPr>
        </p:nvSpPr>
        <p:spPr>
          <a:xfrm>
            <a:off x="1037590" y="1487805"/>
            <a:ext cx="10238740" cy="4275455"/>
          </a:xfrm>
          <a:prstGeom prst="rect">
            <a:avLst/>
          </a:prstGeom>
          <a:noFill/>
          <a:ln w="38100">
            <a:solidFill>
              <a:srgbClr val="2C7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矩形 434"/>
          <p:cNvSpPr/>
          <p:nvPr>
            <p:custDataLst>
              <p:tags r:id="rId4"/>
            </p:custDataLst>
          </p:nvPr>
        </p:nvSpPr>
        <p:spPr>
          <a:xfrm>
            <a:off x="1181735" y="1626235"/>
            <a:ext cx="9950450" cy="3999230"/>
          </a:xfrm>
          <a:prstGeom prst="rect">
            <a:avLst/>
          </a:prstGeom>
          <a:solidFill>
            <a:schemeClr val="bg1"/>
          </a:solidFill>
          <a:ln w="12700">
            <a:solidFill>
              <a:srgbClr val="479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Title 6"/>
          <p:cNvSpPr txBox="1"/>
          <p:nvPr>
            <p:custDataLst>
              <p:tags r:id="rId5"/>
            </p:custDataLst>
          </p:nvPr>
        </p:nvSpPr>
        <p:spPr>
          <a:xfrm>
            <a:off x="1346200" y="1841817"/>
            <a:ext cx="9621520" cy="3567430"/>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38455" lvl="0" indent="-338455" algn="l" fontAlgn="auto">
              <a:lnSpc>
                <a:spcPct val="130000"/>
              </a:lnSpc>
              <a:spcBef>
                <a:spcPts val="800"/>
              </a:spcBef>
              <a:spcAft>
                <a:spcPts val="0"/>
              </a:spcAft>
              <a:buSzPct val="100000"/>
              <a:buFont typeface="+mj-lt"/>
              <a:buAutoNum type="alphaLcParenR"/>
            </a:pPr>
            <a:r>
              <a:rPr lang="zh-CN" altLang="en-US" sz="1600" spc="160" dirty="0">
                <a:ln w="3175">
                  <a:noFill/>
                  <a:prstDash val="dash"/>
                </a:ln>
                <a:solidFill>
                  <a:schemeClr val="tx1"/>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无关人员可沿着具有明确标志的撤离路线到达安全区</a:t>
            </a:r>
          </a:p>
          <a:p>
            <a:pPr marL="338455" lvl="0" indent="-338455" algn="l" fontAlgn="auto">
              <a:lnSpc>
                <a:spcPct val="130000"/>
              </a:lnSpc>
              <a:spcBef>
                <a:spcPts val="800"/>
              </a:spcBef>
              <a:spcAft>
                <a:spcPts val="0"/>
              </a:spcAft>
              <a:buSzPct val="100000"/>
              <a:buFont typeface="+mj-lt"/>
              <a:buAutoNum type="alphaLcParenR"/>
            </a:pPr>
            <a:r>
              <a:rPr lang="zh-CN" altLang="en-US" sz="1600" spc="160" dirty="0">
                <a:ln w="3175">
                  <a:noFill/>
                  <a:prstDash val="dash"/>
                </a:ln>
                <a:solidFill>
                  <a:schemeClr val="tx1"/>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专人记录所有到达安全区的工人，并告诉应急控制中心</a:t>
            </a:r>
          </a:p>
          <a:p>
            <a:pPr marL="338455" lvl="0" indent="-338455" algn="l" fontAlgn="auto">
              <a:lnSpc>
                <a:spcPct val="130000"/>
              </a:lnSpc>
              <a:spcBef>
                <a:spcPts val="800"/>
              </a:spcBef>
              <a:spcAft>
                <a:spcPts val="0"/>
              </a:spcAft>
              <a:buSzPct val="100000"/>
              <a:buFont typeface="+mj-lt"/>
              <a:buAutoNum type="alphaLcParenR"/>
            </a:pPr>
            <a:r>
              <a:rPr lang="zh-CN" altLang="en-US" sz="1600" spc="160" dirty="0">
                <a:ln w="3175">
                  <a:noFill/>
                  <a:prstDash val="dash"/>
                </a:ln>
                <a:solidFill>
                  <a:schemeClr val="tx1"/>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控制中心专人核对达到安全区的事故现场和现场外人员名单</a:t>
            </a:r>
          </a:p>
          <a:p>
            <a:pPr marL="338455" lvl="0" indent="-338455" algn="l" fontAlgn="auto">
              <a:lnSpc>
                <a:spcPct val="130000"/>
              </a:lnSpc>
              <a:spcBef>
                <a:spcPts val="800"/>
              </a:spcBef>
              <a:spcAft>
                <a:spcPts val="0"/>
              </a:spcAft>
              <a:buSzPct val="100000"/>
              <a:buFont typeface="+mj-lt"/>
              <a:buAutoNum type="alphaLcParenR"/>
            </a:pPr>
            <a:r>
              <a:rPr lang="zh-CN" altLang="en-US" sz="1600" spc="160" dirty="0">
                <a:ln w="3175">
                  <a:noFill/>
                  <a:prstDash val="dash"/>
                </a:ln>
                <a:solidFill>
                  <a:schemeClr val="tx1"/>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由于节日、生病和当时现场人员的变化，依据当时的实际情况核对并更新应急控制中心所掌握的名单</a:t>
            </a:r>
          </a:p>
          <a:p>
            <a:pPr marL="338455" lvl="0" indent="-338455" algn="l" fontAlgn="auto">
              <a:lnSpc>
                <a:spcPct val="130000"/>
              </a:lnSpc>
              <a:spcBef>
                <a:spcPts val="800"/>
              </a:spcBef>
              <a:spcAft>
                <a:spcPts val="0"/>
              </a:spcAft>
              <a:buSzPct val="100000"/>
              <a:buFont typeface="+mj-lt"/>
              <a:buAutoNum type="alphaLcParenR"/>
            </a:pPr>
            <a:r>
              <a:rPr lang="zh-CN" altLang="en-US" sz="1600" spc="160" dirty="0">
                <a:ln w="3175">
                  <a:noFill/>
                  <a:prstDash val="dash"/>
                </a:ln>
                <a:solidFill>
                  <a:schemeClr val="tx1"/>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对工人情况进行记录，包括姓名、工作单位、地址等，并保存在应急控制中心，还要定期更新</a:t>
            </a:r>
          </a:p>
          <a:p>
            <a:pPr marL="338455" lvl="0" indent="-338455" algn="l" fontAlgn="auto">
              <a:lnSpc>
                <a:spcPct val="130000"/>
              </a:lnSpc>
              <a:spcBef>
                <a:spcPts val="800"/>
              </a:spcBef>
              <a:spcAft>
                <a:spcPts val="0"/>
              </a:spcAft>
              <a:buSzPct val="100000"/>
              <a:buFont typeface="+mj-lt"/>
              <a:buAutoNum type="alphaLcParenR"/>
            </a:pPr>
            <a:r>
              <a:rPr lang="zh-CN" altLang="en-US" sz="1600" spc="160" dirty="0">
                <a:ln w="3175">
                  <a:noFill/>
                  <a:prstDash val="dash"/>
                </a:ln>
                <a:solidFill>
                  <a:schemeClr val="tx1"/>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在事故的适当时机，授权披露有关信息，指定一名高级管理人员作为该信息的唯一发言人</a:t>
            </a:r>
          </a:p>
          <a:p>
            <a:pPr marL="338455" lvl="0" indent="-338455" algn="l" fontAlgn="auto">
              <a:lnSpc>
                <a:spcPct val="130000"/>
              </a:lnSpc>
              <a:spcBef>
                <a:spcPts val="800"/>
              </a:spcBef>
              <a:spcAft>
                <a:spcPts val="0"/>
              </a:spcAft>
              <a:buSzPct val="100000"/>
              <a:buFont typeface="+mj-lt"/>
              <a:buAutoNum type="alphaLcParenR"/>
            </a:pPr>
            <a:r>
              <a:rPr lang="zh-CN" altLang="en-US" sz="1600" spc="160" dirty="0">
                <a:ln w="3175">
                  <a:noFill/>
                  <a:prstDash val="dash"/>
                </a:ln>
                <a:solidFill>
                  <a:schemeClr val="tx1"/>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在事故处理结束后，恢复生产中对进入现场的人员进行指导 </a:t>
            </a:r>
          </a:p>
        </p:txBody>
      </p:sp>
      <p:sp>
        <p:nvSpPr>
          <p:cNvPr id="79" name="文本框 78"/>
          <p:cNvSpPr txBox="1"/>
          <p:nvPr/>
        </p:nvSpPr>
        <p:spPr>
          <a:xfrm>
            <a:off x="1037590" y="799465"/>
            <a:ext cx="3442335" cy="398780"/>
          </a:xfrm>
          <a:prstGeom prst="rect">
            <a:avLst/>
          </a:prstGeom>
          <a:noFill/>
        </p:spPr>
        <p:txBody>
          <a:bodyPr wrap="square" rtlCol="0" anchor="t">
            <a:spAutoFit/>
          </a:bodyPr>
          <a:lstStyle/>
          <a:p>
            <a:r>
              <a:rPr lang="en-US" altLang="zh-CN" sz="2000" dirty="0">
                <a:latin typeface="思源黑体" panose="020B0500000000000000" pitchFamily="34" charset="-122"/>
                <a:ea typeface="思源黑体" panose="020B0500000000000000" pitchFamily="34" charset="-122"/>
                <a:cs typeface="思源黑体" panose="020B0500000000000000" pitchFamily="34" charset="-122"/>
                <a:sym typeface="+mn-ea"/>
              </a:rPr>
              <a:t>4.</a:t>
            </a:r>
            <a:r>
              <a:rPr lang="zh-CN" altLang="en-US" sz="2000" dirty="0">
                <a:latin typeface="思源黑体" panose="020B0500000000000000" pitchFamily="34" charset="-122"/>
                <a:ea typeface="思源黑体" panose="020B0500000000000000" pitchFamily="34" charset="-122"/>
                <a:cs typeface="思源黑体" panose="020B0500000000000000" pitchFamily="34" charset="-122"/>
                <a:sym typeface="+mn-ea"/>
              </a:rPr>
              <a:t>规定怎么样进行下列工作：</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066165" y="1487805"/>
            <a:ext cx="10395317" cy="2599690"/>
            <a:chOff x="2351" y="2649"/>
            <a:chExt cx="15425" cy="4094"/>
          </a:xfrm>
        </p:grpSpPr>
        <p:sp>
          <p:nvSpPr>
            <p:cNvPr id="2" name="圆角矩形 1"/>
            <p:cNvSpPr/>
            <p:nvPr/>
          </p:nvSpPr>
          <p:spPr>
            <a:xfrm>
              <a:off x="2351" y="2649"/>
              <a:ext cx="15425" cy="4094"/>
            </a:xfrm>
            <a:prstGeom prst="roundRect">
              <a:avLst/>
            </a:prstGeom>
            <a:solidFill>
              <a:schemeClr val="bg1"/>
            </a:solidFill>
            <a:ln>
              <a:solidFill>
                <a:srgbClr val="4795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custDataLst>
                <p:tags r:id="rId2"/>
              </p:custDataLst>
            </p:nvPr>
          </p:nvSpPr>
          <p:spPr>
            <a:xfrm>
              <a:off x="7754" y="2956"/>
              <a:ext cx="4383" cy="1239"/>
            </a:xfrm>
            <a:prstGeom prst="rect">
              <a:avLst/>
            </a:prstGeom>
            <a:noFill/>
          </p:spPr>
          <p:txBody>
            <a:bodyPr wrap="square" lIns="91440" tIns="45720" rIns="91440" bIns="45720" rtlCol="0" anchor="b" anchorCtr="0">
              <a:scene3d>
                <a:camera prst="orthographicFront"/>
                <a:lightRig rig="threePt" dir="t">
                  <a:rot lat="0" lon="0" rev="0"/>
                </a:lightRig>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pPr>
              <a:r>
                <a:rPr kumimoji="0" lang="zh-CN" altLang="en-US" sz="3600" spc="200" baseline="0" noProof="0" dirty="0">
                  <a:ln>
                    <a:noFill/>
                  </a:ln>
                  <a:solidFill>
                    <a:srgbClr val="1B933A"/>
                  </a:solidFill>
                  <a:effectLst/>
                  <a:uLnTx/>
                  <a:uFillTx/>
                  <a:latin typeface="印品招牌体 中黑（非商用）" panose="02000500000000000000" pitchFamily="2" charset="-122"/>
                  <a:ea typeface="印品招牌体 中黑（非商用）" panose="02000500000000000000" pitchFamily="2" charset="-122"/>
                  <a:sym typeface="Arial" panose="020B0604020202020204" pitchFamily="34" charset="0"/>
                </a:rPr>
                <a:t>第五章节</a:t>
              </a:r>
            </a:p>
          </p:txBody>
        </p:sp>
        <p:cxnSp>
          <p:nvCxnSpPr>
            <p:cNvPr id="42" name="直接连接符 41"/>
            <p:cNvCxnSpPr/>
            <p:nvPr>
              <p:custDataLst>
                <p:tags r:id="rId3"/>
              </p:custDataLst>
            </p:nvPr>
          </p:nvCxnSpPr>
          <p:spPr>
            <a:xfrm>
              <a:off x="6021" y="3615"/>
              <a:ext cx="1189" cy="0"/>
            </a:xfrm>
            <a:prstGeom prst="line">
              <a:avLst/>
            </a:prstGeom>
            <a:noFill/>
            <a:ln w="6350" cap="flat" cmpd="sng" algn="ctr">
              <a:solidFill>
                <a:srgbClr val="479558"/>
              </a:solidFill>
              <a:prstDash val="solid"/>
              <a:miter lim="800000"/>
            </a:ln>
            <a:effectLst/>
          </p:spPr>
        </p:cxnSp>
        <p:sp>
          <p:nvSpPr>
            <p:cNvPr id="4" name="矩形 3"/>
            <p:cNvSpPr/>
            <p:nvPr>
              <p:custDataLst>
                <p:tags r:id="rId4"/>
              </p:custDataLst>
            </p:nvPr>
          </p:nvSpPr>
          <p:spPr>
            <a:xfrm>
              <a:off x="7768" y="4195"/>
              <a:ext cx="4382" cy="485"/>
            </a:xfrm>
            <a:prstGeom prst="rect">
              <a:avLst/>
            </a:prstGeom>
          </p:spPr>
          <p:txBody>
            <a:bodyPr wrap="square">
              <a:normAutofit fontScale="97500"/>
            </a:bodyPr>
            <a:lstStyle/>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400" spc="200" baseline="0" noProof="0" dirty="0">
                  <a:ln>
                    <a:noFill/>
                  </a:ln>
                  <a:solidFill>
                    <a:srgbClr val="1B933A"/>
                  </a:solidFill>
                  <a:effectLst/>
                  <a:uLnTx/>
                  <a:uFillTx/>
                  <a:latin typeface="印品招牌体 中黑（非商用）" panose="02000500000000000000" pitchFamily="2" charset="-122"/>
                  <a:ea typeface="印品招牌体 中黑（非商用）" panose="02000500000000000000" pitchFamily="2" charset="-122"/>
                  <a:sym typeface="Arial" panose="020B0604020202020204" pitchFamily="34" charset="0"/>
                </a:rPr>
                <a:t>PART five</a:t>
              </a:r>
            </a:p>
          </p:txBody>
        </p:sp>
        <p:sp>
          <p:nvSpPr>
            <p:cNvPr id="5" name="标题 2"/>
            <p:cNvSpPr>
              <a:spLocks noGrp="1"/>
            </p:cNvSpPr>
            <p:nvPr>
              <p:custDataLst>
                <p:tags r:id="rId5"/>
              </p:custDataLst>
            </p:nvPr>
          </p:nvSpPr>
          <p:spPr>
            <a:xfrm>
              <a:off x="2390" y="4836"/>
              <a:ext cx="15333" cy="1530"/>
            </a:xfrm>
            <a:prstGeom prst="rect">
              <a:avLst/>
            </a:prstGeom>
          </p:spPr>
          <p:txBody>
            <a:bodyPr vert="horz" wrap="square" lIns="91440" tIns="45720" rIns="91440" bIns="45720" rtlCol="0" anchor="ctr" anchorCtr="0">
              <a:noAutofit/>
            </a:bodyPr>
            <a:lstStyle>
              <a:lvl1pPr marL="0" marR="0" indent="0" algn="ctr"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u="none" strike="noStrike" kern="1200" cap="none" spc="500" normalizeH="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zh-CN" altLang="en-US" sz="4400" dirty="0">
                  <a:solidFill>
                    <a:srgbClr val="1B933A"/>
                  </a:solidFill>
                  <a:latin typeface="印品招牌体 中黑（非商用）" panose="02000500000000000000" pitchFamily="2" charset="-122"/>
                  <a:ea typeface="印品招牌体 中黑（非商用）" panose="02000500000000000000" pitchFamily="2" charset="-122"/>
                  <a:sym typeface="+mn-ea"/>
                </a:rPr>
                <a:t>应急预案应具备的总体内容</a:t>
              </a:r>
            </a:p>
          </p:txBody>
        </p:sp>
        <p:cxnSp>
          <p:nvCxnSpPr>
            <p:cNvPr id="7" name="line01"/>
            <p:cNvCxnSpPr/>
            <p:nvPr/>
          </p:nvCxnSpPr>
          <p:spPr>
            <a:xfrm>
              <a:off x="13065" y="3615"/>
              <a:ext cx="1" cy="1"/>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9" name="line01"/>
            <p:cNvCxnSpPr/>
            <p:nvPr/>
          </p:nvCxnSpPr>
          <p:spPr>
            <a:xfrm>
              <a:off x="13065" y="3615"/>
              <a:ext cx="1" cy="1"/>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6"/>
              </p:custDataLst>
            </p:nvPr>
          </p:nvCxnSpPr>
          <p:spPr>
            <a:xfrm>
              <a:off x="12509" y="3616"/>
              <a:ext cx="1189" cy="0"/>
            </a:xfrm>
            <a:prstGeom prst="line">
              <a:avLst/>
            </a:prstGeom>
            <a:noFill/>
            <a:ln w="6350" cap="flat" cmpd="sng" algn="ctr">
              <a:solidFill>
                <a:srgbClr val="479558"/>
              </a:solidFill>
              <a:prstDash val="solid"/>
              <a:miter lim="800000"/>
            </a:ln>
            <a:effectLst/>
          </p:spPr>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BC49CCCB-3A7F-425A-8AEC-5FF138EE762A}"/>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3" descr="Rectangle: Click to edit Master text styles&#10;Second level&#10;Third level&#10;Fourth level&#10;Fifth level"/>
          <p:cNvSpPr txBox="1"/>
          <p:nvPr/>
        </p:nvSpPr>
        <p:spPr>
          <a:xfrm>
            <a:off x="1257300" y="1266190"/>
            <a:ext cx="7056120" cy="746760"/>
          </a:xfrm>
          <a:prstGeom prst="rect">
            <a:avLst/>
          </a:prstGeom>
          <a:noFill/>
          <a:ln w="9525">
            <a:noFill/>
          </a:ln>
        </p:spPr>
        <p:txBody>
          <a:bodyPr anchor="t"/>
          <a:lstStyle/>
          <a:p>
            <a:pPr marL="0" marR="0" lvl="0" indent="0" algn="l" defTabSz="914400" rtl="0" eaLnBrk="1" fontAlgn="base" latinLnBrk="0" hangingPunct="1">
              <a:lnSpc>
                <a:spcPct val="150000"/>
              </a:lnSpc>
              <a:spcBef>
                <a:spcPct val="20000"/>
              </a:spcBef>
              <a:spcAft>
                <a:spcPct val="0"/>
              </a:spcAft>
              <a:buClr>
                <a:srgbClr val="0563C1"/>
              </a:buClr>
              <a:buSzPct val="110000"/>
              <a:buFontTx/>
              <a:buNone/>
              <a:defRPr/>
            </a:pPr>
            <a:endParaRPr kumimoji="0" lang="zh-CN" altLang="en-US" sz="2000" b="0" i="0" u="none" strike="noStrike" kern="1200" cap="none" spc="0" normalizeH="0" baseline="0" noProof="0" dirty="0">
              <a:ln>
                <a:noFill/>
              </a:ln>
              <a:solidFill>
                <a:srgbClr val="0F0F0F"/>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1044921" y="1071609"/>
            <a:ext cx="2444115" cy="553085"/>
          </a:xfrm>
          <a:prstGeom prst="rect">
            <a:avLst/>
          </a:prstGeom>
        </p:spPr>
        <p:txBody>
          <a:bodyPr wrap="none">
            <a:spAutoFit/>
          </a:bodyPr>
          <a:lstStyle/>
          <a:p>
            <a:pPr lvl="0" fontAlgn="base">
              <a:lnSpc>
                <a:spcPct val="150000"/>
              </a:lnSpc>
              <a:spcBef>
                <a:spcPct val="20000"/>
              </a:spcBef>
              <a:spcAft>
                <a:spcPct val="0"/>
              </a:spcAft>
              <a:buClr>
                <a:srgbClr val="0563C1"/>
              </a:buClr>
              <a:buSzPct val="110000"/>
              <a:defRPr/>
            </a:pPr>
            <a:r>
              <a:rPr lang="en-US" altLang="zh-CN" sz="2000" dirty="0">
                <a:solidFill>
                  <a:srgbClr val="0F0F0F"/>
                </a:solidFill>
                <a:latin typeface="思源黑体" panose="020B0500000000000000" pitchFamily="34" charset="-122"/>
                <a:ea typeface="思源黑体" panose="020B0500000000000000" pitchFamily="34" charset="-122"/>
                <a:cs typeface="思源黑体" panose="020B0500000000000000" pitchFamily="34" charset="-122"/>
              </a:rPr>
              <a:t>1-</a:t>
            </a:r>
            <a:r>
              <a:rPr lang="zh-CN" altLang="en-US" sz="2000" dirty="0">
                <a:solidFill>
                  <a:srgbClr val="0F0F0F"/>
                </a:solidFill>
                <a:latin typeface="思源黑体" panose="020B0500000000000000" pitchFamily="34" charset="-122"/>
                <a:ea typeface="思源黑体" panose="020B0500000000000000" pitchFamily="34" charset="-122"/>
                <a:cs typeface="思源黑体" panose="020B0500000000000000" pitchFamily="34" charset="-122"/>
              </a:rPr>
              <a:t>组织机构及其职责</a:t>
            </a:r>
          </a:p>
        </p:txBody>
      </p:sp>
      <p:sp>
        <p:nvSpPr>
          <p:cNvPr id="160" name="矩形: 剪去单角 50"/>
          <p:cNvSpPr/>
          <p:nvPr>
            <p:custDataLst>
              <p:tags r:id="rId2"/>
            </p:custDataLst>
          </p:nvPr>
        </p:nvSpPr>
        <p:spPr>
          <a:xfrm flipV="1">
            <a:off x="4595619" y="2678770"/>
            <a:ext cx="3014117" cy="1868904"/>
          </a:xfrm>
          <a:prstGeom prst="snip1Rect">
            <a:avLst>
              <a:gd name="adj" fmla="val 17020"/>
            </a:avLst>
          </a:prstGeom>
          <a:solidFill>
            <a:srgbClr val="238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1" name="等腰三角形 160"/>
          <p:cNvSpPr/>
          <p:nvPr>
            <p:custDataLst>
              <p:tags r:id="rId3"/>
            </p:custDataLst>
          </p:nvPr>
        </p:nvSpPr>
        <p:spPr>
          <a:xfrm rot="5400000">
            <a:off x="7295772" y="4233693"/>
            <a:ext cx="313818" cy="314126"/>
          </a:xfrm>
          <a:prstGeom prst="triangle">
            <a:avLst>
              <a:gd name="adj"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62" name="椭圆 161"/>
          <p:cNvSpPr/>
          <p:nvPr>
            <p:custDataLst>
              <p:tags r:id="rId4"/>
            </p:custDataLst>
          </p:nvPr>
        </p:nvSpPr>
        <p:spPr>
          <a:xfrm>
            <a:off x="4438708" y="2541466"/>
            <a:ext cx="450375" cy="450400"/>
          </a:xfrm>
          <a:prstGeom prst="ellipse">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lnSpcReduction="20000"/>
          </a:bodyPr>
          <a:lstStyle/>
          <a:p>
            <a:pPr algn="ctr">
              <a:lnSpc>
                <a:spcPct val="130000"/>
              </a:lnSpc>
            </a:pP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 name="椭圆 162"/>
          <p:cNvSpPr/>
          <p:nvPr>
            <p:custDataLst>
              <p:tags r:id="rId5"/>
            </p:custDataLst>
          </p:nvPr>
        </p:nvSpPr>
        <p:spPr>
          <a:xfrm>
            <a:off x="4485462" y="2588223"/>
            <a:ext cx="356866" cy="356886"/>
          </a:xfrm>
          <a:prstGeom prst="ellipse">
            <a:avLst/>
          </a:prstGeom>
          <a:solidFill>
            <a:srgbClr val="055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pPr>
            <a:endPar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 name="矩形 163"/>
          <p:cNvSpPr/>
          <p:nvPr>
            <p:custDataLst>
              <p:tags r:id="rId6"/>
            </p:custDataLst>
          </p:nvPr>
        </p:nvSpPr>
        <p:spPr>
          <a:xfrm>
            <a:off x="4776924" y="3179771"/>
            <a:ext cx="2638152" cy="1047751"/>
          </a:xfrm>
          <a:prstGeom prst="rect">
            <a:avLst/>
          </a:prstGeom>
        </p:spPr>
        <p:txBody>
          <a:bodyPr wrap="square">
            <a:noAutofit/>
          </a:bodyPr>
          <a:lstStyle/>
          <a:p>
            <a:pPr marL="0" lvl="0" indent="0" algn="l">
              <a:lnSpc>
                <a:spcPct val="120000"/>
              </a:lnSpc>
              <a:spcBef>
                <a:spcPts val="0"/>
              </a:spcBef>
              <a:spcAft>
                <a:spcPts val="0"/>
              </a:spcAft>
              <a:buSzPct val="100000"/>
            </a:pPr>
            <a:r>
              <a:rPr lang="zh-CN" altLang="en-US" sz="1600" spc="150" dirty="0">
                <a:solidFill>
                  <a:schemeClr val="bg1"/>
                </a:solidFill>
                <a:latin typeface="思源黑体" panose="020B0500000000000000" pitchFamily="34" charset="-122"/>
                <a:ea typeface="思源黑体" panose="020B0500000000000000" pitchFamily="34" charset="-122"/>
              </a:rPr>
              <a:t>应急反应总负责人，以及每一具体行动的负责人；</a:t>
            </a:r>
          </a:p>
        </p:txBody>
      </p:sp>
      <p:sp>
        <p:nvSpPr>
          <p:cNvPr id="165" name="矩形 164"/>
          <p:cNvSpPr/>
          <p:nvPr>
            <p:custDataLst>
              <p:tags r:id="rId7"/>
            </p:custDataLst>
          </p:nvPr>
        </p:nvSpPr>
        <p:spPr>
          <a:xfrm>
            <a:off x="4518177" y="2598119"/>
            <a:ext cx="291436" cy="303098"/>
          </a:xfrm>
          <a:prstGeom prst="rect">
            <a:avLst/>
          </a:prstGeom>
        </p:spPr>
        <p:txBody>
          <a:bodyPr wrap="square" anchor="ctr">
            <a:normAutofit fontScale="95000" lnSpcReduction="10000"/>
          </a:bodyPr>
          <a:lstStyle/>
          <a:p>
            <a:pPr algn="ctr">
              <a:lnSpc>
                <a:spcPct val="120000"/>
              </a:lnSpc>
            </a:pPr>
            <a:r>
              <a:rPr lang="en-US" altLang="zh-CN"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B</a:t>
            </a:r>
            <a:endPar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矩形: 剪去单角 59"/>
          <p:cNvSpPr/>
          <p:nvPr>
            <p:custDataLst>
              <p:tags r:id="rId8"/>
            </p:custDataLst>
          </p:nvPr>
        </p:nvSpPr>
        <p:spPr>
          <a:xfrm flipV="1">
            <a:off x="7902498" y="2678770"/>
            <a:ext cx="3014117" cy="1868904"/>
          </a:xfrm>
          <a:prstGeom prst="snip1Rect">
            <a:avLst>
              <a:gd name="adj" fmla="val 17020"/>
            </a:avLst>
          </a:pr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7" name="等腰三角形 166"/>
          <p:cNvSpPr/>
          <p:nvPr>
            <p:custDataLst>
              <p:tags r:id="rId9"/>
            </p:custDataLst>
          </p:nvPr>
        </p:nvSpPr>
        <p:spPr>
          <a:xfrm rot="5400000">
            <a:off x="10602652" y="4233693"/>
            <a:ext cx="313818" cy="314126"/>
          </a:xfrm>
          <a:prstGeom prst="triangle">
            <a:avLst>
              <a:gd name="adj" fmla="val 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68" name="椭圆 167"/>
          <p:cNvSpPr/>
          <p:nvPr>
            <p:custDataLst>
              <p:tags r:id="rId10"/>
            </p:custDataLst>
          </p:nvPr>
        </p:nvSpPr>
        <p:spPr>
          <a:xfrm>
            <a:off x="7745587" y="2541466"/>
            <a:ext cx="450375" cy="450400"/>
          </a:xfrm>
          <a:prstGeom prst="ellipse">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lnSpcReduction="20000"/>
          </a:bodyPr>
          <a:lstStyle/>
          <a:p>
            <a:pPr algn="ctr">
              <a:lnSpc>
                <a:spcPct val="130000"/>
              </a:lnSpc>
            </a:pP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9" name="椭圆 168"/>
          <p:cNvSpPr/>
          <p:nvPr>
            <p:custDataLst>
              <p:tags r:id="rId11"/>
            </p:custDataLst>
          </p:nvPr>
        </p:nvSpPr>
        <p:spPr>
          <a:xfrm>
            <a:off x="7792342" y="2588223"/>
            <a:ext cx="356866" cy="356886"/>
          </a:xfrm>
          <a:prstGeom prst="ellipse">
            <a:avLst/>
          </a:prstGeom>
          <a:solidFill>
            <a:srgbClr val="055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pPr>
            <a:endPar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0" name="矩形 169"/>
          <p:cNvSpPr/>
          <p:nvPr>
            <p:custDataLst>
              <p:tags r:id="rId12"/>
            </p:custDataLst>
          </p:nvPr>
        </p:nvSpPr>
        <p:spPr>
          <a:xfrm>
            <a:off x="8083804" y="3179771"/>
            <a:ext cx="2638152" cy="1047751"/>
          </a:xfrm>
          <a:prstGeom prst="rect">
            <a:avLst/>
          </a:prstGeom>
        </p:spPr>
        <p:txBody>
          <a:bodyPr wrap="square">
            <a:noAutofit/>
          </a:bodyPr>
          <a:lstStyle/>
          <a:p>
            <a:pPr marL="0" lvl="0" indent="0" algn="l">
              <a:lnSpc>
                <a:spcPct val="120000"/>
              </a:lnSpc>
              <a:spcBef>
                <a:spcPts val="0"/>
              </a:spcBef>
              <a:spcAft>
                <a:spcPts val="0"/>
              </a:spcAft>
              <a:buSzPct val="100000"/>
            </a:pPr>
            <a:r>
              <a:rPr lang="zh-CN" altLang="en-US" sz="1600" spc="150" dirty="0">
                <a:solidFill>
                  <a:schemeClr val="bg1"/>
                </a:solidFill>
                <a:latin typeface="思源黑体" panose="020B0500000000000000" pitchFamily="34" charset="-122"/>
                <a:ea typeface="思源黑体" panose="020B0500000000000000" pitchFamily="34" charset="-122"/>
              </a:rPr>
              <a:t>列出本区域以外能提供援助的有关机构；</a:t>
            </a:r>
          </a:p>
        </p:txBody>
      </p:sp>
      <p:sp>
        <p:nvSpPr>
          <p:cNvPr id="171" name="矩形 170"/>
          <p:cNvSpPr/>
          <p:nvPr>
            <p:custDataLst>
              <p:tags r:id="rId13"/>
            </p:custDataLst>
          </p:nvPr>
        </p:nvSpPr>
        <p:spPr>
          <a:xfrm>
            <a:off x="7825056" y="2598119"/>
            <a:ext cx="291436" cy="303098"/>
          </a:xfrm>
          <a:prstGeom prst="rect">
            <a:avLst/>
          </a:prstGeom>
        </p:spPr>
        <p:txBody>
          <a:bodyPr wrap="square" anchor="ctr">
            <a:normAutofit fontScale="95000" lnSpcReduction="10000"/>
          </a:bodyPr>
          <a:lstStyle/>
          <a:p>
            <a:pPr algn="ctr">
              <a:lnSpc>
                <a:spcPct val="120000"/>
              </a:lnSpc>
            </a:pPr>
            <a:r>
              <a:rPr lang="en-US" altLang="zh-CN"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C</a:t>
            </a:r>
            <a:endPar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2" name="矩形: 剪去单角 32"/>
          <p:cNvSpPr/>
          <p:nvPr>
            <p:custDataLst>
              <p:tags r:id="rId14"/>
            </p:custDataLst>
          </p:nvPr>
        </p:nvSpPr>
        <p:spPr>
          <a:xfrm flipV="1">
            <a:off x="1288739" y="2678770"/>
            <a:ext cx="3014117" cy="1868904"/>
          </a:xfrm>
          <a:prstGeom prst="snip1Rect">
            <a:avLst>
              <a:gd name="adj" fmla="val 17020"/>
            </a:avLst>
          </a:pr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3" name="等腰三角形 172"/>
          <p:cNvSpPr/>
          <p:nvPr>
            <p:custDataLst>
              <p:tags r:id="rId15"/>
            </p:custDataLst>
          </p:nvPr>
        </p:nvSpPr>
        <p:spPr>
          <a:xfrm rot="5400000">
            <a:off x="3988893" y="4233693"/>
            <a:ext cx="313818" cy="314126"/>
          </a:xfrm>
          <a:prstGeom prst="triangle">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74" name="椭圆 173"/>
          <p:cNvSpPr/>
          <p:nvPr>
            <p:custDataLst>
              <p:tags r:id="rId16"/>
            </p:custDataLst>
          </p:nvPr>
        </p:nvSpPr>
        <p:spPr>
          <a:xfrm>
            <a:off x="1131829" y="2541466"/>
            <a:ext cx="450375" cy="450400"/>
          </a:xfrm>
          <a:prstGeom prst="ellips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lnSpcReduction="20000"/>
          </a:bodyPr>
          <a:lstStyle/>
          <a:p>
            <a:pPr algn="ctr">
              <a:lnSpc>
                <a:spcPct val="130000"/>
              </a:lnSpc>
            </a:pP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5" name="椭圆 174"/>
          <p:cNvSpPr/>
          <p:nvPr>
            <p:custDataLst>
              <p:tags r:id="rId17"/>
            </p:custDataLst>
          </p:nvPr>
        </p:nvSpPr>
        <p:spPr>
          <a:xfrm>
            <a:off x="1178583" y="2588223"/>
            <a:ext cx="356866" cy="356886"/>
          </a:xfrm>
          <a:prstGeom prst="ellipse">
            <a:avLst/>
          </a:prstGeom>
          <a:solidFill>
            <a:srgbClr val="055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0000"/>
              </a:lnSpc>
            </a:pPr>
            <a:endPar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6" name="矩形 175"/>
          <p:cNvSpPr/>
          <p:nvPr>
            <p:custDataLst>
              <p:tags r:id="rId18"/>
            </p:custDataLst>
          </p:nvPr>
        </p:nvSpPr>
        <p:spPr>
          <a:xfrm>
            <a:off x="1470045" y="3179771"/>
            <a:ext cx="2638152" cy="1047751"/>
          </a:xfrm>
          <a:prstGeom prst="rect">
            <a:avLst/>
          </a:prstGeom>
        </p:spPr>
        <p:txBody>
          <a:bodyPr wrap="square">
            <a:noAutofit/>
          </a:bodyPr>
          <a:lstStyle/>
          <a:p>
            <a:pPr marL="0" lvl="0" indent="0" algn="l">
              <a:lnSpc>
                <a:spcPct val="120000"/>
              </a:lnSpc>
              <a:spcBef>
                <a:spcPts val="0"/>
              </a:spcBef>
              <a:spcAft>
                <a:spcPts val="0"/>
              </a:spcAft>
              <a:buSzPct val="100000"/>
            </a:pPr>
            <a:r>
              <a:rPr lang="zh-CN" altLang="en-US" sz="1600" spc="150" dirty="0">
                <a:solidFill>
                  <a:schemeClr val="bg1"/>
                </a:solidFill>
                <a:latin typeface="思源黑体" panose="020B0500000000000000" pitchFamily="34" charset="-122"/>
                <a:ea typeface="思源黑体" panose="020B0500000000000000" pitchFamily="34" charset="-122"/>
              </a:rPr>
              <a:t>应急反应组织机构、参加单位、人员及其作用；</a:t>
            </a:r>
          </a:p>
        </p:txBody>
      </p:sp>
      <p:sp>
        <p:nvSpPr>
          <p:cNvPr id="177" name="矩形 176"/>
          <p:cNvSpPr/>
          <p:nvPr>
            <p:custDataLst>
              <p:tags r:id="rId19"/>
            </p:custDataLst>
          </p:nvPr>
        </p:nvSpPr>
        <p:spPr>
          <a:xfrm>
            <a:off x="1211298" y="2598119"/>
            <a:ext cx="291436" cy="303098"/>
          </a:xfrm>
          <a:prstGeom prst="rect">
            <a:avLst/>
          </a:prstGeom>
        </p:spPr>
        <p:txBody>
          <a:bodyPr wrap="square" anchor="ctr">
            <a:normAutofit fontScale="95000" lnSpcReduction="10000"/>
          </a:bodyPr>
          <a:lstStyle/>
          <a:p>
            <a:pPr algn="ctr">
              <a:lnSpc>
                <a:spcPct val="120000"/>
              </a:lnSpc>
            </a:pPr>
            <a:r>
              <a:rPr lang="en-US" altLang="zh-CN" sz="1400" b="1" dirty="0">
                <a:solidFill>
                  <a:schemeClr val="bg1"/>
                </a:solidFill>
                <a:latin typeface="Arial" panose="020B0604020202020204" pitchFamily="34" charset="0"/>
                <a:ea typeface="微软雅黑" panose="020B0503020204020204" pitchFamily="34" charset="-122"/>
                <a:sym typeface="Arial" panose="020B0604020202020204" pitchFamily="34" charset="0"/>
              </a:rPr>
              <a:t>A</a:t>
            </a:r>
            <a:endParaRPr lang="zh-CN" altLang="en-US" sz="1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5">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5">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圆角 30">
            <a:extLst>
              <a:ext uri="{FF2B5EF4-FFF2-40B4-BE49-F238E27FC236}">
                <a16:creationId xmlns:a16="http://schemas.microsoft.com/office/drawing/2014/main" id="{8B14DC80-2587-4E73-8B82-EA9AEB1BE19E}"/>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71880" y="1564640"/>
            <a:ext cx="10354945" cy="4495800"/>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 name="Rectangle 3" descr="Rectangle: Click to edit Master text styles&#10;Second level&#10;Third level&#10;Fourth level&#10;Fifth level"/>
          <p:cNvSpPr txBox="1"/>
          <p:nvPr/>
        </p:nvSpPr>
        <p:spPr>
          <a:xfrm>
            <a:off x="1073150" y="1525270"/>
            <a:ext cx="3534410" cy="697230"/>
          </a:xfrm>
          <a:prstGeom prst="rect">
            <a:avLst/>
          </a:prstGeom>
          <a:noFill/>
          <a:ln w="9525">
            <a:noFill/>
          </a:ln>
        </p:spPr>
        <p:txBody>
          <a:bodyPr anchor="t"/>
          <a:lstStyle/>
          <a:p>
            <a:pPr marL="0" marR="0" lvl="0" indent="0" algn="l" defTabSz="914400" rtl="0" eaLnBrk="1" fontAlgn="base" latinLnBrk="0" hangingPunct="1">
              <a:lnSpc>
                <a:spcPct val="150000"/>
              </a:lnSpc>
              <a:spcBef>
                <a:spcPct val="0"/>
              </a:spcBef>
              <a:spcAft>
                <a:spcPct val="0"/>
              </a:spcAft>
              <a:buClr>
                <a:srgbClr val="0563C1"/>
              </a:buClr>
              <a:buSzPct val="110000"/>
              <a:buFontTx/>
              <a:buNone/>
              <a:defRPr/>
            </a:pPr>
            <a:r>
              <a:rPr kumimoji="0" lang="en-US" altLang="zh-CN" sz="2000" i="0" u="none" strike="noStrike" kern="1200" cap="none" spc="0" normalizeH="0" baseline="0" noProof="0" dirty="0">
                <a:ln>
                  <a:noFill/>
                </a:ln>
                <a:solidFill>
                  <a:srgbClr val="0F0F0F"/>
                </a:solidFill>
                <a:effectLst/>
                <a:uLnTx/>
                <a:uFillTx/>
                <a:latin typeface="思源黑体" panose="020B0500000000000000" pitchFamily="34" charset="-122"/>
                <a:ea typeface="思源黑体" panose="020B0500000000000000" pitchFamily="34" charset="-122"/>
                <a:cs typeface="思源黑体" panose="020B0500000000000000" pitchFamily="34" charset="-122"/>
              </a:rPr>
              <a:t>3-</a:t>
            </a:r>
            <a:r>
              <a:rPr kumimoji="0" lang="zh-CN" altLang="en-US" sz="2000" i="0" u="none" strike="noStrike" kern="1200" cap="none" spc="0" normalizeH="0" baseline="0" noProof="0" dirty="0">
                <a:ln>
                  <a:noFill/>
                </a:ln>
                <a:solidFill>
                  <a:srgbClr val="0F0F0F"/>
                </a:solidFill>
                <a:effectLst/>
                <a:uLnTx/>
                <a:uFillTx/>
                <a:latin typeface="思源黑体" panose="020B0500000000000000" pitchFamily="34" charset="-122"/>
                <a:ea typeface="思源黑体" panose="020B0500000000000000" pitchFamily="34" charset="-122"/>
                <a:cs typeface="思源黑体" panose="020B0500000000000000" pitchFamily="34" charset="-122"/>
              </a:rPr>
              <a:t>通告程序和报警系统</a:t>
            </a:r>
          </a:p>
        </p:txBody>
      </p:sp>
      <p:sp>
        <p:nvSpPr>
          <p:cNvPr id="139" name="矩形 138"/>
          <p:cNvSpPr/>
          <p:nvPr/>
        </p:nvSpPr>
        <p:spPr>
          <a:xfrm>
            <a:off x="1073350" y="798684"/>
            <a:ext cx="2725426" cy="499817"/>
          </a:xfrm>
          <a:prstGeom prst="rect">
            <a:avLst/>
          </a:prstGeom>
        </p:spPr>
        <p:txBody>
          <a:bodyPr wrap="none">
            <a:spAutoFit/>
          </a:bodyPr>
          <a:lstStyle/>
          <a:p>
            <a:pPr lvl="0" fontAlgn="base">
              <a:lnSpc>
                <a:spcPct val="150000"/>
              </a:lnSpc>
              <a:spcBef>
                <a:spcPct val="20000"/>
              </a:spcBef>
              <a:spcAft>
                <a:spcPct val="0"/>
              </a:spcAft>
              <a:buClr>
                <a:srgbClr val="0563C1"/>
              </a:buClr>
              <a:buSzPct val="110000"/>
              <a:defRPr/>
            </a:pPr>
            <a:r>
              <a:rPr lang="en-US" altLang="zh-CN" sz="2000" dirty="0">
                <a:solidFill>
                  <a:srgbClr val="0F0F0F"/>
                </a:solidFill>
                <a:latin typeface="思源黑体" panose="020B0500000000000000" pitchFamily="34" charset="-122"/>
                <a:ea typeface="思源黑体" panose="020B0500000000000000" pitchFamily="34" charset="-122"/>
                <a:cs typeface="思源黑体" panose="020B0500000000000000" pitchFamily="34" charset="-122"/>
              </a:rPr>
              <a:t>2-</a:t>
            </a:r>
            <a:r>
              <a:rPr lang="zh-CN" altLang="en-US" sz="2000" dirty="0">
                <a:solidFill>
                  <a:srgbClr val="0F0F0F"/>
                </a:solidFill>
                <a:latin typeface="思源黑体" panose="020B0500000000000000" pitchFamily="34" charset="-122"/>
                <a:ea typeface="思源黑体" panose="020B0500000000000000" pitchFamily="34" charset="-122"/>
                <a:cs typeface="思源黑体" panose="020B0500000000000000" pitchFamily="34" charset="-122"/>
              </a:rPr>
              <a:t>危害辨识与风险评价</a:t>
            </a:r>
          </a:p>
        </p:txBody>
      </p:sp>
      <p:grpSp>
        <p:nvGrpSpPr>
          <p:cNvPr id="522" name="组合 521"/>
          <p:cNvGrpSpPr/>
          <p:nvPr/>
        </p:nvGrpSpPr>
        <p:grpSpPr>
          <a:xfrm>
            <a:off x="1223645" y="2470785"/>
            <a:ext cx="9918065" cy="3181350"/>
            <a:chOff x="2589" y="3183"/>
            <a:chExt cx="13241" cy="6106"/>
          </a:xfrm>
        </p:grpSpPr>
        <p:sp>
          <p:nvSpPr>
            <p:cNvPr id="498" name="任意多边形 497"/>
            <p:cNvSpPr/>
            <p:nvPr>
              <p:custDataLst>
                <p:tags r:id="rId2"/>
              </p:custDataLst>
            </p:nvPr>
          </p:nvSpPr>
          <p:spPr>
            <a:xfrm rot="19800000">
              <a:off x="2589" y="3183"/>
              <a:ext cx="1436" cy="882"/>
            </a:xfrm>
            <a:custGeom>
              <a:avLst/>
              <a:gdLst>
                <a:gd name="connsiteX0" fmla="*/ 444500 w 889000"/>
                <a:gd name="connsiteY0" fmla="*/ 0 h 546100"/>
                <a:gd name="connsiteX1" fmla="*/ 889000 w 889000"/>
                <a:gd name="connsiteY1" fmla="*/ 444500 h 546100"/>
                <a:gd name="connsiteX2" fmla="*/ 879969 w 889000"/>
                <a:gd name="connsiteY2" fmla="*/ 534082 h 546100"/>
                <a:gd name="connsiteX3" fmla="*/ 876239 w 889000"/>
                <a:gd name="connsiteY3" fmla="*/ 546100 h 546100"/>
                <a:gd name="connsiteX4" fmla="*/ 12761 w 889000"/>
                <a:gd name="connsiteY4" fmla="*/ 546100 h 546100"/>
                <a:gd name="connsiteX5" fmla="*/ 9031 w 889000"/>
                <a:gd name="connsiteY5" fmla="*/ 534082 h 546100"/>
                <a:gd name="connsiteX6" fmla="*/ 0 w 889000"/>
                <a:gd name="connsiteY6" fmla="*/ 444500 h 546100"/>
                <a:gd name="connsiteX7" fmla="*/ 444500 w 889000"/>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000" h="546100">
                  <a:moveTo>
                    <a:pt x="444500" y="0"/>
                  </a:moveTo>
                  <a:cubicBezTo>
                    <a:pt x="689991" y="0"/>
                    <a:pt x="889000" y="199009"/>
                    <a:pt x="889000" y="444500"/>
                  </a:cubicBezTo>
                  <a:cubicBezTo>
                    <a:pt x="889000" y="475186"/>
                    <a:pt x="885891" y="505147"/>
                    <a:pt x="879969" y="534082"/>
                  </a:cubicBezTo>
                  <a:lnTo>
                    <a:pt x="876239" y="546100"/>
                  </a:lnTo>
                  <a:lnTo>
                    <a:pt x="12761" y="546100"/>
                  </a:lnTo>
                  <a:lnTo>
                    <a:pt x="9031" y="534082"/>
                  </a:lnTo>
                  <a:cubicBezTo>
                    <a:pt x="3110" y="505147"/>
                    <a:pt x="0" y="475186"/>
                    <a:pt x="0" y="444500"/>
                  </a:cubicBezTo>
                  <a:cubicBezTo>
                    <a:pt x="0" y="199009"/>
                    <a:pt x="199009" y="0"/>
                    <a:pt x="444500" y="0"/>
                  </a:cubicBezTo>
                  <a:close/>
                </a:path>
              </a:pathLst>
            </a:custGeom>
            <a:solidFill>
              <a:srgbClr val="26A038"/>
            </a:solidFill>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sz="1600" b="1" spc="150" dirty="0" err="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99" name="图片 498"/>
            <p:cNvPicPr>
              <a:picLocks noChangeAspect="1"/>
            </p:cNvPicPr>
            <p:nvPr>
              <p:custDataLst>
                <p:tags r:id="rId3"/>
              </p:custDataLst>
            </p:nvPr>
          </p:nvPicPr>
          <p:blipFill>
            <a:blip r:embed="rId28"/>
            <a:srcRect/>
            <a:stretch>
              <a:fillRect/>
            </a:stretch>
          </p:blipFill>
          <p:spPr>
            <a:xfrm rot="14400000" flipV="1">
              <a:off x="3453" y="3091"/>
              <a:ext cx="99" cy="1745"/>
            </a:xfrm>
            <a:custGeom>
              <a:avLst/>
              <a:gdLst>
                <a:gd name="connsiteX0" fmla="*/ 0 w 4806245"/>
                <a:gd name="connsiteY0" fmla="*/ 0 h 9705673"/>
                <a:gd name="connsiteX1" fmla="*/ 4806245 w 4806245"/>
                <a:gd name="connsiteY1" fmla="*/ 0 h 9705673"/>
                <a:gd name="connsiteX2" fmla="*/ 4806245 w 4806245"/>
                <a:gd name="connsiteY2" fmla="*/ 9705673 h 9705673"/>
                <a:gd name="connsiteX3" fmla="*/ 0 w 4806245"/>
                <a:gd name="connsiteY3" fmla="*/ 9705673 h 9705673"/>
              </a:gdLst>
              <a:ahLst/>
              <a:cxnLst>
                <a:cxn ang="0">
                  <a:pos x="connsiteX0" y="connsiteY0"/>
                </a:cxn>
                <a:cxn ang="0">
                  <a:pos x="connsiteX1" y="connsiteY1"/>
                </a:cxn>
                <a:cxn ang="0">
                  <a:pos x="connsiteX2" y="connsiteY2"/>
                </a:cxn>
                <a:cxn ang="0">
                  <a:pos x="connsiteX3" y="connsiteY3"/>
                </a:cxn>
              </a:cxnLst>
              <a:rect l="l" t="t" r="r" b="b"/>
              <a:pathLst>
                <a:path w="4806245" h="9705673">
                  <a:moveTo>
                    <a:pt x="0" y="0"/>
                  </a:moveTo>
                  <a:lnTo>
                    <a:pt x="4806245" y="0"/>
                  </a:lnTo>
                  <a:lnTo>
                    <a:pt x="4806245" y="9705673"/>
                  </a:lnTo>
                  <a:lnTo>
                    <a:pt x="0" y="9705673"/>
                  </a:lnTo>
                  <a:close/>
                </a:path>
              </a:pathLst>
            </a:custGeom>
          </p:spPr>
        </p:pic>
        <p:sp>
          <p:nvSpPr>
            <p:cNvPr id="500" name="矩形 499"/>
            <p:cNvSpPr/>
            <p:nvPr>
              <p:custDataLst>
                <p:tags r:id="rId4"/>
              </p:custDataLst>
            </p:nvPr>
          </p:nvSpPr>
          <p:spPr>
            <a:xfrm>
              <a:off x="4283" y="3739"/>
              <a:ext cx="4776" cy="1253"/>
            </a:xfrm>
            <a:prstGeom prst="rect">
              <a:avLst/>
            </a:prstGeom>
          </p:spPr>
          <p:txBody>
            <a:bodyPr wrap="square" anchor="t" anchorCtr="0">
              <a:normAutofit/>
            </a:bodyPr>
            <a:lstStyle/>
            <a:p>
              <a:pPr marL="0" lvl="0" indent="0" algn="l">
                <a:lnSpc>
                  <a:spcPct val="120000"/>
                </a:lnSpc>
                <a:spcBef>
                  <a:spcPts val="0"/>
                </a:spcBef>
                <a:spcAft>
                  <a:spcPts val="0"/>
                </a:spcAft>
                <a:buSzPct val="100000"/>
              </a:pPr>
              <a:r>
                <a:rPr lang="zh-CN" altLang="en-US" sz="1600" kern="0" spc="150" dirty="0">
                  <a:solidFill>
                    <a:schemeClr val="tx1"/>
                  </a:solidFill>
                  <a:latin typeface="思源黑体" panose="020B0500000000000000" pitchFamily="34" charset="-122"/>
                  <a:ea typeface="思源黑体" panose="020B0500000000000000" pitchFamily="34" charset="-122"/>
                </a:rPr>
                <a:t>报警系统及程序</a:t>
              </a:r>
            </a:p>
          </p:txBody>
        </p:sp>
        <p:sp>
          <p:nvSpPr>
            <p:cNvPr id="501" name="任意多边形 500"/>
            <p:cNvSpPr/>
            <p:nvPr>
              <p:custDataLst>
                <p:tags r:id="rId5"/>
              </p:custDataLst>
            </p:nvPr>
          </p:nvSpPr>
          <p:spPr>
            <a:xfrm rot="19800000">
              <a:off x="2589" y="5586"/>
              <a:ext cx="1436" cy="882"/>
            </a:xfrm>
            <a:custGeom>
              <a:avLst/>
              <a:gdLst>
                <a:gd name="connsiteX0" fmla="*/ 444500 w 889000"/>
                <a:gd name="connsiteY0" fmla="*/ 0 h 546100"/>
                <a:gd name="connsiteX1" fmla="*/ 889000 w 889000"/>
                <a:gd name="connsiteY1" fmla="*/ 444500 h 546100"/>
                <a:gd name="connsiteX2" fmla="*/ 879969 w 889000"/>
                <a:gd name="connsiteY2" fmla="*/ 534082 h 546100"/>
                <a:gd name="connsiteX3" fmla="*/ 876239 w 889000"/>
                <a:gd name="connsiteY3" fmla="*/ 546100 h 546100"/>
                <a:gd name="connsiteX4" fmla="*/ 12761 w 889000"/>
                <a:gd name="connsiteY4" fmla="*/ 546100 h 546100"/>
                <a:gd name="connsiteX5" fmla="*/ 9031 w 889000"/>
                <a:gd name="connsiteY5" fmla="*/ 534082 h 546100"/>
                <a:gd name="connsiteX6" fmla="*/ 0 w 889000"/>
                <a:gd name="connsiteY6" fmla="*/ 444500 h 546100"/>
                <a:gd name="connsiteX7" fmla="*/ 444500 w 889000"/>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000" h="546100">
                  <a:moveTo>
                    <a:pt x="444500" y="0"/>
                  </a:moveTo>
                  <a:cubicBezTo>
                    <a:pt x="689991" y="0"/>
                    <a:pt x="889000" y="199009"/>
                    <a:pt x="889000" y="444500"/>
                  </a:cubicBezTo>
                  <a:cubicBezTo>
                    <a:pt x="889000" y="475186"/>
                    <a:pt x="885891" y="505147"/>
                    <a:pt x="879969" y="534082"/>
                  </a:cubicBezTo>
                  <a:lnTo>
                    <a:pt x="876239" y="546100"/>
                  </a:lnTo>
                  <a:lnTo>
                    <a:pt x="12761" y="546100"/>
                  </a:lnTo>
                  <a:lnTo>
                    <a:pt x="9031" y="534082"/>
                  </a:lnTo>
                  <a:cubicBezTo>
                    <a:pt x="3110" y="505147"/>
                    <a:pt x="0" y="475186"/>
                    <a:pt x="0" y="444500"/>
                  </a:cubicBezTo>
                  <a:cubicBezTo>
                    <a:pt x="0" y="199009"/>
                    <a:pt x="199009" y="0"/>
                    <a:pt x="444500" y="0"/>
                  </a:cubicBezTo>
                  <a:close/>
                </a:path>
              </a:pathLst>
            </a:custGeom>
            <a:solidFill>
              <a:srgbClr val="15843B"/>
            </a:solidFill>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sz="1600" b="1" spc="150" dirty="0" err="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02" name="图片 501"/>
            <p:cNvPicPr>
              <a:picLocks noChangeAspect="1"/>
            </p:cNvPicPr>
            <p:nvPr>
              <p:custDataLst>
                <p:tags r:id="rId6"/>
              </p:custDataLst>
            </p:nvPr>
          </p:nvPicPr>
          <p:blipFill>
            <a:blip r:embed="rId28"/>
            <a:srcRect/>
            <a:stretch>
              <a:fillRect/>
            </a:stretch>
          </p:blipFill>
          <p:spPr>
            <a:xfrm rot="14400000" flipV="1">
              <a:off x="3453" y="5494"/>
              <a:ext cx="99" cy="1745"/>
            </a:xfrm>
            <a:custGeom>
              <a:avLst/>
              <a:gdLst>
                <a:gd name="connsiteX0" fmla="*/ 0 w 4806245"/>
                <a:gd name="connsiteY0" fmla="*/ 0 h 9705673"/>
                <a:gd name="connsiteX1" fmla="*/ 4806245 w 4806245"/>
                <a:gd name="connsiteY1" fmla="*/ 0 h 9705673"/>
                <a:gd name="connsiteX2" fmla="*/ 4806245 w 4806245"/>
                <a:gd name="connsiteY2" fmla="*/ 9705673 h 9705673"/>
                <a:gd name="connsiteX3" fmla="*/ 0 w 4806245"/>
                <a:gd name="connsiteY3" fmla="*/ 9705673 h 9705673"/>
              </a:gdLst>
              <a:ahLst/>
              <a:cxnLst>
                <a:cxn ang="0">
                  <a:pos x="connsiteX0" y="connsiteY0"/>
                </a:cxn>
                <a:cxn ang="0">
                  <a:pos x="connsiteX1" y="connsiteY1"/>
                </a:cxn>
                <a:cxn ang="0">
                  <a:pos x="connsiteX2" y="connsiteY2"/>
                </a:cxn>
                <a:cxn ang="0">
                  <a:pos x="connsiteX3" y="connsiteY3"/>
                </a:cxn>
              </a:cxnLst>
              <a:rect l="l" t="t" r="r" b="b"/>
              <a:pathLst>
                <a:path w="4806245" h="9705673">
                  <a:moveTo>
                    <a:pt x="0" y="0"/>
                  </a:moveTo>
                  <a:lnTo>
                    <a:pt x="4806245" y="0"/>
                  </a:lnTo>
                  <a:lnTo>
                    <a:pt x="4806245" y="9705673"/>
                  </a:lnTo>
                  <a:lnTo>
                    <a:pt x="0" y="9705673"/>
                  </a:lnTo>
                  <a:close/>
                </a:path>
              </a:pathLst>
            </a:custGeom>
          </p:spPr>
        </p:pic>
        <p:sp>
          <p:nvSpPr>
            <p:cNvPr id="503" name="矩形 502"/>
            <p:cNvSpPr/>
            <p:nvPr>
              <p:custDataLst>
                <p:tags r:id="rId7"/>
              </p:custDataLst>
            </p:nvPr>
          </p:nvSpPr>
          <p:spPr>
            <a:xfrm>
              <a:off x="4283" y="5414"/>
              <a:ext cx="4776" cy="1253"/>
            </a:xfrm>
            <a:prstGeom prst="rect">
              <a:avLst/>
            </a:prstGeom>
          </p:spPr>
          <p:txBody>
            <a:bodyPr wrap="square" anchor="t" anchorCtr="0">
              <a:noAutofit/>
            </a:bodyPr>
            <a:lstStyle/>
            <a:p>
              <a:pPr marL="0" lvl="0" indent="0" algn="l">
                <a:lnSpc>
                  <a:spcPct val="120000"/>
                </a:lnSpc>
                <a:spcBef>
                  <a:spcPts val="0"/>
                </a:spcBef>
                <a:spcAft>
                  <a:spcPts val="0"/>
                </a:spcAft>
                <a:buSzPct val="100000"/>
              </a:pPr>
              <a:r>
                <a:rPr lang="zh-CN" altLang="en-US" sz="1600" kern="0" spc="150" dirty="0">
                  <a:solidFill>
                    <a:schemeClr val="tx1"/>
                  </a:solidFill>
                  <a:latin typeface="思源黑体" panose="020B0500000000000000" pitchFamily="34" charset="-122"/>
                  <a:ea typeface="思源黑体" panose="020B0500000000000000" pitchFamily="34" charset="-122"/>
                  <a:cs typeface="思源黑体" panose="020B0500000000000000" pitchFamily="34" charset="-122"/>
                </a:rPr>
                <a:t>与政府主管部门的通讯、联络方式，以便应急指挥和疏散居民    </a:t>
              </a:r>
            </a:p>
          </p:txBody>
        </p:sp>
        <p:sp>
          <p:nvSpPr>
            <p:cNvPr id="504" name="任意多边形 503"/>
            <p:cNvSpPr/>
            <p:nvPr>
              <p:custDataLst>
                <p:tags r:id="rId8"/>
              </p:custDataLst>
            </p:nvPr>
          </p:nvSpPr>
          <p:spPr>
            <a:xfrm rot="19800000">
              <a:off x="2589" y="7990"/>
              <a:ext cx="1436" cy="882"/>
            </a:xfrm>
            <a:custGeom>
              <a:avLst/>
              <a:gdLst>
                <a:gd name="connsiteX0" fmla="*/ 444500 w 889000"/>
                <a:gd name="connsiteY0" fmla="*/ 0 h 546100"/>
                <a:gd name="connsiteX1" fmla="*/ 889000 w 889000"/>
                <a:gd name="connsiteY1" fmla="*/ 444500 h 546100"/>
                <a:gd name="connsiteX2" fmla="*/ 879969 w 889000"/>
                <a:gd name="connsiteY2" fmla="*/ 534082 h 546100"/>
                <a:gd name="connsiteX3" fmla="*/ 876239 w 889000"/>
                <a:gd name="connsiteY3" fmla="*/ 546100 h 546100"/>
                <a:gd name="connsiteX4" fmla="*/ 12761 w 889000"/>
                <a:gd name="connsiteY4" fmla="*/ 546100 h 546100"/>
                <a:gd name="connsiteX5" fmla="*/ 9031 w 889000"/>
                <a:gd name="connsiteY5" fmla="*/ 534082 h 546100"/>
                <a:gd name="connsiteX6" fmla="*/ 0 w 889000"/>
                <a:gd name="connsiteY6" fmla="*/ 444500 h 546100"/>
                <a:gd name="connsiteX7" fmla="*/ 444500 w 889000"/>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000" h="546100">
                  <a:moveTo>
                    <a:pt x="444500" y="0"/>
                  </a:moveTo>
                  <a:cubicBezTo>
                    <a:pt x="689991" y="0"/>
                    <a:pt x="889000" y="199009"/>
                    <a:pt x="889000" y="444500"/>
                  </a:cubicBezTo>
                  <a:cubicBezTo>
                    <a:pt x="889000" y="475186"/>
                    <a:pt x="885891" y="505147"/>
                    <a:pt x="879969" y="534082"/>
                  </a:cubicBezTo>
                  <a:lnTo>
                    <a:pt x="876239" y="546100"/>
                  </a:lnTo>
                  <a:lnTo>
                    <a:pt x="12761" y="546100"/>
                  </a:lnTo>
                  <a:lnTo>
                    <a:pt x="9031" y="534082"/>
                  </a:lnTo>
                  <a:cubicBezTo>
                    <a:pt x="3110" y="505147"/>
                    <a:pt x="0" y="475186"/>
                    <a:pt x="0" y="444500"/>
                  </a:cubicBezTo>
                  <a:cubicBezTo>
                    <a:pt x="0" y="199009"/>
                    <a:pt x="199009" y="0"/>
                    <a:pt x="444500" y="0"/>
                  </a:cubicBezTo>
                  <a:close/>
                </a:path>
              </a:pathLst>
            </a:custGeom>
            <a:solidFill>
              <a:srgbClr val="26A038"/>
            </a:solidFill>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sz="1600" b="1" spc="150" dirty="0" err="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05" name="图片 504"/>
            <p:cNvPicPr>
              <a:picLocks noChangeAspect="1"/>
            </p:cNvPicPr>
            <p:nvPr>
              <p:custDataLst>
                <p:tags r:id="rId9"/>
              </p:custDataLst>
            </p:nvPr>
          </p:nvPicPr>
          <p:blipFill>
            <a:blip r:embed="rId28"/>
            <a:srcRect/>
            <a:stretch>
              <a:fillRect/>
            </a:stretch>
          </p:blipFill>
          <p:spPr>
            <a:xfrm rot="14400000" flipV="1">
              <a:off x="3453" y="7898"/>
              <a:ext cx="99" cy="1745"/>
            </a:xfrm>
            <a:custGeom>
              <a:avLst/>
              <a:gdLst>
                <a:gd name="connsiteX0" fmla="*/ 0 w 4806245"/>
                <a:gd name="connsiteY0" fmla="*/ 0 h 9705673"/>
                <a:gd name="connsiteX1" fmla="*/ 4806245 w 4806245"/>
                <a:gd name="connsiteY1" fmla="*/ 0 h 9705673"/>
                <a:gd name="connsiteX2" fmla="*/ 4806245 w 4806245"/>
                <a:gd name="connsiteY2" fmla="*/ 9705673 h 9705673"/>
                <a:gd name="connsiteX3" fmla="*/ 0 w 4806245"/>
                <a:gd name="connsiteY3" fmla="*/ 9705673 h 9705673"/>
              </a:gdLst>
              <a:ahLst/>
              <a:cxnLst>
                <a:cxn ang="0">
                  <a:pos x="connsiteX0" y="connsiteY0"/>
                </a:cxn>
                <a:cxn ang="0">
                  <a:pos x="connsiteX1" y="connsiteY1"/>
                </a:cxn>
                <a:cxn ang="0">
                  <a:pos x="connsiteX2" y="connsiteY2"/>
                </a:cxn>
                <a:cxn ang="0">
                  <a:pos x="connsiteX3" y="connsiteY3"/>
                </a:cxn>
              </a:cxnLst>
              <a:rect l="l" t="t" r="r" b="b"/>
              <a:pathLst>
                <a:path w="4806245" h="9705673">
                  <a:moveTo>
                    <a:pt x="0" y="0"/>
                  </a:moveTo>
                  <a:lnTo>
                    <a:pt x="4806245" y="0"/>
                  </a:lnTo>
                  <a:lnTo>
                    <a:pt x="4806245" y="9705673"/>
                  </a:lnTo>
                  <a:lnTo>
                    <a:pt x="0" y="9705673"/>
                  </a:lnTo>
                  <a:close/>
                </a:path>
              </a:pathLst>
            </a:custGeom>
          </p:spPr>
        </p:pic>
        <p:sp>
          <p:nvSpPr>
            <p:cNvPr id="506" name="矩形 505"/>
            <p:cNvSpPr/>
            <p:nvPr>
              <p:custDataLst>
                <p:tags r:id="rId10"/>
              </p:custDataLst>
            </p:nvPr>
          </p:nvSpPr>
          <p:spPr>
            <a:xfrm>
              <a:off x="4283" y="8036"/>
              <a:ext cx="4776" cy="1253"/>
            </a:xfrm>
            <a:prstGeom prst="rect">
              <a:avLst/>
            </a:prstGeom>
          </p:spPr>
          <p:txBody>
            <a:bodyPr wrap="square" anchor="t" anchorCtr="0">
              <a:noAutofit/>
            </a:bodyPr>
            <a:lstStyle/>
            <a:p>
              <a:pPr marL="0" lvl="0" indent="0" algn="l">
                <a:lnSpc>
                  <a:spcPct val="120000"/>
                </a:lnSpc>
                <a:spcBef>
                  <a:spcPts val="0"/>
                </a:spcBef>
                <a:spcAft>
                  <a:spcPts val="0"/>
                </a:spcAft>
                <a:buSzPct val="100000"/>
              </a:pPr>
              <a:r>
                <a:rPr lang="zh-CN" altLang="en-US" sz="1600" kern="0" spc="150" dirty="0">
                  <a:solidFill>
                    <a:schemeClr val="tx1"/>
                  </a:solidFill>
                  <a:latin typeface="思源黑体" panose="020B0500000000000000" pitchFamily="34" charset="-122"/>
                  <a:ea typeface="思源黑体" panose="020B0500000000000000" pitchFamily="34" charset="-122"/>
                </a:rPr>
                <a:t>应急反应人员向外求援的方式</a:t>
              </a:r>
            </a:p>
          </p:txBody>
        </p:sp>
        <p:sp>
          <p:nvSpPr>
            <p:cNvPr id="507" name="任意多边形 506"/>
            <p:cNvSpPr/>
            <p:nvPr>
              <p:custDataLst>
                <p:tags r:id="rId11"/>
              </p:custDataLst>
            </p:nvPr>
          </p:nvSpPr>
          <p:spPr>
            <a:xfrm rot="19800000">
              <a:off x="9359" y="3183"/>
              <a:ext cx="1436" cy="882"/>
            </a:xfrm>
            <a:custGeom>
              <a:avLst/>
              <a:gdLst>
                <a:gd name="connsiteX0" fmla="*/ 444500 w 889000"/>
                <a:gd name="connsiteY0" fmla="*/ 0 h 546100"/>
                <a:gd name="connsiteX1" fmla="*/ 889000 w 889000"/>
                <a:gd name="connsiteY1" fmla="*/ 444500 h 546100"/>
                <a:gd name="connsiteX2" fmla="*/ 879969 w 889000"/>
                <a:gd name="connsiteY2" fmla="*/ 534082 h 546100"/>
                <a:gd name="connsiteX3" fmla="*/ 876239 w 889000"/>
                <a:gd name="connsiteY3" fmla="*/ 546100 h 546100"/>
                <a:gd name="connsiteX4" fmla="*/ 12761 w 889000"/>
                <a:gd name="connsiteY4" fmla="*/ 546100 h 546100"/>
                <a:gd name="connsiteX5" fmla="*/ 9031 w 889000"/>
                <a:gd name="connsiteY5" fmla="*/ 534082 h 546100"/>
                <a:gd name="connsiteX6" fmla="*/ 0 w 889000"/>
                <a:gd name="connsiteY6" fmla="*/ 444500 h 546100"/>
                <a:gd name="connsiteX7" fmla="*/ 444500 w 889000"/>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000" h="546100">
                  <a:moveTo>
                    <a:pt x="444500" y="0"/>
                  </a:moveTo>
                  <a:cubicBezTo>
                    <a:pt x="689991" y="0"/>
                    <a:pt x="889000" y="199009"/>
                    <a:pt x="889000" y="444500"/>
                  </a:cubicBezTo>
                  <a:cubicBezTo>
                    <a:pt x="889000" y="475186"/>
                    <a:pt x="885891" y="505147"/>
                    <a:pt x="879969" y="534082"/>
                  </a:cubicBezTo>
                  <a:lnTo>
                    <a:pt x="876239" y="546100"/>
                  </a:lnTo>
                  <a:lnTo>
                    <a:pt x="12761" y="546100"/>
                  </a:lnTo>
                  <a:lnTo>
                    <a:pt x="9031" y="534082"/>
                  </a:lnTo>
                  <a:cubicBezTo>
                    <a:pt x="3110" y="505147"/>
                    <a:pt x="0" y="475186"/>
                    <a:pt x="0" y="444500"/>
                  </a:cubicBezTo>
                  <a:cubicBezTo>
                    <a:pt x="0" y="199009"/>
                    <a:pt x="199009" y="0"/>
                    <a:pt x="444500" y="0"/>
                  </a:cubicBezTo>
                  <a:close/>
                </a:path>
              </a:pathLst>
            </a:custGeom>
            <a:solidFill>
              <a:srgbClr val="26A038"/>
            </a:solidFill>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sz="1600" b="1" spc="150" dirty="0" err="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08" name="图片 507"/>
            <p:cNvPicPr>
              <a:picLocks noChangeAspect="1"/>
            </p:cNvPicPr>
            <p:nvPr>
              <p:custDataLst>
                <p:tags r:id="rId12"/>
              </p:custDataLst>
            </p:nvPr>
          </p:nvPicPr>
          <p:blipFill>
            <a:blip r:embed="rId28"/>
            <a:srcRect/>
            <a:stretch>
              <a:fillRect/>
            </a:stretch>
          </p:blipFill>
          <p:spPr>
            <a:xfrm rot="14400000" flipV="1">
              <a:off x="10224" y="3091"/>
              <a:ext cx="99" cy="1745"/>
            </a:xfrm>
            <a:custGeom>
              <a:avLst/>
              <a:gdLst>
                <a:gd name="connsiteX0" fmla="*/ 0 w 4806245"/>
                <a:gd name="connsiteY0" fmla="*/ 0 h 9705673"/>
                <a:gd name="connsiteX1" fmla="*/ 4806245 w 4806245"/>
                <a:gd name="connsiteY1" fmla="*/ 0 h 9705673"/>
                <a:gd name="connsiteX2" fmla="*/ 4806245 w 4806245"/>
                <a:gd name="connsiteY2" fmla="*/ 9705673 h 9705673"/>
                <a:gd name="connsiteX3" fmla="*/ 0 w 4806245"/>
                <a:gd name="connsiteY3" fmla="*/ 9705673 h 9705673"/>
              </a:gdLst>
              <a:ahLst/>
              <a:cxnLst>
                <a:cxn ang="0">
                  <a:pos x="connsiteX0" y="connsiteY0"/>
                </a:cxn>
                <a:cxn ang="0">
                  <a:pos x="connsiteX1" y="connsiteY1"/>
                </a:cxn>
                <a:cxn ang="0">
                  <a:pos x="connsiteX2" y="connsiteY2"/>
                </a:cxn>
                <a:cxn ang="0">
                  <a:pos x="connsiteX3" y="connsiteY3"/>
                </a:cxn>
              </a:cxnLst>
              <a:rect l="l" t="t" r="r" b="b"/>
              <a:pathLst>
                <a:path w="4806245" h="9705673">
                  <a:moveTo>
                    <a:pt x="0" y="0"/>
                  </a:moveTo>
                  <a:lnTo>
                    <a:pt x="4806245" y="0"/>
                  </a:lnTo>
                  <a:lnTo>
                    <a:pt x="4806245" y="9705673"/>
                  </a:lnTo>
                  <a:lnTo>
                    <a:pt x="0" y="9705673"/>
                  </a:lnTo>
                  <a:close/>
                </a:path>
              </a:pathLst>
            </a:custGeom>
          </p:spPr>
        </p:pic>
        <p:sp>
          <p:nvSpPr>
            <p:cNvPr id="509" name="矩形 508"/>
            <p:cNvSpPr/>
            <p:nvPr>
              <p:custDataLst>
                <p:tags r:id="rId13"/>
              </p:custDataLst>
            </p:nvPr>
          </p:nvSpPr>
          <p:spPr>
            <a:xfrm>
              <a:off x="11054" y="3739"/>
              <a:ext cx="4654" cy="1253"/>
            </a:xfrm>
            <a:prstGeom prst="rect">
              <a:avLst/>
            </a:prstGeom>
          </p:spPr>
          <p:txBody>
            <a:bodyPr wrap="square" anchor="t" anchorCtr="0">
              <a:noAutofit/>
            </a:bodyPr>
            <a:lstStyle/>
            <a:p>
              <a:pPr marL="0" lvl="0" indent="0" algn="l">
                <a:lnSpc>
                  <a:spcPct val="120000"/>
                </a:lnSpc>
                <a:spcBef>
                  <a:spcPts val="0"/>
                </a:spcBef>
                <a:spcAft>
                  <a:spcPts val="0"/>
                </a:spcAft>
                <a:buSzPct val="100000"/>
              </a:pPr>
              <a:r>
                <a:rPr lang="zh-CN" altLang="en-US" sz="1600" kern="0" spc="150" dirty="0">
                  <a:solidFill>
                    <a:schemeClr val="tx1"/>
                  </a:solidFill>
                  <a:latin typeface="思源黑体" panose="020B0500000000000000" pitchFamily="34" charset="-122"/>
                  <a:ea typeface="思源黑体" panose="020B0500000000000000" pitchFamily="34" charset="-122"/>
                  <a:cs typeface="思源黑体" panose="020B0500000000000000" pitchFamily="34" charset="-122"/>
                </a:rPr>
                <a:t>现场24小时的通告、报警方式</a:t>
              </a:r>
            </a:p>
          </p:txBody>
        </p:sp>
        <p:sp>
          <p:nvSpPr>
            <p:cNvPr id="510" name="任意多边形 509"/>
            <p:cNvSpPr/>
            <p:nvPr>
              <p:custDataLst>
                <p:tags r:id="rId14"/>
              </p:custDataLst>
            </p:nvPr>
          </p:nvSpPr>
          <p:spPr>
            <a:xfrm rot="19800000">
              <a:off x="9359" y="5586"/>
              <a:ext cx="1436" cy="882"/>
            </a:xfrm>
            <a:custGeom>
              <a:avLst/>
              <a:gdLst>
                <a:gd name="connsiteX0" fmla="*/ 444500 w 889000"/>
                <a:gd name="connsiteY0" fmla="*/ 0 h 546100"/>
                <a:gd name="connsiteX1" fmla="*/ 889000 w 889000"/>
                <a:gd name="connsiteY1" fmla="*/ 444500 h 546100"/>
                <a:gd name="connsiteX2" fmla="*/ 879969 w 889000"/>
                <a:gd name="connsiteY2" fmla="*/ 534082 h 546100"/>
                <a:gd name="connsiteX3" fmla="*/ 876239 w 889000"/>
                <a:gd name="connsiteY3" fmla="*/ 546100 h 546100"/>
                <a:gd name="connsiteX4" fmla="*/ 12761 w 889000"/>
                <a:gd name="connsiteY4" fmla="*/ 546100 h 546100"/>
                <a:gd name="connsiteX5" fmla="*/ 9031 w 889000"/>
                <a:gd name="connsiteY5" fmla="*/ 534082 h 546100"/>
                <a:gd name="connsiteX6" fmla="*/ 0 w 889000"/>
                <a:gd name="connsiteY6" fmla="*/ 444500 h 546100"/>
                <a:gd name="connsiteX7" fmla="*/ 444500 w 889000"/>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000" h="546100">
                  <a:moveTo>
                    <a:pt x="444500" y="0"/>
                  </a:moveTo>
                  <a:cubicBezTo>
                    <a:pt x="689991" y="0"/>
                    <a:pt x="889000" y="199009"/>
                    <a:pt x="889000" y="444500"/>
                  </a:cubicBezTo>
                  <a:cubicBezTo>
                    <a:pt x="889000" y="475186"/>
                    <a:pt x="885891" y="505147"/>
                    <a:pt x="879969" y="534082"/>
                  </a:cubicBezTo>
                  <a:lnTo>
                    <a:pt x="876239" y="546100"/>
                  </a:lnTo>
                  <a:lnTo>
                    <a:pt x="12761" y="546100"/>
                  </a:lnTo>
                  <a:lnTo>
                    <a:pt x="9031" y="534082"/>
                  </a:lnTo>
                  <a:cubicBezTo>
                    <a:pt x="3110" y="505147"/>
                    <a:pt x="0" y="475186"/>
                    <a:pt x="0" y="444500"/>
                  </a:cubicBezTo>
                  <a:cubicBezTo>
                    <a:pt x="0" y="199009"/>
                    <a:pt x="199009" y="0"/>
                    <a:pt x="444500" y="0"/>
                  </a:cubicBezTo>
                  <a:close/>
                </a:path>
              </a:pathLst>
            </a:custGeom>
            <a:solidFill>
              <a:srgbClr val="15843B"/>
            </a:solidFill>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sz="1600" b="1" spc="150" dirty="0" err="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11" name="图片 510"/>
            <p:cNvPicPr>
              <a:picLocks noChangeAspect="1"/>
            </p:cNvPicPr>
            <p:nvPr>
              <p:custDataLst>
                <p:tags r:id="rId15"/>
              </p:custDataLst>
            </p:nvPr>
          </p:nvPicPr>
          <p:blipFill>
            <a:blip r:embed="rId28"/>
            <a:srcRect/>
            <a:stretch>
              <a:fillRect/>
            </a:stretch>
          </p:blipFill>
          <p:spPr>
            <a:xfrm rot="14400000" flipV="1">
              <a:off x="10224" y="5494"/>
              <a:ext cx="99" cy="1745"/>
            </a:xfrm>
            <a:custGeom>
              <a:avLst/>
              <a:gdLst>
                <a:gd name="connsiteX0" fmla="*/ 0 w 4806245"/>
                <a:gd name="connsiteY0" fmla="*/ 0 h 9705673"/>
                <a:gd name="connsiteX1" fmla="*/ 4806245 w 4806245"/>
                <a:gd name="connsiteY1" fmla="*/ 0 h 9705673"/>
                <a:gd name="connsiteX2" fmla="*/ 4806245 w 4806245"/>
                <a:gd name="connsiteY2" fmla="*/ 9705673 h 9705673"/>
                <a:gd name="connsiteX3" fmla="*/ 0 w 4806245"/>
                <a:gd name="connsiteY3" fmla="*/ 9705673 h 9705673"/>
              </a:gdLst>
              <a:ahLst/>
              <a:cxnLst>
                <a:cxn ang="0">
                  <a:pos x="connsiteX0" y="connsiteY0"/>
                </a:cxn>
                <a:cxn ang="0">
                  <a:pos x="connsiteX1" y="connsiteY1"/>
                </a:cxn>
                <a:cxn ang="0">
                  <a:pos x="connsiteX2" y="connsiteY2"/>
                </a:cxn>
                <a:cxn ang="0">
                  <a:pos x="connsiteX3" y="connsiteY3"/>
                </a:cxn>
              </a:cxnLst>
              <a:rect l="l" t="t" r="r" b="b"/>
              <a:pathLst>
                <a:path w="4806245" h="9705673">
                  <a:moveTo>
                    <a:pt x="0" y="0"/>
                  </a:moveTo>
                  <a:lnTo>
                    <a:pt x="4806245" y="0"/>
                  </a:lnTo>
                  <a:lnTo>
                    <a:pt x="4806245" y="9705673"/>
                  </a:lnTo>
                  <a:lnTo>
                    <a:pt x="0" y="9705673"/>
                  </a:lnTo>
                  <a:close/>
                </a:path>
              </a:pathLst>
            </a:custGeom>
          </p:spPr>
        </p:pic>
        <p:sp>
          <p:nvSpPr>
            <p:cNvPr id="512" name="矩形 511"/>
            <p:cNvSpPr/>
            <p:nvPr>
              <p:custDataLst>
                <p:tags r:id="rId16"/>
              </p:custDataLst>
            </p:nvPr>
          </p:nvSpPr>
          <p:spPr>
            <a:xfrm>
              <a:off x="11054" y="5631"/>
              <a:ext cx="4776" cy="1253"/>
            </a:xfrm>
            <a:prstGeom prst="rect">
              <a:avLst/>
            </a:prstGeom>
          </p:spPr>
          <p:txBody>
            <a:bodyPr wrap="square" anchor="t" anchorCtr="0">
              <a:noAutofit/>
            </a:bodyPr>
            <a:lstStyle/>
            <a:p>
              <a:pPr marL="0" lvl="0" indent="0" algn="l">
                <a:lnSpc>
                  <a:spcPct val="120000"/>
                </a:lnSpc>
                <a:spcBef>
                  <a:spcPts val="0"/>
                </a:spcBef>
                <a:spcAft>
                  <a:spcPts val="0"/>
                </a:spcAft>
                <a:buSzPct val="100000"/>
              </a:pPr>
              <a:r>
                <a:rPr lang="zh-CN" altLang="en-US" sz="1600" kern="0" spc="150" dirty="0">
                  <a:solidFill>
                    <a:schemeClr val="tx1"/>
                  </a:solidFill>
                  <a:latin typeface="思源黑体" panose="020B0500000000000000" pitchFamily="34" charset="-122"/>
                  <a:ea typeface="思源黑体" panose="020B0500000000000000" pitchFamily="34" charset="-122"/>
                </a:rPr>
                <a:t>相互认可的通告、报警形式和内容</a:t>
              </a:r>
            </a:p>
          </p:txBody>
        </p:sp>
        <p:sp>
          <p:nvSpPr>
            <p:cNvPr id="513" name="任意多边形 512"/>
            <p:cNvSpPr/>
            <p:nvPr>
              <p:custDataLst>
                <p:tags r:id="rId17"/>
              </p:custDataLst>
            </p:nvPr>
          </p:nvSpPr>
          <p:spPr>
            <a:xfrm rot="19800000">
              <a:off x="9359" y="7990"/>
              <a:ext cx="1436" cy="882"/>
            </a:xfrm>
            <a:custGeom>
              <a:avLst/>
              <a:gdLst>
                <a:gd name="connsiteX0" fmla="*/ 444500 w 889000"/>
                <a:gd name="connsiteY0" fmla="*/ 0 h 546100"/>
                <a:gd name="connsiteX1" fmla="*/ 889000 w 889000"/>
                <a:gd name="connsiteY1" fmla="*/ 444500 h 546100"/>
                <a:gd name="connsiteX2" fmla="*/ 879969 w 889000"/>
                <a:gd name="connsiteY2" fmla="*/ 534082 h 546100"/>
                <a:gd name="connsiteX3" fmla="*/ 876239 w 889000"/>
                <a:gd name="connsiteY3" fmla="*/ 546100 h 546100"/>
                <a:gd name="connsiteX4" fmla="*/ 12761 w 889000"/>
                <a:gd name="connsiteY4" fmla="*/ 546100 h 546100"/>
                <a:gd name="connsiteX5" fmla="*/ 9031 w 889000"/>
                <a:gd name="connsiteY5" fmla="*/ 534082 h 546100"/>
                <a:gd name="connsiteX6" fmla="*/ 0 w 889000"/>
                <a:gd name="connsiteY6" fmla="*/ 444500 h 546100"/>
                <a:gd name="connsiteX7" fmla="*/ 444500 w 889000"/>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000" h="546100">
                  <a:moveTo>
                    <a:pt x="444500" y="0"/>
                  </a:moveTo>
                  <a:cubicBezTo>
                    <a:pt x="689991" y="0"/>
                    <a:pt x="889000" y="199009"/>
                    <a:pt x="889000" y="444500"/>
                  </a:cubicBezTo>
                  <a:cubicBezTo>
                    <a:pt x="889000" y="475186"/>
                    <a:pt x="885891" y="505147"/>
                    <a:pt x="879969" y="534082"/>
                  </a:cubicBezTo>
                  <a:lnTo>
                    <a:pt x="876239" y="546100"/>
                  </a:lnTo>
                  <a:lnTo>
                    <a:pt x="12761" y="546100"/>
                  </a:lnTo>
                  <a:lnTo>
                    <a:pt x="9031" y="534082"/>
                  </a:lnTo>
                  <a:cubicBezTo>
                    <a:pt x="3110" y="505147"/>
                    <a:pt x="0" y="475186"/>
                    <a:pt x="0" y="444500"/>
                  </a:cubicBezTo>
                  <a:cubicBezTo>
                    <a:pt x="0" y="199009"/>
                    <a:pt x="199009" y="0"/>
                    <a:pt x="444500" y="0"/>
                  </a:cubicBezTo>
                  <a:close/>
                </a:path>
              </a:pathLst>
            </a:custGeom>
            <a:solidFill>
              <a:srgbClr val="26A038"/>
            </a:solidFill>
          </p:spPr>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sz="1600" b="1" spc="150" dirty="0" err="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14" name="图片 513"/>
            <p:cNvPicPr>
              <a:picLocks noChangeAspect="1"/>
            </p:cNvPicPr>
            <p:nvPr>
              <p:custDataLst>
                <p:tags r:id="rId18"/>
              </p:custDataLst>
            </p:nvPr>
          </p:nvPicPr>
          <p:blipFill>
            <a:blip r:embed="rId28"/>
            <a:srcRect/>
            <a:stretch>
              <a:fillRect/>
            </a:stretch>
          </p:blipFill>
          <p:spPr>
            <a:xfrm rot="14400000" flipV="1">
              <a:off x="10224" y="7898"/>
              <a:ext cx="99" cy="1745"/>
            </a:xfrm>
            <a:custGeom>
              <a:avLst/>
              <a:gdLst>
                <a:gd name="connsiteX0" fmla="*/ 0 w 4806245"/>
                <a:gd name="connsiteY0" fmla="*/ 0 h 9705673"/>
                <a:gd name="connsiteX1" fmla="*/ 4806245 w 4806245"/>
                <a:gd name="connsiteY1" fmla="*/ 0 h 9705673"/>
                <a:gd name="connsiteX2" fmla="*/ 4806245 w 4806245"/>
                <a:gd name="connsiteY2" fmla="*/ 9705673 h 9705673"/>
                <a:gd name="connsiteX3" fmla="*/ 0 w 4806245"/>
                <a:gd name="connsiteY3" fmla="*/ 9705673 h 9705673"/>
              </a:gdLst>
              <a:ahLst/>
              <a:cxnLst>
                <a:cxn ang="0">
                  <a:pos x="connsiteX0" y="connsiteY0"/>
                </a:cxn>
                <a:cxn ang="0">
                  <a:pos x="connsiteX1" y="connsiteY1"/>
                </a:cxn>
                <a:cxn ang="0">
                  <a:pos x="connsiteX2" y="connsiteY2"/>
                </a:cxn>
                <a:cxn ang="0">
                  <a:pos x="connsiteX3" y="connsiteY3"/>
                </a:cxn>
              </a:cxnLst>
              <a:rect l="l" t="t" r="r" b="b"/>
              <a:pathLst>
                <a:path w="4806245" h="9705673">
                  <a:moveTo>
                    <a:pt x="0" y="0"/>
                  </a:moveTo>
                  <a:lnTo>
                    <a:pt x="4806245" y="0"/>
                  </a:lnTo>
                  <a:lnTo>
                    <a:pt x="4806245" y="9705673"/>
                  </a:lnTo>
                  <a:lnTo>
                    <a:pt x="0" y="9705673"/>
                  </a:lnTo>
                  <a:close/>
                </a:path>
              </a:pathLst>
            </a:custGeom>
          </p:spPr>
        </p:pic>
        <p:sp>
          <p:nvSpPr>
            <p:cNvPr id="515" name="矩形 514"/>
            <p:cNvSpPr/>
            <p:nvPr>
              <p:custDataLst>
                <p:tags r:id="rId19"/>
              </p:custDataLst>
            </p:nvPr>
          </p:nvSpPr>
          <p:spPr>
            <a:xfrm>
              <a:off x="11054" y="8036"/>
              <a:ext cx="4776" cy="1253"/>
            </a:xfrm>
            <a:prstGeom prst="rect">
              <a:avLst/>
            </a:prstGeom>
          </p:spPr>
          <p:txBody>
            <a:bodyPr wrap="square" anchor="t" anchorCtr="0">
              <a:noAutofit/>
            </a:bodyPr>
            <a:lstStyle/>
            <a:p>
              <a:pPr marL="0" lvl="0" indent="0" algn="l">
                <a:lnSpc>
                  <a:spcPct val="120000"/>
                </a:lnSpc>
                <a:spcBef>
                  <a:spcPts val="0"/>
                </a:spcBef>
                <a:spcAft>
                  <a:spcPts val="0"/>
                </a:spcAft>
                <a:buSzPct val="100000"/>
              </a:pPr>
              <a:r>
                <a:rPr lang="zh-CN" altLang="en-US" sz="1600" kern="0" spc="150" dirty="0">
                  <a:solidFill>
                    <a:schemeClr val="tx1"/>
                  </a:solidFill>
                  <a:latin typeface="思源黑体" panose="020B0500000000000000" pitchFamily="34" charset="-122"/>
                  <a:ea typeface="思源黑体" panose="020B0500000000000000" pitchFamily="34" charset="-122"/>
                </a:rPr>
                <a:t>向公众报警的标准、方式、信号等</a:t>
              </a:r>
            </a:p>
          </p:txBody>
        </p:sp>
        <p:sp>
          <p:nvSpPr>
            <p:cNvPr id="516" name="矩形 515"/>
            <p:cNvSpPr/>
            <p:nvPr>
              <p:custDataLst>
                <p:tags r:id="rId20"/>
              </p:custDataLst>
            </p:nvPr>
          </p:nvSpPr>
          <p:spPr>
            <a:xfrm rot="19800000">
              <a:off x="2911" y="3278"/>
              <a:ext cx="791" cy="691"/>
            </a:xfrm>
            <a:prstGeom prst="rect">
              <a:avLst/>
            </a:prstGeom>
          </p:spPr>
          <p:txBody>
            <a:bodyPr wrap="square">
              <a:normAutofit fontScale="97500"/>
            </a:bodyPr>
            <a:lstStyle/>
            <a:p>
              <a:pPr algn="ctr">
                <a:lnSpc>
                  <a:spcPct val="120000"/>
                </a:lnSpc>
              </a:pPr>
              <a:r>
                <a:rPr lang="en-US" altLang="zh-CN" sz="1600" b="1" spc="15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600" b="1" spc="150" dirty="0" err="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7" name="矩形 516"/>
            <p:cNvSpPr/>
            <p:nvPr>
              <p:custDataLst>
                <p:tags r:id="rId21"/>
              </p:custDataLst>
            </p:nvPr>
          </p:nvSpPr>
          <p:spPr>
            <a:xfrm rot="19800000">
              <a:off x="2939" y="5682"/>
              <a:ext cx="791" cy="691"/>
            </a:xfrm>
            <a:prstGeom prst="rect">
              <a:avLst/>
            </a:prstGeom>
          </p:spPr>
          <p:txBody>
            <a:bodyPr wrap="square">
              <a:normAutofit fontScale="97500"/>
            </a:bodyPr>
            <a:lstStyle/>
            <a:p>
              <a:pPr algn="ctr">
                <a:lnSpc>
                  <a:spcPct val="120000"/>
                </a:lnSpc>
              </a:pPr>
              <a:r>
                <a:rPr lang="en-US" altLang="zh-CN" sz="1600" b="1" spc="15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600" b="1" spc="150" dirty="0" err="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8" name="矩形 517"/>
            <p:cNvSpPr/>
            <p:nvPr>
              <p:custDataLst>
                <p:tags r:id="rId22"/>
              </p:custDataLst>
            </p:nvPr>
          </p:nvSpPr>
          <p:spPr>
            <a:xfrm rot="19800000">
              <a:off x="9724" y="3278"/>
              <a:ext cx="791" cy="691"/>
            </a:xfrm>
            <a:prstGeom prst="rect">
              <a:avLst/>
            </a:prstGeom>
          </p:spPr>
          <p:txBody>
            <a:bodyPr wrap="square">
              <a:normAutofit fontScale="97500"/>
            </a:bodyPr>
            <a:lstStyle/>
            <a:p>
              <a:pPr algn="ctr">
                <a:lnSpc>
                  <a:spcPct val="120000"/>
                </a:lnSpc>
              </a:pPr>
              <a:r>
                <a:rPr lang="en-US" altLang="zh-CN" sz="1600" b="1" spc="15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600" b="1" spc="150" dirty="0" err="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9" name="矩形 518"/>
            <p:cNvSpPr/>
            <p:nvPr>
              <p:custDataLst>
                <p:tags r:id="rId23"/>
              </p:custDataLst>
            </p:nvPr>
          </p:nvSpPr>
          <p:spPr>
            <a:xfrm rot="19800000">
              <a:off x="9682" y="5682"/>
              <a:ext cx="791" cy="691"/>
            </a:xfrm>
            <a:prstGeom prst="rect">
              <a:avLst/>
            </a:prstGeom>
          </p:spPr>
          <p:txBody>
            <a:bodyPr wrap="square">
              <a:normAutofit fontScale="97500"/>
            </a:bodyPr>
            <a:lstStyle/>
            <a:p>
              <a:pPr algn="ctr">
                <a:lnSpc>
                  <a:spcPct val="120000"/>
                </a:lnSpc>
              </a:pPr>
              <a:r>
                <a:rPr lang="en-US" altLang="zh-CN" sz="1600" b="1" spc="15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600" b="1" spc="150" dirty="0" err="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0" name="矩形 519"/>
            <p:cNvSpPr/>
            <p:nvPr>
              <p:custDataLst>
                <p:tags r:id="rId24"/>
              </p:custDataLst>
            </p:nvPr>
          </p:nvSpPr>
          <p:spPr>
            <a:xfrm rot="19800000">
              <a:off x="2911" y="8085"/>
              <a:ext cx="791" cy="691"/>
            </a:xfrm>
            <a:prstGeom prst="rect">
              <a:avLst/>
            </a:prstGeom>
          </p:spPr>
          <p:txBody>
            <a:bodyPr wrap="square">
              <a:normAutofit fontScale="97500"/>
            </a:bodyPr>
            <a:lstStyle/>
            <a:p>
              <a:pPr algn="ctr">
                <a:lnSpc>
                  <a:spcPct val="120000"/>
                </a:lnSpc>
              </a:pPr>
              <a:r>
                <a:rPr lang="en-US" altLang="zh-CN" sz="1600" b="1" spc="150"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zh-CN" altLang="en-US" sz="1600" b="1" spc="150" dirty="0" err="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1" name="矩形 520"/>
            <p:cNvSpPr/>
            <p:nvPr>
              <p:custDataLst>
                <p:tags r:id="rId25"/>
              </p:custDataLst>
            </p:nvPr>
          </p:nvSpPr>
          <p:spPr>
            <a:xfrm rot="19800000">
              <a:off x="9682" y="8085"/>
              <a:ext cx="791" cy="691"/>
            </a:xfrm>
            <a:prstGeom prst="rect">
              <a:avLst/>
            </a:prstGeom>
          </p:spPr>
          <p:txBody>
            <a:bodyPr wrap="square">
              <a:normAutofit fontScale="97500"/>
            </a:bodyPr>
            <a:lstStyle/>
            <a:p>
              <a:pPr algn="ctr">
                <a:lnSpc>
                  <a:spcPct val="120000"/>
                </a:lnSpc>
              </a:pPr>
              <a:r>
                <a:rPr lang="en-US" altLang="zh-CN" sz="1600" b="1" spc="150" dirty="0">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lang="zh-CN" altLang="en-US" sz="1600" b="1" spc="150" dirty="0" err="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a:extLst>
              <a:ext uri="{FF2B5EF4-FFF2-40B4-BE49-F238E27FC236}">
                <a16:creationId xmlns:a16="http://schemas.microsoft.com/office/drawing/2014/main" id="{F136F1D6-79C8-43F9-BC24-4425E1AD523E}"/>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72155" y="600795"/>
            <a:ext cx="2217274" cy="499817"/>
          </a:xfrm>
          <a:prstGeom prst="rect">
            <a:avLst/>
          </a:prstGeom>
        </p:spPr>
        <p:txBody>
          <a:bodyPr wrap="none">
            <a:spAutoFit/>
          </a:bodyPr>
          <a:lstStyle/>
          <a:p>
            <a:pPr lvl="0" fontAlgn="base">
              <a:lnSpc>
                <a:spcPct val="150000"/>
              </a:lnSpc>
              <a:spcBef>
                <a:spcPct val="20000"/>
              </a:spcBef>
              <a:spcAft>
                <a:spcPct val="0"/>
              </a:spcAft>
              <a:buClr>
                <a:srgbClr val="0563C1"/>
              </a:buClr>
              <a:buSzPct val="110000"/>
              <a:defRPr/>
            </a:pPr>
            <a:r>
              <a:rPr lang="en-US" altLang="zh-CN" sz="2000" dirty="0">
                <a:solidFill>
                  <a:srgbClr val="0F0F0F"/>
                </a:solidFill>
                <a:latin typeface="思源黑体 Medium" panose="020B0600000000000000" charset="-122"/>
                <a:ea typeface="思源黑体 Medium" panose="020B0600000000000000" charset="-122"/>
                <a:cs typeface="思源黑体 Medium" panose="020B0600000000000000" charset="-122"/>
              </a:rPr>
              <a:t>4-</a:t>
            </a:r>
            <a:r>
              <a:rPr lang="zh-CN" altLang="en-US" sz="2000" dirty="0">
                <a:solidFill>
                  <a:srgbClr val="0F0F0F"/>
                </a:solidFill>
                <a:latin typeface="思源黑体 Medium" panose="020B0600000000000000" charset="-122"/>
                <a:ea typeface="思源黑体 Medium" panose="020B0600000000000000" charset="-122"/>
                <a:cs typeface="思源黑体 Medium" panose="020B0600000000000000" charset="-122"/>
              </a:rPr>
              <a:t>应急设备与设施</a:t>
            </a:r>
          </a:p>
        </p:txBody>
      </p:sp>
      <p:sp>
        <p:nvSpPr>
          <p:cNvPr id="951" name="椭圆 950"/>
          <p:cNvSpPr/>
          <p:nvPr>
            <p:custDataLst>
              <p:tags r:id="rId2"/>
            </p:custDataLst>
          </p:nvPr>
        </p:nvSpPr>
        <p:spPr>
          <a:xfrm>
            <a:off x="4723216" y="2794211"/>
            <a:ext cx="2745556" cy="2745908"/>
          </a:xfrm>
          <a:prstGeom prst="ellipse">
            <a:avLst/>
          </a:prstGeom>
          <a:noFill/>
          <a:ln w="127000">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52" name="菱形 951"/>
          <p:cNvSpPr/>
          <p:nvPr>
            <p:custDataLst>
              <p:tags r:id="rId3"/>
            </p:custDataLst>
          </p:nvPr>
        </p:nvSpPr>
        <p:spPr>
          <a:xfrm rot="5400000">
            <a:off x="5718689" y="2479321"/>
            <a:ext cx="754608" cy="755777"/>
          </a:xfrm>
          <a:prstGeom prst="diamond">
            <a:avLst/>
          </a:prstGeom>
          <a:solidFill>
            <a:srgbClr val="055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a:p>
        </p:txBody>
      </p:sp>
      <p:sp>
        <p:nvSpPr>
          <p:cNvPr id="953" name="菱形 952"/>
          <p:cNvSpPr/>
          <p:nvPr>
            <p:custDataLst>
              <p:tags r:id="rId4"/>
            </p:custDataLst>
          </p:nvPr>
        </p:nvSpPr>
        <p:spPr>
          <a:xfrm rot="5400000">
            <a:off x="6981797" y="3396932"/>
            <a:ext cx="754608" cy="755777"/>
          </a:xfrm>
          <a:prstGeom prst="diamond">
            <a:avLst/>
          </a:prstGeom>
          <a:solidFill>
            <a:srgbClr val="238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a:p>
        </p:txBody>
      </p:sp>
      <p:sp>
        <p:nvSpPr>
          <p:cNvPr id="954" name="菱形 953"/>
          <p:cNvSpPr/>
          <p:nvPr>
            <p:custDataLst>
              <p:tags r:id="rId5"/>
            </p:custDataLst>
          </p:nvPr>
        </p:nvSpPr>
        <p:spPr>
          <a:xfrm rot="5400000">
            <a:off x="6499333" y="4881659"/>
            <a:ext cx="754608" cy="755777"/>
          </a:xfrm>
          <a:prstGeom prst="diamond">
            <a:avLst/>
          </a:pr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a:p>
        </p:txBody>
      </p:sp>
      <p:sp>
        <p:nvSpPr>
          <p:cNvPr id="955" name="菱形 954"/>
          <p:cNvSpPr/>
          <p:nvPr>
            <p:custDataLst>
              <p:tags r:id="rId6"/>
            </p:custDataLst>
          </p:nvPr>
        </p:nvSpPr>
        <p:spPr>
          <a:xfrm rot="5400000">
            <a:off x="4938046" y="4881659"/>
            <a:ext cx="754608" cy="755777"/>
          </a:xfrm>
          <a:prstGeom prst="diamond">
            <a:avLst/>
          </a:pr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a:p>
        </p:txBody>
      </p:sp>
      <p:sp>
        <p:nvSpPr>
          <p:cNvPr id="956" name="菱形 955"/>
          <p:cNvSpPr/>
          <p:nvPr>
            <p:custDataLst>
              <p:tags r:id="rId7"/>
            </p:custDataLst>
          </p:nvPr>
        </p:nvSpPr>
        <p:spPr>
          <a:xfrm rot="5400000">
            <a:off x="4455581" y="3396932"/>
            <a:ext cx="754608" cy="755777"/>
          </a:xfrm>
          <a:prstGeom prst="diamond">
            <a:avLst/>
          </a:prstGeom>
          <a:solidFill>
            <a:srgbClr val="238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a:p>
        </p:txBody>
      </p:sp>
      <p:sp>
        <p:nvSpPr>
          <p:cNvPr id="957" name="文本框 956"/>
          <p:cNvSpPr txBox="1"/>
          <p:nvPr>
            <p:custDataLst>
              <p:tags r:id="rId8"/>
            </p:custDataLst>
          </p:nvPr>
        </p:nvSpPr>
        <p:spPr>
          <a:xfrm>
            <a:off x="5737337" y="2662050"/>
            <a:ext cx="717313" cy="390319"/>
          </a:xfrm>
          <a:prstGeom prst="rect">
            <a:avLst/>
          </a:prstGeom>
          <a:noFill/>
        </p:spPr>
        <p:txBody>
          <a:bodyPr wrap="square" rtlCol="0">
            <a:normAutofit fontScale="97500"/>
          </a:bodyPr>
          <a:lstStyle/>
          <a:p>
            <a:pPr algn="ctr"/>
            <a:r>
              <a:rPr lang="en-US" altLang="zh-CN" sz="1600" b="1" dirty="0">
                <a:solidFill>
                  <a:schemeClr val="bg1"/>
                </a:solidFill>
              </a:rPr>
              <a:t>01</a:t>
            </a:r>
          </a:p>
        </p:txBody>
      </p:sp>
      <p:sp>
        <p:nvSpPr>
          <p:cNvPr id="959" name="文本框 958"/>
          <p:cNvSpPr txBox="1"/>
          <p:nvPr>
            <p:custDataLst>
              <p:tags r:id="rId9"/>
            </p:custDataLst>
          </p:nvPr>
        </p:nvSpPr>
        <p:spPr>
          <a:xfrm>
            <a:off x="7000444" y="3579661"/>
            <a:ext cx="717313" cy="390319"/>
          </a:xfrm>
          <a:prstGeom prst="rect">
            <a:avLst/>
          </a:prstGeom>
          <a:noFill/>
        </p:spPr>
        <p:txBody>
          <a:bodyPr wrap="square" rtlCol="0">
            <a:normAutofit fontScale="97500"/>
          </a:bodyPr>
          <a:lstStyle/>
          <a:p>
            <a:pPr algn="ctr"/>
            <a:r>
              <a:rPr lang="en-US" altLang="zh-CN" sz="1600" b="1" dirty="0">
                <a:solidFill>
                  <a:schemeClr val="bg1"/>
                </a:solidFill>
              </a:rPr>
              <a:t>02</a:t>
            </a:r>
          </a:p>
        </p:txBody>
      </p:sp>
      <p:sp>
        <p:nvSpPr>
          <p:cNvPr id="960" name="文本框 959"/>
          <p:cNvSpPr txBox="1"/>
          <p:nvPr>
            <p:custDataLst>
              <p:tags r:id="rId10"/>
            </p:custDataLst>
          </p:nvPr>
        </p:nvSpPr>
        <p:spPr>
          <a:xfrm>
            <a:off x="6517980" y="5064388"/>
            <a:ext cx="717313" cy="390319"/>
          </a:xfrm>
          <a:prstGeom prst="rect">
            <a:avLst/>
          </a:prstGeom>
          <a:noFill/>
        </p:spPr>
        <p:txBody>
          <a:bodyPr wrap="square" rtlCol="0">
            <a:normAutofit fontScale="97500"/>
          </a:bodyPr>
          <a:lstStyle/>
          <a:p>
            <a:pPr algn="ctr"/>
            <a:r>
              <a:rPr lang="en-US" altLang="zh-CN" sz="1600" b="1" dirty="0">
                <a:solidFill>
                  <a:schemeClr val="bg1"/>
                </a:solidFill>
              </a:rPr>
              <a:t>03</a:t>
            </a:r>
          </a:p>
        </p:txBody>
      </p:sp>
      <p:sp>
        <p:nvSpPr>
          <p:cNvPr id="961" name="文本框 960"/>
          <p:cNvSpPr txBox="1"/>
          <p:nvPr>
            <p:custDataLst>
              <p:tags r:id="rId11"/>
            </p:custDataLst>
          </p:nvPr>
        </p:nvSpPr>
        <p:spPr>
          <a:xfrm>
            <a:off x="4956693" y="5064388"/>
            <a:ext cx="717313" cy="390319"/>
          </a:xfrm>
          <a:prstGeom prst="rect">
            <a:avLst/>
          </a:prstGeom>
          <a:noFill/>
        </p:spPr>
        <p:txBody>
          <a:bodyPr wrap="square" rtlCol="0">
            <a:normAutofit fontScale="97500"/>
          </a:bodyPr>
          <a:lstStyle/>
          <a:p>
            <a:pPr algn="ctr"/>
            <a:r>
              <a:rPr lang="en-US" altLang="zh-CN" sz="1600" b="1" dirty="0">
                <a:solidFill>
                  <a:schemeClr val="bg1"/>
                </a:solidFill>
              </a:rPr>
              <a:t>04</a:t>
            </a:r>
          </a:p>
        </p:txBody>
      </p:sp>
      <p:sp>
        <p:nvSpPr>
          <p:cNvPr id="962" name="文本框 961"/>
          <p:cNvSpPr txBox="1"/>
          <p:nvPr>
            <p:custDataLst>
              <p:tags r:id="rId12"/>
            </p:custDataLst>
          </p:nvPr>
        </p:nvSpPr>
        <p:spPr>
          <a:xfrm>
            <a:off x="4474228" y="3579661"/>
            <a:ext cx="717313" cy="390319"/>
          </a:xfrm>
          <a:prstGeom prst="rect">
            <a:avLst/>
          </a:prstGeom>
          <a:noFill/>
        </p:spPr>
        <p:txBody>
          <a:bodyPr wrap="square" rtlCol="0">
            <a:normAutofit fontScale="97500"/>
          </a:bodyPr>
          <a:lstStyle/>
          <a:p>
            <a:pPr algn="ctr"/>
            <a:r>
              <a:rPr lang="en-US" altLang="zh-CN" sz="1600" b="1" dirty="0">
                <a:solidFill>
                  <a:schemeClr val="bg1"/>
                </a:solidFill>
              </a:rPr>
              <a:t>05</a:t>
            </a:r>
          </a:p>
        </p:txBody>
      </p:sp>
      <p:sp>
        <p:nvSpPr>
          <p:cNvPr id="963" name="文本框 962"/>
          <p:cNvSpPr txBox="1"/>
          <p:nvPr>
            <p:custDataLst>
              <p:tags r:id="rId13"/>
            </p:custDataLst>
          </p:nvPr>
        </p:nvSpPr>
        <p:spPr>
          <a:xfrm>
            <a:off x="7736591" y="4882644"/>
            <a:ext cx="2280607" cy="1473641"/>
          </a:xfrm>
          <a:prstGeom prst="rect">
            <a:avLst/>
          </a:prstGeom>
          <a:noFill/>
        </p:spPr>
        <p:txBody>
          <a:bodyPr wrap="square" rtlCol="0">
            <a:normAutofit/>
          </a:bodyPr>
          <a:lstStyle/>
          <a:p>
            <a:pPr marL="0" lvl="0" indent="0" algn="l">
              <a:lnSpc>
                <a:spcPct val="130000"/>
              </a:lnSpc>
              <a:spcBef>
                <a:spcPts val="0"/>
              </a:spcBef>
              <a:spcAft>
                <a:spcPts val="0"/>
              </a:spcAft>
              <a:buSzPct val="100000"/>
            </a:pPr>
            <a:r>
              <a:rPr lang="zh-CN" altLang="en-US" sz="1600" u="none" strike="noStrike" spc="150" baseline="0" dirty="0">
                <a:solidFill>
                  <a:schemeClr val="tx1"/>
                </a:solidFill>
                <a:uLnTx/>
                <a:uFillTx/>
                <a:latin typeface="思源黑体" panose="020B0500000000000000" pitchFamily="34" charset="-122"/>
                <a:ea typeface="思源黑体" panose="020B0500000000000000" pitchFamily="34" charset="-122"/>
              </a:rPr>
              <a:t>与有关医疗机构的关系，如急救站、医院、救护队等</a:t>
            </a:r>
          </a:p>
        </p:txBody>
      </p:sp>
      <p:sp>
        <p:nvSpPr>
          <p:cNvPr id="964" name="文本框 963"/>
          <p:cNvSpPr txBox="1"/>
          <p:nvPr>
            <p:custDataLst>
              <p:tags r:id="rId14"/>
            </p:custDataLst>
          </p:nvPr>
        </p:nvSpPr>
        <p:spPr>
          <a:xfrm>
            <a:off x="2591435" y="4882515"/>
            <a:ext cx="2035810" cy="1054100"/>
          </a:xfrm>
          <a:prstGeom prst="rect">
            <a:avLst/>
          </a:prstGeom>
          <a:noFill/>
        </p:spPr>
        <p:txBody>
          <a:bodyPr wrap="square" rtlCol="0">
            <a:normAutofit/>
          </a:bodyPr>
          <a:lstStyle/>
          <a:p>
            <a:pPr marL="0" lvl="0" indent="0" algn="l">
              <a:lnSpc>
                <a:spcPct val="130000"/>
              </a:lnSpc>
              <a:spcBef>
                <a:spcPts val="0"/>
              </a:spcBef>
              <a:spcAft>
                <a:spcPts val="0"/>
              </a:spcAft>
              <a:buSzPct val="100000"/>
            </a:pPr>
            <a:r>
              <a:rPr lang="zh-CN" altLang="en-US" sz="1600" u="none" strike="noStrike" spc="150" baseline="0" dirty="0">
                <a:solidFill>
                  <a:schemeClr val="tx1"/>
                </a:solidFill>
                <a:uLnTx/>
                <a:uFillTx/>
                <a:latin typeface="思源黑体" panose="020B0500000000000000" pitchFamily="34" charset="-122"/>
                <a:ea typeface="思源黑体" panose="020B0500000000000000" pitchFamily="34" charset="-122"/>
              </a:rPr>
              <a:t>可用的危险监测设备</a:t>
            </a:r>
          </a:p>
        </p:txBody>
      </p:sp>
      <p:sp>
        <p:nvSpPr>
          <p:cNvPr id="967" name="文本框 966"/>
          <p:cNvSpPr txBox="1"/>
          <p:nvPr>
            <p:custDataLst>
              <p:tags r:id="rId15"/>
            </p:custDataLst>
          </p:nvPr>
        </p:nvSpPr>
        <p:spPr>
          <a:xfrm>
            <a:off x="4627245" y="1398270"/>
            <a:ext cx="3355340" cy="977265"/>
          </a:xfrm>
          <a:prstGeom prst="rect">
            <a:avLst/>
          </a:prstGeom>
          <a:noFill/>
        </p:spPr>
        <p:txBody>
          <a:bodyPr wrap="square" rtlCol="0">
            <a:noAutofit/>
          </a:bodyPr>
          <a:lstStyle/>
          <a:p>
            <a:pPr marL="0" lvl="0" indent="0" algn="l">
              <a:lnSpc>
                <a:spcPct val="130000"/>
              </a:lnSpc>
              <a:spcBef>
                <a:spcPts val="0"/>
              </a:spcBef>
              <a:spcAft>
                <a:spcPts val="0"/>
              </a:spcAft>
              <a:buSzPct val="100000"/>
            </a:pPr>
            <a:r>
              <a:rPr lang="zh-CN" altLang="en-US" sz="1600" u="none" strike="noStrike" spc="150" baseline="0" dirty="0">
                <a:solidFill>
                  <a:schemeClr val="tx1"/>
                </a:solidFill>
                <a:uLnTx/>
                <a:uFillTx/>
                <a:latin typeface="思源黑体" panose="020B0500000000000000" pitchFamily="34" charset="-122"/>
                <a:ea typeface="思源黑体" panose="020B0500000000000000" pitchFamily="34" charset="-122"/>
              </a:rPr>
              <a:t>可用于应急救援的设施，如办公室、通讯设备、应急物资等</a:t>
            </a:r>
          </a:p>
        </p:txBody>
      </p:sp>
      <p:sp>
        <p:nvSpPr>
          <p:cNvPr id="968" name="文本框 967"/>
          <p:cNvSpPr txBox="1"/>
          <p:nvPr>
            <p:custDataLst>
              <p:tags r:id="rId16"/>
            </p:custDataLst>
          </p:nvPr>
        </p:nvSpPr>
        <p:spPr>
          <a:xfrm>
            <a:off x="7939069" y="2578184"/>
            <a:ext cx="2280607" cy="1473641"/>
          </a:xfrm>
          <a:prstGeom prst="rect">
            <a:avLst/>
          </a:prstGeom>
          <a:noFill/>
        </p:spPr>
        <p:txBody>
          <a:bodyPr wrap="square" rtlCol="0">
            <a:noAutofit/>
          </a:bodyPr>
          <a:lstStyle/>
          <a:p>
            <a:pPr marL="0" lvl="0" indent="0" algn="l">
              <a:lnSpc>
                <a:spcPct val="130000"/>
              </a:lnSpc>
              <a:spcBef>
                <a:spcPts val="0"/>
              </a:spcBef>
              <a:spcAft>
                <a:spcPts val="0"/>
              </a:spcAft>
              <a:buSzPct val="100000"/>
            </a:pPr>
            <a:r>
              <a:rPr lang="zh-CN" altLang="en-US" sz="1600" u="none" strike="noStrike" spc="150" baseline="0" dirty="0">
                <a:solidFill>
                  <a:schemeClr val="tx1"/>
                </a:solidFill>
                <a:uLnTx/>
                <a:uFillTx/>
                <a:latin typeface="思源黑体" panose="020B0500000000000000" pitchFamily="34" charset="-122"/>
                <a:ea typeface="思源黑体" panose="020B0500000000000000" pitchFamily="34" charset="-122"/>
              </a:rPr>
              <a:t>列出有关部门（武警、消防、卫生、防疫等部门）可用的应急设备</a:t>
            </a:r>
          </a:p>
        </p:txBody>
      </p:sp>
      <p:sp>
        <p:nvSpPr>
          <p:cNvPr id="969" name="文本框 968"/>
          <p:cNvSpPr txBox="1"/>
          <p:nvPr>
            <p:custDataLst>
              <p:tags r:id="rId17"/>
            </p:custDataLst>
          </p:nvPr>
        </p:nvSpPr>
        <p:spPr>
          <a:xfrm>
            <a:off x="2277745" y="2578184"/>
            <a:ext cx="2280607" cy="1473641"/>
          </a:xfrm>
          <a:prstGeom prst="rect">
            <a:avLst/>
          </a:prstGeom>
          <a:noFill/>
        </p:spPr>
        <p:txBody>
          <a:bodyPr wrap="square" rtlCol="0">
            <a:normAutofit/>
          </a:bodyPr>
          <a:lstStyle/>
          <a:p>
            <a:pPr marL="0" lvl="0" indent="0" algn="l">
              <a:lnSpc>
                <a:spcPct val="130000"/>
              </a:lnSpc>
              <a:spcBef>
                <a:spcPts val="0"/>
              </a:spcBef>
              <a:spcAft>
                <a:spcPts val="0"/>
              </a:spcAft>
              <a:buSzPct val="100000"/>
            </a:pPr>
            <a:r>
              <a:rPr lang="zh-CN" altLang="en-US" sz="1600" u="none" strike="noStrike" spc="150" baseline="0" dirty="0">
                <a:solidFill>
                  <a:schemeClr val="tx1"/>
                </a:solidFill>
                <a:uLnTx/>
                <a:uFillTx/>
                <a:latin typeface="思源黑体" panose="020B0500000000000000" pitchFamily="34" charset="-122"/>
                <a:ea typeface="思源黑体" panose="020B0500000000000000" pitchFamily="34" charset="-122"/>
                <a:cs typeface="思源黑体" panose="020B0500000000000000" pitchFamily="34" charset="-122"/>
              </a:rPr>
              <a:t>可用的个体防护装备(如呼吸器、防护服等)</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55">
            <a:extLst>
              <a:ext uri="{FF2B5EF4-FFF2-40B4-BE49-F238E27FC236}">
                <a16:creationId xmlns:a16="http://schemas.microsoft.com/office/drawing/2014/main" id="{4349D4F4-AB81-4F25-A7A7-DC7F5523175A}"/>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96908" y="696363"/>
            <a:ext cx="2196465" cy="553085"/>
          </a:xfrm>
          <a:prstGeom prst="rect">
            <a:avLst/>
          </a:prstGeom>
        </p:spPr>
        <p:txBody>
          <a:bodyPr wrap="none">
            <a:spAutoFit/>
          </a:bodyPr>
          <a:lstStyle/>
          <a:p>
            <a:pPr lvl="0" fontAlgn="base">
              <a:lnSpc>
                <a:spcPct val="150000"/>
              </a:lnSpc>
              <a:spcBef>
                <a:spcPct val="20000"/>
              </a:spcBef>
              <a:spcAft>
                <a:spcPct val="0"/>
              </a:spcAft>
              <a:buClr>
                <a:srgbClr val="0563C1"/>
              </a:buClr>
              <a:buSzPct val="110000"/>
              <a:defRPr/>
            </a:pPr>
            <a:r>
              <a:rPr lang="en-US" altLang="zh-CN" sz="2000" dirty="0">
                <a:solidFill>
                  <a:srgbClr val="0F0F0F"/>
                </a:solidFill>
                <a:latin typeface="思源黑体 Medium" panose="020B0600000000000000" charset="-122"/>
                <a:ea typeface="思源黑体 Medium" panose="020B0600000000000000" charset="-122"/>
                <a:cs typeface="思源黑体 Medium" panose="020B0600000000000000" charset="-122"/>
              </a:rPr>
              <a:t>5-</a:t>
            </a:r>
            <a:r>
              <a:rPr lang="zh-CN" altLang="en-US" sz="2000" dirty="0">
                <a:solidFill>
                  <a:srgbClr val="0F0F0F"/>
                </a:solidFill>
                <a:latin typeface="思源黑体 Medium" panose="020B0600000000000000" charset="-122"/>
                <a:ea typeface="思源黑体 Medium" panose="020B0600000000000000" charset="-122"/>
                <a:cs typeface="思源黑体 Medium" panose="020B0600000000000000" charset="-122"/>
              </a:rPr>
              <a:t>评价能力与资源</a:t>
            </a:r>
          </a:p>
        </p:txBody>
      </p:sp>
      <p:grpSp>
        <p:nvGrpSpPr>
          <p:cNvPr id="585" name="组合 584"/>
          <p:cNvGrpSpPr/>
          <p:nvPr/>
        </p:nvGrpSpPr>
        <p:grpSpPr>
          <a:xfrm>
            <a:off x="504428" y="1659890"/>
            <a:ext cx="11084255" cy="4176670"/>
            <a:chOff x="1053" y="2727"/>
            <a:chExt cx="17456" cy="6577"/>
          </a:xfrm>
        </p:grpSpPr>
        <p:sp>
          <p:nvSpPr>
            <p:cNvPr id="536" name="Isosceles Triangle 41"/>
            <p:cNvSpPr/>
            <p:nvPr>
              <p:custDataLst>
                <p:tags r:id="rId2"/>
              </p:custDataLst>
            </p:nvPr>
          </p:nvSpPr>
          <p:spPr>
            <a:xfrm rot="2837246" flipV="1">
              <a:off x="7801" y="6704"/>
              <a:ext cx="1002" cy="1365"/>
            </a:xfrm>
            <a:prstGeom prst="triangle">
              <a:avLst/>
            </a:prstGeom>
            <a:solidFill>
              <a:srgbClr val="075C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GB"/>
            </a:p>
          </p:txBody>
        </p:sp>
        <p:sp>
          <p:nvSpPr>
            <p:cNvPr id="537" name="Isosceles Triangle 7"/>
            <p:cNvSpPr/>
            <p:nvPr>
              <p:custDataLst>
                <p:tags r:id="rId3"/>
              </p:custDataLst>
            </p:nvPr>
          </p:nvSpPr>
          <p:spPr>
            <a:xfrm rot="2837246" flipV="1">
              <a:off x="7827" y="7262"/>
              <a:ext cx="461" cy="700"/>
            </a:xfrm>
            <a:custGeom>
              <a:avLst/>
              <a:gdLst>
                <a:gd name="connsiteX0" fmla="*/ 0 w 354170"/>
                <a:gd name="connsiteY0" fmla="*/ 479252 h 479252"/>
                <a:gd name="connsiteX1" fmla="*/ 177085 w 354170"/>
                <a:gd name="connsiteY1" fmla="*/ 0 h 479252"/>
                <a:gd name="connsiteX2" fmla="*/ 354170 w 354170"/>
                <a:gd name="connsiteY2" fmla="*/ 479252 h 479252"/>
                <a:gd name="connsiteX3" fmla="*/ 0 w 354170"/>
                <a:gd name="connsiteY3" fmla="*/ 479252 h 479252"/>
                <a:gd name="connsiteX0-1" fmla="*/ 0 w 354170"/>
                <a:gd name="connsiteY0-2" fmla="*/ 479252 h 537369"/>
                <a:gd name="connsiteX1-3" fmla="*/ 177085 w 354170"/>
                <a:gd name="connsiteY1-4" fmla="*/ 0 h 537369"/>
                <a:gd name="connsiteX2-5" fmla="*/ 354170 w 354170"/>
                <a:gd name="connsiteY2-6" fmla="*/ 479252 h 537369"/>
                <a:gd name="connsiteX3-7" fmla="*/ 173116 w 354170"/>
                <a:gd name="connsiteY3-8" fmla="*/ 537369 h 537369"/>
                <a:gd name="connsiteX4" fmla="*/ 0 w 354170"/>
                <a:gd name="connsiteY4" fmla="*/ 479252 h 53736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4170" h="537369">
                  <a:moveTo>
                    <a:pt x="0" y="479252"/>
                  </a:moveTo>
                  <a:lnTo>
                    <a:pt x="177085" y="0"/>
                  </a:lnTo>
                  <a:lnTo>
                    <a:pt x="354170" y="479252"/>
                  </a:lnTo>
                  <a:cubicBezTo>
                    <a:pt x="289056" y="480368"/>
                    <a:pt x="238230" y="536253"/>
                    <a:pt x="173116" y="537369"/>
                  </a:cubicBezTo>
                  <a:lnTo>
                    <a:pt x="0" y="479252"/>
                  </a:lnTo>
                  <a:close/>
                </a:path>
              </a:pathLst>
            </a:custGeom>
            <a:solidFill>
              <a:srgbClr val="1B93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GB"/>
            </a:p>
          </p:txBody>
        </p:sp>
        <p:grpSp>
          <p:nvGrpSpPr>
            <p:cNvPr id="538" name="组合 537"/>
            <p:cNvGrpSpPr/>
            <p:nvPr>
              <p:custDataLst>
                <p:tags r:id="rId4"/>
              </p:custDataLst>
            </p:nvPr>
          </p:nvGrpSpPr>
          <p:grpSpPr>
            <a:xfrm>
              <a:off x="8370" y="3093"/>
              <a:ext cx="5045" cy="3723"/>
              <a:chOff x="5083367" y="1992392"/>
              <a:chExt cx="3505056" cy="2586817"/>
            </a:xfrm>
          </p:grpSpPr>
          <p:sp>
            <p:nvSpPr>
              <p:cNvPr id="539" name="Rectangle 4"/>
              <p:cNvSpPr/>
              <p:nvPr>
                <p:custDataLst>
                  <p:tags r:id="rId36"/>
                </p:custDataLst>
              </p:nvPr>
            </p:nvSpPr>
            <p:spPr>
              <a:xfrm rot="2837246">
                <a:off x="6487738" y="1561961"/>
                <a:ext cx="696313" cy="3505056"/>
              </a:xfrm>
              <a:prstGeom prst="rect">
                <a:avLst/>
              </a:prstGeom>
              <a:noFill/>
              <a:ln w="19050">
                <a:solidFill>
                  <a:schemeClr val="accent3"/>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GB"/>
              </a:p>
            </p:txBody>
          </p:sp>
          <p:cxnSp>
            <p:nvCxnSpPr>
              <p:cNvPr id="540" name="Straight Connector 7"/>
              <p:cNvCxnSpPr>
                <a:endCxn id="561" idx="7"/>
              </p:cNvCxnSpPr>
              <p:nvPr>
                <p:custDataLst>
                  <p:tags r:id="rId37"/>
                </p:custDataLst>
              </p:nvPr>
            </p:nvCxnSpPr>
            <p:spPr>
              <a:xfrm rot="2837246" flipH="1">
                <a:off x="7669459" y="2089392"/>
                <a:ext cx="586843" cy="392842"/>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541" name="Straight Connector 8"/>
              <p:cNvCxnSpPr>
                <a:endCxn id="565" idx="7"/>
              </p:cNvCxnSpPr>
              <p:nvPr>
                <p:custDataLst>
                  <p:tags r:id="rId38"/>
                </p:custDataLst>
              </p:nvPr>
            </p:nvCxnSpPr>
            <p:spPr>
              <a:xfrm rot="2837246" flipH="1">
                <a:off x="7738957" y="2520544"/>
                <a:ext cx="204552" cy="186484"/>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542" name="Straight Connector 9"/>
              <p:cNvCxnSpPr>
                <a:endCxn id="565" idx="5"/>
              </p:cNvCxnSpPr>
              <p:nvPr>
                <p:custDataLst>
                  <p:tags r:id="rId39"/>
                </p:custDataLst>
              </p:nvPr>
            </p:nvCxnSpPr>
            <p:spPr>
              <a:xfrm rot="2837246" flipH="1" flipV="1">
                <a:off x="7447686" y="2763067"/>
                <a:ext cx="197756" cy="236352"/>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543" name="Straight Connector 10"/>
              <p:cNvCxnSpPr>
                <a:stCxn id="565" idx="1"/>
              </p:cNvCxnSpPr>
              <p:nvPr>
                <p:custDataLst>
                  <p:tags r:id="rId40"/>
                </p:custDataLst>
              </p:nvPr>
            </p:nvCxnSpPr>
            <p:spPr>
              <a:xfrm rot="2837246" flipH="1" flipV="1">
                <a:off x="7450945" y="2235093"/>
                <a:ext cx="226485" cy="174617"/>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544" name="Straight Connector 11"/>
              <p:cNvCxnSpPr>
                <a:stCxn id="568" idx="7"/>
              </p:cNvCxnSpPr>
              <p:nvPr>
                <p:custDataLst>
                  <p:tags r:id="rId41"/>
                </p:custDataLst>
              </p:nvPr>
            </p:nvCxnSpPr>
            <p:spPr>
              <a:xfrm rot="2837246" flipV="1">
                <a:off x="7216849" y="2456572"/>
                <a:ext cx="211467" cy="331080"/>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545" name="Straight Connector 12"/>
              <p:cNvCxnSpPr>
                <a:stCxn id="567" idx="1"/>
              </p:cNvCxnSpPr>
              <p:nvPr>
                <p:custDataLst>
                  <p:tags r:id="rId42"/>
                </p:custDataLst>
              </p:nvPr>
            </p:nvCxnSpPr>
            <p:spPr>
              <a:xfrm rot="2837246" flipH="1" flipV="1">
                <a:off x="6932893" y="3178220"/>
                <a:ext cx="317284" cy="103269"/>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546" name="Straight Connector 13"/>
              <p:cNvCxnSpPr>
                <a:stCxn id="566" idx="7"/>
              </p:cNvCxnSpPr>
              <p:nvPr>
                <p:custDataLst>
                  <p:tags r:id="rId43"/>
                </p:custDataLst>
              </p:nvPr>
            </p:nvCxnSpPr>
            <p:spPr>
              <a:xfrm rot="2837246" flipV="1">
                <a:off x="6694617" y="2930958"/>
                <a:ext cx="183125" cy="372892"/>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547" name="Straight Connector 14"/>
              <p:cNvCxnSpPr/>
              <p:nvPr>
                <p:custDataLst>
                  <p:tags r:id="rId44"/>
                </p:custDataLst>
              </p:nvPr>
            </p:nvCxnSpPr>
            <p:spPr>
              <a:xfrm rot="2837246" flipH="1" flipV="1">
                <a:off x="6860289" y="2740281"/>
                <a:ext cx="304949" cy="251938"/>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548" name="Straight Connector 15"/>
              <p:cNvCxnSpPr/>
              <p:nvPr>
                <p:custDataLst>
                  <p:tags r:id="rId45"/>
                </p:custDataLst>
              </p:nvPr>
            </p:nvCxnSpPr>
            <p:spPr>
              <a:xfrm rot="2837246" flipV="1">
                <a:off x="7132928" y="2918897"/>
                <a:ext cx="376806" cy="330337"/>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549" name="Straight Connector 16"/>
              <p:cNvCxnSpPr>
                <a:stCxn id="566" idx="6"/>
              </p:cNvCxnSpPr>
              <p:nvPr>
                <p:custDataLst>
                  <p:tags r:id="rId46"/>
                </p:custDataLst>
              </p:nvPr>
            </p:nvCxnSpPr>
            <p:spPr>
              <a:xfrm rot="2837246" flipV="1">
                <a:off x="6542427" y="3275602"/>
                <a:ext cx="609906" cy="248295"/>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550" name="Straight Connector 17"/>
              <p:cNvCxnSpPr>
                <a:stCxn id="574" idx="1"/>
              </p:cNvCxnSpPr>
              <p:nvPr>
                <p:custDataLst>
                  <p:tags r:id="rId47"/>
                </p:custDataLst>
              </p:nvPr>
            </p:nvCxnSpPr>
            <p:spPr>
              <a:xfrm rot="2837246" flipH="1" flipV="1">
                <a:off x="6307309" y="3235234"/>
                <a:ext cx="141124" cy="320378"/>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551" name="Straight Connector 18"/>
              <p:cNvCxnSpPr>
                <a:stCxn id="574" idx="3"/>
              </p:cNvCxnSpPr>
              <p:nvPr>
                <p:custDataLst>
                  <p:tags r:id="rId48"/>
                </p:custDataLst>
              </p:nvPr>
            </p:nvCxnSpPr>
            <p:spPr>
              <a:xfrm rot="2837246" flipV="1">
                <a:off x="6227048" y="3572220"/>
                <a:ext cx="503178" cy="337066"/>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552" name="Straight Connector 19"/>
              <p:cNvCxnSpPr>
                <a:stCxn id="571" idx="1"/>
              </p:cNvCxnSpPr>
              <p:nvPr>
                <p:custDataLst>
                  <p:tags r:id="rId49"/>
                </p:custDataLst>
              </p:nvPr>
            </p:nvCxnSpPr>
            <p:spPr>
              <a:xfrm rot="2837246" flipH="1" flipV="1">
                <a:off x="5926341" y="4186161"/>
                <a:ext cx="291652" cy="44063"/>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554" name="Straight Connector 20"/>
              <p:cNvCxnSpPr/>
              <p:nvPr>
                <p:custDataLst>
                  <p:tags r:id="rId50"/>
                </p:custDataLst>
              </p:nvPr>
            </p:nvCxnSpPr>
            <p:spPr>
              <a:xfrm rot="2837246" flipH="1">
                <a:off x="5571561" y="3846015"/>
                <a:ext cx="209947" cy="561998"/>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555" name="Straight Connector 21"/>
              <p:cNvCxnSpPr/>
              <p:nvPr>
                <p:custDataLst>
                  <p:tags r:id="rId51"/>
                </p:custDataLst>
              </p:nvPr>
            </p:nvCxnSpPr>
            <p:spPr>
              <a:xfrm rot="2837246" flipH="1" flipV="1">
                <a:off x="5702316" y="4159628"/>
                <a:ext cx="342648" cy="496514"/>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cxnSp>
            <p:nvCxnSpPr>
              <p:cNvPr id="556" name="Straight Connector 22"/>
              <p:cNvCxnSpPr/>
              <p:nvPr>
                <p:custDataLst>
                  <p:tags r:id="rId52"/>
                </p:custDataLst>
              </p:nvPr>
            </p:nvCxnSpPr>
            <p:spPr>
              <a:xfrm rot="2837246" flipV="1">
                <a:off x="6169181" y="3591604"/>
                <a:ext cx="324889" cy="666663"/>
              </a:xfrm>
              <a:prstGeom prst="line">
                <a:avLst/>
              </a:prstGeom>
              <a:ln w="19050">
                <a:solidFill>
                  <a:schemeClr val="accent3"/>
                </a:solidFill>
                <a:prstDash val="dashDot"/>
              </a:ln>
            </p:spPr>
            <p:style>
              <a:lnRef idx="1">
                <a:schemeClr val="accent1"/>
              </a:lnRef>
              <a:fillRef idx="0">
                <a:schemeClr val="accent1"/>
              </a:fillRef>
              <a:effectRef idx="0">
                <a:schemeClr val="accent1"/>
              </a:effectRef>
              <a:fontRef idx="minor">
                <a:schemeClr val="tx1"/>
              </a:fontRef>
            </p:style>
          </p:cxnSp>
        </p:grpSp>
        <p:sp>
          <p:nvSpPr>
            <p:cNvPr id="557" name="Oval 6"/>
            <p:cNvSpPr/>
            <p:nvPr>
              <p:custDataLst>
                <p:tags r:id="rId5"/>
              </p:custDataLst>
            </p:nvPr>
          </p:nvSpPr>
          <p:spPr>
            <a:xfrm rot="2837246">
              <a:off x="8911" y="6586"/>
              <a:ext cx="259" cy="259"/>
            </a:xfrm>
            <a:prstGeom prst="ellipse">
              <a:avLst/>
            </a:prstGeom>
            <a:solidFill>
              <a:srgbClr val="075C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en-GB"/>
            </a:p>
          </p:txBody>
        </p:sp>
        <p:sp>
          <p:nvSpPr>
            <p:cNvPr id="558" name="Oval 23"/>
            <p:cNvSpPr/>
            <p:nvPr>
              <p:custDataLst>
                <p:tags r:id="rId6"/>
              </p:custDataLst>
            </p:nvPr>
          </p:nvSpPr>
          <p:spPr>
            <a:xfrm rot="2837246">
              <a:off x="12216" y="2727"/>
              <a:ext cx="380" cy="380"/>
            </a:xfrm>
            <a:prstGeom prst="ellipse">
              <a:avLst/>
            </a:pr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0000" lnSpcReduction="20000"/>
            </a:bodyPr>
            <a:lstStyle/>
            <a:p>
              <a:pPr algn="ctr"/>
              <a:endParaRPr lang="en-GB"/>
            </a:p>
          </p:txBody>
        </p:sp>
        <p:sp>
          <p:nvSpPr>
            <p:cNvPr id="559" name="Oval 24"/>
            <p:cNvSpPr/>
            <p:nvPr>
              <p:custDataLst>
                <p:tags r:id="rId7"/>
              </p:custDataLst>
            </p:nvPr>
          </p:nvSpPr>
          <p:spPr>
            <a:xfrm rot="2837246">
              <a:off x="12879" y="3453"/>
              <a:ext cx="380" cy="380"/>
            </a:xfrm>
            <a:prstGeom prst="ellipse">
              <a:avLst/>
            </a:pr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0000" lnSpcReduction="20000"/>
            </a:bodyPr>
            <a:lstStyle/>
            <a:p>
              <a:pPr algn="ctr"/>
              <a:endParaRPr lang="en-GB" dirty="0"/>
            </a:p>
          </p:txBody>
        </p:sp>
        <p:sp>
          <p:nvSpPr>
            <p:cNvPr id="560" name="Oval 25"/>
            <p:cNvSpPr/>
            <p:nvPr>
              <p:custDataLst>
                <p:tags r:id="rId8"/>
              </p:custDataLst>
            </p:nvPr>
          </p:nvSpPr>
          <p:spPr>
            <a:xfrm rot="2837246">
              <a:off x="12514" y="3881"/>
              <a:ext cx="285" cy="285"/>
            </a:xfrm>
            <a:prstGeom prst="ellipse">
              <a:avLst/>
            </a:pr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en-GB"/>
            </a:p>
          </p:txBody>
        </p:sp>
        <p:sp>
          <p:nvSpPr>
            <p:cNvPr id="561" name="Oval 26"/>
            <p:cNvSpPr/>
            <p:nvPr>
              <p:custDataLst>
                <p:tags r:id="rId9"/>
              </p:custDataLst>
            </p:nvPr>
          </p:nvSpPr>
          <p:spPr>
            <a:xfrm rot="2837246">
              <a:off x="11736" y="3248"/>
              <a:ext cx="285" cy="285"/>
            </a:xfrm>
            <a:prstGeom prst="ellipse">
              <a:avLst/>
            </a:pr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en-GB"/>
            </a:p>
          </p:txBody>
        </p:sp>
        <p:sp>
          <p:nvSpPr>
            <p:cNvPr id="562" name="Oval 27"/>
            <p:cNvSpPr/>
            <p:nvPr>
              <p:custDataLst>
                <p:tags r:id="rId10"/>
              </p:custDataLst>
            </p:nvPr>
          </p:nvSpPr>
          <p:spPr>
            <a:xfrm rot="2837246">
              <a:off x="12622" y="3150"/>
              <a:ext cx="259" cy="259"/>
            </a:xfrm>
            <a:prstGeom prst="ellipse">
              <a:avLst/>
            </a:prstGeom>
            <a:solidFill>
              <a:srgbClr val="096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en-GB"/>
            </a:p>
          </p:txBody>
        </p:sp>
        <p:sp>
          <p:nvSpPr>
            <p:cNvPr id="563" name="Oval 28"/>
            <p:cNvSpPr/>
            <p:nvPr>
              <p:custDataLst>
                <p:tags r:id="rId11"/>
              </p:custDataLst>
            </p:nvPr>
          </p:nvSpPr>
          <p:spPr>
            <a:xfrm rot="2837246">
              <a:off x="8564" y="6098"/>
              <a:ext cx="380" cy="380"/>
            </a:xfrm>
            <a:prstGeom prst="ellipse">
              <a:avLst/>
            </a:pr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0000" lnSpcReduction="20000"/>
            </a:bodyPr>
            <a:lstStyle/>
            <a:p>
              <a:pPr algn="ctr"/>
              <a:endParaRPr lang="en-GB" dirty="0"/>
            </a:p>
          </p:txBody>
        </p:sp>
        <p:sp>
          <p:nvSpPr>
            <p:cNvPr id="564" name="Oval 29"/>
            <p:cNvSpPr/>
            <p:nvPr>
              <p:custDataLst>
                <p:tags r:id="rId12"/>
              </p:custDataLst>
            </p:nvPr>
          </p:nvSpPr>
          <p:spPr>
            <a:xfrm rot="2837246">
              <a:off x="9219" y="6807"/>
              <a:ext cx="380" cy="380"/>
            </a:xfrm>
            <a:prstGeom prst="ellipse">
              <a:avLst/>
            </a:pr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0000" lnSpcReduction="20000"/>
            </a:bodyPr>
            <a:lstStyle/>
            <a:p>
              <a:pPr algn="ctr"/>
              <a:endParaRPr lang="en-GB"/>
            </a:p>
          </p:txBody>
        </p:sp>
        <p:sp>
          <p:nvSpPr>
            <p:cNvPr id="565" name="Oval 30"/>
            <p:cNvSpPr/>
            <p:nvPr>
              <p:custDataLst>
                <p:tags r:id="rId13"/>
              </p:custDataLst>
            </p:nvPr>
          </p:nvSpPr>
          <p:spPr>
            <a:xfrm rot="2837246">
              <a:off x="11761" y="3773"/>
              <a:ext cx="380" cy="380"/>
            </a:xfrm>
            <a:prstGeom prst="ellipse">
              <a:avLst/>
            </a:pr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0000" lnSpcReduction="20000"/>
            </a:bodyPr>
            <a:lstStyle/>
            <a:p>
              <a:pPr algn="ctr"/>
              <a:endParaRPr lang="en-GB"/>
            </a:p>
          </p:txBody>
        </p:sp>
        <p:sp>
          <p:nvSpPr>
            <p:cNvPr id="566" name="Oval 31"/>
            <p:cNvSpPr/>
            <p:nvPr>
              <p:custDataLst>
                <p:tags r:id="rId14"/>
              </p:custDataLst>
            </p:nvPr>
          </p:nvSpPr>
          <p:spPr>
            <a:xfrm rot="2837246">
              <a:off x="10190" y="4618"/>
              <a:ext cx="345" cy="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en-GB"/>
            </a:p>
          </p:txBody>
        </p:sp>
        <p:sp>
          <p:nvSpPr>
            <p:cNvPr id="567" name="Oval 32"/>
            <p:cNvSpPr/>
            <p:nvPr>
              <p:custDataLst>
                <p:tags r:id="rId15"/>
              </p:custDataLst>
            </p:nvPr>
          </p:nvSpPr>
          <p:spPr>
            <a:xfrm rot="2837246">
              <a:off x="11212" y="5092"/>
              <a:ext cx="285" cy="285"/>
            </a:xfrm>
            <a:prstGeom prst="ellipse">
              <a:avLst/>
            </a:prstGeom>
            <a:solidFill>
              <a:srgbClr val="075C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en-GB"/>
            </a:p>
          </p:txBody>
        </p:sp>
        <p:sp>
          <p:nvSpPr>
            <p:cNvPr id="568" name="Oval 33"/>
            <p:cNvSpPr/>
            <p:nvPr>
              <p:custDataLst>
                <p:tags r:id="rId16"/>
              </p:custDataLst>
            </p:nvPr>
          </p:nvSpPr>
          <p:spPr>
            <a:xfrm rot="2837246">
              <a:off x="11029" y="3901"/>
              <a:ext cx="285" cy="285"/>
            </a:xfrm>
            <a:prstGeom prst="ellipse">
              <a:avLst/>
            </a:prstGeom>
            <a:solidFill>
              <a:srgbClr val="075C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en-GB"/>
            </a:p>
          </p:txBody>
        </p:sp>
        <p:sp>
          <p:nvSpPr>
            <p:cNvPr id="569" name="Oval 34"/>
            <p:cNvSpPr/>
            <p:nvPr>
              <p:custDataLst>
                <p:tags r:id="rId17"/>
              </p:custDataLst>
            </p:nvPr>
          </p:nvSpPr>
          <p:spPr>
            <a:xfrm rot="2837246">
              <a:off x="10615" y="5570"/>
              <a:ext cx="380" cy="3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0000" lnSpcReduction="20000"/>
            </a:bodyPr>
            <a:lstStyle/>
            <a:p>
              <a:pPr algn="ctr"/>
              <a:endParaRPr lang="en-GB"/>
            </a:p>
          </p:txBody>
        </p:sp>
        <p:sp>
          <p:nvSpPr>
            <p:cNvPr id="570" name="Oval 35"/>
            <p:cNvSpPr/>
            <p:nvPr>
              <p:custDataLst>
                <p:tags r:id="rId18"/>
              </p:custDataLst>
            </p:nvPr>
          </p:nvSpPr>
          <p:spPr>
            <a:xfrm rot="2837246">
              <a:off x="11807" y="4507"/>
              <a:ext cx="380" cy="380"/>
            </a:xfrm>
            <a:prstGeom prst="ellipse">
              <a:avLst/>
            </a:pr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0000" lnSpcReduction="20000"/>
            </a:bodyPr>
            <a:lstStyle/>
            <a:p>
              <a:pPr algn="ctr"/>
              <a:endParaRPr lang="en-GB"/>
            </a:p>
          </p:txBody>
        </p:sp>
        <p:sp>
          <p:nvSpPr>
            <p:cNvPr id="571" name="Oval 36"/>
            <p:cNvSpPr/>
            <p:nvPr>
              <p:custDataLst>
                <p:tags r:id="rId19"/>
              </p:custDataLst>
            </p:nvPr>
          </p:nvSpPr>
          <p:spPr>
            <a:xfrm rot="2837246">
              <a:off x="9777" y="6458"/>
              <a:ext cx="259" cy="259"/>
            </a:xfrm>
            <a:prstGeom prst="ellipse">
              <a:avLst/>
            </a:prstGeom>
            <a:solidFill>
              <a:srgbClr val="075C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en-GB"/>
            </a:p>
          </p:txBody>
        </p:sp>
        <p:sp>
          <p:nvSpPr>
            <p:cNvPr id="572" name="Oval 37"/>
            <p:cNvSpPr/>
            <p:nvPr>
              <p:custDataLst>
                <p:tags r:id="rId20"/>
              </p:custDataLst>
            </p:nvPr>
          </p:nvSpPr>
          <p:spPr>
            <a:xfrm rot="2837246">
              <a:off x="9512" y="5363"/>
              <a:ext cx="259" cy="259"/>
            </a:xfrm>
            <a:prstGeom prst="ellipse">
              <a:avLst/>
            </a:prstGeom>
            <a:solidFill>
              <a:srgbClr val="075C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en-GB"/>
            </a:p>
          </p:txBody>
        </p:sp>
        <p:sp>
          <p:nvSpPr>
            <p:cNvPr id="573" name="Oval 38"/>
            <p:cNvSpPr/>
            <p:nvPr>
              <p:custDataLst>
                <p:tags r:id="rId21"/>
              </p:custDataLst>
            </p:nvPr>
          </p:nvSpPr>
          <p:spPr>
            <a:xfrm rot="2837246">
              <a:off x="9450" y="5774"/>
              <a:ext cx="459" cy="459"/>
            </a:xfrm>
            <a:prstGeom prst="ellipse">
              <a:avLst/>
            </a:pr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47500" lnSpcReduction="20000"/>
            </a:bodyPr>
            <a:lstStyle/>
            <a:p>
              <a:pPr algn="ctr"/>
              <a:endParaRPr lang="en-GB"/>
            </a:p>
          </p:txBody>
        </p:sp>
        <p:sp>
          <p:nvSpPr>
            <p:cNvPr id="574" name="Oval 39"/>
            <p:cNvSpPr/>
            <p:nvPr>
              <p:custDataLst>
                <p:tags r:id="rId22"/>
              </p:custDataLst>
            </p:nvPr>
          </p:nvSpPr>
          <p:spPr>
            <a:xfrm rot="2837246">
              <a:off x="9953" y="5342"/>
              <a:ext cx="345" cy="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en-GB"/>
            </a:p>
          </p:txBody>
        </p:sp>
        <p:sp>
          <p:nvSpPr>
            <p:cNvPr id="575" name="Oval 40"/>
            <p:cNvSpPr/>
            <p:nvPr>
              <p:custDataLst>
                <p:tags r:id="rId23"/>
              </p:custDataLst>
            </p:nvPr>
          </p:nvSpPr>
          <p:spPr>
            <a:xfrm rot="2837246">
              <a:off x="10990" y="4435"/>
              <a:ext cx="380" cy="380"/>
            </a:xfrm>
            <a:prstGeom prst="ellipse">
              <a:avLst/>
            </a:pr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0000" lnSpcReduction="20000"/>
            </a:bodyPr>
            <a:lstStyle/>
            <a:p>
              <a:pPr algn="ctr"/>
              <a:endParaRPr lang="en-GB"/>
            </a:p>
          </p:txBody>
        </p:sp>
        <p:sp>
          <p:nvSpPr>
            <p:cNvPr id="576" name="Freeform 43"/>
            <p:cNvSpPr/>
            <p:nvPr>
              <p:custDataLst>
                <p:tags r:id="rId24"/>
              </p:custDataLst>
            </p:nvPr>
          </p:nvSpPr>
          <p:spPr>
            <a:xfrm>
              <a:off x="1053" y="7802"/>
              <a:ext cx="6567" cy="1502"/>
            </a:xfrm>
            <a:custGeom>
              <a:avLst/>
              <a:gdLst>
                <a:gd name="connsiteX0" fmla="*/ 3878334 w 3878334"/>
                <a:gd name="connsiteY0" fmla="*/ 88371 h 1501535"/>
                <a:gd name="connsiteX1" fmla="*/ 3448843 w 3878334"/>
                <a:gd name="connsiteY1" fmla="*/ 19098 h 1501535"/>
                <a:gd name="connsiteX2" fmla="*/ 3656661 w 3878334"/>
                <a:gd name="connsiteY2" fmla="*/ 393171 h 1501535"/>
                <a:gd name="connsiteX3" fmla="*/ 2908516 w 3878334"/>
                <a:gd name="connsiteY3" fmla="*/ 199207 h 1501535"/>
                <a:gd name="connsiteX4" fmla="*/ 2382043 w 3878334"/>
                <a:gd name="connsiteY4" fmla="*/ 171498 h 1501535"/>
                <a:gd name="connsiteX5" fmla="*/ 2963934 w 3878334"/>
                <a:gd name="connsiteY5" fmla="*/ 794953 h 1501535"/>
                <a:gd name="connsiteX6" fmla="*/ 1315243 w 3878334"/>
                <a:gd name="connsiteY6" fmla="*/ 365462 h 1501535"/>
                <a:gd name="connsiteX7" fmla="*/ 1869425 w 3878334"/>
                <a:gd name="connsiteY7" fmla="*/ 1501535 h 1501535"/>
                <a:gd name="connsiteX8" fmla="*/ 206879 w 3878334"/>
                <a:gd name="connsiteY8" fmla="*/ 822662 h 1501535"/>
                <a:gd name="connsiteX9" fmla="*/ 82188 w 3878334"/>
                <a:gd name="connsiteY9" fmla="*/ 767244 h 150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8334" h="1501535">
                  <a:moveTo>
                    <a:pt x="3878334" y="88371"/>
                  </a:moveTo>
                  <a:cubicBezTo>
                    <a:pt x="3682061" y="28334"/>
                    <a:pt x="3485788" y="-31702"/>
                    <a:pt x="3448843" y="19098"/>
                  </a:cubicBezTo>
                  <a:cubicBezTo>
                    <a:pt x="3411898" y="69898"/>
                    <a:pt x="3746715" y="363153"/>
                    <a:pt x="3656661" y="393171"/>
                  </a:cubicBezTo>
                  <a:cubicBezTo>
                    <a:pt x="3566606" y="423189"/>
                    <a:pt x="3120952" y="236153"/>
                    <a:pt x="2908516" y="199207"/>
                  </a:cubicBezTo>
                  <a:cubicBezTo>
                    <a:pt x="2696080" y="162262"/>
                    <a:pt x="2372807" y="72207"/>
                    <a:pt x="2382043" y="171498"/>
                  </a:cubicBezTo>
                  <a:cubicBezTo>
                    <a:pt x="2391279" y="270789"/>
                    <a:pt x="3141734" y="762626"/>
                    <a:pt x="2963934" y="794953"/>
                  </a:cubicBezTo>
                  <a:cubicBezTo>
                    <a:pt x="2786134" y="827280"/>
                    <a:pt x="1497661" y="247698"/>
                    <a:pt x="1315243" y="365462"/>
                  </a:cubicBezTo>
                  <a:cubicBezTo>
                    <a:pt x="1132825" y="483226"/>
                    <a:pt x="2054152" y="1425335"/>
                    <a:pt x="1869425" y="1501535"/>
                  </a:cubicBezTo>
                  <a:lnTo>
                    <a:pt x="206879" y="822662"/>
                  </a:lnTo>
                  <a:cubicBezTo>
                    <a:pt x="-90994" y="700280"/>
                    <a:pt x="-4403" y="733762"/>
                    <a:pt x="82188" y="767244"/>
                  </a:cubicBezTo>
                </a:path>
              </a:pathLst>
            </a:custGeom>
            <a:noFill/>
            <a:ln w="57150" cap="sq" cmpd="tri">
              <a:solidFill>
                <a:srgbClr val="1B933A"/>
              </a:solidFill>
              <a:prstDash val="solid"/>
              <a:bevel/>
              <a:tailEnd w="sm"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en-GB" dirty="0"/>
            </a:p>
          </p:txBody>
        </p:sp>
        <p:sp>
          <p:nvSpPr>
            <p:cNvPr id="577" name="矩形 576"/>
            <p:cNvSpPr/>
            <p:nvPr>
              <p:custDataLst>
                <p:tags r:id="rId25"/>
              </p:custDataLst>
            </p:nvPr>
          </p:nvSpPr>
          <p:spPr>
            <a:xfrm rot="6951366">
              <a:off x="10646" y="3312"/>
              <a:ext cx="66" cy="824"/>
            </a:xfrm>
            <a:prstGeom prst="rect">
              <a:avLst/>
            </a:pr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zh-CN" altLang="en-US"/>
            </a:p>
          </p:txBody>
        </p:sp>
        <p:sp>
          <p:nvSpPr>
            <p:cNvPr id="578" name="矩形 577"/>
            <p:cNvSpPr/>
            <p:nvPr>
              <p:custDataLst>
                <p:tags r:id="rId26"/>
              </p:custDataLst>
            </p:nvPr>
          </p:nvSpPr>
          <p:spPr>
            <a:xfrm rot="7531129">
              <a:off x="8153" y="5482"/>
              <a:ext cx="66" cy="824"/>
            </a:xfrm>
            <a:prstGeom prst="rect">
              <a:avLst/>
            </a:prstGeom>
            <a:solidFill>
              <a:srgbClr val="065B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zh-CN" altLang="en-US"/>
            </a:p>
          </p:txBody>
        </p:sp>
        <p:sp>
          <p:nvSpPr>
            <p:cNvPr id="579" name="矩形 578"/>
            <p:cNvSpPr/>
            <p:nvPr>
              <p:custDataLst>
                <p:tags r:id="rId27"/>
              </p:custDataLst>
            </p:nvPr>
          </p:nvSpPr>
          <p:spPr>
            <a:xfrm rot="5400000">
              <a:off x="13858" y="3599"/>
              <a:ext cx="66" cy="824"/>
            </a:xfrm>
            <a:prstGeom prst="rect">
              <a:avLst/>
            </a:pr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zh-CN" altLang="en-US"/>
            </a:p>
          </p:txBody>
        </p:sp>
        <p:sp>
          <p:nvSpPr>
            <p:cNvPr id="580" name="矩形 579"/>
            <p:cNvSpPr/>
            <p:nvPr>
              <p:custDataLst>
                <p:tags r:id="rId28"/>
              </p:custDataLst>
            </p:nvPr>
          </p:nvSpPr>
          <p:spPr>
            <a:xfrm rot="5400000">
              <a:off x="10316" y="7069"/>
              <a:ext cx="66" cy="824"/>
            </a:xfrm>
            <a:prstGeom prst="rect">
              <a:avLst/>
            </a:prstGeom>
            <a:solidFill>
              <a:srgbClr val="065B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zh-CN" altLang="en-US" dirty="0"/>
            </a:p>
          </p:txBody>
        </p:sp>
        <p:sp>
          <p:nvSpPr>
            <p:cNvPr id="581" name="文本框 580"/>
            <p:cNvSpPr txBox="1"/>
            <p:nvPr>
              <p:custDataLst>
                <p:tags r:id="rId29"/>
              </p:custDataLst>
            </p:nvPr>
          </p:nvSpPr>
          <p:spPr>
            <a:xfrm>
              <a:off x="3625" y="2921"/>
              <a:ext cx="6472" cy="1090"/>
            </a:xfrm>
            <a:prstGeom prst="rect">
              <a:avLst/>
            </a:prstGeom>
            <a:noFill/>
          </p:spPr>
          <p:txBody>
            <a:bodyPr wrap="square" rtlCol="0" anchor="ctr" anchorCtr="0">
              <a:normAutofit/>
            </a:bodyPr>
            <a:lstStyle/>
            <a:p>
              <a:pPr marL="0" lvl="0" indent="0" algn="r">
                <a:lnSpc>
                  <a:spcPct val="120000"/>
                </a:lnSpc>
                <a:spcBef>
                  <a:spcPts val="0"/>
                </a:spcBef>
                <a:spcAft>
                  <a:spcPts val="0"/>
                </a:spcAft>
                <a:buSzPct val="100000"/>
              </a:pPr>
              <a:r>
                <a:rPr lang="zh-CN" altLang="en-US" sz="1600" u="none" strike="noStrike" baseline="0" dirty="0">
                  <a:solidFill>
                    <a:schemeClr val="tx1"/>
                  </a:solidFill>
                  <a:uLnTx/>
                  <a:uFillTx/>
                  <a:latin typeface="思源黑体" panose="020B0500000000000000" pitchFamily="34" charset="-122"/>
                  <a:ea typeface="思源黑体" panose="020B0500000000000000" pitchFamily="34" charset="-122"/>
                </a:rPr>
                <a:t>评价危险所使用的监测设备</a:t>
              </a:r>
            </a:p>
          </p:txBody>
        </p:sp>
        <p:sp>
          <p:nvSpPr>
            <p:cNvPr id="582" name="文本框 581"/>
            <p:cNvSpPr txBox="1"/>
            <p:nvPr>
              <p:custDataLst>
                <p:tags r:id="rId30"/>
              </p:custDataLst>
            </p:nvPr>
          </p:nvSpPr>
          <p:spPr>
            <a:xfrm>
              <a:off x="2232" y="5030"/>
              <a:ext cx="5508" cy="1090"/>
            </a:xfrm>
            <a:prstGeom prst="rect">
              <a:avLst/>
            </a:prstGeom>
            <a:noFill/>
          </p:spPr>
          <p:txBody>
            <a:bodyPr wrap="square" rtlCol="0" anchor="ctr" anchorCtr="0">
              <a:normAutofit/>
            </a:bodyPr>
            <a:lstStyle/>
            <a:p>
              <a:pPr marL="0" lvl="0" indent="0" algn="r">
                <a:lnSpc>
                  <a:spcPct val="120000"/>
                </a:lnSpc>
                <a:spcBef>
                  <a:spcPts val="0"/>
                </a:spcBef>
                <a:spcAft>
                  <a:spcPts val="0"/>
                </a:spcAft>
                <a:buSzPct val="100000"/>
              </a:pPr>
              <a:r>
                <a:rPr lang="zh-CN" altLang="en-US" sz="1600" u="none" strike="noStrike" baseline="0" dirty="0">
                  <a:solidFill>
                    <a:schemeClr val="tx1"/>
                  </a:solidFill>
                  <a:uLnTx/>
                  <a:uFillTx/>
                  <a:latin typeface="思源黑体" panose="020B0500000000000000" pitchFamily="34" charset="-122"/>
                  <a:ea typeface="思源黑体" panose="020B0500000000000000" pitchFamily="34" charset="-122"/>
                </a:rPr>
                <a:t>评价危险程度的程序</a:t>
              </a:r>
            </a:p>
          </p:txBody>
        </p:sp>
        <p:sp>
          <p:nvSpPr>
            <p:cNvPr id="583" name="文本框 582"/>
            <p:cNvSpPr txBox="1"/>
            <p:nvPr>
              <p:custDataLst>
                <p:tags r:id="rId31"/>
              </p:custDataLst>
            </p:nvPr>
          </p:nvSpPr>
          <p:spPr>
            <a:xfrm>
              <a:off x="13206" y="4090"/>
              <a:ext cx="5303" cy="1090"/>
            </a:xfrm>
            <a:prstGeom prst="rect">
              <a:avLst/>
            </a:prstGeom>
            <a:noFill/>
          </p:spPr>
          <p:txBody>
            <a:bodyPr wrap="square" rtlCol="0" anchor="ctr" anchorCtr="0">
              <a:normAutofit/>
            </a:bodyPr>
            <a:lstStyle/>
            <a:p>
              <a:pPr marL="0" lvl="0" indent="0" algn="l">
                <a:lnSpc>
                  <a:spcPct val="120000"/>
                </a:lnSpc>
                <a:spcBef>
                  <a:spcPts val="0"/>
                </a:spcBef>
                <a:spcAft>
                  <a:spcPts val="0"/>
                </a:spcAft>
                <a:buSzPct val="100000"/>
              </a:pPr>
              <a:r>
                <a:rPr lang="zh-CN" altLang="en-US" sz="1600" u="none" strike="noStrike" baseline="0" dirty="0">
                  <a:solidFill>
                    <a:schemeClr val="tx1"/>
                  </a:solidFill>
                  <a:uLnTx/>
                  <a:uFillTx/>
                  <a:latin typeface="思源黑体" panose="020B0500000000000000" pitchFamily="34" charset="-122"/>
                  <a:ea typeface="思源黑体" panose="020B0500000000000000" pitchFamily="34" charset="-122"/>
                </a:rPr>
                <a:t>评估小组的能力</a:t>
              </a:r>
            </a:p>
          </p:txBody>
        </p:sp>
        <p:sp>
          <p:nvSpPr>
            <p:cNvPr id="584" name="文本框 583"/>
            <p:cNvSpPr txBox="1"/>
            <p:nvPr>
              <p:custDataLst>
                <p:tags r:id="rId32"/>
              </p:custDataLst>
            </p:nvPr>
          </p:nvSpPr>
          <p:spPr>
            <a:xfrm>
              <a:off x="9733" y="7615"/>
              <a:ext cx="5303" cy="1090"/>
            </a:xfrm>
            <a:prstGeom prst="rect">
              <a:avLst/>
            </a:prstGeom>
            <a:noFill/>
          </p:spPr>
          <p:txBody>
            <a:bodyPr wrap="square" rtlCol="0" anchor="ctr" anchorCtr="0">
              <a:normAutofit/>
            </a:bodyPr>
            <a:lstStyle/>
            <a:p>
              <a:pPr marL="0" lvl="0" indent="0" algn="l">
                <a:lnSpc>
                  <a:spcPct val="120000"/>
                </a:lnSpc>
                <a:spcBef>
                  <a:spcPts val="0"/>
                </a:spcBef>
                <a:spcAft>
                  <a:spcPts val="0"/>
                </a:spcAft>
                <a:buSzPct val="100000"/>
              </a:pPr>
              <a:r>
                <a:rPr lang="zh-CN" altLang="en-US" sz="1600" u="none" strike="noStrike" baseline="0" dirty="0">
                  <a:solidFill>
                    <a:schemeClr val="tx1"/>
                  </a:solidFill>
                  <a:uLnTx/>
                  <a:uFillTx/>
                  <a:latin typeface="思源黑体" panose="020B0500000000000000" pitchFamily="34" charset="-122"/>
                  <a:ea typeface="思源黑体" panose="020B0500000000000000" pitchFamily="34" charset="-122"/>
                </a:rPr>
                <a:t>决定各项应急事件的危险程度的负责人</a:t>
              </a:r>
            </a:p>
          </p:txBody>
        </p:sp>
        <p:sp>
          <p:nvSpPr>
            <p:cNvPr id="3" name="Oval 31"/>
            <p:cNvSpPr/>
            <p:nvPr>
              <p:custDataLst>
                <p:tags r:id="rId33"/>
              </p:custDataLst>
            </p:nvPr>
          </p:nvSpPr>
          <p:spPr>
            <a:xfrm rot="2837246">
              <a:off x="10190" y="4618"/>
              <a:ext cx="345" cy="345"/>
            </a:xfrm>
            <a:prstGeom prst="ellipse">
              <a:avLst/>
            </a:pr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en-GB"/>
            </a:p>
          </p:txBody>
        </p:sp>
        <p:sp>
          <p:nvSpPr>
            <p:cNvPr id="4" name="Oval 34"/>
            <p:cNvSpPr/>
            <p:nvPr>
              <p:custDataLst>
                <p:tags r:id="rId34"/>
              </p:custDataLst>
            </p:nvPr>
          </p:nvSpPr>
          <p:spPr>
            <a:xfrm rot="2837246">
              <a:off x="10612" y="5561"/>
              <a:ext cx="380" cy="380"/>
            </a:xfrm>
            <a:prstGeom prst="ellipse">
              <a:avLst/>
            </a:pr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30000" lnSpcReduction="20000"/>
            </a:bodyPr>
            <a:lstStyle/>
            <a:p>
              <a:pPr algn="ctr"/>
              <a:endParaRPr lang="en-GB"/>
            </a:p>
          </p:txBody>
        </p:sp>
        <p:sp>
          <p:nvSpPr>
            <p:cNvPr id="5" name="Oval 39"/>
            <p:cNvSpPr/>
            <p:nvPr>
              <p:custDataLst>
                <p:tags r:id="rId35"/>
              </p:custDataLst>
            </p:nvPr>
          </p:nvSpPr>
          <p:spPr>
            <a:xfrm rot="2837246">
              <a:off x="9953" y="5335"/>
              <a:ext cx="345" cy="345"/>
            </a:xfrm>
            <a:prstGeom prst="ellipse">
              <a:avLst/>
            </a:pr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fontScale="25000" lnSpcReduction="20000"/>
            </a:bodyPr>
            <a:lstStyle/>
            <a:p>
              <a:pPr algn="ctr"/>
              <a:endParaRPr lang="en-GB"/>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9FAC0393-8ABE-4EC1-B76C-2E1477A23233}"/>
              </a:ext>
            </a:extLst>
          </p:cNvPr>
          <p:cNvSpPr/>
          <p:nvPr/>
        </p:nvSpPr>
        <p:spPr>
          <a:xfrm>
            <a:off x="457200" y="304800"/>
            <a:ext cx="11239500" cy="6242620"/>
          </a:xfrm>
          <a:prstGeom prst="roundRect">
            <a:avLst>
              <a:gd name="adj" fmla="val 24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custDataLst>
              <p:tags r:id="rId2"/>
            </p:custDataLst>
          </p:nvPr>
        </p:nvSpPr>
        <p:spPr>
          <a:xfrm>
            <a:off x="1260447" y="2772436"/>
            <a:ext cx="1531941" cy="1151165"/>
          </a:xfrm>
          <a:prstGeom prst="rect">
            <a:avLst/>
          </a:prstGeom>
          <a:noFill/>
        </p:spPr>
        <p:txBody>
          <a:bodyPr wrap="square" rtlCol="0" anchor="ctr" anchorCtr="0">
            <a:normAutofit/>
          </a:bodyPr>
          <a:lstStyle/>
          <a:p>
            <a:pPr marL="0" algn="ctr">
              <a:lnSpc>
                <a:spcPct val="100000"/>
              </a:lnSpc>
              <a:spcBef>
                <a:spcPts val="0"/>
              </a:spcBef>
              <a:spcAft>
                <a:spcPts val="800"/>
              </a:spcAft>
            </a:pPr>
            <a:r>
              <a:rPr lang="en-US" altLang="zh-TW" sz="5400" spc="480" dirty="0">
                <a:solidFill>
                  <a:srgbClr val="479558"/>
                </a:solidFill>
                <a:uFillTx/>
                <a:latin typeface="印品招牌体 中黑（非商用）" panose="02000500000000000000" pitchFamily="2" charset="-122"/>
                <a:ea typeface="印品招牌体 中黑（非商用）" panose="02000500000000000000" pitchFamily="2" charset="-122"/>
              </a:rPr>
              <a:t>03/</a:t>
            </a:r>
          </a:p>
        </p:txBody>
      </p:sp>
      <p:sp>
        <p:nvSpPr>
          <p:cNvPr id="11" name="文本框 10"/>
          <p:cNvSpPr txBox="1"/>
          <p:nvPr>
            <p:custDataLst>
              <p:tags r:id="rId3"/>
            </p:custDataLst>
          </p:nvPr>
        </p:nvSpPr>
        <p:spPr>
          <a:xfrm>
            <a:off x="6270184" y="2773071"/>
            <a:ext cx="1531941" cy="1151165"/>
          </a:xfrm>
          <a:prstGeom prst="rect">
            <a:avLst/>
          </a:prstGeom>
          <a:noFill/>
        </p:spPr>
        <p:txBody>
          <a:bodyPr wrap="square" rtlCol="0" anchor="ctr" anchorCtr="0">
            <a:normAutofit/>
          </a:bodyPr>
          <a:lstStyle/>
          <a:p>
            <a:pPr marL="0" algn="ctr">
              <a:lnSpc>
                <a:spcPct val="100000"/>
              </a:lnSpc>
              <a:spcBef>
                <a:spcPts val="0"/>
              </a:spcBef>
              <a:spcAft>
                <a:spcPts val="800"/>
              </a:spcAft>
            </a:pPr>
            <a:r>
              <a:rPr lang="en-US" altLang="zh-TW" sz="5400" spc="480" dirty="0">
                <a:solidFill>
                  <a:srgbClr val="479558"/>
                </a:solidFill>
                <a:uFillTx/>
                <a:latin typeface="印品招牌体 中黑（非商用）" panose="02000500000000000000" pitchFamily="2" charset="-122"/>
                <a:ea typeface="印品招牌体 中黑（非商用）" panose="02000500000000000000" pitchFamily="2" charset="-122"/>
              </a:rPr>
              <a:t>04/</a:t>
            </a:r>
          </a:p>
        </p:txBody>
      </p:sp>
      <p:sp>
        <p:nvSpPr>
          <p:cNvPr id="2" name="文本框 1"/>
          <p:cNvSpPr txBox="1"/>
          <p:nvPr>
            <p:custDataLst>
              <p:tags r:id="rId4"/>
            </p:custDataLst>
          </p:nvPr>
        </p:nvSpPr>
        <p:spPr>
          <a:xfrm>
            <a:off x="7980279" y="2936400"/>
            <a:ext cx="3122089" cy="825777"/>
          </a:xfrm>
          <a:prstGeom prst="rect">
            <a:avLst/>
          </a:prstGeom>
        </p:spPr>
        <p:txBody>
          <a:bodyPr wrap="square" anchor="ctr" anchorCtr="0">
            <a:normAutofit/>
          </a:bodyPr>
          <a:lstStyle>
            <a:defPPr>
              <a:defRPr lang="zh-CN"/>
            </a:defPPr>
            <a:lvl1pPr>
              <a:defRPr sz="2000"/>
            </a:lvl1pPr>
          </a:lstStyle>
          <a:p>
            <a:pPr marL="0" lvl="0" indent="0" algn="l">
              <a:lnSpc>
                <a:spcPct val="120000"/>
              </a:lnSpc>
              <a:spcBef>
                <a:spcPts val="0"/>
              </a:spcBef>
              <a:spcAft>
                <a:spcPts val="800"/>
              </a:spcAft>
              <a:buSzPct val="100000"/>
              <a:buNone/>
            </a:pPr>
            <a:r>
              <a:rPr lang="zh-CN" altLang="en-US" spc="120" dirty="0">
                <a:solidFill>
                  <a:schemeClr val="dk1">
                    <a:lumMod val="85000"/>
                    <a:lumOff val="15000"/>
                  </a:schemeClr>
                </a:solidFill>
                <a:latin typeface="思源黑体" panose="020B0500000000000000" pitchFamily="34" charset="-122"/>
                <a:ea typeface="思源黑体" panose="020B0500000000000000" pitchFamily="34" charset="-122"/>
                <a:cs typeface="思源黑体" panose="020B0500000000000000" pitchFamily="34" charset="-122"/>
              </a:rPr>
              <a:t>事故应急处理预案有关现场措施的规定 </a:t>
            </a:r>
          </a:p>
        </p:txBody>
      </p:sp>
      <p:sp>
        <p:nvSpPr>
          <p:cNvPr id="13" name="文本框 12"/>
          <p:cNvSpPr txBox="1"/>
          <p:nvPr>
            <p:custDataLst>
              <p:tags r:id="rId5"/>
            </p:custDataLst>
          </p:nvPr>
        </p:nvSpPr>
        <p:spPr>
          <a:xfrm>
            <a:off x="2969907" y="2935765"/>
            <a:ext cx="3122089" cy="825777"/>
          </a:xfrm>
          <a:prstGeom prst="rect">
            <a:avLst/>
          </a:prstGeom>
        </p:spPr>
        <p:txBody>
          <a:bodyPr wrap="square" anchor="ctr" anchorCtr="0">
            <a:normAutofit/>
          </a:bodyPr>
          <a:lstStyle>
            <a:defPPr>
              <a:defRPr lang="zh-CN"/>
            </a:defPPr>
            <a:lvl1pPr>
              <a:defRPr sz="2000"/>
            </a:lvl1pPr>
          </a:lstStyle>
          <a:p>
            <a:pPr marL="0" lvl="0" indent="0" algn="l">
              <a:lnSpc>
                <a:spcPct val="120000"/>
              </a:lnSpc>
              <a:spcBef>
                <a:spcPts val="0"/>
              </a:spcBef>
              <a:spcAft>
                <a:spcPts val="800"/>
              </a:spcAft>
              <a:buSzPct val="100000"/>
              <a:buNone/>
            </a:pPr>
            <a:r>
              <a:rPr lang="zh-CN" altLang="en-US" spc="120" dirty="0">
                <a:solidFill>
                  <a:schemeClr val="dk1">
                    <a:lumMod val="85000"/>
                    <a:lumOff val="15000"/>
                  </a:schemeClr>
                </a:solidFill>
                <a:latin typeface="思源黑体" panose="020B0500000000000000" pitchFamily="34" charset="-122"/>
                <a:ea typeface="思源黑体" panose="020B0500000000000000" pitchFamily="34" charset="-122"/>
                <a:cs typeface="思源黑体" panose="020B0500000000000000" pitchFamily="34" charset="-122"/>
              </a:rPr>
              <a:t>应急处理预案在报警和通讯方面的要求 </a:t>
            </a:r>
          </a:p>
        </p:txBody>
      </p:sp>
      <p:sp>
        <p:nvSpPr>
          <p:cNvPr id="5" name="文本框 4"/>
          <p:cNvSpPr txBox="1"/>
          <p:nvPr>
            <p:custDataLst>
              <p:tags r:id="rId6"/>
            </p:custDataLst>
          </p:nvPr>
        </p:nvSpPr>
        <p:spPr>
          <a:xfrm>
            <a:off x="1260447" y="1505160"/>
            <a:ext cx="1531941" cy="1151165"/>
          </a:xfrm>
          <a:prstGeom prst="rect">
            <a:avLst/>
          </a:prstGeom>
          <a:noFill/>
        </p:spPr>
        <p:txBody>
          <a:bodyPr wrap="square" rtlCol="0" anchor="ctr" anchorCtr="0">
            <a:normAutofit/>
          </a:bodyPr>
          <a:lstStyle/>
          <a:p>
            <a:pPr marL="0" algn="ctr">
              <a:lnSpc>
                <a:spcPct val="100000"/>
              </a:lnSpc>
              <a:spcBef>
                <a:spcPts val="0"/>
              </a:spcBef>
              <a:spcAft>
                <a:spcPts val="800"/>
              </a:spcAft>
            </a:pPr>
            <a:r>
              <a:rPr lang="en-US" altLang="zh-TW" sz="5400" spc="480" dirty="0">
                <a:solidFill>
                  <a:srgbClr val="479558"/>
                </a:solidFill>
                <a:uFillTx/>
                <a:latin typeface="印品招牌体 中黑（非商用）" panose="02000500000000000000" pitchFamily="2" charset="-122"/>
                <a:ea typeface="印品招牌体 中黑（非商用）" panose="02000500000000000000" pitchFamily="2" charset="-122"/>
              </a:rPr>
              <a:t>01/</a:t>
            </a:r>
          </a:p>
        </p:txBody>
      </p:sp>
      <p:sp>
        <p:nvSpPr>
          <p:cNvPr id="3" name="文本框 2"/>
          <p:cNvSpPr txBox="1"/>
          <p:nvPr>
            <p:custDataLst>
              <p:tags r:id="rId7"/>
            </p:custDataLst>
          </p:nvPr>
        </p:nvSpPr>
        <p:spPr>
          <a:xfrm>
            <a:off x="6270819" y="1505795"/>
            <a:ext cx="1531941" cy="1151165"/>
          </a:xfrm>
          <a:prstGeom prst="rect">
            <a:avLst/>
          </a:prstGeom>
          <a:noFill/>
        </p:spPr>
        <p:txBody>
          <a:bodyPr wrap="square" rtlCol="0" anchor="ctr" anchorCtr="0">
            <a:normAutofit/>
          </a:bodyPr>
          <a:lstStyle/>
          <a:p>
            <a:pPr marL="0" algn="ctr">
              <a:lnSpc>
                <a:spcPct val="100000"/>
              </a:lnSpc>
              <a:spcBef>
                <a:spcPts val="0"/>
              </a:spcBef>
              <a:spcAft>
                <a:spcPts val="800"/>
              </a:spcAft>
            </a:pPr>
            <a:r>
              <a:rPr lang="en-US" altLang="zh-TW" sz="5400" spc="480" dirty="0">
                <a:solidFill>
                  <a:srgbClr val="479558"/>
                </a:solidFill>
                <a:latin typeface="印品招牌体 中黑（非商用）" panose="02000500000000000000" pitchFamily="2" charset="-122"/>
                <a:ea typeface="印品招牌体 中黑（非商用）" panose="02000500000000000000" pitchFamily="2" charset="-122"/>
              </a:rPr>
              <a:t>02/</a:t>
            </a:r>
          </a:p>
        </p:txBody>
      </p:sp>
      <p:sp>
        <p:nvSpPr>
          <p:cNvPr id="6" name="文本框 5"/>
          <p:cNvSpPr txBox="1"/>
          <p:nvPr>
            <p:custDataLst>
              <p:tags r:id="rId8"/>
            </p:custDataLst>
          </p:nvPr>
        </p:nvSpPr>
        <p:spPr>
          <a:xfrm>
            <a:off x="7980914" y="1668489"/>
            <a:ext cx="3122089" cy="825777"/>
          </a:xfrm>
          <a:prstGeom prst="rect">
            <a:avLst/>
          </a:prstGeom>
        </p:spPr>
        <p:txBody>
          <a:bodyPr wrap="square" anchor="ctr" anchorCtr="0">
            <a:normAutofit/>
          </a:bodyPr>
          <a:lstStyle>
            <a:defPPr>
              <a:defRPr lang="zh-CN"/>
            </a:defPPr>
            <a:lvl1pPr>
              <a:defRPr sz="2000"/>
            </a:lvl1pPr>
          </a:lstStyle>
          <a:p>
            <a:pPr marL="0" lvl="0" indent="0" algn="l">
              <a:lnSpc>
                <a:spcPct val="120000"/>
              </a:lnSpc>
              <a:spcBef>
                <a:spcPts val="0"/>
              </a:spcBef>
              <a:spcAft>
                <a:spcPts val="800"/>
              </a:spcAft>
              <a:buSzPct val="100000"/>
              <a:buNone/>
            </a:pPr>
            <a:r>
              <a:rPr lang="zh-CN" altLang="en-US" spc="120" dirty="0">
                <a:solidFill>
                  <a:schemeClr val="dk1">
                    <a:lumMod val="85000"/>
                    <a:lumOff val="15000"/>
                  </a:schemeClr>
                </a:solidFill>
                <a:latin typeface="思源黑体" panose="020B0500000000000000" pitchFamily="34" charset="-122"/>
                <a:ea typeface="思源黑体" panose="020B0500000000000000" pitchFamily="34" charset="-122"/>
                <a:cs typeface="思源黑体" panose="020B0500000000000000" pitchFamily="34" charset="-122"/>
              </a:rPr>
              <a:t>编制事故应急处理预案的注意事项 </a:t>
            </a:r>
          </a:p>
        </p:txBody>
      </p:sp>
      <p:sp>
        <p:nvSpPr>
          <p:cNvPr id="14" name="文本框 13"/>
          <p:cNvSpPr txBox="1"/>
          <p:nvPr>
            <p:custDataLst>
              <p:tags r:id="rId9"/>
            </p:custDataLst>
          </p:nvPr>
        </p:nvSpPr>
        <p:spPr>
          <a:xfrm>
            <a:off x="2970542" y="1668489"/>
            <a:ext cx="3122089" cy="825777"/>
          </a:xfrm>
          <a:prstGeom prst="rect">
            <a:avLst/>
          </a:prstGeom>
        </p:spPr>
        <p:txBody>
          <a:bodyPr wrap="square" anchor="ctr" anchorCtr="0">
            <a:normAutofit/>
          </a:bodyPr>
          <a:lstStyle>
            <a:defPPr>
              <a:defRPr lang="zh-CN"/>
            </a:defPPr>
            <a:lvl1pPr>
              <a:defRPr sz="2000"/>
            </a:lvl1pPr>
          </a:lstStyle>
          <a:p>
            <a:pPr marL="0" lvl="0" indent="0" algn="l">
              <a:lnSpc>
                <a:spcPct val="100000"/>
              </a:lnSpc>
              <a:spcBef>
                <a:spcPts val="0"/>
              </a:spcBef>
              <a:spcAft>
                <a:spcPts val="800"/>
              </a:spcAft>
              <a:buSzPct val="100000"/>
              <a:buNone/>
            </a:pPr>
            <a:r>
              <a:rPr lang="zh-CN" altLang="en-US" spc="360" dirty="0">
                <a:solidFill>
                  <a:schemeClr val="dk1">
                    <a:lumMod val="85000"/>
                    <a:lumOff val="15000"/>
                  </a:schemeClr>
                </a:solidFill>
                <a:latin typeface="思源黑体" panose="020B0500000000000000" pitchFamily="34" charset="-122"/>
                <a:ea typeface="思源黑体" panose="020B0500000000000000" pitchFamily="34" charset="-122"/>
              </a:rPr>
              <a:t>总则</a:t>
            </a:r>
          </a:p>
        </p:txBody>
      </p:sp>
      <p:sp>
        <p:nvSpPr>
          <p:cNvPr id="12" name="文本框 11"/>
          <p:cNvSpPr txBox="1"/>
          <p:nvPr>
            <p:custDataLst>
              <p:tags r:id="rId10"/>
            </p:custDataLst>
          </p:nvPr>
        </p:nvSpPr>
        <p:spPr>
          <a:xfrm>
            <a:off x="1260447" y="4039578"/>
            <a:ext cx="1531941" cy="1151165"/>
          </a:xfrm>
          <a:prstGeom prst="rect">
            <a:avLst/>
          </a:prstGeom>
          <a:noFill/>
        </p:spPr>
        <p:txBody>
          <a:bodyPr wrap="square" rtlCol="0" anchor="ctr" anchorCtr="0">
            <a:normAutofit/>
          </a:bodyPr>
          <a:lstStyle/>
          <a:p>
            <a:pPr marL="0" algn="ctr">
              <a:lnSpc>
                <a:spcPct val="100000"/>
              </a:lnSpc>
              <a:spcBef>
                <a:spcPts val="0"/>
              </a:spcBef>
              <a:spcAft>
                <a:spcPts val="800"/>
              </a:spcAft>
            </a:pPr>
            <a:r>
              <a:rPr lang="en-US" altLang="zh-TW" sz="5400" spc="480" dirty="0">
                <a:solidFill>
                  <a:srgbClr val="479558"/>
                </a:solidFill>
                <a:latin typeface="印品招牌体 中黑（非商用）" panose="02000500000000000000" pitchFamily="2" charset="-122"/>
                <a:ea typeface="印品招牌体 中黑（非商用）" panose="02000500000000000000" pitchFamily="2" charset="-122"/>
              </a:rPr>
              <a:t>05/</a:t>
            </a:r>
          </a:p>
        </p:txBody>
      </p:sp>
      <p:sp>
        <p:nvSpPr>
          <p:cNvPr id="16" name="文本框 15"/>
          <p:cNvSpPr txBox="1"/>
          <p:nvPr>
            <p:custDataLst>
              <p:tags r:id="rId11"/>
            </p:custDataLst>
          </p:nvPr>
        </p:nvSpPr>
        <p:spPr>
          <a:xfrm>
            <a:off x="6270819" y="4040213"/>
            <a:ext cx="1531941" cy="1151165"/>
          </a:xfrm>
          <a:prstGeom prst="rect">
            <a:avLst/>
          </a:prstGeom>
          <a:noFill/>
        </p:spPr>
        <p:txBody>
          <a:bodyPr wrap="square" rtlCol="0" anchor="ctr" anchorCtr="0">
            <a:normAutofit/>
          </a:bodyPr>
          <a:lstStyle/>
          <a:p>
            <a:pPr marL="0" algn="ctr">
              <a:lnSpc>
                <a:spcPct val="100000"/>
              </a:lnSpc>
              <a:spcBef>
                <a:spcPts val="0"/>
              </a:spcBef>
              <a:spcAft>
                <a:spcPts val="800"/>
              </a:spcAft>
            </a:pPr>
            <a:r>
              <a:rPr lang="en-US" altLang="zh-TW" sz="5400" spc="480" dirty="0">
                <a:solidFill>
                  <a:srgbClr val="479558"/>
                </a:solidFill>
                <a:uFillTx/>
                <a:latin typeface="印品招牌体 中黑（非商用）" panose="02000500000000000000" pitchFamily="2" charset="-122"/>
                <a:ea typeface="印品招牌体 中黑（非商用）" panose="02000500000000000000" pitchFamily="2" charset="-122"/>
              </a:rPr>
              <a:t>06/</a:t>
            </a:r>
          </a:p>
        </p:txBody>
      </p:sp>
      <p:sp>
        <p:nvSpPr>
          <p:cNvPr id="17" name="文本框 16"/>
          <p:cNvSpPr txBox="1"/>
          <p:nvPr>
            <p:custDataLst>
              <p:tags r:id="rId12"/>
            </p:custDataLst>
          </p:nvPr>
        </p:nvSpPr>
        <p:spPr>
          <a:xfrm>
            <a:off x="7980914" y="4204177"/>
            <a:ext cx="3122089" cy="825777"/>
          </a:xfrm>
          <a:prstGeom prst="rect">
            <a:avLst/>
          </a:prstGeom>
        </p:spPr>
        <p:txBody>
          <a:bodyPr wrap="square" anchor="ctr" anchorCtr="0">
            <a:normAutofit/>
          </a:bodyPr>
          <a:lstStyle>
            <a:defPPr>
              <a:defRPr lang="zh-CN"/>
            </a:defPPr>
            <a:lvl1pPr>
              <a:defRPr sz="2000"/>
            </a:lvl1pPr>
          </a:lstStyle>
          <a:p>
            <a:pPr marL="0" lvl="0" indent="0" algn="l">
              <a:lnSpc>
                <a:spcPct val="120000"/>
              </a:lnSpc>
              <a:spcBef>
                <a:spcPts val="0"/>
              </a:spcBef>
              <a:spcAft>
                <a:spcPts val="800"/>
              </a:spcAft>
              <a:buSzPct val="100000"/>
              <a:buNone/>
            </a:pPr>
            <a:r>
              <a:rPr lang="zh-CN" altLang="en-US" spc="120" dirty="0">
                <a:solidFill>
                  <a:schemeClr val="dk1">
                    <a:lumMod val="85000"/>
                    <a:lumOff val="15000"/>
                  </a:schemeClr>
                </a:solidFill>
                <a:latin typeface="思源黑体" panose="020B0500000000000000" pitchFamily="34" charset="-122"/>
                <a:ea typeface="思源黑体" panose="020B0500000000000000" pitchFamily="34" charset="-122"/>
                <a:cs typeface="思源黑体" panose="020B0500000000000000" pitchFamily="34" charset="-122"/>
              </a:rPr>
              <a:t>预案实施的主要人员和机构职责 </a:t>
            </a:r>
          </a:p>
        </p:txBody>
      </p:sp>
      <p:sp>
        <p:nvSpPr>
          <p:cNvPr id="18" name="文本框 17"/>
          <p:cNvSpPr txBox="1"/>
          <p:nvPr>
            <p:custDataLst>
              <p:tags r:id="rId13"/>
            </p:custDataLst>
          </p:nvPr>
        </p:nvSpPr>
        <p:spPr>
          <a:xfrm>
            <a:off x="2970542" y="4202907"/>
            <a:ext cx="3122089" cy="825777"/>
          </a:xfrm>
          <a:prstGeom prst="rect">
            <a:avLst/>
          </a:prstGeom>
        </p:spPr>
        <p:txBody>
          <a:bodyPr wrap="square" anchor="ctr" anchorCtr="0">
            <a:normAutofit/>
          </a:bodyPr>
          <a:lstStyle>
            <a:defPPr>
              <a:defRPr lang="zh-CN"/>
            </a:defPPr>
            <a:lvl1pPr>
              <a:defRPr sz="2000"/>
            </a:lvl1pPr>
          </a:lstStyle>
          <a:p>
            <a:pPr marL="0" lvl="0" indent="0" algn="l">
              <a:lnSpc>
                <a:spcPct val="120000"/>
              </a:lnSpc>
              <a:spcBef>
                <a:spcPts val="0"/>
              </a:spcBef>
              <a:spcAft>
                <a:spcPts val="800"/>
              </a:spcAft>
              <a:buSzPct val="100000"/>
              <a:buNone/>
            </a:pPr>
            <a:r>
              <a:rPr lang="zh-CN" altLang="en-US" spc="120" dirty="0">
                <a:solidFill>
                  <a:schemeClr val="dk1">
                    <a:lumMod val="85000"/>
                    <a:lumOff val="15000"/>
                  </a:schemeClr>
                </a:solidFill>
                <a:latin typeface="思源黑体" panose="020B0500000000000000" pitchFamily="34" charset="-122"/>
                <a:ea typeface="思源黑体" panose="020B0500000000000000" pitchFamily="34" charset="-122"/>
                <a:cs typeface="思源黑体" panose="020B0500000000000000" pitchFamily="34" charset="-122"/>
              </a:rPr>
              <a:t>应急预案应具备的总体内容 </a:t>
            </a:r>
          </a:p>
        </p:txBody>
      </p:sp>
      <p:sp>
        <p:nvSpPr>
          <p:cNvPr id="19" name="文本框 18"/>
          <p:cNvSpPr txBox="1"/>
          <p:nvPr>
            <p:custDataLst>
              <p:tags r:id="rId14"/>
            </p:custDataLst>
          </p:nvPr>
        </p:nvSpPr>
        <p:spPr>
          <a:xfrm>
            <a:off x="1260166" y="5307355"/>
            <a:ext cx="1531941" cy="1151165"/>
          </a:xfrm>
          <a:prstGeom prst="rect">
            <a:avLst/>
          </a:prstGeom>
          <a:noFill/>
        </p:spPr>
        <p:txBody>
          <a:bodyPr wrap="square" rtlCol="0" anchor="ctr" anchorCtr="0">
            <a:normAutofit/>
          </a:bodyPr>
          <a:lstStyle/>
          <a:p>
            <a:pPr marL="0" algn="ctr">
              <a:lnSpc>
                <a:spcPct val="100000"/>
              </a:lnSpc>
              <a:spcBef>
                <a:spcPts val="0"/>
              </a:spcBef>
              <a:spcAft>
                <a:spcPts val="800"/>
              </a:spcAft>
            </a:pPr>
            <a:r>
              <a:rPr lang="en-US" altLang="zh-TW" sz="5400" spc="480" dirty="0">
                <a:solidFill>
                  <a:srgbClr val="479558"/>
                </a:solidFill>
                <a:latin typeface="印品招牌体 中黑（非商用）" panose="02000500000000000000" pitchFamily="2" charset="-122"/>
                <a:ea typeface="印品招牌体 中黑（非商用）" panose="02000500000000000000" pitchFamily="2" charset="-122"/>
              </a:rPr>
              <a:t>0</a:t>
            </a:r>
            <a:r>
              <a:rPr lang="en-US" altLang="zh-CN" sz="5400" spc="480" dirty="0">
                <a:solidFill>
                  <a:srgbClr val="479558"/>
                </a:solidFill>
                <a:latin typeface="印品招牌体 中黑（非商用）" panose="02000500000000000000" pitchFamily="2" charset="-122"/>
                <a:ea typeface="印品招牌体 中黑（非商用）" panose="02000500000000000000" pitchFamily="2" charset="-122"/>
              </a:rPr>
              <a:t>7</a:t>
            </a:r>
            <a:r>
              <a:rPr lang="en-US" altLang="zh-TW" sz="5400" spc="480" dirty="0">
                <a:solidFill>
                  <a:srgbClr val="479558"/>
                </a:solidFill>
                <a:latin typeface="印品招牌体 中黑（非商用）" panose="02000500000000000000" pitchFamily="2" charset="-122"/>
                <a:ea typeface="印品招牌体 中黑（非商用）" panose="02000500000000000000" pitchFamily="2" charset="-122"/>
              </a:rPr>
              <a:t>/</a:t>
            </a:r>
          </a:p>
        </p:txBody>
      </p:sp>
      <p:sp>
        <p:nvSpPr>
          <p:cNvPr id="22" name="文本框 21"/>
          <p:cNvSpPr txBox="1"/>
          <p:nvPr>
            <p:custDataLst>
              <p:tags r:id="rId15"/>
            </p:custDataLst>
          </p:nvPr>
        </p:nvSpPr>
        <p:spPr>
          <a:xfrm>
            <a:off x="2970261" y="5470049"/>
            <a:ext cx="3122089" cy="825777"/>
          </a:xfrm>
          <a:prstGeom prst="rect">
            <a:avLst/>
          </a:prstGeom>
        </p:spPr>
        <p:txBody>
          <a:bodyPr wrap="square" anchor="ctr" anchorCtr="0">
            <a:normAutofit/>
          </a:bodyPr>
          <a:lstStyle>
            <a:defPPr>
              <a:defRPr lang="zh-CN"/>
            </a:defPPr>
            <a:lvl1pPr>
              <a:defRPr sz="2000"/>
            </a:lvl1pPr>
          </a:lstStyle>
          <a:p>
            <a:pPr marL="0" lvl="0" indent="0" algn="l">
              <a:lnSpc>
                <a:spcPct val="100000"/>
              </a:lnSpc>
              <a:spcBef>
                <a:spcPts val="0"/>
              </a:spcBef>
              <a:spcAft>
                <a:spcPts val="800"/>
              </a:spcAft>
              <a:buSzPct val="100000"/>
              <a:buNone/>
            </a:pPr>
            <a:r>
              <a:rPr lang="zh-CN" altLang="en-US" spc="160">
                <a:solidFill>
                  <a:schemeClr val="dk1">
                    <a:lumMod val="85000"/>
                    <a:lumOff val="15000"/>
                  </a:schemeClr>
                </a:solidFill>
                <a:latin typeface="思源黑体" panose="020B0500000000000000" pitchFamily="34" charset="-122"/>
                <a:ea typeface="思源黑体" panose="020B0500000000000000" pitchFamily="34" charset="-122"/>
                <a:cs typeface="思源黑体" panose="020B0500000000000000" pitchFamily="34" charset="-122"/>
              </a:rPr>
              <a:t>应急预案演练与修订 </a:t>
            </a:r>
          </a:p>
        </p:txBody>
      </p:sp>
      <p:sp>
        <p:nvSpPr>
          <p:cNvPr id="8" name="文本框 7"/>
          <p:cNvSpPr txBox="1"/>
          <p:nvPr>
            <p:custDataLst>
              <p:tags r:id="rId16"/>
            </p:custDataLst>
          </p:nvPr>
        </p:nvSpPr>
        <p:spPr>
          <a:xfrm>
            <a:off x="5056305" y="565255"/>
            <a:ext cx="2080054" cy="936625"/>
          </a:xfrm>
          <a:prstGeom prst="rect">
            <a:avLst/>
          </a:prstGeom>
        </p:spPr>
        <p:txBody>
          <a:bodyPr vert="horz" wrap="none" lIns="91440" tIns="45720" rIns="91440" bIns="45720" rtlCol="0" anchor="ctr">
            <a:normAutofit fontScale="97500"/>
          </a:bodyPr>
          <a:lstStyle>
            <a:lvl1pPr algn="ctr">
              <a:lnSpc>
                <a:spcPct val="90000"/>
              </a:lnSpc>
              <a:spcBef>
                <a:spcPct val="0"/>
              </a:spcBef>
              <a:buNone/>
              <a:defRPr sz="4400">
                <a:latin typeface="+mj-lt"/>
                <a:ea typeface="+mj-ea"/>
                <a:cs typeface="+mj-cs"/>
              </a:defRPr>
            </a:lvl1pPr>
          </a:lstStyle>
          <a:p>
            <a:pPr marL="0" algn="ctr">
              <a:lnSpc>
                <a:spcPct val="100000"/>
              </a:lnSpc>
              <a:spcBef>
                <a:spcPts val="0"/>
              </a:spcBef>
              <a:spcAft>
                <a:spcPts val="0"/>
              </a:spcAft>
            </a:pPr>
            <a:r>
              <a:rPr lang="zh-CN" altLang="en-US" sz="5200" spc="360" dirty="0">
                <a:solidFill>
                  <a:srgbClr val="1B933A"/>
                </a:solidFill>
                <a:effectLst/>
                <a:uFillTx/>
                <a:latin typeface="印品招牌体 中黑（非商用）" panose="02000500000000000000" pitchFamily="2" charset="-122"/>
                <a:ea typeface="印品招牌体 中黑（非商用）" panose="02000500000000000000" pitchFamily="2" charset="-122"/>
                <a:cs typeface="思源黑体 Medium" panose="020B0600000000000000" charset="-122"/>
              </a:rPr>
              <a:t>目</a:t>
            </a:r>
            <a:r>
              <a:rPr lang="en-US" altLang="zh-CN" sz="5200" spc="360" dirty="0">
                <a:solidFill>
                  <a:srgbClr val="1B933A"/>
                </a:solidFill>
                <a:effectLst/>
                <a:uFillTx/>
                <a:latin typeface="印品招牌体 中黑（非商用）" panose="02000500000000000000" pitchFamily="2" charset="-122"/>
                <a:ea typeface="印品招牌体 中黑（非商用）" panose="02000500000000000000" pitchFamily="2" charset="-122"/>
                <a:cs typeface="思源黑体 Medium" panose="020B0600000000000000" charset="-122"/>
              </a:rPr>
              <a:t>  </a:t>
            </a:r>
            <a:r>
              <a:rPr lang="zh-CN" altLang="en-US" sz="5200" spc="360" dirty="0">
                <a:solidFill>
                  <a:srgbClr val="1B933A"/>
                </a:solidFill>
                <a:effectLst/>
                <a:uFillTx/>
                <a:latin typeface="印品招牌体 中黑（非商用）" panose="02000500000000000000" pitchFamily="2" charset="-122"/>
                <a:ea typeface="印品招牌体 中黑（非商用）" panose="02000500000000000000" pitchFamily="2" charset="-122"/>
                <a:cs typeface="思源黑体 Medium" panose="020B0600000000000000" charset="-122"/>
              </a:rPr>
              <a:t>录</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圆角 36">
            <a:extLst>
              <a:ext uri="{FF2B5EF4-FFF2-40B4-BE49-F238E27FC236}">
                <a16:creationId xmlns:a16="http://schemas.microsoft.com/office/drawing/2014/main" id="{8CBF8A92-8662-4E41-8C6B-E5C145390A27}"/>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a:off x="665480" y="2017395"/>
            <a:ext cx="11010900" cy="4186555"/>
          </a:xfrm>
          <a:prstGeom prst="round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7" name="组合 6"/>
          <p:cNvGrpSpPr/>
          <p:nvPr/>
        </p:nvGrpSpPr>
        <p:grpSpPr>
          <a:xfrm>
            <a:off x="1058974" y="808355"/>
            <a:ext cx="6651625" cy="986155"/>
            <a:chOff x="1542" y="1273"/>
            <a:chExt cx="10475" cy="1553"/>
          </a:xfrm>
        </p:grpSpPr>
        <p:sp>
          <p:nvSpPr>
            <p:cNvPr id="4" name="矩形 3"/>
            <p:cNvSpPr/>
            <p:nvPr/>
          </p:nvSpPr>
          <p:spPr>
            <a:xfrm>
              <a:off x="7278" y="1273"/>
              <a:ext cx="4739" cy="628"/>
            </a:xfrm>
            <a:prstGeom prst="rect">
              <a:avLst/>
            </a:prstGeom>
          </p:spPr>
          <p:txBody>
            <a:bodyPr wrap="none">
              <a:spAutoFit/>
            </a:bodyPr>
            <a:lstStyle/>
            <a:p>
              <a:r>
                <a:rPr lang="en-US" altLang="zh-CN" sz="2000" dirty="0">
                  <a:latin typeface="思源黑体 Medium" panose="020B0600000000000000" charset="-122"/>
                  <a:ea typeface="思源黑体 Medium" panose="020B0600000000000000" charset="-122"/>
                  <a:cs typeface="思源黑体 Medium" panose="020B0600000000000000" charset="-122"/>
                </a:rPr>
                <a:t>7-</a:t>
              </a:r>
              <a:r>
                <a:rPr lang="zh-CN" altLang="en-US" sz="2000" dirty="0">
                  <a:latin typeface="思源黑体 Medium" panose="020B0600000000000000" charset="-122"/>
                  <a:ea typeface="思源黑体 Medium" panose="020B0600000000000000" charset="-122"/>
                  <a:cs typeface="思源黑体 Medium" panose="020B0600000000000000" charset="-122"/>
                </a:rPr>
                <a:t>预案的启动和关闭条件 </a:t>
              </a:r>
            </a:p>
          </p:txBody>
        </p:sp>
        <p:grpSp>
          <p:nvGrpSpPr>
            <p:cNvPr id="6" name="组合 5"/>
            <p:cNvGrpSpPr/>
            <p:nvPr/>
          </p:nvGrpSpPr>
          <p:grpSpPr>
            <a:xfrm>
              <a:off x="1542" y="1273"/>
              <a:ext cx="9595" cy="1553"/>
              <a:chOff x="1601" y="986"/>
              <a:chExt cx="9595" cy="1553"/>
            </a:xfrm>
          </p:grpSpPr>
          <p:sp>
            <p:nvSpPr>
              <p:cNvPr id="2" name="矩形 1"/>
              <p:cNvSpPr/>
              <p:nvPr/>
            </p:nvSpPr>
            <p:spPr>
              <a:xfrm>
                <a:off x="1601" y="1911"/>
                <a:ext cx="4417" cy="628"/>
              </a:xfrm>
              <a:prstGeom prst="rect">
                <a:avLst/>
              </a:prstGeom>
            </p:spPr>
            <p:txBody>
              <a:bodyPr wrap="square">
                <a:spAutoFit/>
              </a:bodyPr>
              <a:lstStyle/>
              <a:p>
                <a:r>
                  <a:rPr lang="en-US" altLang="zh-CN" sz="2000" dirty="0">
                    <a:latin typeface="思源黑体 Medium" panose="020B0600000000000000" charset="-122"/>
                    <a:ea typeface="思源黑体 Medium" panose="020B0600000000000000" charset="-122"/>
                    <a:cs typeface="思源黑体 Medium" panose="020B0600000000000000" charset="-122"/>
                  </a:rPr>
                  <a:t>8- </a:t>
                </a:r>
                <a:r>
                  <a:rPr lang="zh-CN" altLang="en-US" sz="2000" dirty="0">
                    <a:latin typeface="思源黑体 Medium" panose="020B0600000000000000" charset="-122"/>
                    <a:ea typeface="思源黑体 Medium" panose="020B0600000000000000" charset="-122"/>
                    <a:cs typeface="思源黑体 Medium" panose="020B0600000000000000" charset="-122"/>
                  </a:rPr>
                  <a:t>信息发布与公众教育</a:t>
                </a:r>
              </a:p>
            </p:txBody>
          </p:sp>
          <p:sp>
            <p:nvSpPr>
              <p:cNvPr id="3" name="矩形 2"/>
              <p:cNvSpPr/>
              <p:nvPr/>
            </p:nvSpPr>
            <p:spPr>
              <a:xfrm>
                <a:off x="1601" y="986"/>
                <a:ext cx="3149" cy="628"/>
              </a:xfrm>
              <a:prstGeom prst="rect">
                <a:avLst/>
              </a:prstGeom>
            </p:spPr>
            <p:txBody>
              <a:bodyPr wrap="none">
                <a:spAutoFit/>
              </a:bodyPr>
              <a:lstStyle/>
              <a:p>
                <a:r>
                  <a:rPr lang="en-US" altLang="zh-CN" sz="2000" dirty="0">
                    <a:latin typeface="思源黑体 Medium" panose="020B0600000000000000" charset="-122"/>
                    <a:ea typeface="思源黑体 Medium" panose="020B0600000000000000" charset="-122"/>
                    <a:cs typeface="思源黑体 Medium" panose="020B0600000000000000" charset="-122"/>
                  </a:rPr>
                  <a:t>6- </a:t>
                </a:r>
                <a:r>
                  <a:rPr lang="zh-CN" altLang="en-US" sz="2000" dirty="0">
                    <a:latin typeface="思源黑体 Medium" panose="020B0600000000000000" charset="-122"/>
                    <a:ea typeface="思源黑体 Medium" panose="020B0600000000000000" charset="-122"/>
                    <a:cs typeface="思源黑体 Medium" panose="020B0600000000000000" charset="-122"/>
                  </a:rPr>
                  <a:t>保护措施程序</a:t>
                </a:r>
              </a:p>
            </p:txBody>
          </p:sp>
          <p:sp>
            <p:nvSpPr>
              <p:cNvPr id="5" name="矩形 4"/>
              <p:cNvSpPr/>
              <p:nvPr/>
            </p:nvSpPr>
            <p:spPr>
              <a:xfrm>
                <a:off x="7348" y="1911"/>
                <a:ext cx="3849" cy="628"/>
              </a:xfrm>
              <a:prstGeom prst="rect">
                <a:avLst/>
              </a:prstGeom>
            </p:spPr>
            <p:txBody>
              <a:bodyPr wrap="none">
                <a:spAutoFit/>
              </a:bodyPr>
              <a:lstStyle/>
              <a:p>
                <a:r>
                  <a:rPr lang="en-US" altLang="zh-CN" sz="2000" dirty="0">
                    <a:latin typeface="思源黑体 Medium" panose="020B0600000000000000" charset="-122"/>
                    <a:ea typeface="思源黑体 Medium" panose="020B0600000000000000" charset="-122"/>
                    <a:cs typeface="思源黑体 Medium" panose="020B0600000000000000" charset="-122"/>
                  </a:rPr>
                  <a:t>9-</a:t>
                </a:r>
                <a:r>
                  <a:rPr lang="zh-CN" altLang="en-US" sz="2000" dirty="0">
                    <a:latin typeface="思源黑体 Medium" panose="020B0600000000000000" charset="-122"/>
                    <a:ea typeface="思源黑体 Medium" panose="020B0600000000000000" charset="-122"/>
                    <a:cs typeface="思源黑体 Medium" panose="020B0600000000000000" charset="-122"/>
                  </a:rPr>
                  <a:t>事故后的恢复程序</a:t>
                </a:r>
              </a:p>
            </p:txBody>
          </p:sp>
        </p:grpSp>
      </p:grpSp>
      <p:grpSp>
        <p:nvGrpSpPr>
          <p:cNvPr id="109" name="组合 108"/>
          <p:cNvGrpSpPr/>
          <p:nvPr/>
        </p:nvGrpSpPr>
        <p:grpSpPr>
          <a:xfrm>
            <a:off x="1467802" y="2924175"/>
            <a:ext cx="9256395" cy="2952906"/>
            <a:chOff x="1665281" y="1784792"/>
            <a:chExt cx="9001760" cy="4009741"/>
          </a:xfrm>
        </p:grpSpPr>
        <p:sp>
          <p:nvSpPr>
            <p:cNvPr id="110" name="Freeform 10"/>
            <p:cNvSpPr/>
            <p:nvPr/>
          </p:nvSpPr>
          <p:spPr bwMode="auto">
            <a:xfrm>
              <a:off x="1717175" y="1923465"/>
              <a:ext cx="842853" cy="1402802"/>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2700"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111" name="Freeform 11"/>
            <p:cNvSpPr/>
            <p:nvPr/>
          </p:nvSpPr>
          <p:spPr bwMode="auto">
            <a:xfrm>
              <a:off x="5410807" y="1923465"/>
              <a:ext cx="493649" cy="1402802"/>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112" name="Freeform 12"/>
            <p:cNvSpPr/>
            <p:nvPr/>
          </p:nvSpPr>
          <p:spPr bwMode="auto">
            <a:xfrm>
              <a:off x="8729837" y="1923465"/>
              <a:ext cx="523807" cy="1402802"/>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113" name="Freeform 13"/>
            <p:cNvSpPr/>
            <p:nvPr/>
          </p:nvSpPr>
          <p:spPr bwMode="auto">
            <a:xfrm>
              <a:off x="3688440" y="4296220"/>
              <a:ext cx="599733" cy="1498313"/>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114" name="Freeform 14"/>
            <p:cNvSpPr/>
            <p:nvPr/>
          </p:nvSpPr>
          <p:spPr bwMode="auto">
            <a:xfrm>
              <a:off x="7145993" y="4296220"/>
              <a:ext cx="455427" cy="1468492"/>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0" cap="none" spc="0" normalizeH="0" baseline="0" noProof="0">
                <a:ln>
                  <a:noFill/>
                </a:ln>
                <a:solidFill>
                  <a:srgbClr val="4D4D4D"/>
                </a:solidFill>
                <a:effectLst/>
                <a:uLnTx/>
                <a:uFillTx/>
                <a:latin typeface="Arial" panose="020B0604020202020204" pitchFamily="34" charset="0"/>
                <a:ea typeface="宋体" panose="02010600030101010101" pitchFamily="2" charset="-122"/>
              </a:endParaRPr>
            </a:p>
          </p:txBody>
        </p:sp>
        <p:sp>
          <p:nvSpPr>
            <p:cNvPr id="115" name="矩形 114"/>
            <p:cNvSpPr/>
            <p:nvPr/>
          </p:nvSpPr>
          <p:spPr>
            <a:xfrm>
              <a:off x="1752414" y="1784792"/>
              <a:ext cx="2106295" cy="818874"/>
            </a:xfrm>
            <a:prstGeom prst="rect">
              <a:avLst/>
            </a:prstGeom>
          </p:spPr>
          <p:txBody>
            <a:bodyPr wrap="square">
              <a:spAutoFit/>
            </a:bodyPr>
            <a:lstStyle/>
            <a:p>
              <a:pPr algn="l" fontAlgn="base">
                <a:spcBef>
                  <a:spcPct val="0"/>
                </a:spcBef>
                <a:spcAft>
                  <a:spcPct val="0"/>
                </a:spcAft>
                <a:buFont typeface="Arial" panose="020B0604020202020204" pitchFamily="34" charset="0"/>
                <a:buNone/>
              </a:pPr>
              <a:r>
                <a:rPr lang="zh-CN" altLang="en-US" sz="1600" noProof="0" dirty="0">
                  <a:ln>
                    <a:noFill/>
                  </a:ln>
                  <a:solidFill>
                    <a:srgbClr val="0F0F0F"/>
                  </a:solidFill>
                  <a:effectLst/>
                  <a:uLnTx/>
                  <a:uFillTx/>
                  <a:latin typeface="思源黑体" panose="020B0500000000000000" pitchFamily="34" charset="-122"/>
                  <a:ea typeface="思源黑体" panose="020B0500000000000000" pitchFamily="34" charset="-122"/>
                  <a:sym typeface="+mn-ea"/>
                </a:rPr>
                <a:t>对应急人员进行培训，并确保合格者上岗</a:t>
              </a:r>
              <a:endParaRPr lang="zh-CN" altLang="en-US" sz="1600" b="1" dirty="0">
                <a:solidFill>
                  <a:schemeClr val="accent1"/>
                </a:solidFill>
                <a:latin typeface="+mn-ea"/>
              </a:endParaRPr>
            </a:p>
          </p:txBody>
        </p:sp>
        <p:grpSp>
          <p:nvGrpSpPr>
            <p:cNvPr id="116" name="组合 115"/>
            <p:cNvGrpSpPr/>
            <p:nvPr/>
          </p:nvGrpSpPr>
          <p:grpSpPr>
            <a:xfrm>
              <a:off x="1665281" y="3130685"/>
              <a:ext cx="1900602" cy="1389570"/>
              <a:chOff x="1696511" y="2790392"/>
              <a:chExt cx="1900602" cy="1389570"/>
            </a:xfrm>
          </p:grpSpPr>
          <p:sp>
            <p:nvSpPr>
              <p:cNvPr id="117" name="Freeform 5"/>
              <p:cNvSpPr/>
              <p:nvPr/>
            </p:nvSpPr>
            <p:spPr bwMode="auto">
              <a:xfrm>
                <a:off x="1696511" y="2790392"/>
                <a:ext cx="1900602"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rgbClr val="15843B"/>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0" cap="none" spc="0" normalizeH="0" baseline="0" noProof="0">
                  <a:ln>
                    <a:noFill/>
                  </a:ln>
                  <a:solidFill>
                    <a:srgbClr val="54A0D8"/>
                  </a:solidFill>
                  <a:effectLst/>
                  <a:uLnTx/>
                  <a:uFillTx/>
                  <a:latin typeface="Arial" panose="020B0604020202020204" pitchFamily="34" charset="0"/>
                  <a:ea typeface="宋体" panose="02010600030101010101" pitchFamily="2" charset="-122"/>
                </a:endParaRPr>
              </a:p>
            </p:txBody>
          </p:sp>
          <p:sp>
            <p:nvSpPr>
              <p:cNvPr id="118" name="文本框 117"/>
              <p:cNvSpPr txBox="1"/>
              <p:nvPr/>
            </p:nvSpPr>
            <p:spPr>
              <a:xfrm>
                <a:off x="2288736" y="3249645"/>
                <a:ext cx="803425" cy="459721"/>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0" i="0" u="none" strike="noStrike" kern="0" cap="none" spc="0" normalizeH="0" baseline="0" noProof="0" dirty="0">
                    <a:ln>
                      <a:noFill/>
                    </a:ln>
                    <a:solidFill>
                      <a:srgbClr val="FFFFFF"/>
                    </a:solidFill>
                    <a:effectLst/>
                    <a:uLnTx/>
                    <a:uFillTx/>
                    <a:latin typeface="思源黑体 Normal" panose="020B0400000000000000" charset="-122"/>
                    <a:ea typeface="宋体" panose="02010600030101010101" pitchFamily="2" charset="-122"/>
                  </a:rPr>
                  <a:t>01</a:t>
                </a:r>
                <a:endParaRPr kumimoji="0" lang="zh-CN" altLang="en-US" sz="1600" b="0" i="0" u="none" strike="noStrike" kern="0" cap="none" spc="0" normalizeH="0" baseline="0" noProof="0" dirty="0">
                  <a:ln>
                    <a:noFill/>
                  </a:ln>
                  <a:solidFill>
                    <a:srgbClr val="FFFFFF"/>
                  </a:solidFill>
                  <a:effectLst/>
                  <a:uLnTx/>
                  <a:uFillTx/>
                  <a:latin typeface="思源黑体 Normal" panose="020B0400000000000000" charset="-122"/>
                  <a:ea typeface="宋体" panose="02010600030101010101" pitchFamily="2" charset="-122"/>
                </a:endParaRPr>
              </a:p>
            </p:txBody>
          </p:sp>
        </p:grpSp>
        <p:grpSp>
          <p:nvGrpSpPr>
            <p:cNvPr id="119" name="组合 118"/>
            <p:cNvGrpSpPr/>
            <p:nvPr/>
          </p:nvGrpSpPr>
          <p:grpSpPr>
            <a:xfrm>
              <a:off x="3333526" y="3073543"/>
              <a:ext cx="1900602" cy="1389570"/>
              <a:chOff x="3364756" y="2733250"/>
              <a:chExt cx="1900602" cy="1389570"/>
            </a:xfrm>
          </p:grpSpPr>
          <p:sp>
            <p:nvSpPr>
              <p:cNvPr id="120" name="Freeform 8"/>
              <p:cNvSpPr/>
              <p:nvPr/>
            </p:nvSpPr>
            <p:spPr bwMode="auto">
              <a:xfrm>
                <a:off x="3364756" y="2733250"/>
                <a:ext cx="1900602" cy="1389570"/>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rgbClr val="26A038"/>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0" cap="none" spc="0" normalizeH="0" baseline="0" noProof="0" dirty="0">
                  <a:ln>
                    <a:noFill/>
                  </a:ln>
                  <a:solidFill>
                    <a:srgbClr val="54A0D8"/>
                  </a:solidFill>
                  <a:effectLst/>
                  <a:uLnTx/>
                  <a:uFillTx/>
                  <a:latin typeface="Arial" panose="020B0604020202020204" pitchFamily="34" charset="0"/>
                  <a:ea typeface="宋体" panose="02010600030101010101" pitchFamily="2" charset="-122"/>
                </a:endParaRPr>
              </a:p>
            </p:txBody>
          </p:sp>
          <p:sp>
            <p:nvSpPr>
              <p:cNvPr id="121" name="文本框 120"/>
              <p:cNvSpPr txBox="1"/>
              <p:nvPr/>
            </p:nvSpPr>
            <p:spPr>
              <a:xfrm>
                <a:off x="3890110" y="2780159"/>
                <a:ext cx="803425" cy="459721"/>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0" i="0" u="none" strike="noStrike" kern="0" cap="none" spc="0" normalizeH="0" baseline="0" noProof="0" dirty="0">
                    <a:ln>
                      <a:noFill/>
                    </a:ln>
                    <a:solidFill>
                      <a:srgbClr val="FFFFFF"/>
                    </a:solidFill>
                    <a:effectLst/>
                    <a:uLnTx/>
                    <a:uFillTx/>
                    <a:latin typeface="思源黑体 Normal" panose="020B0400000000000000" charset="-122"/>
                    <a:ea typeface="宋体" panose="02010600030101010101" pitchFamily="2" charset="-122"/>
                  </a:rPr>
                  <a:t>02</a:t>
                </a:r>
                <a:endParaRPr kumimoji="0" lang="zh-CN" altLang="en-US" sz="1600" b="0" i="0" u="none" strike="noStrike" kern="0" cap="none" spc="0" normalizeH="0" baseline="0" noProof="0" dirty="0">
                  <a:ln>
                    <a:noFill/>
                  </a:ln>
                  <a:solidFill>
                    <a:srgbClr val="FFFFFF"/>
                  </a:solidFill>
                  <a:effectLst/>
                  <a:uLnTx/>
                  <a:uFillTx/>
                  <a:latin typeface="思源黑体 Normal" panose="020B0400000000000000" charset="-122"/>
                  <a:ea typeface="宋体" panose="02010600030101010101" pitchFamily="2" charset="-122"/>
                </a:endParaRPr>
              </a:p>
            </p:txBody>
          </p:sp>
        </p:grpSp>
        <p:grpSp>
          <p:nvGrpSpPr>
            <p:cNvPr id="122" name="组合 121"/>
            <p:cNvGrpSpPr/>
            <p:nvPr/>
          </p:nvGrpSpPr>
          <p:grpSpPr>
            <a:xfrm>
              <a:off x="5001847" y="3130685"/>
              <a:ext cx="1898864" cy="1389570"/>
              <a:chOff x="5033077" y="2790392"/>
              <a:chExt cx="1898864" cy="1389570"/>
            </a:xfrm>
          </p:grpSpPr>
          <p:sp>
            <p:nvSpPr>
              <p:cNvPr id="123" name="Freeform 6"/>
              <p:cNvSpPr/>
              <p:nvPr/>
            </p:nvSpPr>
            <p:spPr bwMode="auto">
              <a:xfrm>
                <a:off x="5033077" y="2790392"/>
                <a:ext cx="1898864" cy="1389570"/>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rgbClr val="15843B"/>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0" cap="none" spc="0" normalizeH="0" baseline="0" noProof="0">
                  <a:ln>
                    <a:noFill/>
                  </a:ln>
                  <a:solidFill>
                    <a:srgbClr val="54A0D8"/>
                  </a:solidFill>
                  <a:effectLst/>
                  <a:uLnTx/>
                  <a:uFillTx/>
                  <a:latin typeface="Arial" panose="020B0604020202020204" pitchFamily="34" charset="0"/>
                  <a:ea typeface="宋体" panose="02010600030101010101" pitchFamily="2" charset="-122"/>
                </a:endParaRPr>
              </a:p>
            </p:txBody>
          </p:sp>
          <p:sp>
            <p:nvSpPr>
              <p:cNvPr id="124" name="文本框 123"/>
              <p:cNvSpPr txBox="1"/>
              <p:nvPr/>
            </p:nvSpPr>
            <p:spPr>
              <a:xfrm>
                <a:off x="5557547" y="3249645"/>
                <a:ext cx="803425" cy="459721"/>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0" i="0" u="none" strike="noStrike" kern="0" cap="none" spc="0" normalizeH="0" baseline="0" noProof="0" dirty="0">
                    <a:ln>
                      <a:noFill/>
                    </a:ln>
                    <a:solidFill>
                      <a:srgbClr val="FFFFFF"/>
                    </a:solidFill>
                    <a:effectLst/>
                    <a:uLnTx/>
                    <a:uFillTx/>
                    <a:latin typeface="思源黑体 Normal" panose="020B0400000000000000" charset="-122"/>
                    <a:ea typeface="宋体" panose="02010600030101010101" pitchFamily="2" charset="-122"/>
                  </a:rPr>
                  <a:t>03</a:t>
                </a:r>
                <a:endParaRPr kumimoji="0" lang="zh-CN" altLang="en-US" sz="1600" b="0" i="0" u="none" strike="noStrike" kern="0" cap="none" spc="0" normalizeH="0" baseline="0" noProof="0" dirty="0">
                  <a:ln>
                    <a:noFill/>
                  </a:ln>
                  <a:solidFill>
                    <a:srgbClr val="FFFFFF"/>
                  </a:solidFill>
                  <a:effectLst/>
                  <a:uLnTx/>
                  <a:uFillTx/>
                  <a:latin typeface="思源黑体 Normal" panose="020B0400000000000000" charset="-122"/>
                  <a:ea typeface="宋体" panose="02010600030101010101" pitchFamily="2" charset="-122"/>
                </a:endParaRPr>
              </a:p>
            </p:txBody>
          </p:sp>
        </p:grpSp>
        <p:grpSp>
          <p:nvGrpSpPr>
            <p:cNvPr id="125" name="组合 124"/>
            <p:cNvGrpSpPr/>
            <p:nvPr/>
          </p:nvGrpSpPr>
          <p:grpSpPr>
            <a:xfrm>
              <a:off x="6670092" y="3073543"/>
              <a:ext cx="1898864" cy="1389570"/>
              <a:chOff x="6701322" y="2733250"/>
              <a:chExt cx="1898864" cy="1389570"/>
            </a:xfrm>
          </p:grpSpPr>
          <p:sp>
            <p:nvSpPr>
              <p:cNvPr id="126" name="Freeform 9"/>
              <p:cNvSpPr/>
              <p:nvPr/>
            </p:nvSpPr>
            <p:spPr bwMode="auto">
              <a:xfrm>
                <a:off x="6701322" y="2733250"/>
                <a:ext cx="1898864" cy="1389570"/>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rgbClr val="26A038"/>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0" cap="none" spc="0" normalizeH="0" baseline="0" noProof="0" dirty="0">
                  <a:ln>
                    <a:noFill/>
                  </a:ln>
                  <a:solidFill>
                    <a:srgbClr val="54A0D8"/>
                  </a:solidFill>
                  <a:effectLst/>
                  <a:uLnTx/>
                  <a:uFillTx/>
                  <a:latin typeface="Arial" panose="020B0604020202020204" pitchFamily="34" charset="0"/>
                  <a:ea typeface="宋体" panose="02010600030101010101" pitchFamily="2" charset="-122"/>
                </a:endParaRPr>
              </a:p>
            </p:txBody>
          </p:sp>
          <p:sp>
            <p:nvSpPr>
              <p:cNvPr id="127" name="文本框 126"/>
              <p:cNvSpPr txBox="1"/>
              <p:nvPr/>
            </p:nvSpPr>
            <p:spPr>
              <a:xfrm>
                <a:off x="7232088" y="2780159"/>
                <a:ext cx="803425" cy="459721"/>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0" i="0" u="none" strike="noStrike" kern="0" cap="none" spc="0" normalizeH="0" baseline="0" noProof="0" dirty="0">
                    <a:ln>
                      <a:noFill/>
                    </a:ln>
                    <a:solidFill>
                      <a:srgbClr val="FFFFFF"/>
                    </a:solidFill>
                    <a:effectLst/>
                    <a:uLnTx/>
                    <a:uFillTx/>
                    <a:latin typeface="思源黑体 Normal" panose="020B0400000000000000" charset="-122"/>
                    <a:ea typeface="宋体" panose="02010600030101010101" pitchFamily="2" charset="-122"/>
                  </a:rPr>
                  <a:t>04</a:t>
                </a:r>
                <a:endParaRPr kumimoji="0" lang="zh-CN" altLang="en-US" sz="1600" b="0" i="0" u="none" strike="noStrike" kern="0" cap="none" spc="0" normalizeH="0" baseline="0" noProof="0" dirty="0">
                  <a:ln>
                    <a:noFill/>
                  </a:ln>
                  <a:solidFill>
                    <a:srgbClr val="FFFFFF"/>
                  </a:solidFill>
                  <a:effectLst/>
                  <a:uLnTx/>
                  <a:uFillTx/>
                  <a:latin typeface="思源黑体 Normal" panose="020B0400000000000000" charset="-122"/>
                  <a:ea typeface="宋体" panose="02010600030101010101" pitchFamily="2" charset="-122"/>
                </a:endParaRPr>
              </a:p>
            </p:txBody>
          </p:sp>
        </p:grpSp>
        <p:grpSp>
          <p:nvGrpSpPr>
            <p:cNvPr id="128" name="组合 127"/>
            <p:cNvGrpSpPr/>
            <p:nvPr/>
          </p:nvGrpSpPr>
          <p:grpSpPr>
            <a:xfrm>
              <a:off x="8338338" y="3130685"/>
              <a:ext cx="1898864" cy="1389570"/>
              <a:chOff x="8369568" y="2790392"/>
              <a:chExt cx="1898864" cy="1389570"/>
            </a:xfrm>
          </p:grpSpPr>
          <p:sp>
            <p:nvSpPr>
              <p:cNvPr id="129" name="Freeform 7"/>
              <p:cNvSpPr/>
              <p:nvPr/>
            </p:nvSpPr>
            <p:spPr bwMode="auto">
              <a:xfrm>
                <a:off x="8369568" y="2790392"/>
                <a:ext cx="1898864"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6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rgbClr val="15843B"/>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0" cap="none" spc="0" normalizeH="0" baseline="0" noProof="0">
                  <a:ln>
                    <a:noFill/>
                  </a:ln>
                  <a:solidFill>
                    <a:srgbClr val="54A0D8"/>
                  </a:solidFill>
                  <a:effectLst/>
                  <a:uLnTx/>
                  <a:uFillTx/>
                  <a:latin typeface="Arial" panose="020B0604020202020204" pitchFamily="34" charset="0"/>
                  <a:ea typeface="宋体" panose="02010600030101010101" pitchFamily="2" charset="-122"/>
                </a:endParaRPr>
              </a:p>
            </p:txBody>
          </p:sp>
          <p:sp>
            <p:nvSpPr>
              <p:cNvPr id="130" name="文本框 129"/>
              <p:cNvSpPr txBox="1"/>
              <p:nvPr/>
            </p:nvSpPr>
            <p:spPr>
              <a:xfrm>
                <a:off x="8936115" y="3249645"/>
                <a:ext cx="803425" cy="459721"/>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0" i="0" u="none" strike="noStrike" kern="0" cap="none" spc="0" normalizeH="0" baseline="0" noProof="0" dirty="0">
                    <a:ln>
                      <a:noFill/>
                    </a:ln>
                    <a:solidFill>
                      <a:srgbClr val="FFFFFF"/>
                    </a:solidFill>
                    <a:effectLst/>
                    <a:uLnTx/>
                    <a:uFillTx/>
                    <a:latin typeface="思源黑体 Normal" panose="020B0400000000000000" charset="-122"/>
                    <a:ea typeface="宋体" panose="02010600030101010101" pitchFamily="2" charset="-122"/>
                  </a:rPr>
                  <a:t>05</a:t>
                </a:r>
                <a:endParaRPr kumimoji="0" lang="zh-CN" altLang="en-US" sz="1600" b="0" i="0" u="none" strike="noStrike" kern="0" cap="none" spc="0" normalizeH="0" baseline="0" noProof="0" dirty="0">
                  <a:ln>
                    <a:noFill/>
                  </a:ln>
                  <a:solidFill>
                    <a:srgbClr val="FFFFFF"/>
                  </a:solidFill>
                  <a:effectLst/>
                  <a:uLnTx/>
                  <a:uFillTx/>
                  <a:latin typeface="思源黑体 Normal" panose="020B0400000000000000" charset="-122"/>
                  <a:ea typeface="宋体" panose="02010600030101010101" pitchFamily="2" charset="-122"/>
                </a:endParaRPr>
              </a:p>
            </p:txBody>
          </p:sp>
        </p:grpSp>
        <p:sp>
          <p:nvSpPr>
            <p:cNvPr id="131" name="矩形 130"/>
            <p:cNvSpPr/>
            <p:nvPr/>
          </p:nvSpPr>
          <p:spPr>
            <a:xfrm>
              <a:off x="3755066" y="4794692"/>
              <a:ext cx="1247140" cy="818874"/>
            </a:xfrm>
            <a:prstGeom prst="rect">
              <a:avLst/>
            </a:prstGeom>
          </p:spPr>
          <p:txBody>
            <a:bodyPr wrap="square">
              <a:spAutoFit/>
            </a:bodyPr>
            <a:lstStyle/>
            <a:p>
              <a:pPr algn="l" fontAlgn="base">
                <a:spcBef>
                  <a:spcPct val="0"/>
                </a:spcBef>
                <a:spcAft>
                  <a:spcPct val="0"/>
                </a:spcAft>
                <a:buFont typeface="Arial" panose="020B0604020202020204" pitchFamily="34" charset="0"/>
                <a:buNone/>
              </a:pPr>
              <a:r>
                <a:rPr lang="zh-CN" altLang="en-US" sz="1600" noProof="0" dirty="0">
                  <a:ln>
                    <a:noFill/>
                  </a:ln>
                  <a:solidFill>
                    <a:srgbClr val="0F0F0F"/>
                  </a:solidFill>
                  <a:effectLst/>
                  <a:uLnTx/>
                  <a:uFillTx/>
                  <a:latin typeface="思源黑体" panose="020B0500000000000000" pitchFamily="34" charset="-122"/>
                  <a:ea typeface="思源黑体" panose="020B0500000000000000" pitchFamily="34" charset="-122"/>
                  <a:sym typeface="+mn-ea"/>
                </a:rPr>
                <a:t>每年培训、演练计划</a:t>
              </a:r>
              <a:endParaRPr lang="zh-CN" altLang="en-US" sz="1600" b="1" dirty="0">
                <a:solidFill>
                  <a:schemeClr val="accent1"/>
                </a:solidFill>
                <a:latin typeface="+mn-ea"/>
              </a:endParaRPr>
            </a:p>
          </p:txBody>
        </p:sp>
        <p:sp>
          <p:nvSpPr>
            <p:cNvPr id="132" name="矩形 131"/>
            <p:cNvSpPr/>
            <p:nvPr/>
          </p:nvSpPr>
          <p:spPr>
            <a:xfrm>
              <a:off x="5457622" y="1784792"/>
              <a:ext cx="1471336" cy="818874"/>
            </a:xfrm>
            <a:prstGeom prst="rect">
              <a:avLst/>
            </a:prstGeom>
          </p:spPr>
          <p:txBody>
            <a:bodyPr wrap="square">
              <a:spAutoFit/>
            </a:bodyPr>
            <a:lstStyle/>
            <a:p>
              <a:pPr fontAlgn="base">
                <a:spcBef>
                  <a:spcPct val="0"/>
                </a:spcBef>
                <a:spcAft>
                  <a:spcPct val="0"/>
                </a:spcAft>
                <a:buFont typeface="Arial" panose="020B0604020202020204" pitchFamily="34" charset="0"/>
                <a:buNone/>
              </a:pPr>
              <a:r>
                <a:rPr lang="zh-CN" altLang="en-US" sz="1600" noProof="0" dirty="0">
                  <a:ln>
                    <a:noFill/>
                  </a:ln>
                  <a:solidFill>
                    <a:srgbClr val="0F0F0F"/>
                  </a:solidFill>
                  <a:effectLst/>
                  <a:uLnTx/>
                  <a:uFillTx/>
                  <a:latin typeface="思源黑体" panose="020B0500000000000000" pitchFamily="34" charset="-122"/>
                  <a:ea typeface="思源黑体" panose="020B0500000000000000" pitchFamily="34" charset="-122"/>
                  <a:sym typeface="+mn-ea"/>
                </a:rPr>
                <a:t>定期检查应急计划的情况</a:t>
              </a:r>
              <a:endParaRPr lang="zh-CN" altLang="en-US" sz="1600" b="1" dirty="0">
                <a:solidFill>
                  <a:srgbClr val="0F0F0F"/>
                </a:solidFill>
                <a:latin typeface="+mn-ea"/>
              </a:endParaRPr>
            </a:p>
          </p:txBody>
        </p:sp>
        <p:sp>
          <p:nvSpPr>
            <p:cNvPr id="133" name="矩形 132"/>
            <p:cNvSpPr/>
            <p:nvPr/>
          </p:nvSpPr>
          <p:spPr>
            <a:xfrm>
              <a:off x="7231691" y="4794692"/>
              <a:ext cx="1497965" cy="818874"/>
            </a:xfrm>
            <a:prstGeom prst="rect">
              <a:avLst/>
            </a:prstGeom>
          </p:spPr>
          <p:txBody>
            <a:bodyPr wrap="square">
              <a:spAutoFit/>
            </a:bodyPr>
            <a:lstStyle/>
            <a:p>
              <a:pPr algn="l" fontAlgn="base">
                <a:spcBef>
                  <a:spcPct val="0"/>
                </a:spcBef>
                <a:spcAft>
                  <a:spcPct val="0"/>
                </a:spcAft>
                <a:buFont typeface="Arial" panose="020B0604020202020204" pitchFamily="34" charset="0"/>
                <a:buNone/>
              </a:pPr>
              <a:r>
                <a:rPr lang="zh-CN" altLang="en-US" sz="1600" noProof="0" dirty="0">
                  <a:ln>
                    <a:noFill/>
                  </a:ln>
                  <a:solidFill>
                    <a:srgbClr val="0F0F0F"/>
                  </a:solidFill>
                  <a:effectLst/>
                  <a:uLnTx/>
                  <a:uFillTx/>
                  <a:latin typeface="思源黑体" panose="020B0500000000000000" pitchFamily="34" charset="-122"/>
                  <a:ea typeface="思源黑体" panose="020B0500000000000000" pitchFamily="34" charset="-122"/>
                  <a:sym typeface="+mn-ea"/>
                </a:rPr>
                <a:t>通讯系统检测频度和程度</a:t>
              </a:r>
              <a:endParaRPr lang="zh-CN" altLang="en-US" sz="1600" b="1" dirty="0">
                <a:solidFill>
                  <a:schemeClr val="accent1"/>
                </a:solidFill>
                <a:latin typeface="+mn-ea"/>
              </a:endParaRPr>
            </a:p>
          </p:txBody>
        </p:sp>
        <p:sp>
          <p:nvSpPr>
            <p:cNvPr id="134" name="矩形 133"/>
            <p:cNvSpPr/>
            <p:nvPr/>
          </p:nvSpPr>
          <p:spPr>
            <a:xfrm>
              <a:off x="8780456" y="1784792"/>
              <a:ext cx="1886585" cy="1462751"/>
            </a:xfrm>
            <a:prstGeom prst="rect">
              <a:avLst/>
            </a:prstGeom>
          </p:spPr>
          <p:txBody>
            <a:bodyPr wrap="square">
              <a:spAutoFit/>
            </a:bodyPr>
            <a:lstStyle/>
            <a:p>
              <a:pPr algn="l" fontAlgn="base">
                <a:spcBef>
                  <a:spcPct val="0"/>
                </a:spcBef>
                <a:spcAft>
                  <a:spcPct val="0"/>
                </a:spcAft>
                <a:buFont typeface="Arial" panose="020B0604020202020204" pitchFamily="34" charset="0"/>
                <a:buNone/>
              </a:pPr>
              <a:r>
                <a:rPr lang="zh-CN" altLang="en-US" sz="1600" noProof="0" dirty="0">
                  <a:ln>
                    <a:noFill/>
                  </a:ln>
                  <a:solidFill>
                    <a:srgbClr val="0F0F0F"/>
                  </a:solidFill>
                  <a:effectLst/>
                  <a:uLnTx/>
                  <a:uFillTx/>
                  <a:latin typeface="思源黑体" panose="020B0500000000000000" pitchFamily="34" charset="-122"/>
                  <a:ea typeface="思源黑体" panose="020B0500000000000000" pitchFamily="34" charset="-122"/>
                  <a:sym typeface="+mn-ea"/>
                </a:rPr>
                <a:t>对现场应急人员进行培训和更新安全宣传材料的频度和程度</a:t>
              </a:r>
              <a:endParaRPr lang="zh-CN" altLang="en-US" sz="1600" b="1" dirty="0">
                <a:solidFill>
                  <a:schemeClr val="accent1"/>
                </a:solidFill>
                <a:latin typeface="+mn-ea"/>
              </a:endParaRPr>
            </a:p>
          </p:txBody>
        </p:sp>
      </p:grpSp>
      <p:sp>
        <p:nvSpPr>
          <p:cNvPr id="135" name="文本框 134"/>
          <p:cNvSpPr txBox="1"/>
          <p:nvPr/>
        </p:nvSpPr>
        <p:spPr>
          <a:xfrm>
            <a:off x="1016635" y="2018030"/>
            <a:ext cx="1833245" cy="553085"/>
          </a:xfrm>
          <a:prstGeom prst="rect">
            <a:avLst/>
          </a:prstGeom>
          <a:noFill/>
        </p:spPr>
        <p:txBody>
          <a:bodyPr wrap="square" rtlCol="0" anchor="t">
            <a:spAutoFit/>
          </a:bodyPr>
          <a:lstStyle/>
          <a:p>
            <a:pPr marL="0" marR="0" lvl="0" indent="0" algn="l" defTabSz="914400" rtl="0" eaLnBrk="1" fontAlgn="base" latinLnBrk="0" hangingPunct="1">
              <a:lnSpc>
                <a:spcPct val="150000"/>
              </a:lnSpc>
              <a:spcBef>
                <a:spcPct val="20000"/>
              </a:spcBef>
              <a:spcAft>
                <a:spcPct val="0"/>
              </a:spcAft>
              <a:buClr>
                <a:srgbClr val="0563C1"/>
              </a:buClr>
              <a:buSzPct val="110000"/>
              <a:buFontTx/>
              <a:buNone/>
              <a:defRPr/>
            </a:pPr>
            <a:r>
              <a:rPr lang="en-US" altLang="zh-CN" sz="2000" noProof="0" dirty="0">
                <a:ln>
                  <a:noFill/>
                </a:ln>
                <a:solidFill>
                  <a:srgbClr val="0F0F0F"/>
                </a:solidFill>
                <a:effectLst/>
                <a:uLnTx/>
                <a:uFillTx/>
                <a:latin typeface="思源黑体 Medium" panose="020B0600000000000000" charset="-122"/>
                <a:ea typeface="思源黑体 Medium" panose="020B0600000000000000" charset="-122"/>
                <a:cs typeface="思源黑体 Medium" panose="020B0600000000000000" charset="-122"/>
                <a:sym typeface="+mn-ea"/>
              </a:rPr>
              <a:t>10-</a:t>
            </a:r>
            <a:r>
              <a:rPr lang="zh-CN" altLang="en-US" sz="2000" noProof="0" dirty="0">
                <a:ln>
                  <a:noFill/>
                </a:ln>
                <a:solidFill>
                  <a:srgbClr val="0F0F0F"/>
                </a:solidFill>
                <a:effectLst/>
                <a:uLnTx/>
                <a:uFillTx/>
                <a:latin typeface="思源黑体 Medium" panose="020B0600000000000000" charset="-122"/>
                <a:ea typeface="思源黑体 Medium" panose="020B0600000000000000" charset="-122"/>
                <a:cs typeface="思源黑体 Medium" panose="020B0600000000000000" charset="-122"/>
                <a:sym typeface="+mn-ea"/>
              </a:rPr>
              <a:t>培训与演练</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a:extLst>
              <a:ext uri="{FF2B5EF4-FFF2-40B4-BE49-F238E27FC236}">
                <a16:creationId xmlns:a16="http://schemas.microsoft.com/office/drawing/2014/main" id="{BC0FA677-AFA7-41C9-9F1D-9AEB5BC61883}"/>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文本框 233"/>
          <p:cNvSpPr txBox="1"/>
          <p:nvPr/>
        </p:nvSpPr>
        <p:spPr>
          <a:xfrm>
            <a:off x="977265" y="831070"/>
            <a:ext cx="2682875" cy="398780"/>
          </a:xfrm>
          <a:prstGeom prst="rect">
            <a:avLst/>
          </a:prstGeom>
          <a:noFill/>
        </p:spPr>
        <p:txBody>
          <a:bodyPr wrap="square" rtlCol="0">
            <a:spAutoFit/>
          </a:bodyPr>
          <a:lstStyle/>
          <a:p>
            <a:r>
              <a:rPr lang="en-US" altLang="zh-CN" sz="2000" noProof="0" dirty="0">
                <a:ln>
                  <a:noFill/>
                </a:ln>
                <a:solidFill>
                  <a:srgbClr val="0F0F0F"/>
                </a:solidFill>
                <a:effectLst/>
                <a:uLnTx/>
                <a:uFillTx/>
                <a:latin typeface="思源黑体 Medium" panose="020B0600000000000000" charset="-122"/>
                <a:ea typeface="思源黑体 Medium" panose="020B0600000000000000" charset="-122"/>
                <a:cs typeface="思源黑体 Medium" panose="020B0600000000000000" charset="-122"/>
                <a:sym typeface="+mn-ea"/>
              </a:rPr>
              <a:t>11-</a:t>
            </a:r>
            <a:r>
              <a:rPr lang="zh-CN" altLang="en-US" sz="2000" noProof="0" dirty="0">
                <a:ln>
                  <a:noFill/>
                </a:ln>
                <a:solidFill>
                  <a:srgbClr val="0F0F0F"/>
                </a:solidFill>
                <a:effectLst/>
                <a:uLnTx/>
                <a:uFillTx/>
                <a:latin typeface="思源黑体 Medium" panose="020B0600000000000000" charset="-122"/>
                <a:ea typeface="思源黑体 Medium" panose="020B0600000000000000" charset="-122"/>
                <a:cs typeface="思源黑体 Medium" panose="020B0600000000000000" charset="-122"/>
                <a:sym typeface="+mn-ea"/>
              </a:rPr>
              <a:t>应急计划的维护</a:t>
            </a:r>
          </a:p>
        </p:txBody>
      </p:sp>
      <p:sp>
        <p:nvSpPr>
          <p:cNvPr id="3" name="文本框 2"/>
          <p:cNvSpPr txBox="1"/>
          <p:nvPr>
            <p:custDataLst>
              <p:tags r:id="rId2"/>
            </p:custDataLst>
          </p:nvPr>
        </p:nvSpPr>
        <p:spPr>
          <a:xfrm>
            <a:off x="2446210" y="2150638"/>
            <a:ext cx="4579113" cy="1139151"/>
          </a:xfrm>
          <a:prstGeom prst="rect">
            <a:avLst/>
          </a:prstGeom>
          <a:noFill/>
        </p:spPr>
        <p:txBody>
          <a:bodyPr wrap="square" rtlCol="0">
            <a:normAutofit/>
          </a:bodyPr>
          <a:lstStyle/>
          <a:p>
            <a:pPr marL="0" indent="0" algn="l">
              <a:lnSpc>
                <a:spcPct val="130000"/>
              </a:lnSpc>
              <a:spcBef>
                <a:spcPts val="0"/>
              </a:spcBef>
              <a:spcAft>
                <a:spcPts val="0"/>
              </a:spcAft>
              <a:buSzPct val="100000"/>
            </a:pPr>
            <a:r>
              <a:rPr lang="zh-CN" altLang="en-US" sz="1600" u="none" strike="noStrike" spc="150" baseline="0" dirty="0">
                <a:solidFill>
                  <a:srgbClr val="0F0F0F"/>
                </a:solidFill>
                <a:uLnTx/>
                <a:uFillTx/>
                <a:latin typeface="Arial" panose="020B0604020202020204" pitchFamily="34" charset="0"/>
                <a:ea typeface="微软雅黑" panose="020B0503020204020204" pitchFamily="34" charset="-122"/>
              </a:rPr>
              <a:t>每项应急计划更新、维护的负责人；</a:t>
            </a:r>
          </a:p>
        </p:txBody>
      </p:sp>
      <p:cxnSp>
        <p:nvCxnSpPr>
          <p:cNvPr id="12" name="直接连接符 11"/>
          <p:cNvCxnSpPr/>
          <p:nvPr>
            <p:custDataLst>
              <p:tags r:id="rId3"/>
            </p:custDataLst>
          </p:nvPr>
        </p:nvCxnSpPr>
        <p:spPr>
          <a:xfrm>
            <a:off x="2216129" y="2597942"/>
            <a:ext cx="4200" cy="982104"/>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7" name="Teardrop 19"/>
          <p:cNvSpPr/>
          <p:nvPr>
            <p:custDataLst>
              <p:tags r:id="rId4"/>
            </p:custDataLst>
          </p:nvPr>
        </p:nvSpPr>
        <p:spPr>
          <a:xfrm>
            <a:off x="1788478" y="2170292"/>
            <a:ext cx="427651" cy="427651"/>
          </a:xfrm>
          <a:custGeom>
            <a:avLst/>
            <a:gdLst>
              <a:gd name="connsiteX0" fmla="*/ 217170 w 434340"/>
              <a:gd name="connsiteY0" fmla="*/ 0 h 434340"/>
              <a:gd name="connsiteX1" fmla="*/ 434340 w 434340"/>
              <a:gd name="connsiteY1" fmla="*/ 217170 h 434340"/>
              <a:gd name="connsiteX2" fmla="*/ 434340 w 434340"/>
              <a:gd name="connsiteY2" fmla="*/ 434340 h 434340"/>
              <a:gd name="connsiteX3" fmla="*/ 217170 w 434340"/>
              <a:gd name="connsiteY3" fmla="*/ 434340 h 434340"/>
              <a:gd name="connsiteX4" fmla="*/ 0 w 434340"/>
              <a:gd name="connsiteY4" fmla="*/ 217170 h 434340"/>
              <a:gd name="connsiteX5" fmla="*/ 217170 w 434340"/>
              <a:gd name="connsiteY5" fmla="*/ 0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 h="434340">
                <a:moveTo>
                  <a:pt x="217170" y="0"/>
                </a:moveTo>
                <a:cubicBezTo>
                  <a:pt x="337110" y="0"/>
                  <a:pt x="434340" y="97230"/>
                  <a:pt x="434340" y="217170"/>
                </a:cubicBezTo>
                <a:lnTo>
                  <a:pt x="434340" y="434340"/>
                </a:lnTo>
                <a:lnTo>
                  <a:pt x="217170" y="434340"/>
                </a:lnTo>
                <a:cubicBezTo>
                  <a:pt x="97230" y="434340"/>
                  <a:pt x="0" y="337110"/>
                  <a:pt x="0" y="217170"/>
                </a:cubicBezTo>
                <a:cubicBezTo>
                  <a:pt x="0" y="97230"/>
                  <a:pt x="97230" y="0"/>
                  <a:pt x="217170" y="0"/>
                </a:cubicBezTo>
                <a:close/>
              </a:path>
            </a:pathLst>
          </a:cu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Teardrop 20"/>
          <p:cNvSpPr/>
          <p:nvPr>
            <p:custDataLst>
              <p:tags r:id="rId5"/>
            </p:custDataLst>
          </p:nvPr>
        </p:nvSpPr>
        <p:spPr>
          <a:xfrm>
            <a:off x="2216129" y="2432258"/>
            <a:ext cx="165684" cy="165684"/>
          </a:xfrm>
          <a:custGeom>
            <a:avLst/>
            <a:gdLst>
              <a:gd name="connsiteX0" fmla="*/ 84138 w 168276"/>
              <a:gd name="connsiteY0" fmla="*/ 0 h 168276"/>
              <a:gd name="connsiteX1" fmla="*/ 168276 w 168276"/>
              <a:gd name="connsiteY1" fmla="*/ 84138 h 168276"/>
              <a:gd name="connsiteX2" fmla="*/ 168275 w 168276"/>
              <a:gd name="connsiteY2" fmla="*/ 84138 h 168276"/>
              <a:gd name="connsiteX3" fmla="*/ 84137 w 168276"/>
              <a:gd name="connsiteY3" fmla="*/ 168276 h 168276"/>
              <a:gd name="connsiteX4" fmla="*/ 0 w 168276"/>
              <a:gd name="connsiteY4" fmla="*/ 168276 h 168276"/>
              <a:gd name="connsiteX5" fmla="*/ 0 w 168276"/>
              <a:gd name="connsiteY5" fmla="*/ 84138 h 168276"/>
              <a:gd name="connsiteX6" fmla="*/ 84138 w 168276"/>
              <a:gd name="connsiteY6" fmla="*/ 0 h 16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276" h="168276">
                <a:moveTo>
                  <a:pt x="84138" y="0"/>
                </a:moveTo>
                <a:cubicBezTo>
                  <a:pt x="130606" y="0"/>
                  <a:pt x="168276" y="37670"/>
                  <a:pt x="168276" y="84138"/>
                </a:cubicBezTo>
                <a:lnTo>
                  <a:pt x="168275" y="84138"/>
                </a:lnTo>
                <a:cubicBezTo>
                  <a:pt x="168275" y="130606"/>
                  <a:pt x="130605" y="168276"/>
                  <a:pt x="84137" y="168276"/>
                </a:cubicBezTo>
                <a:lnTo>
                  <a:pt x="0" y="168276"/>
                </a:lnTo>
                <a:lnTo>
                  <a:pt x="0" y="84138"/>
                </a:lnTo>
                <a:cubicBezTo>
                  <a:pt x="0" y="37670"/>
                  <a:pt x="37670" y="0"/>
                  <a:pt x="84138" y="0"/>
                </a:cubicBezTo>
                <a:close/>
              </a:path>
            </a:pathLst>
          </a:cu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7" name="文本框 36"/>
          <p:cNvSpPr txBox="1"/>
          <p:nvPr>
            <p:custDataLst>
              <p:tags r:id="rId6"/>
            </p:custDataLst>
          </p:nvPr>
        </p:nvSpPr>
        <p:spPr>
          <a:xfrm>
            <a:off x="2446210" y="3346059"/>
            <a:ext cx="4579113" cy="1139151"/>
          </a:xfrm>
          <a:prstGeom prst="rect">
            <a:avLst/>
          </a:prstGeom>
          <a:noFill/>
        </p:spPr>
        <p:txBody>
          <a:bodyPr wrap="square" rtlCol="0">
            <a:normAutofit/>
          </a:bodyPr>
          <a:lstStyle/>
          <a:p>
            <a:pPr marL="0" indent="0" algn="l">
              <a:lnSpc>
                <a:spcPct val="130000"/>
              </a:lnSpc>
              <a:spcBef>
                <a:spcPts val="0"/>
              </a:spcBef>
              <a:spcAft>
                <a:spcPts val="0"/>
              </a:spcAft>
              <a:buSzPct val="100000"/>
            </a:pPr>
            <a:r>
              <a:rPr lang="zh-CN" altLang="en-US" sz="1600" u="none" strike="noStrike" spc="150" baseline="0" dirty="0">
                <a:solidFill>
                  <a:srgbClr val="0F0F0F"/>
                </a:solidFill>
                <a:uLnTx/>
                <a:uFillTx/>
                <a:latin typeface="Arial" panose="020B0604020202020204" pitchFamily="34" charset="0"/>
                <a:ea typeface="微软雅黑" panose="020B0503020204020204" pitchFamily="34" charset="-122"/>
              </a:rPr>
              <a:t>每年更新和修订应急计划的方法；</a:t>
            </a:r>
          </a:p>
        </p:txBody>
      </p:sp>
      <p:cxnSp>
        <p:nvCxnSpPr>
          <p:cNvPr id="38" name="直接连接符 37"/>
          <p:cNvCxnSpPr/>
          <p:nvPr>
            <p:custDataLst>
              <p:tags r:id="rId7"/>
            </p:custDataLst>
          </p:nvPr>
        </p:nvCxnSpPr>
        <p:spPr>
          <a:xfrm>
            <a:off x="2216129" y="3805868"/>
            <a:ext cx="4200" cy="964598"/>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9" name="Teardrop 38"/>
          <p:cNvSpPr/>
          <p:nvPr>
            <p:custDataLst>
              <p:tags r:id="rId8"/>
            </p:custDataLst>
          </p:nvPr>
        </p:nvSpPr>
        <p:spPr>
          <a:xfrm>
            <a:off x="1788478" y="3365713"/>
            <a:ext cx="427651" cy="427651"/>
          </a:xfrm>
          <a:custGeom>
            <a:avLst/>
            <a:gdLst>
              <a:gd name="connsiteX0" fmla="*/ 217170 w 434340"/>
              <a:gd name="connsiteY0" fmla="*/ 0 h 434340"/>
              <a:gd name="connsiteX1" fmla="*/ 434340 w 434340"/>
              <a:gd name="connsiteY1" fmla="*/ 217170 h 434340"/>
              <a:gd name="connsiteX2" fmla="*/ 434340 w 434340"/>
              <a:gd name="connsiteY2" fmla="*/ 434340 h 434340"/>
              <a:gd name="connsiteX3" fmla="*/ 217170 w 434340"/>
              <a:gd name="connsiteY3" fmla="*/ 434340 h 434340"/>
              <a:gd name="connsiteX4" fmla="*/ 0 w 434340"/>
              <a:gd name="connsiteY4" fmla="*/ 217170 h 434340"/>
              <a:gd name="connsiteX5" fmla="*/ 217170 w 434340"/>
              <a:gd name="connsiteY5" fmla="*/ 0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 h="434340">
                <a:moveTo>
                  <a:pt x="217170" y="0"/>
                </a:moveTo>
                <a:cubicBezTo>
                  <a:pt x="337110" y="0"/>
                  <a:pt x="434340" y="97230"/>
                  <a:pt x="434340" y="217170"/>
                </a:cubicBezTo>
                <a:lnTo>
                  <a:pt x="434340" y="434340"/>
                </a:lnTo>
                <a:lnTo>
                  <a:pt x="217170" y="434340"/>
                </a:lnTo>
                <a:cubicBezTo>
                  <a:pt x="97230" y="434340"/>
                  <a:pt x="0" y="337110"/>
                  <a:pt x="0" y="217170"/>
                </a:cubicBezTo>
                <a:cubicBezTo>
                  <a:pt x="0" y="97230"/>
                  <a:pt x="97230" y="0"/>
                  <a:pt x="217170" y="0"/>
                </a:cubicBezTo>
                <a:close/>
              </a:path>
            </a:pathLst>
          </a:cu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Teardrop 39"/>
          <p:cNvSpPr/>
          <p:nvPr>
            <p:custDataLst>
              <p:tags r:id="rId9"/>
            </p:custDataLst>
          </p:nvPr>
        </p:nvSpPr>
        <p:spPr>
          <a:xfrm>
            <a:off x="2215989" y="3627706"/>
            <a:ext cx="165520" cy="170725"/>
          </a:xfrm>
          <a:custGeom>
            <a:avLst/>
            <a:gdLst>
              <a:gd name="connsiteX0" fmla="*/ 78857 w 168109"/>
              <a:gd name="connsiteY0" fmla="*/ 169 h 173395"/>
              <a:gd name="connsiteX1" fmla="*/ 159454 w 168109"/>
              <a:gd name="connsiteY1" fmla="*/ 46588 h 173395"/>
              <a:gd name="connsiteX2" fmla="*/ 168109 w 168109"/>
              <a:gd name="connsiteY2" fmla="*/ 78855 h 173395"/>
              <a:gd name="connsiteX3" fmla="*/ 163568 w 168109"/>
              <a:gd name="connsiteY3" fmla="*/ 111959 h 173395"/>
              <a:gd name="connsiteX4" fmla="*/ 89424 w 168109"/>
              <a:gd name="connsiteY4" fmla="*/ 168112 h 173395"/>
              <a:gd name="connsiteX5" fmla="*/ 5450 w 168109"/>
              <a:gd name="connsiteY5" fmla="*/ 173395 h 173395"/>
              <a:gd name="connsiteX6" fmla="*/ 170 w 168109"/>
              <a:gd name="connsiteY6" fmla="*/ 89423 h 173395"/>
              <a:gd name="connsiteX7" fmla="*/ 78857 w 168109"/>
              <a:gd name="connsiteY7" fmla="*/ 169 h 17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109" h="173395">
                <a:moveTo>
                  <a:pt x="78857" y="169"/>
                </a:moveTo>
                <a:cubicBezTo>
                  <a:pt x="113641" y="-2019"/>
                  <a:pt x="144812" y="17250"/>
                  <a:pt x="159454" y="46588"/>
                </a:cubicBezTo>
                <a:lnTo>
                  <a:pt x="168109" y="78855"/>
                </a:lnTo>
                <a:lnTo>
                  <a:pt x="163568" y="111959"/>
                </a:lnTo>
                <a:cubicBezTo>
                  <a:pt x="152716" y="142899"/>
                  <a:pt x="124203" y="165925"/>
                  <a:pt x="89424" y="168112"/>
                </a:cubicBezTo>
                <a:lnTo>
                  <a:pt x="5450" y="173395"/>
                </a:lnTo>
                <a:lnTo>
                  <a:pt x="170" y="89423"/>
                </a:lnTo>
                <a:cubicBezTo>
                  <a:pt x="-2752" y="43050"/>
                  <a:pt x="32480" y="3087"/>
                  <a:pt x="78857" y="169"/>
                </a:cubicBezTo>
                <a:close/>
              </a:path>
            </a:pathLst>
          </a:cu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3" name="文本框 42"/>
          <p:cNvSpPr txBox="1"/>
          <p:nvPr>
            <p:custDataLst>
              <p:tags r:id="rId10"/>
            </p:custDataLst>
          </p:nvPr>
        </p:nvSpPr>
        <p:spPr>
          <a:xfrm>
            <a:off x="2446210" y="4536479"/>
            <a:ext cx="4579113" cy="1139151"/>
          </a:xfrm>
          <a:prstGeom prst="rect">
            <a:avLst/>
          </a:prstGeom>
          <a:noFill/>
        </p:spPr>
        <p:txBody>
          <a:bodyPr wrap="square" rtlCol="0">
            <a:normAutofit/>
          </a:bodyPr>
          <a:lstStyle/>
          <a:p>
            <a:pPr marL="0" indent="0" algn="l">
              <a:lnSpc>
                <a:spcPct val="130000"/>
              </a:lnSpc>
              <a:spcBef>
                <a:spcPts val="0"/>
              </a:spcBef>
              <a:spcAft>
                <a:spcPts val="0"/>
              </a:spcAft>
              <a:buSzPct val="100000"/>
            </a:pPr>
            <a:r>
              <a:rPr lang="zh-CN" altLang="en-US" sz="1600" u="none" strike="noStrike" spc="150" baseline="0" dirty="0">
                <a:solidFill>
                  <a:srgbClr val="0F0F0F"/>
                </a:solidFill>
                <a:uLnTx/>
                <a:uFillTx/>
                <a:latin typeface="Arial" panose="020B0604020202020204" pitchFamily="34" charset="0"/>
                <a:ea typeface="微软雅黑" panose="020B0503020204020204" pitchFamily="34" charset="-122"/>
              </a:rPr>
              <a:t>根据演练、检测结果完善应急计划。 </a:t>
            </a:r>
          </a:p>
        </p:txBody>
      </p:sp>
      <p:sp>
        <p:nvSpPr>
          <p:cNvPr id="167" name="Teardrop 44"/>
          <p:cNvSpPr/>
          <p:nvPr>
            <p:custDataLst>
              <p:tags r:id="rId11"/>
            </p:custDataLst>
          </p:nvPr>
        </p:nvSpPr>
        <p:spPr>
          <a:xfrm>
            <a:off x="1788478" y="4556136"/>
            <a:ext cx="427651" cy="427650"/>
          </a:xfrm>
          <a:custGeom>
            <a:avLst/>
            <a:gdLst>
              <a:gd name="connsiteX0" fmla="*/ 217171 w 434340"/>
              <a:gd name="connsiteY0" fmla="*/ 0 h 434339"/>
              <a:gd name="connsiteX1" fmla="*/ 434340 w 434340"/>
              <a:gd name="connsiteY1" fmla="*/ 217169 h 434339"/>
              <a:gd name="connsiteX2" fmla="*/ 434340 w 434340"/>
              <a:gd name="connsiteY2" fmla="*/ 434338 h 434339"/>
              <a:gd name="connsiteX3" fmla="*/ 217169 w 434340"/>
              <a:gd name="connsiteY3" fmla="*/ 434339 h 434339"/>
              <a:gd name="connsiteX4" fmla="*/ 1 w 434340"/>
              <a:gd name="connsiteY4" fmla="*/ 217169 h 434339"/>
              <a:gd name="connsiteX5" fmla="*/ 217171 w 434340"/>
              <a:gd name="connsiteY5" fmla="*/ 0 h 43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340" h="434339">
                <a:moveTo>
                  <a:pt x="217171" y="0"/>
                </a:moveTo>
                <a:cubicBezTo>
                  <a:pt x="337110" y="0"/>
                  <a:pt x="434340" y="97230"/>
                  <a:pt x="434340" y="217169"/>
                </a:cubicBezTo>
                <a:lnTo>
                  <a:pt x="434340" y="434338"/>
                </a:lnTo>
                <a:lnTo>
                  <a:pt x="217169" y="434339"/>
                </a:lnTo>
                <a:cubicBezTo>
                  <a:pt x="97230" y="434340"/>
                  <a:pt x="0" y="337111"/>
                  <a:pt x="1" y="217169"/>
                </a:cubicBezTo>
                <a:cubicBezTo>
                  <a:pt x="-1" y="97229"/>
                  <a:pt x="97230" y="0"/>
                  <a:pt x="217171" y="0"/>
                </a:cubicBezTo>
                <a:close/>
              </a:path>
            </a:pathLst>
          </a:cu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9" name="Teardrop 45"/>
          <p:cNvSpPr/>
          <p:nvPr>
            <p:custDataLst>
              <p:tags r:id="rId12"/>
            </p:custDataLst>
          </p:nvPr>
        </p:nvSpPr>
        <p:spPr>
          <a:xfrm>
            <a:off x="2216129" y="4818099"/>
            <a:ext cx="165684" cy="165684"/>
          </a:xfrm>
          <a:custGeom>
            <a:avLst/>
            <a:gdLst>
              <a:gd name="connsiteX0" fmla="*/ 84138 w 168276"/>
              <a:gd name="connsiteY0" fmla="*/ 0 h 168276"/>
              <a:gd name="connsiteX1" fmla="*/ 168276 w 168276"/>
              <a:gd name="connsiteY1" fmla="*/ 84138 h 168276"/>
              <a:gd name="connsiteX2" fmla="*/ 168275 w 168276"/>
              <a:gd name="connsiteY2" fmla="*/ 84138 h 168276"/>
              <a:gd name="connsiteX3" fmla="*/ 84137 w 168276"/>
              <a:gd name="connsiteY3" fmla="*/ 168276 h 168276"/>
              <a:gd name="connsiteX4" fmla="*/ 0 w 168276"/>
              <a:gd name="connsiteY4" fmla="*/ 168276 h 168276"/>
              <a:gd name="connsiteX5" fmla="*/ 0 w 168276"/>
              <a:gd name="connsiteY5" fmla="*/ 84138 h 168276"/>
              <a:gd name="connsiteX6" fmla="*/ 84138 w 168276"/>
              <a:gd name="connsiteY6" fmla="*/ 0 h 16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276" h="168276">
                <a:moveTo>
                  <a:pt x="84138" y="0"/>
                </a:moveTo>
                <a:cubicBezTo>
                  <a:pt x="130606" y="0"/>
                  <a:pt x="168276" y="37670"/>
                  <a:pt x="168276" y="84138"/>
                </a:cubicBezTo>
                <a:lnTo>
                  <a:pt x="168275" y="84138"/>
                </a:lnTo>
                <a:cubicBezTo>
                  <a:pt x="168275" y="130606"/>
                  <a:pt x="130605" y="168276"/>
                  <a:pt x="84137" y="168276"/>
                </a:cubicBezTo>
                <a:lnTo>
                  <a:pt x="0" y="168276"/>
                </a:lnTo>
                <a:lnTo>
                  <a:pt x="0" y="84138"/>
                </a:lnTo>
                <a:cubicBezTo>
                  <a:pt x="0" y="37670"/>
                  <a:pt x="37670" y="0"/>
                  <a:pt x="84138" y="0"/>
                </a:cubicBezTo>
                <a:close/>
              </a:path>
            </a:pathLst>
          </a:cu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文本框 17"/>
          <p:cNvSpPr txBox="1"/>
          <p:nvPr>
            <p:custDataLst>
              <p:tags r:id="rId13"/>
            </p:custDataLst>
          </p:nvPr>
        </p:nvSpPr>
        <p:spPr>
          <a:xfrm>
            <a:off x="1838183" y="3410729"/>
            <a:ext cx="336733" cy="336733"/>
          </a:xfrm>
          <a:prstGeom prst="rect">
            <a:avLst/>
          </a:prstGeom>
          <a:noFill/>
        </p:spPr>
        <p:txBody>
          <a:bodyPr wrap="square" lIns="0" tIns="0" rIns="0" bIns="0" rtlCol="0" anchor="ctr">
            <a:normAutofit/>
          </a:bodyPr>
          <a:lstStyle>
            <a:defPPr>
              <a:defRPr lang="zh-CN"/>
            </a:defPPr>
            <a:lvl1pPr algn="ctr">
              <a:defRPr sz="1600" b="1" spc="200">
                <a:solidFill>
                  <a:schemeClr val="bg1"/>
                </a:solidFill>
                <a:latin typeface="Arial" panose="020B0604020202020204" pitchFamily="34" charset="0"/>
                <a:ea typeface="微软雅黑" panose="020B0503020204020204" pitchFamily="34" charset="-122"/>
              </a:defRPr>
            </a:lvl1pPr>
          </a:lstStyle>
          <a:p>
            <a:r>
              <a:rPr lang="en-US" altLang="zh-CN" dirty="0">
                <a:solidFill>
                  <a:schemeClr val="bg1"/>
                </a:solidFill>
              </a:rPr>
              <a:t>02</a:t>
            </a:r>
          </a:p>
        </p:txBody>
      </p:sp>
      <p:sp>
        <p:nvSpPr>
          <p:cNvPr id="22" name="文本框 21"/>
          <p:cNvSpPr txBox="1"/>
          <p:nvPr>
            <p:custDataLst>
              <p:tags r:id="rId14"/>
            </p:custDataLst>
          </p:nvPr>
        </p:nvSpPr>
        <p:spPr>
          <a:xfrm>
            <a:off x="1838183" y="2217066"/>
            <a:ext cx="336733" cy="336733"/>
          </a:xfrm>
          <a:prstGeom prst="rect">
            <a:avLst/>
          </a:prstGeom>
          <a:noFill/>
        </p:spPr>
        <p:txBody>
          <a:bodyPr wrap="square" lIns="0" tIns="0" rIns="0" bIns="0" rtlCol="0" anchor="ctr">
            <a:normAutofit/>
          </a:bodyPr>
          <a:lstStyle>
            <a:defPPr>
              <a:defRPr lang="zh-CN"/>
            </a:defPPr>
            <a:lvl1pPr algn="ctr">
              <a:defRPr sz="1600" b="1" spc="200">
                <a:solidFill>
                  <a:schemeClr val="bg1"/>
                </a:solidFill>
                <a:latin typeface="Arial" panose="020B0604020202020204" pitchFamily="34" charset="0"/>
                <a:ea typeface="微软雅黑" panose="020B0503020204020204" pitchFamily="34" charset="-122"/>
              </a:defRPr>
            </a:lvl1pPr>
          </a:lstStyle>
          <a:p>
            <a:r>
              <a:rPr lang="en-US" altLang="zh-CN" dirty="0">
                <a:solidFill>
                  <a:schemeClr val="bg1"/>
                </a:solidFill>
              </a:rPr>
              <a:t>01</a:t>
            </a:r>
          </a:p>
        </p:txBody>
      </p:sp>
      <p:sp>
        <p:nvSpPr>
          <p:cNvPr id="23" name="文本框 22"/>
          <p:cNvSpPr txBox="1"/>
          <p:nvPr>
            <p:custDataLst>
              <p:tags r:id="rId15"/>
            </p:custDataLst>
          </p:nvPr>
        </p:nvSpPr>
        <p:spPr>
          <a:xfrm>
            <a:off x="1848675" y="4606150"/>
            <a:ext cx="336733" cy="336733"/>
          </a:xfrm>
          <a:prstGeom prst="rect">
            <a:avLst/>
          </a:prstGeom>
          <a:noFill/>
        </p:spPr>
        <p:txBody>
          <a:bodyPr wrap="square" lIns="0" tIns="0" rIns="0" bIns="0" rtlCol="0" anchor="ctr">
            <a:normAutofit/>
          </a:bodyPr>
          <a:lstStyle>
            <a:defPPr>
              <a:defRPr lang="zh-CN"/>
            </a:defPPr>
            <a:lvl1pPr algn="ctr">
              <a:defRPr sz="1600" b="1" spc="200">
                <a:solidFill>
                  <a:schemeClr val="bg1"/>
                </a:solidFill>
                <a:latin typeface="Arial" panose="020B0604020202020204" pitchFamily="34" charset="0"/>
                <a:ea typeface="微软雅黑" panose="020B0503020204020204" pitchFamily="34" charset="-122"/>
              </a:defRPr>
            </a:lvl1pPr>
          </a:lstStyle>
          <a:p>
            <a:r>
              <a:rPr lang="en-US" altLang="zh-CN" dirty="0">
                <a:solidFill>
                  <a:schemeClr val="bg1"/>
                </a:solidFill>
              </a:rPr>
              <a:t>03</a:t>
            </a:r>
          </a:p>
        </p:txBody>
      </p:sp>
      <p:pic>
        <p:nvPicPr>
          <p:cNvPr id="2" name="图片 1" descr="C:/Users/zzz123/AppData/Local/Temp/picturecompress_20220120210602/output_1.pngoutput_1"/>
          <p:cNvPicPr>
            <a:picLocks noChangeAspect="1"/>
          </p:cNvPicPr>
          <p:nvPr/>
        </p:nvPicPr>
        <p:blipFill>
          <a:blip r:embed="rId18"/>
          <a:stretch>
            <a:fillRect/>
          </a:stretch>
        </p:blipFill>
        <p:spPr>
          <a:xfrm>
            <a:off x="6927850" y="1563370"/>
            <a:ext cx="4030980" cy="423608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056005" y="1492885"/>
            <a:ext cx="10395317" cy="2599690"/>
            <a:chOff x="2351" y="2649"/>
            <a:chExt cx="15425" cy="4094"/>
          </a:xfrm>
        </p:grpSpPr>
        <p:sp>
          <p:nvSpPr>
            <p:cNvPr id="2" name="圆角矩形 1"/>
            <p:cNvSpPr/>
            <p:nvPr/>
          </p:nvSpPr>
          <p:spPr>
            <a:xfrm>
              <a:off x="2351" y="2649"/>
              <a:ext cx="15425" cy="40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custDataLst>
                <p:tags r:id="rId2"/>
              </p:custDataLst>
            </p:nvPr>
          </p:nvSpPr>
          <p:spPr>
            <a:xfrm>
              <a:off x="7678" y="2956"/>
              <a:ext cx="4383" cy="1239"/>
            </a:xfrm>
            <a:prstGeom prst="rect">
              <a:avLst/>
            </a:prstGeom>
            <a:noFill/>
          </p:spPr>
          <p:txBody>
            <a:bodyPr wrap="square" lIns="91440" tIns="45720" rIns="91440" bIns="45720" rtlCol="0" anchor="b" anchorCtr="0">
              <a:scene3d>
                <a:camera prst="orthographicFront"/>
                <a:lightRig rig="threePt" dir="t">
                  <a:rot lat="0" lon="0" rev="0"/>
                </a:lightRig>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pPr>
              <a:r>
                <a:rPr kumimoji="0" lang="zh-CN" altLang="en-US" sz="3600" spc="200" baseline="0" noProof="0" dirty="0">
                  <a:ln>
                    <a:noFill/>
                  </a:ln>
                  <a:solidFill>
                    <a:srgbClr val="1B933A"/>
                  </a:solidFill>
                  <a:effectLst/>
                  <a:uLnTx/>
                  <a:uFillTx/>
                  <a:latin typeface="印品招牌体 中黑（非商用）" panose="02000500000000000000" pitchFamily="2" charset="-122"/>
                  <a:ea typeface="印品招牌体 中黑（非商用）" panose="02000500000000000000" pitchFamily="2" charset="-122"/>
                  <a:sym typeface="Arial" panose="020B0604020202020204" pitchFamily="34" charset="0"/>
                </a:rPr>
                <a:t>第六章节</a:t>
              </a:r>
            </a:p>
          </p:txBody>
        </p:sp>
        <p:cxnSp>
          <p:nvCxnSpPr>
            <p:cNvPr id="42" name="直接连接符 41"/>
            <p:cNvCxnSpPr/>
            <p:nvPr>
              <p:custDataLst>
                <p:tags r:id="rId3"/>
              </p:custDataLst>
            </p:nvPr>
          </p:nvCxnSpPr>
          <p:spPr>
            <a:xfrm>
              <a:off x="5983" y="3615"/>
              <a:ext cx="1189" cy="0"/>
            </a:xfrm>
            <a:prstGeom prst="line">
              <a:avLst/>
            </a:prstGeom>
            <a:noFill/>
            <a:ln w="6350" cap="flat" cmpd="sng" algn="ctr">
              <a:solidFill>
                <a:srgbClr val="2C7B53"/>
              </a:solidFill>
              <a:prstDash val="solid"/>
              <a:miter lim="800000"/>
            </a:ln>
            <a:effectLst/>
          </p:spPr>
        </p:cxnSp>
        <p:cxnSp>
          <p:nvCxnSpPr>
            <p:cNvPr id="43" name="直接连接符 42"/>
            <p:cNvCxnSpPr/>
            <p:nvPr>
              <p:custDataLst>
                <p:tags r:id="rId4"/>
              </p:custDataLst>
            </p:nvPr>
          </p:nvCxnSpPr>
          <p:spPr>
            <a:xfrm>
              <a:off x="12471" y="3615"/>
              <a:ext cx="1189" cy="0"/>
            </a:xfrm>
            <a:prstGeom prst="line">
              <a:avLst/>
            </a:prstGeom>
            <a:noFill/>
            <a:ln w="6350" cap="flat" cmpd="sng" algn="ctr">
              <a:solidFill>
                <a:srgbClr val="2C7B53"/>
              </a:solidFill>
              <a:prstDash val="solid"/>
              <a:miter lim="800000"/>
            </a:ln>
            <a:effectLst/>
          </p:spPr>
        </p:cxnSp>
        <p:sp>
          <p:nvSpPr>
            <p:cNvPr id="4" name="矩形 3"/>
            <p:cNvSpPr/>
            <p:nvPr>
              <p:custDataLst>
                <p:tags r:id="rId5"/>
              </p:custDataLst>
            </p:nvPr>
          </p:nvSpPr>
          <p:spPr>
            <a:xfrm>
              <a:off x="7730" y="4195"/>
              <a:ext cx="4382" cy="485"/>
            </a:xfrm>
            <a:prstGeom prst="rect">
              <a:avLst/>
            </a:prstGeom>
          </p:spPr>
          <p:txBody>
            <a:bodyPr wrap="square">
              <a:normAutofit fontScale="97500"/>
            </a:bodyPr>
            <a:lstStyle/>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400" spc="200" baseline="0" noProof="0" dirty="0">
                  <a:ln>
                    <a:noFill/>
                  </a:ln>
                  <a:solidFill>
                    <a:srgbClr val="1B933A"/>
                  </a:solidFill>
                  <a:effectLst/>
                  <a:uLnTx/>
                  <a:uFillTx/>
                  <a:latin typeface="印品招牌体 中黑（非商用）" panose="02000500000000000000" pitchFamily="2" charset="-122"/>
                  <a:ea typeface="印品招牌体 中黑（非商用）" panose="02000500000000000000" pitchFamily="2" charset="-122"/>
                  <a:sym typeface="Arial" panose="020B0604020202020204" pitchFamily="34" charset="0"/>
                </a:rPr>
                <a:t>PART six</a:t>
              </a:r>
            </a:p>
          </p:txBody>
        </p:sp>
        <p:sp>
          <p:nvSpPr>
            <p:cNvPr id="5" name="标题 2"/>
            <p:cNvSpPr>
              <a:spLocks noGrp="1"/>
            </p:cNvSpPr>
            <p:nvPr>
              <p:custDataLst>
                <p:tags r:id="rId6"/>
              </p:custDataLst>
            </p:nvPr>
          </p:nvSpPr>
          <p:spPr>
            <a:xfrm>
              <a:off x="2352" y="4836"/>
              <a:ext cx="15333" cy="1530"/>
            </a:xfrm>
            <a:prstGeom prst="rect">
              <a:avLst/>
            </a:prstGeom>
          </p:spPr>
          <p:txBody>
            <a:bodyPr vert="horz" wrap="square" lIns="91440" tIns="45720" rIns="91440" bIns="45720" rtlCol="0" anchor="ctr" anchorCtr="0">
              <a:noAutofit/>
            </a:bodyPr>
            <a:lstStyle>
              <a:lvl1pPr marL="0" marR="0" indent="0" algn="ctr"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u="none" strike="noStrike" kern="1200" cap="none" spc="500" normalizeH="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zh-CN" altLang="en-US" sz="4400" dirty="0">
                  <a:solidFill>
                    <a:srgbClr val="1B933A"/>
                  </a:solidFill>
                  <a:latin typeface="印品招牌体 中黑（非商用）" panose="02000500000000000000" pitchFamily="2" charset="-122"/>
                  <a:ea typeface="印品招牌体 中黑（非商用）" panose="02000500000000000000" pitchFamily="2" charset="-122"/>
                  <a:sym typeface="+mn-ea"/>
                </a:rPr>
                <a:t>预案实施的主要人员和机构职责</a:t>
              </a:r>
            </a:p>
          </p:txBody>
        </p:sp>
        <p:cxnSp>
          <p:nvCxnSpPr>
            <p:cNvPr id="7" name="line01"/>
            <p:cNvCxnSpPr/>
            <p:nvPr/>
          </p:nvCxnSpPr>
          <p:spPr>
            <a:xfrm>
              <a:off x="13065" y="3615"/>
              <a:ext cx="1" cy="1"/>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9" name="line01"/>
            <p:cNvCxnSpPr/>
            <p:nvPr/>
          </p:nvCxnSpPr>
          <p:spPr>
            <a:xfrm>
              <a:off x="13065" y="3615"/>
              <a:ext cx="1" cy="1"/>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5">
            <a:extLst>
              <a:ext uri="{FF2B5EF4-FFF2-40B4-BE49-F238E27FC236}">
                <a16:creationId xmlns:a16="http://schemas.microsoft.com/office/drawing/2014/main" id="{3D9B40EF-6EC9-4199-A4A2-B591FEA875E3}"/>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4" name="组合 113"/>
          <p:cNvGrpSpPr/>
          <p:nvPr/>
        </p:nvGrpSpPr>
        <p:grpSpPr>
          <a:xfrm>
            <a:off x="1892935" y="2215515"/>
            <a:ext cx="9446895" cy="2971800"/>
            <a:chOff x="1790" y="1702"/>
            <a:chExt cx="14877" cy="4680"/>
          </a:xfrm>
        </p:grpSpPr>
        <p:grpSp>
          <p:nvGrpSpPr>
            <p:cNvPr id="104" name="组合 103"/>
            <p:cNvGrpSpPr/>
            <p:nvPr>
              <p:custDataLst>
                <p:tags r:id="rId1"/>
              </p:custDataLst>
            </p:nvPr>
          </p:nvGrpSpPr>
          <p:grpSpPr>
            <a:xfrm>
              <a:off x="1790" y="1702"/>
              <a:ext cx="14877" cy="4680"/>
              <a:chOff x="1790" y="1702"/>
              <a:chExt cx="14877" cy="4680"/>
            </a:xfrm>
          </p:grpSpPr>
          <p:grpSp>
            <p:nvGrpSpPr>
              <p:cNvPr id="105" name="组合 104"/>
              <p:cNvGrpSpPr/>
              <p:nvPr>
                <p:custDataLst>
                  <p:tags r:id="rId3"/>
                </p:custDataLst>
              </p:nvPr>
            </p:nvGrpSpPr>
            <p:grpSpPr>
              <a:xfrm>
                <a:off x="1790" y="1702"/>
                <a:ext cx="1600" cy="1600"/>
                <a:chOff x="4620" y="2341"/>
                <a:chExt cx="1600" cy="1600"/>
              </a:xfrm>
            </p:grpSpPr>
            <p:cxnSp>
              <p:nvCxnSpPr>
                <p:cNvPr id="106" name="直接连接符 105"/>
                <p:cNvCxnSpPr/>
                <p:nvPr>
                  <p:custDataLst>
                    <p:tags r:id="rId8"/>
                  </p:custDataLst>
                </p:nvPr>
              </p:nvCxnSpPr>
              <p:spPr>
                <a:xfrm>
                  <a:off x="5044" y="2341"/>
                  <a:ext cx="0" cy="1600"/>
                </a:xfrm>
                <a:prstGeom prst="line">
                  <a:avLst/>
                </a:prstGeom>
                <a:ln>
                  <a:solidFill>
                    <a:srgbClr val="2C7B53"/>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custDataLst>
                    <p:tags r:id="rId9"/>
                  </p:custDataLst>
                </p:nvPr>
              </p:nvCxnSpPr>
              <p:spPr>
                <a:xfrm flipH="1">
                  <a:off x="4620" y="2698"/>
                  <a:ext cx="1600" cy="0"/>
                </a:xfrm>
                <a:prstGeom prst="line">
                  <a:avLst/>
                </a:prstGeom>
                <a:ln>
                  <a:solidFill>
                    <a:srgbClr val="2C7B53"/>
                  </a:solidFill>
                </a:ln>
              </p:spPr>
              <p:style>
                <a:lnRef idx="1">
                  <a:schemeClr val="accent1"/>
                </a:lnRef>
                <a:fillRef idx="0">
                  <a:schemeClr val="accent1"/>
                </a:fillRef>
                <a:effectRef idx="0">
                  <a:schemeClr val="accent1"/>
                </a:effectRef>
                <a:fontRef idx="minor">
                  <a:schemeClr val="tx1"/>
                </a:fontRef>
              </p:style>
            </p:cxnSp>
            <p:sp>
              <p:nvSpPr>
                <p:cNvPr id="108" name="菱形 107"/>
                <p:cNvSpPr/>
                <p:nvPr>
                  <p:custDataLst>
                    <p:tags r:id="rId10"/>
                  </p:custDataLst>
                </p:nvPr>
              </p:nvSpPr>
              <p:spPr>
                <a:xfrm>
                  <a:off x="4762" y="2435"/>
                  <a:ext cx="193" cy="193"/>
                </a:xfrm>
                <a:prstGeom prst="diamond">
                  <a:avLst/>
                </a:prstGeom>
                <a:solidFill>
                  <a:srgbClr val="2C7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p:custDataLst>
                  <p:tags r:id="rId4"/>
                </p:custDataLst>
              </p:nvPr>
            </p:nvGrpSpPr>
            <p:grpSpPr>
              <a:xfrm rot="10800000">
                <a:off x="15067" y="4782"/>
                <a:ext cx="1600" cy="1600"/>
                <a:chOff x="3823" y="6456"/>
                <a:chExt cx="1600" cy="1600"/>
              </a:xfrm>
            </p:grpSpPr>
            <p:cxnSp>
              <p:nvCxnSpPr>
                <p:cNvPr id="110" name="直接连接符 109"/>
                <p:cNvCxnSpPr/>
                <p:nvPr>
                  <p:custDataLst>
                    <p:tags r:id="rId5"/>
                  </p:custDataLst>
                </p:nvPr>
              </p:nvCxnSpPr>
              <p:spPr>
                <a:xfrm>
                  <a:off x="4247" y="6456"/>
                  <a:ext cx="0" cy="1600"/>
                </a:xfrm>
                <a:prstGeom prst="line">
                  <a:avLst/>
                </a:prstGeom>
                <a:solidFill>
                  <a:schemeClr val="bg1"/>
                </a:solidFill>
                <a:ln>
                  <a:solidFill>
                    <a:srgbClr val="096636"/>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custDataLst>
                    <p:tags r:id="rId6"/>
                  </p:custDataLst>
                </p:nvPr>
              </p:nvCxnSpPr>
              <p:spPr>
                <a:xfrm flipH="1">
                  <a:off x="3823" y="6813"/>
                  <a:ext cx="1600" cy="0"/>
                </a:xfrm>
                <a:prstGeom prst="line">
                  <a:avLst/>
                </a:prstGeom>
                <a:solidFill>
                  <a:schemeClr val="bg1"/>
                </a:solidFill>
                <a:ln>
                  <a:solidFill>
                    <a:srgbClr val="096636"/>
                  </a:solidFill>
                </a:ln>
              </p:spPr>
              <p:style>
                <a:lnRef idx="1">
                  <a:schemeClr val="accent1"/>
                </a:lnRef>
                <a:fillRef idx="0">
                  <a:schemeClr val="accent1"/>
                </a:fillRef>
                <a:effectRef idx="0">
                  <a:schemeClr val="accent1"/>
                </a:effectRef>
                <a:fontRef idx="minor">
                  <a:schemeClr val="tx1"/>
                </a:fontRef>
              </p:style>
            </p:cxnSp>
            <p:sp>
              <p:nvSpPr>
                <p:cNvPr id="112" name="菱形 111"/>
                <p:cNvSpPr/>
                <p:nvPr>
                  <p:custDataLst>
                    <p:tags r:id="rId7"/>
                  </p:custDataLst>
                </p:nvPr>
              </p:nvSpPr>
              <p:spPr>
                <a:xfrm>
                  <a:off x="3965" y="6550"/>
                  <a:ext cx="193" cy="193"/>
                </a:xfrm>
                <a:prstGeom prst="diamond">
                  <a:avLst/>
                </a:prstGeom>
                <a:solidFill>
                  <a:srgbClr val="09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13" name="Title 6"/>
            <p:cNvSpPr txBox="1"/>
            <p:nvPr>
              <p:custDataLst>
                <p:tags r:id="rId2"/>
              </p:custDataLst>
            </p:nvPr>
          </p:nvSpPr>
          <p:spPr>
            <a:xfrm>
              <a:off x="2706" y="2535"/>
              <a:ext cx="13006" cy="1551"/>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342900" marR="0" lvl="0" indent="-342900" algn="l" defTabSz="914400" rtl="0" eaLnBrk="1" fontAlgn="ctr" latinLnBrk="0" hangingPunct="1">
                <a:lnSpc>
                  <a:spcPct val="200000"/>
                </a:lnSpc>
                <a:spcBef>
                  <a:spcPts val="1200"/>
                </a:spcBef>
                <a:spcAft>
                  <a:spcPts val="0"/>
                </a:spcAft>
                <a:buClr>
                  <a:srgbClr val="15843B"/>
                </a:buClr>
                <a:buSzPct val="80000"/>
                <a:buFont typeface="Wingdings" panose="05000000000000000000" charset="0"/>
                <a:buChar char="u"/>
                <a:defRPr/>
              </a:pPr>
              <a:r>
                <a:rPr lang="zh-CN" altLang="en-US" u="none" strike="noStrike" spc="160" baseline="0" dirty="0">
                  <a:solidFill>
                    <a:schemeClr val="tx1">
                      <a:lumMod val="75000"/>
                      <a:lumOff val="25000"/>
                    </a:schemeClr>
                  </a:solidFill>
                  <a:uLnTx/>
                  <a:uFillTx/>
                  <a:latin typeface="思源黑体" panose="020B0500000000000000" pitchFamily="34" charset="-122"/>
                  <a:ea typeface="思源黑体" panose="020B0500000000000000" pitchFamily="34" charset="-122"/>
                  <a:sym typeface="+mn-ea"/>
                </a:rPr>
                <a:t>作为事故应急处理预案的一部分，企业应委派一名现场事故管理人员（如果必要，还应委派一名副手），以便及时采取措施控制、处理事故</a:t>
              </a:r>
              <a:endParaRPr lang="zh-CN" altLang="en-US" u="none" strike="noStrike" spc="160" baseline="0" dirty="0">
                <a:solidFill>
                  <a:schemeClr val="tx1">
                    <a:lumMod val="75000"/>
                    <a:lumOff val="25000"/>
                  </a:schemeClr>
                </a:solidFill>
                <a:uLnTx/>
                <a:uFillTx/>
                <a:latin typeface="微软雅黑" panose="020B0503020204020204" pitchFamily="34" charset="-122"/>
                <a:ea typeface="微软雅黑" panose="020B0503020204020204" pitchFamily="34" charset="-122"/>
                <a:sym typeface="+mn-ea"/>
              </a:endParaRPr>
            </a:p>
          </p:txBody>
        </p:sp>
      </p:grpSp>
      <p:pic>
        <p:nvPicPr>
          <p:cNvPr id="117" name="图片 116" descr="51miz-E1120917-B4C73555-3840x1920"/>
          <p:cNvPicPr>
            <a:picLocks noChangeAspect="1"/>
          </p:cNvPicPr>
          <p:nvPr/>
        </p:nvPicPr>
        <p:blipFill>
          <a:blip r:embed="rId13"/>
          <a:stretch>
            <a:fillRect/>
          </a:stretch>
        </p:blipFill>
        <p:spPr>
          <a:xfrm>
            <a:off x="890905" y="3701415"/>
            <a:ext cx="2542540" cy="2562860"/>
          </a:xfrm>
          <a:prstGeom prst="rect">
            <a:avLst/>
          </a:prstGeom>
        </p:spPr>
      </p:pic>
      <p:sp>
        <p:nvSpPr>
          <p:cNvPr id="115" name="文本框 114"/>
          <p:cNvSpPr txBox="1"/>
          <p:nvPr/>
        </p:nvSpPr>
        <p:spPr>
          <a:xfrm>
            <a:off x="1036955" y="831215"/>
            <a:ext cx="4920615" cy="398780"/>
          </a:xfrm>
          <a:prstGeom prst="rect">
            <a:avLst/>
          </a:prstGeom>
          <a:noFill/>
        </p:spPr>
        <p:txBody>
          <a:bodyPr wrap="square" rtlCol="0">
            <a:spAutoFit/>
          </a:bodyPr>
          <a:lstStyle/>
          <a:p>
            <a:r>
              <a:rPr lang="zh-CN" altLang="en-US" sz="2000" spc="160" dirty="0">
                <a:solidFill>
                  <a:schemeClr val="tx1">
                    <a:lumMod val="75000"/>
                    <a:lumOff val="25000"/>
                  </a:schemeClr>
                </a:solidFill>
                <a:uLnTx/>
                <a:uFillTx/>
                <a:latin typeface="思源黑体 Medium" panose="020B0600000000000000" charset="-122"/>
                <a:ea typeface="思源黑体 Medium" panose="020B0600000000000000" charset="-122"/>
                <a:cs typeface="思源黑体 Medium" panose="020B0600000000000000" charset="-122"/>
                <a:sym typeface="+mn-ea"/>
              </a:rPr>
              <a:t>1-预案实施的主要人员及职责</a:t>
            </a:r>
            <a:endParaRPr lang="zh-CN" altLang="en-US" sz="2000" u="none" strike="noStrike" spc="160" baseline="0" dirty="0">
              <a:solidFill>
                <a:schemeClr val="tx1">
                  <a:lumMod val="75000"/>
                  <a:lumOff val="25000"/>
                </a:schemeClr>
              </a:solidFill>
              <a:uLnTx/>
              <a:uFillTx/>
              <a:latin typeface="思源黑体 Medium" panose="020B0600000000000000" charset="-122"/>
              <a:ea typeface="思源黑体 Medium" panose="020B0600000000000000" charset="-122"/>
              <a:cs typeface="思源黑体 Medium" panose="020B0600000000000000"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C3B2177B-A592-461B-B4BB-030CF68D7884}"/>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3" descr="Rectangle: Click to edit Master text styles&#10;Second level&#10;Third level&#10;Fourth level&#10;Fifth level"/>
          <p:cNvSpPr txBox="1"/>
          <p:nvPr/>
        </p:nvSpPr>
        <p:spPr>
          <a:xfrm>
            <a:off x="949325" y="701675"/>
            <a:ext cx="3844925" cy="494665"/>
          </a:xfrm>
          <a:prstGeom prst="rect">
            <a:avLst/>
          </a:prstGeom>
          <a:noFill/>
          <a:ln w="9525">
            <a:noFill/>
          </a:ln>
        </p:spPr>
        <p:txBody>
          <a:bodyPr anchor="t"/>
          <a:lstStyle/>
          <a:p>
            <a:pPr marL="0" marR="0" lvl="0" indent="0" algn="l" defTabSz="914400" rtl="0" eaLnBrk="1" fontAlgn="base" latinLnBrk="0" hangingPunct="1">
              <a:lnSpc>
                <a:spcPct val="150000"/>
              </a:lnSpc>
              <a:spcBef>
                <a:spcPct val="20000"/>
              </a:spcBef>
              <a:spcAft>
                <a:spcPct val="0"/>
              </a:spcAft>
              <a:buClr>
                <a:srgbClr val="0563C1"/>
              </a:buClr>
              <a:buSzPct val="110000"/>
              <a:buFontTx/>
              <a:buNone/>
              <a:defRPr/>
            </a:pPr>
            <a:r>
              <a:rPr kumimoji="0" lang="zh-CN" altLang="en-US" sz="2000" i="0" u="none" strike="noStrike" kern="1200" cap="none" spc="0" normalizeH="0" baseline="0" noProof="0" dirty="0">
                <a:ln>
                  <a:noFill/>
                </a:ln>
                <a:solidFill>
                  <a:srgbClr val="0F0F0F"/>
                </a:solidFill>
                <a:effectLst/>
                <a:uLnTx/>
                <a:uFillTx/>
                <a:latin typeface="思源黑体" panose="020B0500000000000000" pitchFamily="34" charset="-122"/>
                <a:ea typeface="思源黑体" panose="020B0500000000000000" pitchFamily="34" charset="-122"/>
                <a:cs typeface="思源黑体 Medium" panose="020B0600000000000000" charset="-122"/>
              </a:rPr>
              <a:t>现场事故管理人员的职责</a:t>
            </a:r>
          </a:p>
        </p:txBody>
      </p:sp>
      <p:sp>
        <p:nvSpPr>
          <p:cNvPr id="105" name="圆角矩形 104"/>
          <p:cNvSpPr/>
          <p:nvPr>
            <p:custDataLst>
              <p:tags r:id="rId1"/>
            </p:custDataLst>
          </p:nvPr>
        </p:nvSpPr>
        <p:spPr>
          <a:xfrm>
            <a:off x="1313180" y="1437640"/>
            <a:ext cx="9651365" cy="4510405"/>
          </a:xfrm>
          <a:prstGeom prst="roundRect">
            <a:avLst>
              <a:gd name="adj" fmla="val 4113"/>
            </a:avLst>
          </a:prstGeom>
          <a:noFill/>
          <a:ln w="25400">
            <a:solidFill>
              <a:srgbClr val="2C7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custDataLst>
              <p:tags r:id="rId2"/>
            </p:custDataLst>
          </p:nvPr>
        </p:nvGrpSpPr>
        <p:grpSpPr>
          <a:xfrm>
            <a:off x="1355090" y="1437640"/>
            <a:ext cx="9567545" cy="203835"/>
            <a:chOff x="3170766" y="1908632"/>
            <a:chExt cx="5902325" cy="209550"/>
          </a:xfrm>
        </p:grpSpPr>
        <p:sp>
          <p:nvSpPr>
            <p:cNvPr id="108" name="剪去同侧角的矩形 107"/>
            <p:cNvSpPr/>
            <p:nvPr>
              <p:custDataLst>
                <p:tags r:id="rId4"/>
              </p:custDataLst>
            </p:nvPr>
          </p:nvSpPr>
          <p:spPr>
            <a:xfrm rot="10800000">
              <a:off x="5113898" y="1908632"/>
              <a:ext cx="1963420" cy="209550"/>
            </a:xfrm>
            <a:prstGeom prst="snip2SameRect">
              <a:avLst>
                <a:gd name="adj1" fmla="val 50000"/>
                <a:gd name="adj2" fmla="val 0"/>
              </a:avLst>
            </a:prstGeom>
            <a:solidFill>
              <a:srgbClr val="2C7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同侧圆角矩形 106"/>
            <p:cNvSpPr/>
            <p:nvPr>
              <p:custDataLst>
                <p:tags r:id="rId5"/>
              </p:custDataLst>
            </p:nvPr>
          </p:nvSpPr>
          <p:spPr>
            <a:xfrm>
              <a:off x="3170766" y="1908632"/>
              <a:ext cx="5902325" cy="117475"/>
            </a:xfrm>
            <a:prstGeom prst="round2SameRect">
              <a:avLst>
                <a:gd name="adj1" fmla="val 50000"/>
                <a:gd name="adj2" fmla="val 0"/>
              </a:avLst>
            </a:prstGeom>
            <a:solidFill>
              <a:srgbClr val="2C7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9" name="Title 6"/>
          <p:cNvSpPr txBox="1"/>
          <p:nvPr>
            <p:custDataLst>
              <p:tags r:id="rId3"/>
            </p:custDataLst>
          </p:nvPr>
        </p:nvSpPr>
        <p:spPr>
          <a:xfrm>
            <a:off x="1767840" y="1878183"/>
            <a:ext cx="8655685" cy="3743589"/>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81000" lvl="0" indent="-381000" algn="l" fontAlgn="auto">
              <a:lnSpc>
                <a:spcPct val="130000"/>
              </a:lnSpc>
              <a:spcBef>
                <a:spcPts val="800"/>
              </a:spcBef>
              <a:spcAft>
                <a:spcPts val="0"/>
              </a:spcAft>
              <a:buSzPct val="100000"/>
              <a:buFont typeface="+mj-ea"/>
              <a:buAutoNum type="circleNumDbPlain"/>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微软雅黑" panose="020B0503020204020204" pitchFamily="34" charset="-122"/>
                <a:sym typeface="+mn-ea"/>
              </a:rPr>
              <a:t>评估事故的规模，决定需要内部或外部的应急机构</a:t>
            </a:r>
          </a:p>
          <a:p>
            <a:pPr marL="381000" lvl="0" indent="-381000" algn="l" fontAlgn="auto">
              <a:lnSpc>
                <a:spcPct val="130000"/>
              </a:lnSpc>
              <a:spcBef>
                <a:spcPts val="800"/>
              </a:spcBef>
              <a:spcAft>
                <a:spcPts val="0"/>
              </a:spcAft>
              <a:buSzPct val="100000"/>
              <a:buFont typeface="+mj-ea"/>
              <a:buAutoNum type="circleNumDbPlain"/>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微软雅黑" panose="020B0503020204020204" pitchFamily="34" charset="-122"/>
                <a:sym typeface="+mn-ea"/>
              </a:rPr>
              <a:t>建立应急步骤以确保人员的安全和减少设施和财产的损失</a:t>
            </a:r>
          </a:p>
          <a:p>
            <a:pPr marL="381000" lvl="0" indent="-381000" algn="l" fontAlgn="auto">
              <a:lnSpc>
                <a:spcPct val="130000"/>
              </a:lnSpc>
              <a:spcBef>
                <a:spcPts val="800"/>
              </a:spcBef>
              <a:spcAft>
                <a:spcPts val="0"/>
              </a:spcAft>
              <a:buSzPct val="100000"/>
              <a:buFont typeface="+mj-ea"/>
              <a:buAutoNum type="circleNumDbPlain"/>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微软雅黑" panose="020B0503020204020204" pitchFamily="34" charset="-122"/>
                <a:sym typeface="+mn-ea"/>
              </a:rPr>
              <a:t>在消防队到来之前，直接参与救护和灭火活动</a:t>
            </a:r>
          </a:p>
          <a:p>
            <a:pPr marL="381000" lvl="0" indent="-381000" algn="l" fontAlgn="auto">
              <a:lnSpc>
                <a:spcPct val="130000"/>
              </a:lnSpc>
              <a:spcBef>
                <a:spcPts val="800"/>
              </a:spcBef>
              <a:spcAft>
                <a:spcPts val="0"/>
              </a:spcAft>
              <a:buSzPct val="100000"/>
              <a:buFont typeface="+mj-ea"/>
              <a:buAutoNum type="circleNumDbPlain"/>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微软雅黑" panose="020B0503020204020204" pitchFamily="34" charset="-122"/>
                <a:sym typeface="+mn-ea"/>
              </a:rPr>
              <a:t>安排受伤人员并寻找失踪人员</a:t>
            </a:r>
          </a:p>
          <a:p>
            <a:pPr marL="381000" lvl="0" indent="-381000" algn="l" fontAlgn="auto">
              <a:lnSpc>
                <a:spcPct val="130000"/>
              </a:lnSpc>
              <a:spcBef>
                <a:spcPts val="800"/>
              </a:spcBef>
              <a:spcAft>
                <a:spcPts val="0"/>
              </a:spcAft>
              <a:buSzPct val="100000"/>
              <a:buFont typeface="+mj-ea"/>
              <a:buAutoNum type="circleNumDbPlain"/>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微软雅黑" panose="020B0503020204020204" pitchFamily="34" charset="-122"/>
                <a:sym typeface="+mn-ea"/>
              </a:rPr>
              <a:t>安排无关人员撤离到安全地带</a:t>
            </a:r>
          </a:p>
          <a:p>
            <a:pPr marL="381000" lvl="0" indent="-381000" algn="l" fontAlgn="auto">
              <a:lnSpc>
                <a:spcPct val="130000"/>
              </a:lnSpc>
              <a:spcBef>
                <a:spcPts val="800"/>
              </a:spcBef>
              <a:spcAft>
                <a:spcPts val="0"/>
              </a:spcAft>
              <a:buSzPct val="100000"/>
              <a:buFont typeface="+mj-ea"/>
              <a:buAutoNum type="circleNumDbPlain"/>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微软雅黑" panose="020B0503020204020204" pitchFamily="34" charset="-122"/>
                <a:sym typeface="+mn-ea"/>
              </a:rPr>
              <a:t>设立与应急中心的通讯联系点</a:t>
            </a:r>
          </a:p>
          <a:p>
            <a:pPr marL="381000" lvl="0" indent="-381000" algn="l" fontAlgn="auto">
              <a:lnSpc>
                <a:spcPct val="130000"/>
              </a:lnSpc>
              <a:spcBef>
                <a:spcPts val="800"/>
              </a:spcBef>
              <a:spcAft>
                <a:spcPts val="0"/>
              </a:spcAft>
              <a:buSzPct val="100000"/>
              <a:buFont typeface="+mj-ea"/>
              <a:buAutoNum type="circleNumDbPlain"/>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微软雅黑" panose="020B0503020204020204" pitchFamily="34" charset="-122"/>
                <a:sym typeface="+mn-ea"/>
              </a:rPr>
              <a:t>在现场主要管理人员到来之前代理其职责</a:t>
            </a:r>
          </a:p>
          <a:p>
            <a:pPr marL="381000" lvl="0" indent="-381000" algn="l" fontAlgn="auto">
              <a:lnSpc>
                <a:spcPct val="130000"/>
              </a:lnSpc>
              <a:spcBef>
                <a:spcPts val="800"/>
              </a:spcBef>
              <a:spcAft>
                <a:spcPts val="0"/>
              </a:spcAft>
              <a:buSzPct val="100000"/>
              <a:buFont typeface="+mj-ea"/>
              <a:buAutoNum type="circleNumDbPlain"/>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微软雅黑" panose="020B0503020204020204" pitchFamily="34" charset="-122"/>
                <a:sym typeface="+mn-ea"/>
              </a:rPr>
              <a:t>如有必要，应给应急服务机构提供建议和信息</a:t>
            </a:r>
          </a:p>
          <a:p>
            <a:pPr marL="381000" lvl="0" indent="-381000" algn="l" fontAlgn="auto">
              <a:lnSpc>
                <a:spcPct val="130000"/>
              </a:lnSpc>
              <a:spcBef>
                <a:spcPts val="800"/>
              </a:spcBef>
              <a:spcAft>
                <a:spcPts val="0"/>
              </a:spcAft>
              <a:buSzPct val="100000"/>
              <a:buFont typeface="+mj-ea"/>
              <a:buAutoNum type="circleNumDbPlain"/>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微软雅黑" panose="020B0503020204020204" pitchFamily="34" charset="-122"/>
                <a:sym typeface="+mn-ea"/>
              </a:rPr>
              <a:t>应能从穿着上容易辨认现场事故管理人员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id="{E7E7CEA0-6A10-405F-9C4F-A1B2959196D9}"/>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3" descr="Rectangle: Click to edit Master text styles&#10;Second level&#10;Third level&#10;Fourth level&#10;Fifth level"/>
          <p:cNvSpPr txBox="1"/>
          <p:nvPr/>
        </p:nvSpPr>
        <p:spPr>
          <a:xfrm>
            <a:off x="975033" y="652575"/>
            <a:ext cx="7367587" cy="502606"/>
          </a:xfrm>
          <a:prstGeom prst="rect">
            <a:avLst/>
          </a:prstGeom>
          <a:noFill/>
          <a:ln w="9525">
            <a:noFill/>
          </a:ln>
        </p:spPr>
        <p:txBody>
          <a:bodyPr anchor="t"/>
          <a:lstStyle/>
          <a:p>
            <a:pPr marL="0" marR="0" lvl="0" indent="0" algn="l" defTabSz="914400" rtl="0" eaLnBrk="1" fontAlgn="base" latinLnBrk="0" hangingPunct="1">
              <a:lnSpc>
                <a:spcPct val="150000"/>
              </a:lnSpc>
              <a:spcBef>
                <a:spcPct val="20000"/>
              </a:spcBef>
              <a:spcAft>
                <a:spcPct val="0"/>
              </a:spcAft>
              <a:buClr>
                <a:srgbClr val="0563C1"/>
              </a:buClr>
              <a:buSzPct val="110000"/>
              <a:buFontTx/>
              <a:buNone/>
              <a:defRPr/>
            </a:pPr>
            <a:r>
              <a:rPr lang="zh-CN" altLang="en-US" sz="2000" dirty="0">
                <a:solidFill>
                  <a:srgbClr val="0F0F0F"/>
                </a:solidFill>
                <a:latin typeface="思源黑体 Medium" panose="020B0600000000000000" charset="-122"/>
                <a:ea typeface="思源黑体 Medium" panose="020B0600000000000000" charset="-122"/>
                <a:cs typeface="思源黑体 Medium" panose="020B0600000000000000" charset="-122"/>
                <a:sym typeface="+mn-ea"/>
              </a:rPr>
              <a:t>现场主要管理人员的职责</a:t>
            </a:r>
            <a:endParaRPr lang="zh-CN" altLang="en-US" sz="2000" dirty="0">
              <a:solidFill>
                <a:srgbClr val="0F0F0F"/>
              </a:solidFill>
              <a:latin typeface="思源黑体 Medium" panose="020B0600000000000000" charset="-122"/>
              <a:ea typeface="思源黑体 Medium" panose="020B0600000000000000" charset="-122"/>
              <a:cs typeface="思源黑体 Medium" panose="020B0600000000000000" charset="-122"/>
            </a:endParaRPr>
          </a:p>
          <a:p>
            <a:pPr marL="0" marR="0" lvl="0" indent="0" algn="l" defTabSz="914400" rtl="0" eaLnBrk="1" fontAlgn="base" latinLnBrk="0" hangingPunct="1">
              <a:lnSpc>
                <a:spcPct val="150000"/>
              </a:lnSpc>
              <a:spcBef>
                <a:spcPct val="20000"/>
              </a:spcBef>
              <a:spcAft>
                <a:spcPct val="0"/>
              </a:spcAft>
              <a:buClr>
                <a:srgbClr val="0563C1"/>
              </a:buClr>
              <a:buSzPct val="110000"/>
              <a:buFontTx/>
              <a:buNone/>
              <a:defRPr/>
            </a:pPr>
            <a:endParaRPr kumimoji="0" lang="zh-CN" altLang="en-US" sz="2000" i="0" u="none" strike="noStrike" kern="1200" cap="none" spc="0" normalizeH="0" baseline="0" noProof="0" dirty="0">
              <a:ln>
                <a:noFill/>
              </a:ln>
              <a:solidFill>
                <a:srgbClr val="0F0F0F"/>
              </a:solidFill>
              <a:effectLst/>
              <a:uLnTx/>
              <a:uFillTx/>
              <a:latin typeface="思源黑体 Medium" panose="020B0600000000000000" charset="-122"/>
              <a:ea typeface="思源黑体 Medium" panose="020B0600000000000000" charset="-122"/>
              <a:cs typeface="思源黑体 Medium" panose="020B0600000000000000" charset="-122"/>
            </a:endParaRPr>
          </a:p>
        </p:txBody>
      </p:sp>
      <p:grpSp>
        <p:nvGrpSpPr>
          <p:cNvPr id="2" name="组合 1"/>
          <p:cNvGrpSpPr/>
          <p:nvPr/>
        </p:nvGrpSpPr>
        <p:grpSpPr>
          <a:xfrm>
            <a:off x="1061085" y="1316355"/>
            <a:ext cx="10238105" cy="4823460"/>
            <a:chOff x="1533" y="2037"/>
            <a:chExt cx="16294" cy="8016"/>
          </a:xfrm>
        </p:grpSpPr>
        <p:grpSp>
          <p:nvGrpSpPr>
            <p:cNvPr id="104" name="组合 103"/>
            <p:cNvGrpSpPr/>
            <p:nvPr>
              <p:custDataLst>
                <p:tags r:id="rId1"/>
              </p:custDataLst>
            </p:nvPr>
          </p:nvGrpSpPr>
          <p:grpSpPr>
            <a:xfrm>
              <a:off x="1533" y="2037"/>
              <a:ext cx="16294" cy="8016"/>
              <a:chOff x="2411" y="3022"/>
              <a:chExt cx="13420" cy="7237"/>
            </a:xfrm>
          </p:grpSpPr>
          <p:sp>
            <p:nvSpPr>
              <p:cNvPr id="105" name="圆角矩形 104"/>
              <p:cNvSpPr/>
              <p:nvPr>
                <p:custDataLst>
                  <p:tags r:id="rId3"/>
                </p:custDataLst>
              </p:nvPr>
            </p:nvSpPr>
            <p:spPr>
              <a:xfrm>
                <a:off x="2411" y="3022"/>
                <a:ext cx="13420" cy="7237"/>
              </a:xfrm>
              <a:prstGeom prst="roundRect">
                <a:avLst>
                  <a:gd name="adj" fmla="val 4113"/>
                </a:avLst>
              </a:prstGeom>
              <a:noFill/>
              <a:ln w="25400">
                <a:solidFill>
                  <a:srgbClr val="0063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custDataLst>
                  <p:tags r:id="rId4"/>
                </p:custDataLst>
              </p:nvPr>
            </p:nvGrpSpPr>
            <p:grpSpPr>
              <a:xfrm>
                <a:off x="2452" y="3022"/>
                <a:ext cx="13337" cy="330"/>
                <a:chOff x="3145969" y="1753283"/>
                <a:chExt cx="5865019" cy="209550"/>
              </a:xfrm>
            </p:grpSpPr>
            <p:sp>
              <p:nvSpPr>
                <p:cNvPr id="108" name="剪去同侧角的矩形 107"/>
                <p:cNvSpPr/>
                <p:nvPr>
                  <p:custDataLst>
                    <p:tags r:id="rId5"/>
                  </p:custDataLst>
                </p:nvPr>
              </p:nvSpPr>
              <p:spPr>
                <a:xfrm rot="10800000">
                  <a:off x="5114357" y="1753283"/>
                  <a:ext cx="1963420" cy="209550"/>
                </a:xfrm>
                <a:prstGeom prst="snip2SameRect">
                  <a:avLst>
                    <a:gd name="adj1" fmla="val 50000"/>
                    <a:gd name="adj2" fmla="val 0"/>
                  </a:avLst>
                </a:prstGeom>
                <a:solidFill>
                  <a:srgbClr val="2C7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同侧圆角矩形 106"/>
                <p:cNvSpPr/>
                <p:nvPr>
                  <p:custDataLst>
                    <p:tags r:id="rId6"/>
                  </p:custDataLst>
                </p:nvPr>
              </p:nvSpPr>
              <p:spPr>
                <a:xfrm>
                  <a:off x="3145969" y="1753283"/>
                  <a:ext cx="5865019" cy="150200"/>
                </a:xfrm>
                <a:prstGeom prst="round2SameRect">
                  <a:avLst>
                    <a:gd name="adj1" fmla="val 50000"/>
                    <a:gd name="adj2" fmla="val 0"/>
                  </a:avLst>
                </a:prstGeom>
                <a:solidFill>
                  <a:srgbClr val="2C7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9" name="Title 6"/>
            <p:cNvSpPr txBox="1"/>
            <p:nvPr>
              <p:custDataLst>
                <p:tags r:id="rId2"/>
              </p:custDataLst>
            </p:nvPr>
          </p:nvSpPr>
          <p:spPr>
            <a:xfrm>
              <a:off x="1583" y="2794"/>
              <a:ext cx="15935" cy="6764"/>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81000" lvl="0" indent="-381000" algn="l" fontAlgn="auto">
                <a:lnSpc>
                  <a:spcPct val="130000"/>
                </a:lnSpc>
                <a:spcBef>
                  <a:spcPts val="600"/>
                </a:spcBef>
                <a:spcAft>
                  <a:spcPts val="0"/>
                </a:spcAft>
                <a:buSzPct val="100000"/>
                <a:buFont typeface="+mj-ea"/>
                <a:buAutoNum type="circleNumDbPlain"/>
              </a:pPr>
              <a:r>
                <a:rPr lang="zh-CN" altLang="en-US" sz="1600" dirty="0">
                  <a:solidFill>
                    <a:schemeClr val="tx1"/>
                  </a:solidFill>
                  <a:latin typeface="思源黑体" panose="020B0500000000000000" pitchFamily="34" charset="-122"/>
                  <a:ea typeface="思源黑体" panose="020B0500000000000000" pitchFamily="34" charset="-122"/>
                  <a:sym typeface="+mn-ea"/>
                </a:rPr>
                <a:t>判断是否可能或已经发生重大事故，是否要求应急服务机构帮助，并实施场外事故应急处理预案</a:t>
              </a:r>
              <a:endParaRPr lang="zh-CN" altLang="en-US" sz="1600" dirty="0">
                <a:solidFill>
                  <a:schemeClr val="tx1"/>
                </a:solidFill>
                <a:latin typeface="思源黑体" panose="020B0500000000000000" pitchFamily="34" charset="-122"/>
                <a:ea typeface="思源黑体" panose="020B0500000000000000" pitchFamily="34" charset="-122"/>
              </a:endParaRPr>
            </a:p>
            <a:p>
              <a:pPr marL="381000" lvl="0" indent="-381000" algn="l" fontAlgn="auto">
                <a:lnSpc>
                  <a:spcPct val="130000"/>
                </a:lnSpc>
                <a:spcBef>
                  <a:spcPts val="600"/>
                </a:spcBef>
                <a:spcAft>
                  <a:spcPts val="0"/>
                </a:spcAft>
                <a:buSzPct val="100000"/>
                <a:buFont typeface="+mj-ea"/>
                <a:buAutoNum type="circleNumDbPlain"/>
              </a:pPr>
              <a:r>
                <a:rPr lang="zh-CN" altLang="en-US" sz="1600" dirty="0">
                  <a:solidFill>
                    <a:schemeClr val="tx1"/>
                  </a:solidFill>
                  <a:latin typeface="思源黑体" panose="020B0500000000000000" pitchFamily="34" charset="-122"/>
                  <a:ea typeface="思源黑体" panose="020B0500000000000000" pitchFamily="34" charset="-122"/>
                  <a:sym typeface="+mn-ea"/>
                </a:rPr>
                <a:t> 在安全的地方，尝试对危险设施进行直接操作、控制</a:t>
              </a:r>
              <a:endParaRPr lang="zh-CN" altLang="en-US" sz="1600" dirty="0">
                <a:solidFill>
                  <a:schemeClr val="tx1"/>
                </a:solidFill>
                <a:latin typeface="思源黑体" panose="020B0500000000000000" pitchFamily="34" charset="-122"/>
                <a:ea typeface="思源黑体" panose="020B0500000000000000" pitchFamily="34" charset="-122"/>
              </a:endParaRPr>
            </a:p>
            <a:p>
              <a:pPr marL="381000" lvl="0" indent="-381000" algn="l" fontAlgn="auto">
                <a:lnSpc>
                  <a:spcPct val="130000"/>
                </a:lnSpc>
                <a:spcBef>
                  <a:spcPts val="600"/>
                </a:spcBef>
                <a:spcAft>
                  <a:spcPts val="0"/>
                </a:spcAft>
                <a:buSzPct val="100000"/>
                <a:buFont typeface="+mj-ea"/>
                <a:buAutoNum type="circleNumDbPlain"/>
              </a:pPr>
              <a:r>
                <a:rPr lang="zh-CN" altLang="en-US" sz="1600" dirty="0">
                  <a:solidFill>
                    <a:schemeClr val="tx1"/>
                  </a:solidFill>
                  <a:latin typeface="思源黑体" panose="020B0500000000000000" pitchFamily="34" charset="-122"/>
                  <a:ea typeface="思源黑体" panose="020B0500000000000000" pitchFamily="34" charset="-122"/>
                  <a:sym typeface="+mn-ea"/>
                </a:rPr>
                <a:t>继续调查和评估事故的可能发展方向以预测事故的发展过程</a:t>
              </a:r>
              <a:endParaRPr lang="zh-CN" altLang="en-US" sz="1600" dirty="0">
                <a:solidFill>
                  <a:schemeClr val="tx1"/>
                </a:solidFill>
                <a:latin typeface="思源黑体" panose="020B0500000000000000" pitchFamily="34" charset="-122"/>
                <a:ea typeface="思源黑体" panose="020B0500000000000000" pitchFamily="34" charset="-122"/>
              </a:endParaRPr>
            </a:p>
            <a:p>
              <a:pPr marL="381000" lvl="0" indent="-381000" algn="l" fontAlgn="auto">
                <a:lnSpc>
                  <a:spcPct val="100000"/>
                </a:lnSpc>
                <a:spcBef>
                  <a:spcPts val="600"/>
                </a:spcBef>
                <a:spcAft>
                  <a:spcPts val="0"/>
                </a:spcAft>
                <a:buSzPct val="100000"/>
                <a:buFont typeface="+mj-ea"/>
                <a:buAutoNum type="circleNumDbPlain"/>
              </a:pPr>
              <a:r>
                <a:rPr lang="zh-CN" altLang="en-US" sz="1600" dirty="0">
                  <a:solidFill>
                    <a:schemeClr val="tx1"/>
                  </a:solidFill>
                  <a:latin typeface="思源黑体" panose="020B0500000000000000" pitchFamily="34" charset="-122"/>
                  <a:ea typeface="思源黑体" panose="020B0500000000000000" pitchFamily="34" charset="-122"/>
                  <a:sym typeface="+mn-ea"/>
                </a:rPr>
                <a:t>指导对危险设施的全部或部分实行停运，并与现场事件管理人员和关键岗位的工人配合，指挥在危险源现场的人员撤离</a:t>
              </a:r>
              <a:endParaRPr lang="en-US" altLang="zh-CN" sz="1600" dirty="0">
                <a:solidFill>
                  <a:schemeClr val="tx1"/>
                </a:solidFill>
                <a:latin typeface="思源黑体" panose="020B0500000000000000" pitchFamily="34" charset="-122"/>
                <a:ea typeface="思源黑体" panose="020B0500000000000000" pitchFamily="34" charset="-122"/>
              </a:endParaRPr>
            </a:p>
            <a:p>
              <a:pPr marL="381000" lvl="0" indent="-381000" algn="l" fontAlgn="auto">
                <a:lnSpc>
                  <a:spcPct val="120000"/>
                </a:lnSpc>
                <a:spcBef>
                  <a:spcPts val="500"/>
                </a:spcBef>
                <a:spcAft>
                  <a:spcPts val="0"/>
                </a:spcAft>
                <a:buSzPct val="100000"/>
                <a:buFont typeface="+mj-ea"/>
                <a:buAutoNum type="circleNumDbPlain"/>
              </a:pPr>
              <a:r>
                <a:rPr lang="zh-CN" altLang="en-US" sz="1600" dirty="0">
                  <a:solidFill>
                    <a:schemeClr val="tx1"/>
                  </a:solidFill>
                  <a:latin typeface="思源黑体" panose="020B0500000000000000" pitchFamily="34" charset="-122"/>
                  <a:ea typeface="思源黑体" panose="020B0500000000000000" pitchFamily="34" charset="-122"/>
                  <a:sym typeface="+mn-ea"/>
                </a:rPr>
                <a:t>应重视所有事故造成的伤害</a:t>
              </a:r>
              <a:endParaRPr lang="zh-CN" altLang="en-US" sz="1600" dirty="0">
                <a:solidFill>
                  <a:schemeClr val="tx1"/>
                </a:solidFill>
                <a:latin typeface="思源黑体" panose="020B0500000000000000" pitchFamily="34" charset="-122"/>
                <a:ea typeface="思源黑体" panose="020B0500000000000000" pitchFamily="34" charset="-122"/>
              </a:endParaRPr>
            </a:p>
            <a:p>
              <a:pPr marL="381000" lvl="0" indent="-381000" algn="l" fontAlgn="auto">
                <a:lnSpc>
                  <a:spcPct val="130000"/>
                </a:lnSpc>
                <a:spcBef>
                  <a:spcPts val="600"/>
                </a:spcBef>
                <a:spcAft>
                  <a:spcPts val="0"/>
                </a:spcAft>
                <a:buSzPct val="100000"/>
                <a:buFont typeface="+mj-ea"/>
                <a:buAutoNum type="circleNumDbPlain"/>
              </a:pPr>
              <a:r>
                <a:rPr lang="zh-CN" altLang="en-US" sz="1600" dirty="0">
                  <a:solidFill>
                    <a:schemeClr val="tx1"/>
                  </a:solidFill>
                  <a:latin typeface="思源黑体" panose="020B0500000000000000" pitchFamily="34" charset="-122"/>
                  <a:ea typeface="思源黑体" panose="020B0500000000000000" pitchFamily="34" charset="-122"/>
                  <a:sym typeface="+mn-ea"/>
                </a:rPr>
                <a:t>与消防人员、地方政府和政府安全监管人员保持密切联系</a:t>
              </a:r>
              <a:endParaRPr lang="zh-CN" altLang="en-US" sz="1600" dirty="0">
                <a:solidFill>
                  <a:schemeClr val="tx1"/>
                </a:solidFill>
                <a:latin typeface="思源黑体" panose="020B0500000000000000" pitchFamily="34" charset="-122"/>
                <a:ea typeface="思源黑体" panose="020B0500000000000000" pitchFamily="34" charset="-122"/>
              </a:endParaRPr>
            </a:p>
            <a:p>
              <a:pPr marL="381000" lvl="0" indent="-381000" algn="l" fontAlgn="auto">
                <a:lnSpc>
                  <a:spcPct val="130000"/>
                </a:lnSpc>
                <a:spcBef>
                  <a:spcPts val="600"/>
                </a:spcBef>
                <a:spcAft>
                  <a:spcPts val="0"/>
                </a:spcAft>
                <a:buSzPct val="100000"/>
                <a:buFont typeface="+mj-ea"/>
                <a:buAutoNum type="circleNumDbPlain"/>
              </a:pPr>
              <a:r>
                <a:rPr lang="zh-CN" altLang="en-US" sz="1600" dirty="0">
                  <a:solidFill>
                    <a:schemeClr val="tx1"/>
                  </a:solidFill>
                  <a:latin typeface="思源黑体" panose="020B0500000000000000" pitchFamily="34" charset="-122"/>
                  <a:ea typeface="思源黑体" panose="020B0500000000000000" pitchFamily="34" charset="-122"/>
                  <a:sym typeface="+mn-ea"/>
                </a:rPr>
                <a:t>在危险源现场实施交通管制</a:t>
              </a:r>
              <a:endParaRPr lang="zh-CN" altLang="en-US" sz="1600" dirty="0">
                <a:solidFill>
                  <a:schemeClr val="tx1"/>
                </a:solidFill>
                <a:latin typeface="思源黑体" panose="020B0500000000000000" pitchFamily="34" charset="-122"/>
                <a:ea typeface="思源黑体" panose="020B0500000000000000" pitchFamily="34" charset="-122"/>
              </a:endParaRPr>
            </a:p>
            <a:p>
              <a:pPr marL="381000" lvl="0" indent="-381000" algn="l" fontAlgn="auto">
                <a:lnSpc>
                  <a:spcPct val="130000"/>
                </a:lnSpc>
                <a:spcBef>
                  <a:spcPts val="600"/>
                </a:spcBef>
                <a:spcAft>
                  <a:spcPts val="0"/>
                </a:spcAft>
                <a:buSzPct val="100000"/>
                <a:buFont typeface="+mj-ea"/>
                <a:buAutoNum type="circleNumDbPlain"/>
              </a:pPr>
              <a:r>
                <a:rPr lang="zh-CN" altLang="en-US" sz="1600" dirty="0">
                  <a:solidFill>
                    <a:schemeClr val="tx1"/>
                  </a:solidFill>
                  <a:latin typeface="思源黑体" panose="020B0500000000000000" pitchFamily="34" charset="-122"/>
                  <a:ea typeface="思源黑体" panose="020B0500000000000000" pitchFamily="34" charset="-122"/>
                  <a:sym typeface="+mn-ea"/>
                </a:rPr>
                <a:t> 对难以解决的紧急情况做出安排</a:t>
              </a:r>
              <a:endParaRPr lang="zh-CN" altLang="en-US" sz="1600" dirty="0">
                <a:solidFill>
                  <a:schemeClr val="tx1"/>
                </a:solidFill>
                <a:latin typeface="思源黑体" panose="020B0500000000000000" pitchFamily="34" charset="-122"/>
                <a:ea typeface="思源黑体" panose="020B0500000000000000" pitchFamily="34" charset="-122"/>
              </a:endParaRPr>
            </a:p>
            <a:p>
              <a:pPr marL="381000" lvl="0" indent="-381000" algn="l" fontAlgn="auto">
                <a:lnSpc>
                  <a:spcPct val="130000"/>
                </a:lnSpc>
                <a:spcBef>
                  <a:spcPts val="600"/>
                </a:spcBef>
                <a:spcAft>
                  <a:spcPts val="0"/>
                </a:spcAft>
                <a:buSzPct val="100000"/>
                <a:buFont typeface="+mj-ea"/>
                <a:buAutoNum type="circleNumDbPlain"/>
              </a:pPr>
              <a:r>
                <a:rPr lang="zh-CN" altLang="en-US" sz="1600" dirty="0">
                  <a:solidFill>
                    <a:schemeClr val="tx1"/>
                  </a:solidFill>
                  <a:latin typeface="思源黑体" panose="020B0500000000000000" pitchFamily="34" charset="-122"/>
                  <a:ea typeface="思源黑体" panose="020B0500000000000000" pitchFamily="34" charset="-122"/>
                  <a:sym typeface="+mn-ea"/>
                </a:rPr>
                <a:t>向新闻媒体公布权威信息</a:t>
              </a:r>
              <a:endParaRPr lang="zh-CN" altLang="en-US" sz="1600" dirty="0">
                <a:solidFill>
                  <a:schemeClr val="tx1"/>
                </a:solidFill>
                <a:latin typeface="思源黑体" panose="020B0500000000000000" pitchFamily="34" charset="-122"/>
                <a:ea typeface="思源黑体" panose="020B0500000000000000" pitchFamily="34" charset="-122"/>
              </a:endParaRPr>
            </a:p>
            <a:p>
              <a:pPr marL="381000" lvl="0" indent="-381000" algn="l" fontAlgn="auto">
                <a:lnSpc>
                  <a:spcPct val="130000"/>
                </a:lnSpc>
                <a:spcBef>
                  <a:spcPts val="600"/>
                </a:spcBef>
                <a:spcAft>
                  <a:spcPts val="0"/>
                </a:spcAft>
                <a:buSzPct val="100000"/>
                <a:buFont typeface="+mj-ea"/>
                <a:buAutoNum type="circleNumDbPlain"/>
              </a:pPr>
              <a:r>
                <a:rPr lang="zh-CN" altLang="en-US" sz="1600" dirty="0">
                  <a:solidFill>
                    <a:schemeClr val="tx1"/>
                  </a:solidFill>
                  <a:latin typeface="思源黑体" panose="020B0500000000000000" pitchFamily="34" charset="-122"/>
                  <a:ea typeface="思源黑体" panose="020B0500000000000000" pitchFamily="34" charset="-122"/>
                  <a:sym typeface="+mn-ea"/>
                </a:rPr>
                <a:t>在事故紧急状态结束之后，安排复原受事故影响地区的正常秩序</a:t>
              </a:r>
              <a:endParaRPr lang="zh-CN" altLang="en-US" sz="1600" spc="160" dirty="0">
                <a:ln w="3175">
                  <a:noFill/>
                  <a:prstDash val="dash"/>
                </a:ln>
                <a:solidFill>
                  <a:schemeClr val="tx1"/>
                </a:solidFill>
                <a:uFillTx/>
                <a:latin typeface="思源黑体" panose="020B0500000000000000" pitchFamily="34" charset="-122"/>
                <a:ea typeface="思源黑体" panose="020B0500000000000000" pitchFamily="34" charset="-122"/>
                <a:cs typeface="微软雅黑" panose="020B0503020204020204" pitchFamily="34" charset="-122"/>
                <a:sym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a:extLst>
              <a:ext uri="{FF2B5EF4-FFF2-40B4-BE49-F238E27FC236}">
                <a16:creationId xmlns:a16="http://schemas.microsoft.com/office/drawing/2014/main" id="{957DF239-BF94-45E3-AC01-9B06EE216315}"/>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1"/>
          <p:cNvSpPr/>
          <p:nvPr/>
        </p:nvSpPr>
        <p:spPr>
          <a:xfrm>
            <a:off x="1042670" y="743268"/>
            <a:ext cx="9432925" cy="1249316"/>
          </a:xfrm>
          <a:prstGeom prst="rect">
            <a:avLst/>
          </a:prstGeom>
          <a:noFill/>
          <a:ln w="9525">
            <a:noFill/>
          </a:ln>
        </p:spPr>
        <p:txBody>
          <a:bodyPr anchor="t">
            <a:spAutoFit/>
          </a:bodyPr>
          <a:lstStyle/>
          <a:p>
            <a:pPr marL="0" marR="0" lvl="0" indent="0" algn="l" defTabSz="914400" rtl="0" eaLnBrk="1" fontAlgn="base" latinLnBrk="0" hangingPunct="1">
              <a:lnSpc>
                <a:spcPct val="150000"/>
              </a:lnSpc>
              <a:spcBef>
                <a:spcPct val="0"/>
              </a:spcBef>
              <a:spcAft>
                <a:spcPct val="0"/>
              </a:spcAft>
              <a:buClr>
                <a:srgbClr val="0563C1"/>
              </a:buClr>
              <a:buSzPct val="110000"/>
              <a:buFontTx/>
              <a:buNone/>
              <a:defRPr/>
            </a:pPr>
            <a:r>
              <a:rPr kumimoji="0" lang="en-US" altLang="zh-CN" sz="2000" i="0" u="none" strike="noStrike" kern="1200" cap="none" spc="0" normalizeH="0" baseline="0" noProof="0" dirty="0">
                <a:ln>
                  <a:noFill/>
                </a:ln>
                <a:solidFill>
                  <a:srgbClr val="0F0F0F"/>
                </a:solidFill>
                <a:effectLst/>
                <a:uLnTx/>
                <a:uFillTx/>
                <a:latin typeface="思源黑体" panose="020B0500000000000000" pitchFamily="34" charset="-122"/>
                <a:ea typeface="思源黑体" panose="020B0500000000000000" pitchFamily="34" charset="-122"/>
                <a:cs typeface="+mn-cs"/>
              </a:rPr>
              <a:t>2-</a:t>
            </a:r>
            <a:r>
              <a:rPr kumimoji="0" lang="zh-CN" altLang="en-US" sz="2000" i="0" u="none" strike="noStrike" kern="1200" cap="none" spc="0" normalizeH="0" baseline="0" noProof="0" dirty="0">
                <a:ln>
                  <a:noFill/>
                </a:ln>
                <a:solidFill>
                  <a:srgbClr val="0F0F0F"/>
                </a:solidFill>
                <a:effectLst/>
                <a:uLnTx/>
                <a:uFillTx/>
                <a:latin typeface="思源黑体" panose="020B0500000000000000" pitchFamily="34" charset="-122"/>
                <a:ea typeface="思源黑体" panose="020B0500000000000000" pitchFamily="34" charset="-122"/>
                <a:cs typeface="+mn-cs"/>
              </a:rPr>
              <a:t> 应急控制中心</a:t>
            </a:r>
            <a:endParaRPr kumimoji="0" lang="zh-CN" altLang="en-US" sz="2400" b="1" i="0" u="none" strike="noStrike" kern="1200" cap="none" spc="0" normalizeH="0" baseline="0" noProof="0" dirty="0">
              <a:ln>
                <a:noFill/>
              </a:ln>
              <a:solidFill>
                <a:srgbClr val="0F0F0F"/>
              </a:solidFill>
              <a:effectLst/>
              <a:uLnTx/>
              <a:uFillTx/>
              <a:latin typeface="思源黑体" panose="020B0500000000000000" pitchFamily="34" charset="-122"/>
              <a:ea typeface="思源黑体" panose="020B0500000000000000" pitchFamily="34" charset="-122"/>
              <a:cs typeface="+mn-cs"/>
            </a:endParaRPr>
          </a:p>
          <a:p>
            <a:pPr marL="0" marR="0" lvl="0" indent="0" algn="l" defTabSz="914400" rtl="0" eaLnBrk="1" fontAlgn="base" latinLnBrk="0" hangingPunct="1">
              <a:lnSpc>
                <a:spcPct val="150000"/>
              </a:lnSpc>
              <a:spcBef>
                <a:spcPct val="0"/>
              </a:spcBef>
              <a:spcAft>
                <a:spcPct val="0"/>
              </a:spcAft>
              <a:buClr>
                <a:srgbClr val="0563C1"/>
              </a:buClr>
              <a:buSzPct val="110000"/>
              <a:buFontTx/>
              <a:buNone/>
              <a:defRPr/>
            </a:pPr>
            <a:r>
              <a:rPr kumimoji="0" lang="zh-CN" altLang="en-US" sz="1600" b="0" i="0" u="none" strike="noStrike" kern="1200" cap="none" spc="0" normalizeH="0" baseline="0" noProof="0" dirty="0">
                <a:ln>
                  <a:noFill/>
                </a:ln>
                <a:solidFill>
                  <a:srgbClr val="0F0F0F"/>
                </a:solidFill>
                <a:effectLst/>
                <a:uLnTx/>
                <a:uFillTx/>
                <a:latin typeface="思源黑体" panose="020B0500000000000000" pitchFamily="34" charset="-122"/>
                <a:ea typeface="思源黑体" panose="020B0500000000000000" pitchFamily="34" charset="-122"/>
                <a:cs typeface="+mn-cs"/>
              </a:rPr>
              <a:t>企业在编制现场事故应急处理预案中应考虑建立应急控制中心，应急控制中心负责指挥和协调处理紧急情况，保证事故应急处理预案的顺利执行。其主要要求如下：</a:t>
            </a:r>
          </a:p>
        </p:txBody>
      </p:sp>
      <p:grpSp>
        <p:nvGrpSpPr>
          <p:cNvPr id="77" name="组合 76"/>
          <p:cNvGrpSpPr/>
          <p:nvPr/>
        </p:nvGrpSpPr>
        <p:grpSpPr>
          <a:xfrm>
            <a:off x="1770162" y="2259965"/>
            <a:ext cx="8508167" cy="4003120"/>
            <a:chOff x="2901" y="4156"/>
            <a:chExt cx="13399" cy="6304"/>
          </a:xfrm>
        </p:grpSpPr>
        <p:sp>
          <p:nvSpPr>
            <p:cNvPr id="66" name="矩形 65"/>
            <p:cNvSpPr/>
            <p:nvPr>
              <p:custDataLst>
                <p:tags r:id="rId2"/>
              </p:custDataLst>
            </p:nvPr>
          </p:nvSpPr>
          <p:spPr>
            <a:xfrm>
              <a:off x="5932" y="10423"/>
              <a:ext cx="7346" cy="37"/>
            </a:xfrm>
            <a:prstGeom prst="rect">
              <a:avLst/>
            </a:prstGeom>
            <a:solidFill>
              <a:srgbClr val="055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 name="任意多边形: 形状 22"/>
            <p:cNvSpPr/>
            <p:nvPr>
              <p:custDataLst>
                <p:tags r:id="rId3"/>
              </p:custDataLst>
            </p:nvPr>
          </p:nvSpPr>
          <p:spPr>
            <a:xfrm flipH="1">
              <a:off x="7456" y="7122"/>
              <a:ext cx="1402" cy="3302"/>
            </a:xfrm>
            <a:custGeom>
              <a:avLst/>
              <a:gdLst>
                <a:gd name="connsiteX0" fmla="*/ 233063 w 906796"/>
                <a:gd name="connsiteY0" fmla="*/ 0 h 2135654"/>
                <a:gd name="connsiteX1" fmla="*/ 1008 w 906796"/>
                <a:gd name="connsiteY1" fmla="*/ 232055 h 2135654"/>
                <a:gd name="connsiteX2" fmla="*/ 1008 w 906796"/>
                <a:gd name="connsiteY2" fmla="*/ 1062969 h 2135654"/>
                <a:gd name="connsiteX3" fmla="*/ 1008 w 906796"/>
                <a:gd name="connsiteY3" fmla="*/ 1585109 h 2135654"/>
                <a:gd name="connsiteX4" fmla="*/ 0 w 906796"/>
                <a:gd name="connsiteY4" fmla="*/ 1585109 h 2135654"/>
                <a:gd name="connsiteX5" fmla="*/ 0 w 906796"/>
                <a:gd name="connsiteY5" fmla="*/ 2135654 h 2135654"/>
                <a:gd name="connsiteX6" fmla="*/ 147600 w 906796"/>
                <a:gd name="connsiteY6" fmla="*/ 2135654 h 2135654"/>
                <a:gd name="connsiteX7" fmla="*/ 147600 w 906796"/>
                <a:gd name="connsiteY7" fmla="*/ 1914197 h 2135654"/>
                <a:gd name="connsiteX8" fmla="*/ 148860 w 906796"/>
                <a:gd name="connsiteY8" fmla="*/ 1914197 h 2135654"/>
                <a:gd name="connsiteX9" fmla="*/ 148860 w 906796"/>
                <a:gd name="connsiteY9" fmla="*/ 1062969 h 2135654"/>
                <a:gd name="connsiteX10" fmla="*/ 148860 w 906796"/>
                <a:gd name="connsiteY10" fmla="*/ 232055 h 2135654"/>
                <a:gd name="connsiteX11" fmla="*/ 233063 w 906796"/>
                <a:gd name="connsiteY11" fmla="*/ 147851 h 2135654"/>
                <a:gd name="connsiteX12" fmla="*/ 906796 w 906796"/>
                <a:gd name="connsiteY12" fmla="*/ 147851 h 2135654"/>
                <a:gd name="connsiteX13" fmla="*/ 906796 w 906796"/>
                <a:gd name="connsiteY13" fmla="*/ 1 h 213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6796" h="2135654">
                  <a:moveTo>
                    <a:pt x="233063" y="0"/>
                  </a:moveTo>
                  <a:cubicBezTo>
                    <a:pt x="104903" y="0"/>
                    <a:pt x="1008" y="103895"/>
                    <a:pt x="1008" y="232055"/>
                  </a:cubicBezTo>
                  <a:lnTo>
                    <a:pt x="1008" y="1062969"/>
                  </a:lnTo>
                  <a:lnTo>
                    <a:pt x="1008" y="1585109"/>
                  </a:lnTo>
                  <a:lnTo>
                    <a:pt x="0" y="1585109"/>
                  </a:lnTo>
                  <a:lnTo>
                    <a:pt x="0" y="2135654"/>
                  </a:lnTo>
                  <a:lnTo>
                    <a:pt x="147600" y="2135654"/>
                  </a:lnTo>
                  <a:lnTo>
                    <a:pt x="147600" y="1914197"/>
                  </a:lnTo>
                  <a:lnTo>
                    <a:pt x="148860" y="1914197"/>
                  </a:lnTo>
                  <a:lnTo>
                    <a:pt x="148860" y="1062969"/>
                  </a:lnTo>
                  <a:lnTo>
                    <a:pt x="148860" y="232055"/>
                  </a:lnTo>
                  <a:cubicBezTo>
                    <a:pt x="148860" y="185550"/>
                    <a:pt x="186558" y="147851"/>
                    <a:pt x="233063" y="147851"/>
                  </a:cubicBezTo>
                  <a:lnTo>
                    <a:pt x="906796" y="147851"/>
                  </a:lnTo>
                  <a:lnTo>
                    <a:pt x="906796" y="1"/>
                  </a:lnTo>
                  <a:close/>
                </a:path>
              </a:pathLst>
            </a:cu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椭圆 67"/>
            <p:cNvSpPr/>
            <p:nvPr>
              <p:custDataLst>
                <p:tags r:id="rId4"/>
              </p:custDataLst>
            </p:nvPr>
          </p:nvSpPr>
          <p:spPr>
            <a:xfrm flipH="1">
              <a:off x="6671" y="6835"/>
              <a:ext cx="785" cy="784"/>
            </a:xfrm>
            <a:prstGeom prst="ellipse">
              <a:avLst/>
            </a:prstGeom>
            <a:solidFill>
              <a:srgbClr val="238B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a:bodyPr>
            <a:lstStyle/>
            <a:p>
              <a:pPr algn="ctr">
                <a:lnSpc>
                  <a:spcPct val="130000"/>
                </a:lnSpc>
              </a:pPr>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A</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文本框 68"/>
            <p:cNvSpPr txBox="1"/>
            <p:nvPr>
              <p:custDataLst>
                <p:tags r:id="rId5"/>
              </p:custDataLst>
            </p:nvPr>
          </p:nvSpPr>
          <p:spPr>
            <a:xfrm>
              <a:off x="2901" y="6290"/>
              <a:ext cx="3731" cy="3478"/>
            </a:xfrm>
            <a:prstGeom prst="rect">
              <a:avLst/>
            </a:prstGeom>
            <a:noFill/>
          </p:spPr>
          <p:txBody>
            <a:bodyPr wrap="square" rtlCol="0" anchor="ctr">
              <a:normAutofit/>
            </a:bodyPr>
            <a:lstStyle/>
            <a:p>
              <a:pPr marL="0" lvl="0" indent="0" algn="r">
                <a:lnSpc>
                  <a:spcPct val="120000"/>
                </a:lnSpc>
                <a:spcBef>
                  <a:spcPts val="0"/>
                </a:spcBef>
                <a:spcAft>
                  <a:spcPts val="0"/>
                </a:spcAft>
                <a:buSzPct val="100000"/>
              </a:pPr>
              <a:r>
                <a:rPr lang="zh-CN" altLang="en-US" sz="1600" spc="150">
                  <a:solidFill>
                    <a:schemeClr val="tx1"/>
                  </a:solidFill>
                  <a:latin typeface="思源黑体" panose="020B0500000000000000" pitchFamily="34" charset="-122"/>
                  <a:ea typeface="思源黑体" panose="020B0500000000000000" pitchFamily="34" charset="-122"/>
                </a:rPr>
                <a:t>控制中心应能够顺利接收外部信息，具有向事故现场及现场外管理人员发送批示的能力</a:t>
              </a:r>
            </a:p>
          </p:txBody>
        </p:sp>
        <p:sp>
          <p:nvSpPr>
            <p:cNvPr id="70" name="任意多边形: 形状 25"/>
            <p:cNvSpPr/>
            <p:nvPr>
              <p:custDataLst>
                <p:tags r:id="rId6"/>
              </p:custDataLst>
            </p:nvPr>
          </p:nvSpPr>
          <p:spPr>
            <a:xfrm>
              <a:off x="10111" y="7122"/>
              <a:ext cx="1402" cy="3302"/>
            </a:xfrm>
            <a:custGeom>
              <a:avLst/>
              <a:gdLst>
                <a:gd name="connsiteX0" fmla="*/ 233063 w 906796"/>
                <a:gd name="connsiteY0" fmla="*/ 0 h 2135654"/>
                <a:gd name="connsiteX1" fmla="*/ 1008 w 906796"/>
                <a:gd name="connsiteY1" fmla="*/ 232055 h 2135654"/>
                <a:gd name="connsiteX2" fmla="*/ 1008 w 906796"/>
                <a:gd name="connsiteY2" fmla="*/ 1062969 h 2135654"/>
                <a:gd name="connsiteX3" fmla="*/ 1008 w 906796"/>
                <a:gd name="connsiteY3" fmla="*/ 1585109 h 2135654"/>
                <a:gd name="connsiteX4" fmla="*/ 0 w 906796"/>
                <a:gd name="connsiteY4" fmla="*/ 1585109 h 2135654"/>
                <a:gd name="connsiteX5" fmla="*/ 0 w 906796"/>
                <a:gd name="connsiteY5" fmla="*/ 2135654 h 2135654"/>
                <a:gd name="connsiteX6" fmla="*/ 147600 w 906796"/>
                <a:gd name="connsiteY6" fmla="*/ 2135654 h 2135654"/>
                <a:gd name="connsiteX7" fmla="*/ 147600 w 906796"/>
                <a:gd name="connsiteY7" fmla="*/ 1914197 h 2135654"/>
                <a:gd name="connsiteX8" fmla="*/ 148860 w 906796"/>
                <a:gd name="connsiteY8" fmla="*/ 1914197 h 2135654"/>
                <a:gd name="connsiteX9" fmla="*/ 148860 w 906796"/>
                <a:gd name="connsiteY9" fmla="*/ 1062969 h 2135654"/>
                <a:gd name="connsiteX10" fmla="*/ 148860 w 906796"/>
                <a:gd name="connsiteY10" fmla="*/ 232055 h 2135654"/>
                <a:gd name="connsiteX11" fmla="*/ 233063 w 906796"/>
                <a:gd name="connsiteY11" fmla="*/ 147851 h 2135654"/>
                <a:gd name="connsiteX12" fmla="*/ 906796 w 906796"/>
                <a:gd name="connsiteY12" fmla="*/ 147851 h 2135654"/>
                <a:gd name="connsiteX13" fmla="*/ 906796 w 906796"/>
                <a:gd name="connsiteY13" fmla="*/ 1 h 213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6796" h="2135654">
                  <a:moveTo>
                    <a:pt x="233063" y="0"/>
                  </a:moveTo>
                  <a:cubicBezTo>
                    <a:pt x="104903" y="0"/>
                    <a:pt x="1008" y="103895"/>
                    <a:pt x="1008" y="232055"/>
                  </a:cubicBezTo>
                  <a:lnTo>
                    <a:pt x="1008" y="1062969"/>
                  </a:lnTo>
                  <a:lnTo>
                    <a:pt x="1008" y="1585109"/>
                  </a:lnTo>
                  <a:lnTo>
                    <a:pt x="0" y="1585109"/>
                  </a:lnTo>
                  <a:lnTo>
                    <a:pt x="0" y="2135654"/>
                  </a:lnTo>
                  <a:lnTo>
                    <a:pt x="147600" y="2135654"/>
                  </a:lnTo>
                  <a:lnTo>
                    <a:pt x="147600" y="1914197"/>
                  </a:lnTo>
                  <a:lnTo>
                    <a:pt x="148860" y="1914197"/>
                  </a:lnTo>
                  <a:lnTo>
                    <a:pt x="148860" y="1062969"/>
                  </a:lnTo>
                  <a:lnTo>
                    <a:pt x="148860" y="232055"/>
                  </a:lnTo>
                  <a:cubicBezTo>
                    <a:pt x="148860" y="185550"/>
                    <a:pt x="186558" y="147851"/>
                    <a:pt x="233063" y="147851"/>
                  </a:cubicBezTo>
                  <a:lnTo>
                    <a:pt x="906796" y="147851"/>
                  </a:lnTo>
                  <a:lnTo>
                    <a:pt x="906796" y="1"/>
                  </a:lnTo>
                  <a:close/>
                </a:path>
              </a:pathLst>
            </a:cu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椭圆 70"/>
            <p:cNvSpPr/>
            <p:nvPr>
              <p:custDataLst>
                <p:tags r:id="rId7"/>
              </p:custDataLst>
            </p:nvPr>
          </p:nvSpPr>
          <p:spPr>
            <a:xfrm>
              <a:off x="11454" y="6835"/>
              <a:ext cx="785" cy="784"/>
            </a:xfrm>
            <a:prstGeom prst="ellipse">
              <a:avLst/>
            </a:prstGeom>
            <a:solidFill>
              <a:srgbClr val="238B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a:bodyPr>
            <a:lstStyle/>
            <a:p>
              <a:pPr algn="ctr">
                <a:lnSpc>
                  <a:spcPct val="130000"/>
                </a:lnSpc>
              </a:pPr>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C</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文本框 71"/>
            <p:cNvSpPr txBox="1"/>
            <p:nvPr>
              <p:custDataLst>
                <p:tags r:id="rId8"/>
              </p:custDataLst>
            </p:nvPr>
          </p:nvSpPr>
          <p:spPr>
            <a:xfrm flipH="1">
              <a:off x="12569" y="6290"/>
              <a:ext cx="3731" cy="3478"/>
            </a:xfrm>
            <a:prstGeom prst="rect">
              <a:avLst/>
            </a:prstGeom>
            <a:noFill/>
          </p:spPr>
          <p:txBody>
            <a:bodyPr wrap="square" rtlCol="0" anchor="ctr">
              <a:normAutofit/>
            </a:bodyPr>
            <a:lstStyle/>
            <a:p>
              <a:pPr marL="0" lvl="0" indent="0" algn="l">
                <a:lnSpc>
                  <a:spcPct val="120000"/>
                </a:lnSpc>
                <a:spcBef>
                  <a:spcPts val="0"/>
                </a:spcBef>
                <a:spcAft>
                  <a:spcPts val="0"/>
                </a:spcAft>
                <a:buSzPct val="100000"/>
              </a:pPr>
              <a:r>
                <a:rPr lang="zh-CN" altLang="en-US" sz="1600" spc="150">
                  <a:solidFill>
                    <a:schemeClr val="tx1"/>
                  </a:solidFill>
                  <a:latin typeface="思源黑体" panose="020B0500000000000000" pitchFamily="34" charset="-122"/>
                  <a:ea typeface="思源黑体" panose="020B0500000000000000" pitchFamily="34" charset="-122"/>
                  <a:cs typeface="思源黑体" panose="020B0500000000000000" pitchFamily="34" charset="-122"/>
                </a:rPr>
                <a:t>企业应考虑建立辅助应急控制中心，因为主控制中心也可能会因事故影响而瘫痪 </a:t>
              </a:r>
            </a:p>
          </p:txBody>
        </p:sp>
        <p:sp>
          <p:nvSpPr>
            <p:cNvPr id="73" name="文本框 72"/>
            <p:cNvSpPr txBox="1"/>
            <p:nvPr>
              <p:custDataLst>
                <p:tags r:id="rId9"/>
              </p:custDataLst>
            </p:nvPr>
          </p:nvSpPr>
          <p:spPr>
            <a:xfrm>
              <a:off x="6114" y="4156"/>
              <a:ext cx="7462" cy="816"/>
            </a:xfrm>
            <a:prstGeom prst="rect">
              <a:avLst/>
            </a:prstGeom>
            <a:noFill/>
          </p:spPr>
          <p:txBody>
            <a:bodyPr wrap="square" rtlCol="0" anchor="b">
              <a:normAutofit/>
            </a:bodyPr>
            <a:lstStyle/>
            <a:p>
              <a:pPr marL="0" lvl="0" indent="0" algn="ctr">
                <a:lnSpc>
                  <a:spcPct val="120000"/>
                </a:lnSpc>
                <a:spcBef>
                  <a:spcPts val="0"/>
                </a:spcBef>
                <a:spcAft>
                  <a:spcPts val="0"/>
                </a:spcAft>
                <a:buSzPct val="100000"/>
              </a:pPr>
              <a:r>
                <a:rPr lang="zh-CN" altLang="en-US" sz="1600" spc="150" dirty="0">
                  <a:solidFill>
                    <a:schemeClr val="tx1"/>
                  </a:solidFill>
                  <a:latin typeface="思源黑体" panose="020B0500000000000000" pitchFamily="34" charset="-122"/>
                  <a:ea typeface="思源黑体" panose="020B0500000000000000" pitchFamily="34" charset="-122"/>
                </a:rPr>
                <a:t>企业应把应急控制中心设在较安全的地方</a:t>
              </a:r>
            </a:p>
          </p:txBody>
        </p:sp>
        <p:sp>
          <p:nvSpPr>
            <p:cNvPr id="74" name="矩形 73"/>
            <p:cNvSpPr/>
            <p:nvPr>
              <p:custDataLst>
                <p:tags r:id="rId10"/>
              </p:custDataLst>
            </p:nvPr>
          </p:nvSpPr>
          <p:spPr>
            <a:xfrm>
              <a:off x="9373" y="5628"/>
              <a:ext cx="228" cy="4796"/>
            </a:xfrm>
            <a:prstGeom prst="rect">
              <a:avLst/>
            </a:pr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custDataLst>
                <p:tags r:id="rId11"/>
              </p:custDataLst>
            </p:nvPr>
          </p:nvSpPr>
          <p:spPr>
            <a:xfrm flipH="1">
              <a:off x="9095" y="5236"/>
              <a:ext cx="785" cy="784"/>
            </a:xfrm>
            <a:prstGeom prst="ellipse">
              <a:avLst/>
            </a:prstGeom>
            <a:solidFill>
              <a:srgbClr val="238B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0000"/>
            </a:bodyPr>
            <a:lstStyle/>
            <a:p>
              <a:pPr algn="ctr">
                <a:lnSpc>
                  <a:spcPct val="130000"/>
                </a:lnSpc>
              </a:pPr>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B</a:t>
              </a:r>
              <a:endPar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a:extLst>
              <a:ext uri="{FF2B5EF4-FFF2-40B4-BE49-F238E27FC236}">
                <a16:creationId xmlns:a16="http://schemas.microsoft.com/office/drawing/2014/main" id="{BCCB9467-7713-4F8A-A415-898DCED2B7E2}"/>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58773" y="707793"/>
            <a:ext cx="3877985" cy="418320"/>
          </a:xfrm>
          <a:prstGeom prst="rect">
            <a:avLst/>
          </a:prstGeom>
        </p:spPr>
        <p:txBody>
          <a:bodyPr wrap="none">
            <a:spAutoFit/>
          </a:bodyPr>
          <a:lstStyle/>
          <a:p>
            <a:pPr lvl="0" fontAlgn="base">
              <a:lnSpc>
                <a:spcPct val="150000"/>
              </a:lnSpc>
              <a:spcBef>
                <a:spcPct val="20000"/>
              </a:spcBef>
              <a:spcAft>
                <a:spcPct val="0"/>
              </a:spcAft>
              <a:buClr>
                <a:srgbClr val="0563C1"/>
              </a:buClr>
              <a:buSzPct val="110000"/>
              <a:defRPr/>
            </a:pPr>
            <a:r>
              <a:rPr lang="zh-CN" altLang="en-US" sz="1600" dirty="0">
                <a:solidFill>
                  <a:srgbClr val="0F0F0F"/>
                </a:solidFill>
                <a:latin typeface="思源黑体" panose="020B0500000000000000" pitchFamily="34" charset="-122"/>
                <a:ea typeface="思源黑体" panose="020B0500000000000000" pitchFamily="34" charset="-122"/>
                <a:cs typeface="思源黑体 Medium" panose="020B0600000000000000" charset="-122"/>
              </a:rPr>
              <a:t>一般情况下，控制中心应包括如下设施：</a:t>
            </a:r>
          </a:p>
        </p:txBody>
      </p:sp>
      <p:sp>
        <p:nvSpPr>
          <p:cNvPr id="3" name="矩形 2"/>
          <p:cNvSpPr/>
          <p:nvPr>
            <p:custDataLst>
              <p:tags r:id="rId1"/>
            </p:custDataLst>
          </p:nvPr>
        </p:nvSpPr>
        <p:spPr>
          <a:xfrm>
            <a:off x="1768475" y="1514475"/>
            <a:ext cx="653415" cy="508000"/>
          </a:xfrm>
          <a:prstGeom prst="rect">
            <a:avLst/>
          </a:prstGeom>
          <a:solidFill>
            <a:srgbClr val="26A03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2"/>
            </p:custDataLst>
          </p:nvPr>
        </p:nvSpPr>
        <p:spPr>
          <a:xfrm>
            <a:off x="10323195" y="5631815"/>
            <a:ext cx="653415" cy="508000"/>
          </a:xfrm>
          <a:prstGeom prst="rect">
            <a:avLst/>
          </a:prstGeom>
          <a:solidFill>
            <a:srgbClr val="238B4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3"/>
            </p:custDataLst>
          </p:nvPr>
        </p:nvSpPr>
        <p:spPr>
          <a:xfrm>
            <a:off x="1768475" y="1514475"/>
            <a:ext cx="9208135" cy="4625340"/>
          </a:xfrm>
          <a:prstGeom prst="rect">
            <a:avLst/>
          </a:prstGeom>
          <a:noFill/>
          <a:ln w="38100">
            <a:solidFill>
              <a:srgbClr val="075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4"/>
            </p:custDataLst>
          </p:nvPr>
        </p:nvSpPr>
        <p:spPr>
          <a:xfrm>
            <a:off x="1948180" y="1636395"/>
            <a:ext cx="8849360" cy="4381500"/>
          </a:xfrm>
          <a:prstGeom prst="rect">
            <a:avLst/>
          </a:prstGeom>
          <a:solidFill>
            <a:schemeClr val="bg1"/>
          </a:solidFill>
          <a:ln w="12700">
            <a:solidFill>
              <a:srgbClr val="238B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itle 6"/>
          <p:cNvSpPr txBox="1"/>
          <p:nvPr>
            <p:custDataLst>
              <p:tags r:id="rId5"/>
            </p:custDataLst>
          </p:nvPr>
        </p:nvSpPr>
        <p:spPr>
          <a:xfrm>
            <a:off x="2227580" y="1955350"/>
            <a:ext cx="8086090" cy="3743589"/>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81000" lvl="0" indent="-381000" algn="l" fontAlgn="auto">
              <a:lnSpc>
                <a:spcPct val="130000"/>
              </a:lnSpc>
              <a:spcBef>
                <a:spcPts val="800"/>
              </a:spcBef>
              <a:spcAft>
                <a:spcPts val="0"/>
              </a:spcAft>
              <a:buSzPct val="100000"/>
              <a:buFont typeface="+mj-lt"/>
              <a:buAutoNum type="alphaLcParenR"/>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数量充足的内线和外线电话</a:t>
            </a:r>
          </a:p>
          <a:p>
            <a:pPr marL="381000" lvl="0" indent="-381000" algn="l" fontAlgn="auto">
              <a:lnSpc>
                <a:spcPct val="130000"/>
              </a:lnSpc>
              <a:spcBef>
                <a:spcPts val="800"/>
              </a:spcBef>
              <a:spcAft>
                <a:spcPts val="0"/>
              </a:spcAft>
              <a:buSzPct val="100000"/>
              <a:buFont typeface="+mj-lt"/>
              <a:buAutoNum type="alphaLcParenR"/>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无线电和其他通讯设备</a:t>
            </a:r>
          </a:p>
          <a:p>
            <a:pPr marL="381000" lvl="0" indent="-381000" algn="l" fontAlgn="auto">
              <a:lnSpc>
                <a:spcPct val="130000"/>
              </a:lnSpc>
              <a:spcBef>
                <a:spcPts val="800"/>
              </a:spcBef>
              <a:spcAft>
                <a:spcPts val="0"/>
              </a:spcAft>
              <a:buClrTx/>
              <a:buSzTx/>
              <a:buFont typeface="+mj-lt"/>
              <a:buAutoNum type="alphaLcParenR"/>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重大危险源示意图，图中应注明</a:t>
            </a:r>
          </a:p>
          <a:p>
            <a:pPr marL="381000" lvl="0" indent="-381000" algn="l" fontAlgn="auto">
              <a:lnSpc>
                <a:spcPct val="130000"/>
              </a:lnSpc>
              <a:spcBef>
                <a:spcPts val="800"/>
              </a:spcBef>
              <a:spcAft>
                <a:spcPts val="0"/>
              </a:spcAft>
              <a:buClrTx/>
              <a:buSzTx/>
              <a:buFont typeface="+mj-lt"/>
              <a:buAutoNum type="alphaLcParenR"/>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测量风速、风向的设备</a:t>
            </a:r>
          </a:p>
          <a:p>
            <a:pPr marL="381000" lvl="0" indent="-381000" algn="l" fontAlgn="auto">
              <a:lnSpc>
                <a:spcPct val="130000"/>
              </a:lnSpc>
              <a:spcBef>
                <a:spcPts val="800"/>
              </a:spcBef>
              <a:spcAft>
                <a:spcPts val="0"/>
              </a:spcAft>
              <a:buClrTx/>
              <a:buSzTx/>
              <a:buFont typeface="+mj-lt"/>
              <a:buAutoNum type="alphaLcParenR"/>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个人防护和其他救护设备</a:t>
            </a:r>
          </a:p>
          <a:p>
            <a:pPr marL="381000" lvl="0" indent="-381000" algn="l" fontAlgn="auto">
              <a:lnSpc>
                <a:spcPct val="130000"/>
              </a:lnSpc>
              <a:spcBef>
                <a:spcPts val="800"/>
              </a:spcBef>
              <a:spcAft>
                <a:spcPts val="0"/>
              </a:spcAft>
              <a:buClrTx/>
              <a:buSzTx/>
              <a:buFont typeface="+mj-lt"/>
              <a:buAutoNum type="alphaLcParenR"/>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企业名单表</a:t>
            </a:r>
          </a:p>
          <a:p>
            <a:pPr marL="381000" lvl="0" indent="-381000" algn="l" fontAlgn="auto">
              <a:lnSpc>
                <a:spcPct val="130000"/>
              </a:lnSpc>
              <a:spcBef>
                <a:spcPts val="800"/>
              </a:spcBef>
              <a:spcAft>
                <a:spcPts val="0"/>
              </a:spcAft>
              <a:buClrTx/>
              <a:buSzTx/>
              <a:buFont typeface="+mj-lt"/>
              <a:buAutoNum type="alphaLcParenR"/>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关键岗位工人的地址和电话表</a:t>
            </a:r>
          </a:p>
          <a:p>
            <a:pPr marL="381000" lvl="0" indent="-381000" algn="l" fontAlgn="auto">
              <a:lnSpc>
                <a:spcPct val="130000"/>
              </a:lnSpc>
              <a:spcBef>
                <a:spcPts val="800"/>
              </a:spcBef>
              <a:spcAft>
                <a:spcPts val="0"/>
              </a:spcAft>
              <a:buClrTx/>
              <a:buSzTx/>
              <a:buFont typeface="+mj-lt"/>
              <a:buAutoNum type="alphaLcParenR"/>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事故现场其他人员的名单，如承包者和参观者</a:t>
            </a:r>
          </a:p>
          <a:p>
            <a:pPr marL="381000" lvl="0" indent="-381000" algn="l" fontAlgn="auto">
              <a:lnSpc>
                <a:spcPct val="130000"/>
              </a:lnSpc>
              <a:spcBef>
                <a:spcPts val="800"/>
              </a:spcBef>
              <a:spcAft>
                <a:spcPts val="0"/>
              </a:spcAft>
              <a:buClrTx/>
              <a:buSzTx/>
              <a:buFont typeface="+mj-lt"/>
              <a:buAutoNum type="alphaLcParenR"/>
            </a:pPr>
            <a:r>
              <a:rPr lang="zh-CN" altLang="en-US" sz="1600" spc="160" dirty="0">
                <a:ln w="3175">
                  <a:noFill/>
                  <a:prstDash val="dash"/>
                </a:ln>
                <a:solidFill>
                  <a:srgbClr val="0F0F0F"/>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地方政府和应急服务机构的地址和电话</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066165" y="1487805"/>
            <a:ext cx="10395317" cy="2599690"/>
            <a:chOff x="2351" y="2649"/>
            <a:chExt cx="15425" cy="4094"/>
          </a:xfrm>
        </p:grpSpPr>
        <p:sp>
          <p:nvSpPr>
            <p:cNvPr id="2" name="圆角矩形 1"/>
            <p:cNvSpPr/>
            <p:nvPr/>
          </p:nvSpPr>
          <p:spPr>
            <a:xfrm>
              <a:off x="2351" y="2649"/>
              <a:ext cx="15425" cy="40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custDataLst>
                <p:tags r:id="rId2"/>
              </p:custDataLst>
            </p:nvPr>
          </p:nvSpPr>
          <p:spPr>
            <a:xfrm>
              <a:off x="7697" y="2956"/>
              <a:ext cx="4383" cy="1239"/>
            </a:xfrm>
            <a:prstGeom prst="rect">
              <a:avLst/>
            </a:prstGeom>
            <a:noFill/>
          </p:spPr>
          <p:txBody>
            <a:bodyPr wrap="square" lIns="91440" tIns="45720" rIns="91440" bIns="45720" rtlCol="0" anchor="b" anchorCtr="0">
              <a:scene3d>
                <a:camera prst="orthographicFront"/>
                <a:lightRig rig="threePt" dir="t">
                  <a:rot lat="0" lon="0" rev="0"/>
                </a:lightRig>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pPr>
              <a:r>
                <a:rPr kumimoji="0" lang="zh-CN" altLang="en-US" sz="3600" spc="200" baseline="0" noProof="0" dirty="0">
                  <a:ln>
                    <a:noFill/>
                  </a:ln>
                  <a:solidFill>
                    <a:srgbClr val="1B933A"/>
                  </a:solidFill>
                  <a:effectLst/>
                  <a:uLnTx/>
                  <a:uFillTx/>
                  <a:latin typeface="印品招牌体 中黑（非商用）" panose="02000500000000000000" pitchFamily="2" charset="-122"/>
                  <a:ea typeface="印品招牌体 中黑（非商用）" panose="02000500000000000000" pitchFamily="2" charset="-122"/>
                  <a:sym typeface="Arial" panose="020B0604020202020204" pitchFamily="34" charset="0"/>
                </a:rPr>
                <a:t>第七章节</a:t>
              </a:r>
            </a:p>
          </p:txBody>
        </p:sp>
        <p:cxnSp>
          <p:nvCxnSpPr>
            <p:cNvPr id="42" name="直接连接符 41"/>
            <p:cNvCxnSpPr/>
            <p:nvPr>
              <p:custDataLst>
                <p:tags r:id="rId3"/>
              </p:custDataLst>
            </p:nvPr>
          </p:nvCxnSpPr>
          <p:spPr>
            <a:xfrm>
              <a:off x="5983" y="3615"/>
              <a:ext cx="1189" cy="0"/>
            </a:xfrm>
            <a:prstGeom prst="line">
              <a:avLst/>
            </a:prstGeom>
            <a:noFill/>
            <a:ln w="6350" cap="flat" cmpd="sng" algn="ctr">
              <a:solidFill>
                <a:srgbClr val="238B47"/>
              </a:solidFill>
              <a:prstDash val="solid"/>
              <a:miter lim="800000"/>
            </a:ln>
            <a:effectLst/>
          </p:spPr>
        </p:cxnSp>
        <p:cxnSp>
          <p:nvCxnSpPr>
            <p:cNvPr id="43" name="直接连接符 42"/>
            <p:cNvCxnSpPr/>
            <p:nvPr>
              <p:custDataLst>
                <p:tags r:id="rId4"/>
              </p:custDataLst>
            </p:nvPr>
          </p:nvCxnSpPr>
          <p:spPr>
            <a:xfrm>
              <a:off x="12471" y="3615"/>
              <a:ext cx="1189" cy="0"/>
            </a:xfrm>
            <a:prstGeom prst="line">
              <a:avLst/>
            </a:prstGeom>
            <a:noFill/>
            <a:ln w="6350" cap="flat" cmpd="sng" algn="ctr">
              <a:solidFill>
                <a:srgbClr val="238B47"/>
              </a:solidFill>
              <a:prstDash val="solid"/>
              <a:miter lim="800000"/>
            </a:ln>
            <a:effectLst/>
          </p:spPr>
        </p:cxnSp>
        <p:sp>
          <p:nvSpPr>
            <p:cNvPr id="4" name="矩形 3"/>
            <p:cNvSpPr/>
            <p:nvPr>
              <p:custDataLst>
                <p:tags r:id="rId5"/>
              </p:custDataLst>
            </p:nvPr>
          </p:nvSpPr>
          <p:spPr>
            <a:xfrm>
              <a:off x="7730" y="4195"/>
              <a:ext cx="4382" cy="485"/>
            </a:xfrm>
            <a:prstGeom prst="rect">
              <a:avLst/>
            </a:prstGeom>
          </p:spPr>
          <p:txBody>
            <a:bodyPr wrap="square">
              <a:normAutofit fontScale="97500"/>
            </a:bodyPr>
            <a:lstStyle/>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400" spc="200" baseline="0" noProof="0" dirty="0">
                  <a:ln>
                    <a:noFill/>
                  </a:ln>
                  <a:solidFill>
                    <a:srgbClr val="1B933A"/>
                  </a:solidFill>
                  <a:effectLst/>
                  <a:uLnTx/>
                  <a:uFillTx/>
                  <a:latin typeface="印品招牌体 中黑（非商用）" panose="02000500000000000000" pitchFamily="2" charset="-122"/>
                  <a:ea typeface="印品招牌体 中黑（非商用）" panose="02000500000000000000" pitchFamily="2" charset="-122"/>
                  <a:sym typeface="Arial" panose="020B0604020202020204" pitchFamily="34" charset="0"/>
                </a:rPr>
                <a:t>PART seven</a:t>
              </a:r>
            </a:p>
          </p:txBody>
        </p:sp>
        <p:sp>
          <p:nvSpPr>
            <p:cNvPr id="5" name="标题 2"/>
            <p:cNvSpPr>
              <a:spLocks noGrp="1"/>
            </p:cNvSpPr>
            <p:nvPr>
              <p:custDataLst>
                <p:tags r:id="rId6"/>
              </p:custDataLst>
            </p:nvPr>
          </p:nvSpPr>
          <p:spPr>
            <a:xfrm>
              <a:off x="2352" y="4836"/>
              <a:ext cx="15333" cy="1530"/>
            </a:xfrm>
            <a:prstGeom prst="rect">
              <a:avLst/>
            </a:prstGeom>
          </p:spPr>
          <p:txBody>
            <a:bodyPr vert="horz" wrap="square" lIns="91440" tIns="45720" rIns="91440" bIns="45720" rtlCol="0" anchor="ctr" anchorCtr="0">
              <a:noAutofit/>
            </a:bodyPr>
            <a:lstStyle>
              <a:lvl1pPr marL="0" marR="0" indent="0" algn="ctr"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u="none" strike="noStrike" kern="1200" cap="none" spc="500" normalizeH="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zh-CN" altLang="en-US" sz="4400" dirty="0">
                  <a:solidFill>
                    <a:srgbClr val="1B933A"/>
                  </a:solidFill>
                  <a:latin typeface="印品招牌体 中黑（非商用）" panose="02000500000000000000" pitchFamily="2" charset="-122"/>
                  <a:ea typeface="印品招牌体 中黑（非商用）" panose="02000500000000000000" pitchFamily="2" charset="-122"/>
                  <a:sym typeface="+mn-ea"/>
                </a:rPr>
                <a:t>应急预案演练与修订</a:t>
              </a:r>
            </a:p>
          </p:txBody>
        </p:sp>
        <p:cxnSp>
          <p:nvCxnSpPr>
            <p:cNvPr id="7" name="line01"/>
            <p:cNvCxnSpPr/>
            <p:nvPr/>
          </p:nvCxnSpPr>
          <p:spPr>
            <a:xfrm>
              <a:off x="13065" y="3615"/>
              <a:ext cx="1" cy="1"/>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9" name="line01"/>
            <p:cNvCxnSpPr/>
            <p:nvPr/>
          </p:nvCxnSpPr>
          <p:spPr>
            <a:xfrm>
              <a:off x="13065" y="3615"/>
              <a:ext cx="1" cy="1"/>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4">
            <a:extLst>
              <a:ext uri="{FF2B5EF4-FFF2-40B4-BE49-F238E27FC236}">
                <a16:creationId xmlns:a16="http://schemas.microsoft.com/office/drawing/2014/main" id="{E4D90276-671F-4658-A971-053AD24F4F97}"/>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1562100" y="1550543"/>
            <a:ext cx="9549130" cy="4049975"/>
            <a:chOff x="2335" y="1873"/>
            <a:chExt cx="15576" cy="7055"/>
          </a:xfrm>
        </p:grpSpPr>
        <p:sp>
          <p:nvSpPr>
            <p:cNvPr id="2" name="Oval 36"/>
            <p:cNvSpPr/>
            <p:nvPr/>
          </p:nvSpPr>
          <p:spPr>
            <a:xfrm>
              <a:off x="9560" y="5191"/>
              <a:ext cx="617" cy="617"/>
            </a:xfrm>
            <a:prstGeom prst="ellipse">
              <a:avLst/>
            </a:prstGeom>
            <a:solidFill>
              <a:srgbClr val="26A038"/>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solidFill>
                    <a:srgbClr val="FFFFFF"/>
                  </a:solidFill>
                  <a:latin typeface="思源黑体" panose="020B0500000000000000" pitchFamily="34" charset="-122"/>
                  <a:ea typeface="思源黑体" panose="020B0500000000000000" pitchFamily="34" charset="-122"/>
                  <a:cs typeface="+mn-ea"/>
                  <a:sym typeface="+mn-lt"/>
                </a:rPr>
                <a:t>A</a:t>
              </a:r>
            </a:p>
          </p:txBody>
        </p:sp>
        <p:sp>
          <p:nvSpPr>
            <p:cNvPr id="3" name="Oval 37"/>
            <p:cNvSpPr/>
            <p:nvPr/>
          </p:nvSpPr>
          <p:spPr>
            <a:xfrm>
              <a:off x="9560" y="6531"/>
              <a:ext cx="617" cy="617"/>
            </a:xfrm>
            <a:prstGeom prst="ellipse">
              <a:avLst/>
            </a:prstGeom>
            <a:solidFill>
              <a:srgbClr val="15843B"/>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solidFill>
                    <a:srgbClr val="FFFFFF"/>
                  </a:solidFill>
                  <a:latin typeface="思源黑体" panose="020B0500000000000000" pitchFamily="34" charset="-122"/>
                  <a:ea typeface="思源黑体" panose="020B0500000000000000" pitchFamily="34" charset="-122"/>
                  <a:cs typeface="+mn-ea"/>
                  <a:sym typeface="+mn-lt"/>
                </a:rPr>
                <a:t>B</a:t>
              </a:r>
            </a:p>
          </p:txBody>
        </p:sp>
        <p:sp>
          <p:nvSpPr>
            <p:cNvPr id="4" name="Oval 38"/>
            <p:cNvSpPr/>
            <p:nvPr/>
          </p:nvSpPr>
          <p:spPr>
            <a:xfrm>
              <a:off x="9560" y="7872"/>
              <a:ext cx="617" cy="617"/>
            </a:xfrm>
            <a:prstGeom prst="ellipse">
              <a:avLst/>
            </a:prstGeom>
            <a:solidFill>
              <a:srgbClr val="26A038"/>
            </a:solidFill>
            <a:ln w="25400">
              <a:noFill/>
            </a:ln>
            <a:effectLst>
              <a:outerShdw blurRad="762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solidFill>
                    <a:srgbClr val="FFFFFF"/>
                  </a:solidFill>
                  <a:latin typeface="思源黑体" panose="020B0500000000000000" pitchFamily="34" charset="-122"/>
                  <a:ea typeface="思源黑体" panose="020B0500000000000000" pitchFamily="34" charset="-122"/>
                  <a:cs typeface="+mn-ea"/>
                  <a:sym typeface="+mn-lt"/>
                </a:rPr>
                <a:t>C</a:t>
              </a:r>
            </a:p>
          </p:txBody>
        </p:sp>
        <p:sp>
          <p:nvSpPr>
            <p:cNvPr id="5" name="Text Placeholder 5"/>
            <p:cNvSpPr txBox="1"/>
            <p:nvPr/>
          </p:nvSpPr>
          <p:spPr>
            <a:xfrm>
              <a:off x="9023" y="1873"/>
              <a:ext cx="8888" cy="2488"/>
            </a:xfrm>
            <a:prstGeom prst="rect">
              <a:avLst/>
            </a:prstGeom>
          </p:spPr>
          <p:txBody>
            <a:bodyPr wrap="square" tIns="91440" anchor="t">
              <a:spAutoFit/>
            </a:bodyPr>
            <a:lstStyle>
              <a:lvl1pPr marL="0" indent="0" algn="l" defTabSz="914400" rtl="0" eaLnBrk="1" latinLnBrk="0" hangingPunct="1">
                <a:spcBef>
                  <a:spcPct val="20000"/>
                </a:spcBef>
                <a:buFont typeface="Arial" panose="020B0604020202020204" pitchFamily="34" charset="0"/>
                <a:buNone/>
                <a:defRPr sz="1100" kern="1200">
                  <a:solidFill>
                    <a:schemeClr val="bg1">
                      <a:lumMod val="50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1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05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fontAlgn="auto">
                <a:lnSpc>
                  <a:spcPct val="120000"/>
                </a:lnSpc>
                <a:spcBef>
                  <a:spcPts val="1000"/>
                </a:spcBef>
                <a:spcAft>
                  <a:spcPts val="0"/>
                </a:spcAft>
                <a:buClrTx/>
                <a:buSzTx/>
                <a:buFont typeface="Arial" panose="020B0604020202020204" pitchFamily="34" charset="0"/>
                <a:buNone/>
                <a:defRPr/>
              </a:pPr>
              <a:r>
                <a:rPr lang="zh-CN" altLang="en-US" sz="1600" noProof="0" dirty="0">
                  <a:ln>
                    <a:noFill/>
                  </a:ln>
                  <a:solidFill>
                    <a:schemeClr val="tx1"/>
                  </a:solidFill>
                  <a:effectLst/>
                  <a:uLnTx/>
                  <a:uFillTx/>
                  <a:latin typeface="思源黑体" panose="020B0500000000000000" pitchFamily="34" charset="-122"/>
                  <a:ea typeface="思源黑体" panose="020B0500000000000000" pitchFamily="34" charset="-122"/>
                  <a:cs typeface="思源黑体" panose="020B0500000000000000" pitchFamily="34" charset="-122"/>
                  <a:sym typeface="+mn-ea"/>
                </a:rPr>
                <a:t>企业进行事故应急预案的演练必不可少的，通过演练可以验证事故应急预案的合理性，发现与实际不符合的情况，应及时进行修订和完善</a:t>
              </a:r>
              <a:r>
                <a:rPr kumimoji="0" lang="en-US" sz="1600" i="0" u="none" strike="noStrike" kern="1200" cap="none" spc="0" normalizeH="0" baseline="0" noProof="0" dirty="0">
                  <a:ln>
                    <a:noFill/>
                  </a:ln>
                  <a:solidFill>
                    <a:schemeClr val="tx1"/>
                  </a:solidFill>
                  <a:effectLst/>
                  <a:uLnTx/>
                  <a:uFillTx/>
                  <a:latin typeface="思源黑体" panose="020B0500000000000000" pitchFamily="34" charset="-122"/>
                  <a:ea typeface="思源黑体" panose="020B0500000000000000" pitchFamily="34" charset="-122"/>
                  <a:cs typeface="思源黑体" panose="020B0500000000000000" pitchFamily="34" charset="-122"/>
                  <a:sym typeface="+mn-lt"/>
                </a:rPr>
                <a:t> </a:t>
              </a:r>
              <a:r>
                <a:rPr kumimoji="0" lang="zh-CN" altLang="en-US" sz="1600" i="0" u="none" strike="noStrike" kern="1200" cap="none" spc="0" normalizeH="0" baseline="0" noProof="0" dirty="0">
                  <a:ln>
                    <a:noFill/>
                  </a:ln>
                  <a:solidFill>
                    <a:schemeClr val="tx1"/>
                  </a:solidFill>
                  <a:effectLst/>
                  <a:uLnTx/>
                  <a:uFillTx/>
                  <a:latin typeface="思源黑体" panose="020B0500000000000000" pitchFamily="34" charset="-122"/>
                  <a:ea typeface="思源黑体" panose="020B0500000000000000" pitchFamily="34" charset="-122"/>
                  <a:cs typeface="思源黑体" panose="020B0500000000000000" pitchFamily="34" charset="-122"/>
                  <a:sym typeface="+mn-lt"/>
                </a:rPr>
                <a:t>。</a:t>
              </a:r>
              <a:endParaRPr kumimoji="0" lang="en-US" sz="1600" i="0" u="none" strike="noStrike" kern="1200" cap="none" spc="0" normalizeH="0" baseline="0" noProof="0" dirty="0">
                <a:ln>
                  <a:noFill/>
                </a:ln>
                <a:solidFill>
                  <a:schemeClr val="tx1"/>
                </a:solidFill>
                <a:effectLst/>
                <a:uLnTx/>
                <a:uFillTx/>
                <a:latin typeface="思源黑体" panose="020B0500000000000000" pitchFamily="34" charset="-122"/>
                <a:ea typeface="思源黑体" panose="020B0500000000000000" pitchFamily="34" charset="-122"/>
                <a:cs typeface="思源黑体" panose="020B0500000000000000" pitchFamily="34" charset="-122"/>
                <a:sym typeface="+mn-lt"/>
              </a:endParaRPr>
            </a:p>
            <a:p>
              <a:pPr lvl="0" algn="just">
                <a:lnSpc>
                  <a:spcPct val="150000"/>
                </a:lnSpc>
                <a:spcBef>
                  <a:spcPts val="1000"/>
                </a:spcBef>
              </a:pPr>
              <a:r>
                <a:rPr lang="zh-CN" altLang="en-US" sz="1600" noProof="0" dirty="0">
                  <a:ln>
                    <a:noFill/>
                  </a:ln>
                  <a:solidFill>
                    <a:srgbClr val="0F0F0F"/>
                  </a:solidFill>
                  <a:effectLst/>
                  <a:uLnTx/>
                  <a:uFillTx/>
                  <a:latin typeface="思源黑体" panose="020B0500000000000000" pitchFamily="34" charset="-122"/>
                  <a:ea typeface="思源黑体" panose="020B0500000000000000" pitchFamily="34" charset="-122"/>
                  <a:cs typeface="思源黑体" panose="020B0500000000000000" pitchFamily="34" charset="-122"/>
                  <a:sym typeface="+mn-ea"/>
                </a:rPr>
                <a:t>进行事故应急预案的演练注意事项</a:t>
              </a:r>
              <a:endParaRPr kumimoji="0" lang="zh-CN" altLang="en-US" sz="1600" i="0" u="none" strike="noStrike" kern="1200" cap="none" spc="0" normalizeH="0" baseline="0" noProof="0" dirty="0">
                <a:ln>
                  <a:noFill/>
                </a:ln>
                <a:solidFill>
                  <a:srgbClr val="0F0F0F"/>
                </a:solidFill>
                <a:effectLst/>
                <a:uLnTx/>
                <a:uFillTx/>
                <a:latin typeface="思源黑体" panose="020B0500000000000000" pitchFamily="34" charset="-122"/>
                <a:ea typeface="思源黑体" panose="020B0500000000000000" pitchFamily="34" charset="-122"/>
                <a:cs typeface="思源黑体" panose="020B0500000000000000" pitchFamily="34" charset="-122"/>
                <a:sym typeface="+mn-ea"/>
              </a:endParaRPr>
            </a:p>
          </p:txBody>
        </p:sp>
        <p:sp>
          <p:nvSpPr>
            <p:cNvPr id="6" name="TextBox 18"/>
            <p:cNvSpPr txBox="1"/>
            <p:nvPr/>
          </p:nvSpPr>
          <p:spPr>
            <a:xfrm>
              <a:off x="10312" y="5037"/>
              <a:ext cx="7599" cy="1147"/>
            </a:xfrm>
            <a:prstGeom prst="rect">
              <a:avLst/>
            </a:prstGeom>
            <a:noFill/>
          </p:spPr>
          <p:txBody>
            <a:bodyPr wrap="square" rtlCol="0">
              <a:spAutoFit/>
            </a:bodyPr>
            <a:lstStyle/>
            <a:p>
              <a:pPr>
                <a:lnSpc>
                  <a:spcPct val="120000"/>
                </a:lnSpc>
              </a:pPr>
              <a:r>
                <a:rPr lang="zh-CN" altLang="en-US" sz="1600" noProof="0" dirty="0">
                  <a:ln>
                    <a:noFill/>
                  </a:ln>
                  <a:solidFill>
                    <a:srgbClr val="0F0F0F"/>
                  </a:solidFill>
                  <a:effectLst/>
                  <a:uLnTx/>
                  <a:uFillTx/>
                  <a:latin typeface="思源黑体" panose="020B0500000000000000" pitchFamily="34" charset="-122"/>
                  <a:ea typeface="思源黑体" panose="020B0500000000000000" pitchFamily="34" charset="-122"/>
                  <a:sym typeface="+mn-ea"/>
                </a:rPr>
                <a:t>在演练过程中，企业应让熟悉危险设施的工人、有关的安全管理人员一起参与</a:t>
              </a:r>
              <a:endParaRPr lang="zh-CN" altLang="en-US" sz="1600" noProof="0" dirty="0">
                <a:ln>
                  <a:noFill/>
                </a:ln>
                <a:solidFill>
                  <a:srgbClr val="0F0F0F"/>
                </a:solidFill>
                <a:effectLst/>
                <a:uLnTx/>
                <a:uFillTx/>
                <a:latin typeface="思源黑体" panose="020B0500000000000000" pitchFamily="34" charset="-122"/>
                <a:ea typeface="思源黑体" panose="020B0500000000000000" pitchFamily="34" charset="-122"/>
                <a:cs typeface="+mn-ea"/>
                <a:sym typeface="+mn-ea"/>
              </a:endParaRPr>
            </a:p>
          </p:txBody>
        </p:sp>
        <p:sp>
          <p:nvSpPr>
            <p:cNvPr id="7" name="TextBox 18"/>
            <p:cNvSpPr txBox="1"/>
            <p:nvPr/>
          </p:nvSpPr>
          <p:spPr>
            <a:xfrm>
              <a:off x="10312" y="6405"/>
              <a:ext cx="7599" cy="1147"/>
            </a:xfrm>
            <a:prstGeom prst="rect">
              <a:avLst/>
            </a:prstGeom>
            <a:noFill/>
          </p:spPr>
          <p:txBody>
            <a:bodyPr wrap="square" rtlCol="0">
              <a:spAutoFit/>
            </a:bodyPr>
            <a:lstStyle/>
            <a:p>
              <a:pPr>
                <a:lnSpc>
                  <a:spcPct val="120000"/>
                </a:lnSpc>
              </a:pPr>
              <a:r>
                <a:rPr lang="zh-CN" altLang="en-US" sz="1600" noProof="0" dirty="0">
                  <a:ln>
                    <a:noFill/>
                  </a:ln>
                  <a:solidFill>
                    <a:srgbClr val="0F0F0F"/>
                  </a:solidFill>
                  <a:effectLst/>
                  <a:uLnTx/>
                  <a:uFillTx/>
                  <a:latin typeface="思源黑体" panose="020B0500000000000000" pitchFamily="34" charset="-122"/>
                  <a:ea typeface="思源黑体" panose="020B0500000000000000" pitchFamily="34" charset="-122"/>
                  <a:sym typeface="+mn-ea"/>
                </a:rPr>
                <a:t>一旦事故应急处理预案编制完成以后，企业应向所有职工以及外部应急服务机构公布</a:t>
              </a:r>
              <a:endParaRPr lang="zh-CN" altLang="en-US" sz="1600" noProof="0" dirty="0">
                <a:ln>
                  <a:noFill/>
                </a:ln>
                <a:solidFill>
                  <a:srgbClr val="0F0F0F"/>
                </a:solidFill>
                <a:effectLst/>
                <a:uLnTx/>
                <a:uFillTx/>
                <a:latin typeface="思源黑体" panose="020B0500000000000000" pitchFamily="34" charset="-122"/>
                <a:ea typeface="思源黑体" panose="020B0500000000000000" pitchFamily="34" charset="-122"/>
                <a:cs typeface="+mn-ea"/>
                <a:sym typeface="+mn-ea"/>
              </a:endParaRPr>
            </a:p>
          </p:txBody>
        </p:sp>
        <p:sp>
          <p:nvSpPr>
            <p:cNvPr id="8" name="TextBox 18"/>
            <p:cNvSpPr txBox="1"/>
            <p:nvPr/>
          </p:nvSpPr>
          <p:spPr>
            <a:xfrm>
              <a:off x="10312" y="7746"/>
              <a:ext cx="7599" cy="1147"/>
            </a:xfrm>
            <a:prstGeom prst="rect">
              <a:avLst/>
            </a:prstGeom>
            <a:noFill/>
          </p:spPr>
          <p:txBody>
            <a:bodyPr wrap="square" rtlCol="0">
              <a:spAutoFit/>
            </a:bodyPr>
            <a:lstStyle/>
            <a:p>
              <a:pPr>
                <a:lnSpc>
                  <a:spcPct val="120000"/>
                </a:lnSpc>
              </a:pPr>
              <a:r>
                <a:rPr lang="zh-CN" altLang="en-US" sz="1600" noProof="0" dirty="0">
                  <a:ln>
                    <a:noFill/>
                  </a:ln>
                  <a:solidFill>
                    <a:srgbClr val="0F0F0F"/>
                  </a:solidFill>
                  <a:effectLst/>
                  <a:uLnTx/>
                  <a:uFillTx/>
                  <a:latin typeface="思源黑体" panose="020B0500000000000000" pitchFamily="34" charset="-122"/>
                  <a:ea typeface="思源黑体" panose="020B0500000000000000" pitchFamily="34" charset="-122"/>
                  <a:sym typeface="+mn-ea"/>
                </a:rPr>
                <a:t>与危险设施无关的人，如高级应急官员、政府安全监督管理也应作为观察员监督整个演练过程</a:t>
              </a:r>
              <a:endParaRPr lang="zh-CN" altLang="en-US" sz="1600" noProof="0" dirty="0">
                <a:ln>
                  <a:noFill/>
                </a:ln>
                <a:solidFill>
                  <a:srgbClr val="0F0F0F"/>
                </a:solidFill>
                <a:effectLst/>
                <a:uLnTx/>
                <a:uFillTx/>
                <a:latin typeface="思源黑体" panose="020B0500000000000000" pitchFamily="34" charset="-122"/>
                <a:ea typeface="思源黑体" panose="020B0500000000000000" pitchFamily="34" charset="-122"/>
                <a:cs typeface="+mn-ea"/>
                <a:sym typeface="+mn-ea"/>
              </a:endParaRPr>
            </a:p>
          </p:txBody>
        </p:sp>
        <p:grpSp>
          <p:nvGrpSpPr>
            <p:cNvPr id="9" name="组合 8"/>
            <p:cNvGrpSpPr/>
            <p:nvPr/>
          </p:nvGrpSpPr>
          <p:grpSpPr>
            <a:xfrm>
              <a:off x="2335" y="1873"/>
              <a:ext cx="5740" cy="7055"/>
              <a:chOff x="1907069" y="1212780"/>
              <a:chExt cx="4067194" cy="4998508"/>
            </a:xfrm>
          </p:grpSpPr>
          <p:sp>
            <p:nvSpPr>
              <p:cNvPr id="10" name="îṡlíḋê"/>
              <p:cNvSpPr/>
              <p:nvPr/>
            </p:nvSpPr>
            <p:spPr>
              <a:xfrm>
                <a:off x="2785226" y="4460668"/>
                <a:ext cx="351263" cy="354351"/>
              </a:xfrm>
              <a:prstGeom prst="rect">
                <a:avLst/>
              </a:prstGeom>
              <a:solidFill>
                <a:schemeClr val="bg1">
                  <a:lumMod val="75000"/>
                  <a:alpha val="30000"/>
                </a:schemeClr>
              </a:solidFill>
              <a:ln w="12700" cap="flat">
                <a:noFill/>
                <a:miter lim="400000"/>
              </a:ln>
              <a:effectLst/>
            </p:spPr>
            <p:txBody>
              <a:bodyPr wrap="square" lIns="91440" tIns="45720" rIns="91440" bIns="45720" numCol="1" anchor="t">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endParaRPr>
                  <a:solidFill>
                    <a:schemeClr val="tx2">
                      <a:lumMod val="75000"/>
                    </a:schemeClr>
                  </a:solidFill>
                </a:endParaRPr>
              </a:p>
            </p:txBody>
          </p:sp>
          <p:sp>
            <p:nvSpPr>
              <p:cNvPr id="11" name="îṩḷïḑè"/>
              <p:cNvSpPr/>
              <p:nvPr/>
            </p:nvSpPr>
            <p:spPr>
              <a:xfrm>
                <a:off x="1907069" y="4454974"/>
                <a:ext cx="878157" cy="1756314"/>
              </a:xfrm>
              <a:prstGeom prst="rect">
                <a:avLst/>
              </a:prstGeom>
              <a:solidFill>
                <a:srgbClr val="26A038"/>
              </a:solidFill>
              <a:ln w="9525">
                <a:noFill/>
                <a:round/>
              </a:ln>
            </p:spPr>
            <p:txBody>
              <a:bodyPr wrap="square" lIns="91440" tIns="45720" rIns="91440" bIns="45720"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r>
                  <a:rPr lang="en-US" altLang="zh-CN" dirty="0">
                    <a:solidFill>
                      <a:schemeClr val="bg1"/>
                    </a:solidFill>
                  </a:rPr>
                  <a:t>1</a:t>
                </a:r>
                <a:endParaRPr dirty="0">
                  <a:solidFill>
                    <a:schemeClr val="bg1"/>
                  </a:solidFill>
                </a:endParaRPr>
              </a:p>
            </p:txBody>
          </p:sp>
          <p:sp>
            <p:nvSpPr>
              <p:cNvPr id="12" name="isḻíḓê"/>
              <p:cNvSpPr/>
              <p:nvPr/>
            </p:nvSpPr>
            <p:spPr>
              <a:xfrm>
                <a:off x="4014646" y="3058705"/>
                <a:ext cx="351263" cy="354351"/>
              </a:xfrm>
              <a:prstGeom prst="rect">
                <a:avLst/>
              </a:prstGeom>
              <a:solidFill>
                <a:schemeClr val="bg1">
                  <a:lumMod val="75000"/>
                  <a:alpha val="30000"/>
                </a:schemeClr>
              </a:solidFill>
              <a:ln w="12700" cap="flat">
                <a:noFill/>
                <a:miter lim="400000"/>
              </a:ln>
              <a:effectLst/>
            </p:spPr>
            <p:txBody>
              <a:bodyPr wrap="square" lIns="91440" tIns="45720" rIns="91440" bIns="45720" numCol="1" anchor="t">
                <a:normAutofit fontScale="32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endParaRPr>
                  <a:solidFill>
                    <a:schemeClr val="tx2">
                      <a:lumMod val="75000"/>
                    </a:schemeClr>
                  </a:solidFill>
                </a:endParaRPr>
              </a:p>
            </p:txBody>
          </p:sp>
          <p:sp>
            <p:nvSpPr>
              <p:cNvPr id="13" name="îSḷîḑê"/>
              <p:cNvSpPr/>
              <p:nvPr/>
            </p:nvSpPr>
            <p:spPr>
              <a:xfrm>
                <a:off x="3136489" y="3058705"/>
                <a:ext cx="878157" cy="1756314"/>
              </a:xfrm>
              <a:prstGeom prst="rect">
                <a:avLst/>
              </a:prstGeom>
              <a:solidFill>
                <a:srgbClr val="15843B"/>
              </a:solidFill>
              <a:ln w="9525">
                <a:noFill/>
                <a:round/>
              </a:ln>
            </p:spPr>
            <p:txBody>
              <a:bodyPr wrap="square" lIns="91440" tIns="45720" rIns="91440" bIns="45720" anchor="ctr">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r>
                  <a:rPr lang="en-US" altLang="zh-CN" dirty="0">
                    <a:solidFill>
                      <a:schemeClr val="bg1"/>
                    </a:solidFill>
                  </a:rPr>
                  <a:t>2</a:t>
                </a:r>
                <a:endParaRPr dirty="0">
                  <a:solidFill>
                    <a:schemeClr val="bg1"/>
                  </a:solidFill>
                </a:endParaRPr>
              </a:p>
            </p:txBody>
          </p:sp>
          <p:sp>
            <p:nvSpPr>
              <p:cNvPr id="14" name="ïṣḷiḓe"/>
              <p:cNvSpPr/>
              <p:nvPr/>
            </p:nvSpPr>
            <p:spPr bwMode="auto">
              <a:xfrm>
                <a:off x="4146834" y="1212780"/>
                <a:ext cx="1320800" cy="2200276"/>
              </a:xfrm>
              <a:custGeom>
                <a:avLst/>
                <a:gdLst>
                  <a:gd name="T0" fmla="*/ 138 w 832"/>
                  <a:gd name="T1" fmla="*/ 1386 h 1386"/>
                  <a:gd name="T2" fmla="*/ 138 w 832"/>
                  <a:gd name="T3" fmla="*/ 330 h 1386"/>
                  <a:gd name="T4" fmla="*/ 0 w 832"/>
                  <a:gd name="T5" fmla="*/ 330 h 1386"/>
                  <a:gd name="T6" fmla="*/ 416 w 832"/>
                  <a:gd name="T7" fmla="*/ 0 h 1386"/>
                  <a:gd name="T8" fmla="*/ 832 w 832"/>
                  <a:gd name="T9" fmla="*/ 330 h 1386"/>
                  <a:gd name="T10" fmla="*/ 694 w 832"/>
                  <a:gd name="T11" fmla="*/ 330 h 1386"/>
                  <a:gd name="T12" fmla="*/ 694 w 832"/>
                  <a:gd name="T13" fmla="*/ 1386 h 1386"/>
                  <a:gd name="T14" fmla="*/ 138 w 832"/>
                  <a:gd name="T15" fmla="*/ 1386 h 1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1386">
                    <a:moveTo>
                      <a:pt x="138" y="1386"/>
                    </a:moveTo>
                    <a:lnTo>
                      <a:pt x="138" y="330"/>
                    </a:lnTo>
                    <a:lnTo>
                      <a:pt x="0" y="330"/>
                    </a:lnTo>
                    <a:lnTo>
                      <a:pt x="416" y="0"/>
                    </a:lnTo>
                    <a:lnTo>
                      <a:pt x="832" y="330"/>
                    </a:lnTo>
                    <a:lnTo>
                      <a:pt x="694" y="330"/>
                    </a:lnTo>
                    <a:lnTo>
                      <a:pt x="694" y="1386"/>
                    </a:lnTo>
                    <a:lnTo>
                      <a:pt x="138" y="1386"/>
                    </a:lnTo>
                    <a:close/>
                  </a:path>
                </a:pathLst>
              </a:custGeom>
              <a:solidFill>
                <a:srgbClr val="26A038"/>
              </a:solidFill>
              <a:ln w="9525">
                <a:noFill/>
                <a:round/>
              </a:ln>
            </p:spPr>
            <p:txBody>
              <a:bodyPr wrap="square" lIns="91440" tIns="45720" rIns="91440" bIns="45720" anchor="ctr">
                <a:noAutofit/>
              </a:bodyPr>
              <a:lstStyle/>
              <a:p>
                <a:pPr algn="ctr" hangingPunct="0">
                  <a:lnSpc>
                    <a:spcPct val="80000"/>
                  </a:lnSpc>
                  <a:spcBef>
                    <a:spcPts val="5500"/>
                  </a:spcBef>
                </a:pPr>
                <a:r>
                  <a:rPr lang="en-US" altLang="zh-CN" sz="5000" dirty="0">
                    <a:solidFill>
                      <a:schemeClr val="bg1"/>
                    </a:solidFill>
                  </a:rPr>
                  <a:t>3</a:t>
                </a:r>
                <a:endParaRPr lang="zh-CN" altLang="en-US" sz="5000" dirty="0">
                  <a:solidFill>
                    <a:schemeClr val="bg1"/>
                  </a:solidFill>
                </a:endParaRPr>
              </a:p>
            </p:txBody>
          </p:sp>
          <p:sp>
            <p:nvSpPr>
              <p:cNvPr id="16" name="işļîḑê"/>
              <p:cNvSpPr/>
              <p:nvPr/>
            </p:nvSpPr>
            <p:spPr>
              <a:xfrm>
                <a:off x="3042401" y="5216105"/>
                <a:ext cx="478054" cy="478054"/>
              </a:xfrm>
              <a:prstGeom prst="ellipse">
                <a:avLst/>
              </a:prstGeom>
              <a:solidFill>
                <a:srgbClr val="26A038"/>
              </a:solidFill>
              <a:ln w="9525">
                <a:noFill/>
                <a:round/>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de-DE">
                  <a:solidFill>
                    <a:schemeClr val="tx2">
                      <a:lumMod val="75000"/>
                    </a:schemeClr>
                  </a:solidFill>
                </a:endParaRPr>
              </a:p>
            </p:txBody>
          </p:sp>
          <p:sp>
            <p:nvSpPr>
              <p:cNvPr id="17" name="íSliḑé"/>
              <p:cNvSpPr/>
              <p:nvPr/>
            </p:nvSpPr>
            <p:spPr>
              <a:xfrm>
                <a:off x="3160057" y="5339931"/>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a:effectLst/>
            </p:spPr>
            <p:txBody>
              <a:bodyPr wrap="square" lIns="91440" tIns="45720" rIns="91440" bIns="45720" anchor="ctr" anchorCtr="0">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tx2">
                      <a:lumMod val="75000"/>
                    </a:schemeClr>
                  </a:solidFill>
                  <a:effectLst/>
                  <a:uLnTx/>
                  <a:uFillTx/>
                </a:endParaRPr>
              </a:p>
            </p:txBody>
          </p:sp>
          <p:sp>
            <p:nvSpPr>
              <p:cNvPr id="19" name="îşḻiḑé"/>
              <p:cNvSpPr/>
              <p:nvPr/>
            </p:nvSpPr>
            <p:spPr>
              <a:xfrm>
                <a:off x="5496209" y="2195183"/>
                <a:ext cx="478054" cy="478054"/>
              </a:xfrm>
              <a:prstGeom prst="ellipse">
                <a:avLst/>
              </a:prstGeom>
              <a:solidFill>
                <a:srgbClr val="26A038"/>
              </a:solidFill>
              <a:ln w="9525">
                <a:noFill/>
                <a:round/>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de-DE" dirty="0">
                  <a:solidFill>
                    <a:schemeClr val="tx2">
                      <a:lumMod val="75000"/>
                    </a:schemeClr>
                  </a:solidFill>
                </a:endParaRPr>
              </a:p>
            </p:txBody>
          </p:sp>
          <p:sp>
            <p:nvSpPr>
              <p:cNvPr id="20" name="iṩḷîďé"/>
              <p:cNvSpPr/>
              <p:nvPr/>
            </p:nvSpPr>
            <p:spPr>
              <a:xfrm>
                <a:off x="5613854" y="2319720"/>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a:effectLst/>
            </p:spPr>
            <p:txBody>
              <a:bodyPr wrap="square" lIns="91440" tIns="45720" rIns="91440" bIns="45720" anchor="ctr" anchorCtr="0">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chemeClr val="tx2">
                      <a:lumMod val="75000"/>
                    </a:schemeClr>
                  </a:solidFill>
                  <a:effectLst/>
                  <a:uLnTx/>
                  <a:uFillTx/>
                </a:endParaRPr>
              </a:p>
            </p:txBody>
          </p:sp>
          <p:sp>
            <p:nvSpPr>
              <p:cNvPr id="22" name="iṥļïďè"/>
              <p:cNvSpPr/>
              <p:nvPr/>
            </p:nvSpPr>
            <p:spPr>
              <a:xfrm>
                <a:off x="4271821" y="3819836"/>
                <a:ext cx="478054" cy="478054"/>
              </a:xfrm>
              <a:prstGeom prst="ellipse">
                <a:avLst/>
              </a:prstGeom>
              <a:solidFill>
                <a:srgbClr val="15843B"/>
              </a:solidFill>
              <a:ln w="9525">
                <a:noFill/>
                <a:round/>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de-DE">
                  <a:solidFill>
                    <a:schemeClr val="tx2">
                      <a:lumMod val="75000"/>
                    </a:schemeClr>
                  </a:solidFill>
                </a:endParaRPr>
              </a:p>
            </p:txBody>
          </p:sp>
          <p:sp>
            <p:nvSpPr>
              <p:cNvPr id="23" name="iṡ1íḋé"/>
              <p:cNvSpPr/>
              <p:nvPr/>
            </p:nvSpPr>
            <p:spPr>
              <a:xfrm>
                <a:off x="4389466" y="3943664"/>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a:effectLst/>
            </p:spPr>
            <p:txBody>
              <a:bodyPr wrap="square" lIns="91440" tIns="45720" rIns="91440" bIns="45720" anchor="ctr" anchorCtr="0">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2">
                      <a:lumMod val="75000"/>
                    </a:schemeClr>
                  </a:solidFill>
                  <a:effectLst/>
                  <a:uLnTx/>
                  <a:uFillTx/>
                </a:endParaRPr>
              </a:p>
            </p:txBody>
          </p:sp>
        </p:grpSp>
      </p:grpSp>
      <p:sp>
        <p:nvSpPr>
          <p:cNvPr id="24" name="文本框 23"/>
          <p:cNvSpPr txBox="1"/>
          <p:nvPr/>
        </p:nvSpPr>
        <p:spPr>
          <a:xfrm>
            <a:off x="1063625" y="671195"/>
            <a:ext cx="2704465" cy="553085"/>
          </a:xfrm>
          <a:prstGeom prst="rect">
            <a:avLst/>
          </a:prstGeom>
          <a:noFill/>
        </p:spPr>
        <p:txBody>
          <a:bodyPr wrap="none" rtlCol="0" anchor="t">
            <a:spAutoFit/>
          </a:bodyPr>
          <a:lstStyle/>
          <a:p>
            <a:pPr marL="0" marR="0" lvl="0" indent="0" algn="l" defTabSz="914400" rtl="0" eaLnBrk="1" fontAlgn="base" latinLnBrk="0" hangingPunct="1">
              <a:lnSpc>
                <a:spcPct val="150000"/>
              </a:lnSpc>
              <a:spcBef>
                <a:spcPct val="0"/>
              </a:spcBef>
              <a:spcAft>
                <a:spcPct val="0"/>
              </a:spcAft>
              <a:buClr>
                <a:srgbClr val="0563C1"/>
              </a:buClr>
              <a:buSzPct val="110000"/>
              <a:buFontTx/>
              <a:buNone/>
              <a:defRPr/>
            </a:pPr>
            <a:r>
              <a:rPr lang="en-US" altLang="zh-CN" sz="2000" noProof="0" dirty="0">
                <a:ln>
                  <a:noFill/>
                </a:ln>
                <a:solidFill>
                  <a:srgbClr val="0F0F0F"/>
                </a:solidFill>
                <a:effectLst/>
                <a:uLnTx/>
                <a:uFillTx/>
                <a:latin typeface="思源黑体 Medium" panose="020B0600000000000000" charset="-122"/>
                <a:ea typeface="思源黑体 Medium" panose="020B0600000000000000" charset="-122"/>
                <a:cs typeface="思源黑体 Medium" panose="020B0600000000000000" charset="-122"/>
                <a:sym typeface="+mn-ea"/>
              </a:rPr>
              <a:t>1-</a:t>
            </a:r>
            <a:r>
              <a:rPr lang="zh-CN" altLang="en-US" sz="2000" noProof="0" dirty="0">
                <a:ln>
                  <a:noFill/>
                </a:ln>
                <a:solidFill>
                  <a:srgbClr val="0F0F0F"/>
                </a:solidFill>
                <a:effectLst/>
                <a:uLnTx/>
                <a:uFillTx/>
                <a:latin typeface="思源黑体 Medium" panose="020B0600000000000000" charset="-122"/>
                <a:ea typeface="思源黑体 Medium" panose="020B0600000000000000" charset="-122"/>
                <a:cs typeface="思源黑体 Medium" panose="020B0600000000000000" charset="-122"/>
                <a:sym typeface="+mn-ea"/>
              </a:rPr>
              <a:t>事故应急预案的演练</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圆角矩形 1"/>
          <p:cNvSpPr/>
          <p:nvPr/>
        </p:nvSpPr>
        <p:spPr>
          <a:xfrm>
            <a:off x="1075055" y="1442720"/>
            <a:ext cx="10329545" cy="27228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933A"/>
              </a:solidFill>
              <a:latin typeface="印品招牌体 中黑（非商用）" panose="02000500000000000000" pitchFamily="2" charset="-122"/>
              <a:ea typeface="印品招牌体 中黑（非商用）" panose="02000500000000000000" pitchFamily="2" charset="-122"/>
            </a:endParaRPr>
          </a:p>
        </p:txBody>
      </p:sp>
      <p:sp>
        <p:nvSpPr>
          <p:cNvPr id="39" name="文本框 38"/>
          <p:cNvSpPr txBox="1"/>
          <p:nvPr>
            <p:custDataLst>
              <p:tags r:id="rId2"/>
            </p:custDataLst>
          </p:nvPr>
        </p:nvSpPr>
        <p:spPr>
          <a:xfrm>
            <a:off x="4801870" y="1788477"/>
            <a:ext cx="2783205" cy="786765"/>
          </a:xfrm>
          <a:prstGeom prst="rect">
            <a:avLst/>
          </a:prstGeom>
          <a:noFill/>
        </p:spPr>
        <p:txBody>
          <a:bodyPr wrap="square" lIns="91440" tIns="45720" rIns="91440" bIns="45720" rtlCol="0" anchor="b" anchorCtr="0">
            <a:scene3d>
              <a:camera prst="orthographicFront"/>
              <a:lightRig rig="threePt" dir="t">
                <a:rot lat="0" lon="0" rev="0"/>
              </a:lightRig>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pPr>
            <a:r>
              <a:rPr kumimoji="0" lang="zh-CN" altLang="en-US" sz="3600" spc="200" baseline="0" noProof="0" dirty="0">
                <a:ln>
                  <a:noFill/>
                </a:ln>
                <a:solidFill>
                  <a:srgbClr val="1B933A"/>
                </a:solidFill>
                <a:effectLst/>
                <a:uLnTx/>
                <a:uFillTx/>
                <a:latin typeface="印品招牌体 中黑（非商用）" panose="02000500000000000000" pitchFamily="2" charset="-122"/>
                <a:ea typeface="印品招牌体 中黑（非商用）" panose="02000500000000000000" pitchFamily="2" charset="-122"/>
                <a:sym typeface="Arial" panose="020B0604020202020204" pitchFamily="34" charset="0"/>
              </a:rPr>
              <a:t>第一章节</a:t>
            </a:r>
          </a:p>
        </p:txBody>
      </p:sp>
      <p:cxnSp>
        <p:nvCxnSpPr>
          <p:cNvPr id="42" name="直接连接符 41"/>
          <p:cNvCxnSpPr/>
          <p:nvPr>
            <p:custDataLst>
              <p:tags r:id="rId3"/>
            </p:custDataLst>
          </p:nvPr>
        </p:nvCxnSpPr>
        <p:spPr>
          <a:xfrm>
            <a:off x="3696970" y="2206942"/>
            <a:ext cx="755015" cy="0"/>
          </a:xfrm>
          <a:prstGeom prst="line">
            <a:avLst/>
          </a:prstGeom>
          <a:noFill/>
          <a:ln w="6350" cap="flat" cmpd="sng" algn="ctr">
            <a:solidFill>
              <a:srgbClr val="1B933A"/>
            </a:solidFill>
            <a:prstDash val="solid"/>
            <a:miter lim="800000"/>
          </a:ln>
          <a:effectLst/>
        </p:spPr>
      </p:cxnSp>
      <p:cxnSp>
        <p:nvCxnSpPr>
          <p:cNvPr id="43" name="直接连接符 42"/>
          <p:cNvCxnSpPr/>
          <p:nvPr>
            <p:custDataLst>
              <p:tags r:id="rId4"/>
            </p:custDataLst>
          </p:nvPr>
        </p:nvCxnSpPr>
        <p:spPr>
          <a:xfrm>
            <a:off x="7741285" y="2206942"/>
            <a:ext cx="755015" cy="0"/>
          </a:xfrm>
          <a:prstGeom prst="line">
            <a:avLst/>
          </a:prstGeom>
          <a:noFill/>
          <a:ln w="6350" cap="flat" cmpd="sng" algn="ctr">
            <a:solidFill>
              <a:srgbClr val="1B933A"/>
            </a:solidFill>
            <a:prstDash val="solid"/>
            <a:miter lim="800000"/>
          </a:ln>
          <a:effectLst/>
        </p:spPr>
      </p:cxnSp>
      <p:sp>
        <p:nvSpPr>
          <p:cNvPr id="4" name="矩形 3"/>
          <p:cNvSpPr/>
          <p:nvPr>
            <p:custDataLst>
              <p:tags r:id="rId5"/>
            </p:custDataLst>
          </p:nvPr>
        </p:nvSpPr>
        <p:spPr>
          <a:xfrm>
            <a:off x="4801870" y="2575242"/>
            <a:ext cx="2782570" cy="307975"/>
          </a:xfrm>
          <a:prstGeom prst="rect">
            <a:avLst/>
          </a:prstGeom>
        </p:spPr>
        <p:txBody>
          <a:bodyPr wrap="square">
            <a:normAutofit fontScale="97500"/>
          </a:bodyPr>
          <a:lstStyle/>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400" spc="200" baseline="0" noProof="0" dirty="0">
                <a:ln>
                  <a:noFill/>
                </a:ln>
                <a:solidFill>
                  <a:srgbClr val="1B933A"/>
                </a:solidFill>
                <a:effectLst/>
                <a:uLnTx/>
                <a:uFillTx/>
                <a:latin typeface="印品招牌体 中黑（非商用）" panose="02000500000000000000" pitchFamily="2" charset="-122"/>
                <a:ea typeface="印品招牌体 中黑（非商用）" panose="02000500000000000000" pitchFamily="2" charset="-122"/>
                <a:sym typeface="Arial" panose="020B0604020202020204" pitchFamily="34" charset="0"/>
              </a:rPr>
              <a:t>PART ONE</a:t>
            </a:r>
          </a:p>
        </p:txBody>
      </p:sp>
      <p:sp>
        <p:nvSpPr>
          <p:cNvPr id="5" name="标题 2"/>
          <p:cNvSpPr>
            <a:spLocks noGrp="1"/>
          </p:cNvSpPr>
          <p:nvPr>
            <p:custDataLst>
              <p:tags r:id="rId6"/>
            </p:custDataLst>
          </p:nvPr>
        </p:nvSpPr>
        <p:spPr>
          <a:xfrm>
            <a:off x="3351847" y="2982277"/>
            <a:ext cx="5683250" cy="971550"/>
          </a:xfrm>
          <a:prstGeom prst="rect">
            <a:avLst/>
          </a:prstGeom>
        </p:spPr>
        <p:txBody>
          <a:bodyPr vert="horz" wrap="square" lIns="91440" tIns="45720" rIns="91440" bIns="45720" rtlCol="0" anchor="ctr" anchorCtr="0">
            <a:normAutofit/>
          </a:bodyPr>
          <a:lstStyle>
            <a:lvl1pPr marL="0" marR="0" indent="0" algn="ctr"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u="none" strike="noStrike" kern="1200" cap="none" spc="500" normalizeH="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zh-CN" altLang="en-US" sz="5400" dirty="0">
                <a:solidFill>
                  <a:srgbClr val="1B933A"/>
                </a:solidFill>
                <a:latin typeface="印品招牌体 中黑（非商用）" panose="02000500000000000000" pitchFamily="2" charset="-122"/>
                <a:ea typeface="印品招牌体 中黑（非商用）" panose="02000500000000000000" pitchFamily="2" charset="-122"/>
              </a:rPr>
              <a:t>总则</a:t>
            </a:r>
          </a:p>
        </p:txBody>
      </p:sp>
      <p:cxnSp>
        <p:nvCxnSpPr>
          <p:cNvPr id="7" name="line01"/>
          <p:cNvCxnSpPr/>
          <p:nvPr/>
        </p:nvCxnSpPr>
        <p:spPr>
          <a:xfrm>
            <a:off x="8118475" y="2206625"/>
            <a:ext cx="635" cy="6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9" name="line01"/>
          <p:cNvCxnSpPr/>
          <p:nvPr/>
        </p:nvCxnSpPr>
        <p:spPr>
          <a:xfrm>
            <a:off x="8118475" y="2206625"/>
            <a:ext cx="635" cy="635"/>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1"/>
          <a:stretch>
            <a:fillRect/>
          </a:stretch>
        </a:blipFill>
        <a:effectLst/>
      </p:bgPr>
    </p:bg>
    <p:spTree>
      <p:nvGrpSpPr>
        <p:cNvPr id="1" name=""/>
        <p:cNvGrpSpPr/>
        <p:nvPr/>
      </p:nvGrpSpPr>
      <p:grpSpPr>
        <a:xfrm>
          <a:off x="0" y="0"/>
          <a:ext cx="0" cy="0"/>
          <a:chOff x="0" y="0"/>
          <a:chExt cx="0" cy="0"/>
        </a:xfrm>
      </p:grpSpPr>
      <p:sp>
        <p:nvSpPr>
          <p:cNvPr id="47" name="矩形: 圆角 46">
            <a:extLst>
              <a:ext uri="{FF2B5EF4-FFF2-40B4-BE49-F238E27FC236}">
                <a16:creationId xmlns:a16="http://schemas.microsoft.com/office/drawing/2014/main" id="{8C6BF209-A5F7-4F6F-A610-EEF07FC4B422}"/>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2"/>
            </p:custDataLst>
          </p:nvPr>
        </p:nvSpPr>
        <p:spPr>
          <a:xfrm>
            <a:off x="1026160" y="808355"/>
            <a:ext cx="2759710" cy="464820"/>
          </a:xfrm>
          <a:prstGeom prst="rect">
            <a:avLst/>
          </a:prstGeom>
          <a:noFill/>
        </p:spPr>
        <p:txBody>
          <a:bodyPr wrap="square" lIns="63500" tIns="25400" rIns="63500" bIns="25400" rtlCol="0" anchor="t" anchorCtr="0">
            <a:normAutofit/>
          </a:bodyPr>
          <a:lstStyle/>
          <a:p>
            <a:pPr marL="0" indent="0" algn="l">
              <a:lnSpc>
                <a:spcPct val="100000"/>
              </a:lnSpc>
              <a:spcBef>
                <a:spcPts val="0"/>
              </a:spcBef>
              <a:spcAft>
                <a:spcPts val="0"/>
              </a:spcAft>
              <a:buSzPct val="100000"/>
              <a:buNone/>
            </a:pPr>
            <a:r>
              <a:rPr lang="en-US" altLang="zh-CN" sz="2000" u="none" strike="noStrike" spc="160" baseline="0" dirty="0">
                <a:solidFill>
                  <a:schemeClr val="tx1"/>
                </a:solidFill>
                <a:uLnTx/>
                <a:uFillTx/>
                <a:latin typeface="思源黑体" panose="020B0500000000000000" pitchFamily="34" charset="-122"/>
                <a:ea typeface="思源黑体" panose="020B0500000000000000" pitchFamily="34" charset="-122"/>
                <a:cs typeface="思源黑体" panose="020B0500000000000000" pitchFamily="34" charset="-122"/>
              </a:rPr>
              <a:t>2-</a:t>
            </a:r>
            <a:r>
              <a:rPr lang="zh-CN" altLang="en-US" sz="2000" u="none" strike="noStrike" spc="160" baseline="0" dirty="0">
                <a:solidFill>
                  <a:schemeClr val="tx1"/>
                </a:solidFill>
                <a:uLnTx/>
                <a:uFillTx/>
                <a:latin typeface="思源黑体" panose="020B0500000000000000" pitchFamily="34" charset="-122"/>
                <a:ea typeface="思源黑体" panose="020B0500000000000000" pitchFamily="34" charset="-122"/>
                <a:cs typeface="思源黑体" panose="020B0500000000000000" pitchFamily="34" charset="-122"/>
              </a:rPr>
              <a:t>应急演练的必要性</a:t>
            </a:r>
          </a:p>
        </p:txBody>
      </p:sp>
      <p:sp>
        <p:nvSpPr>
          <p:cNvPr id="2" name="矩形: 圆角 3"/>
          <p:cNvSpPr/>
          <p:nvPr>
            <p:custDataLst>
              <p:tags r:id="rId3"/>
            </p:custDataLst>
          </p:nvPr>
        </p:nvSpPr>
        <p:spPr>
          <a:xfrm>
            <a:off x="1453329" y="1556180"/>
            <a:ext cx="4545244" cy="1120386"/>
          </a:xfrm>
          <a:prstGeom prst="round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5" name="Freeform 8"/>
          <p:cNvSpPr/>
          <p:nvPr>
            <p:custDataLst>
              <p:tags r:id="rId4"/>
            </p:custDataLst>
          </p:nvPr>
        </p:nvSpPr>
        <p:spPr>
          <a:xfrm>
            <a:off x="5311336" y="2260403"/>
            <a:ext cx="687236" cy="416164"/>
          </a:xfrm>
          <a:custGeom>
            <a:avLst/>
            <a:gdLst>
              <a:gd name="connsiteX0" fmla="*/ 486596 w 750919"/>
              <a:gd name="connsiteY0" fmla="*/ 0 h 454668"/>
              <a:gd name="connsiteX1" fmla="*/ 541106 w 750919"/>
              <a:gd name="connsiteY1" fmla="*/ 22582 h 454668"/>
              <a:gd name="connsiteX2" fmla="*/ 750919 w 750919"/>
              <a:gd name="connsiteY2" fmla="*/ 232392 h 454668"/>
              <a:gd name="connsiteX3" fmla="*/ 750916 w 750919"/>
              <a:gd name="connsiteY3" fmla="*/ 454666 h 454668"/>
              <a:gd name="connsiteX4" fmla="*/ 0 w 750919"/>
              <a:gd name="connsiteY4" fmla="*/ 454668 h 454668"/>
              <a:gd name="connsiteX5" fmla="*/ 432087 w 750919"/>
              <a:gd name="connsiteY5" fmla="*/ 22580 h 454668"/>
              <a:gd name="connsiteX6" fmla="*/ 486596 w 750919"/>
              <a:gd name="connsiteY6" fmla="*/ 0 h 4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919" h="454668">
                <a:moveTo>
                  <a:pt x="486596" y="0"/>
                </a:moveTo>
                <a:cubicBezTo>
                  <a:pt x="506324" y="1"/>
                  <a:pt x="526055" y="7528"/>
                  <a:pt x="541106" y="22582"/>
                </a:cubicBezTo>
                <a:lnTo>
                  <a:pt x="750919" y="232392"/>
                </a:lnTo>
                <a:lnTo>
                  <a:pt x="750916" y="454666"/>
                </a:lnTo>
                <a:lnTo>
                  <a:pt x="0" y="454668"/>
                </a:lnTo>
                <a:lnTo>
                  <a:pt x="432087" y="22580"/>
                </a:lnTo>
                <a:cubicBezTo>
                  <a:pt x="447140" y="7527"/>
                  <a:pt x="466869" y="2"/>
                  <a:pt x="486596" y="0"/>
                </a:cubicBezTo>
                <a:close/>
              </a:path>
            </a:pathLst>
          </a:custGeom>
          <a:solidFill>
            <a:srgbClr val="075C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思源黑体" panose="020B0500000000000000" pitchFamily="34" charset="-122"/>
              <a:ea typeface="思源黑体" panose="020B0500000000000000" pitchFamily="34" charset="-122"/>
            </a:endParaRPr>
          </a:p>
        </p:txBody>
      </p:sp>
      <p:sp>
        <p:nvSpPr>
          <p:cNvPr id="6" name="Freeform 9"/>
          <p:cNvSpPr/>
          <p:nvPr>
            <p:custDataLst>
              <p:tags r:id="rId5"/>
            </p:custDataLst>
          </p:nvPr>
        </p:nvSpPr>
        <p:spPr>
          <a:xfrm>
            <a:off x="5595148" y="2266065"/>
            <a:ext cx="403424" cy="410502"/>
          </a:xfrm>
          <a:custGeom>
            <a:avLst/>
            <a:gdLst>
              <a:gd name="connsiteX0" fmla="*/ 440961 w 440961"/>
              <a:gd name="connsiteY0" fmla="*/ 0 h 448166"/>
              <a:gd name="connsiteX1" fmla="*/ 440961 w 440961"/>
              <a:gd name="connsiteY1" fmla="*/ 448166 h 448166"/>
              <a:gd name="connsiteX2" fmla="*/ 0 w 440961"/>
              <a:gd name="connsiteY2" fmla="*/ 448165 h 448166"/>
              <a:gd name="connsiteX3" fmla="*/ 15975 w 440961"/>
              <a:gd name="connsiteY3" fmla="*/ 409603 h 448166"/>
              <a:gd name="connsiteX4" fmla="*/ 408747 w 440961"/>
              <a:gd name="connsiteY4" fmla="*/ 16829 h 448166"/>
              <a:gd name="connsiteX5" fmla="*/ 431244 w 440961"/>
              <a:gd name="connsiteY5" fmla="*/ 1890 h 44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61" h="448166">
                <a:moveTo>
                  <a:pt x="440961" y="0"/>
                </a:moveTo>
                <a:lnTo>
                  <a:pt x="440961" y="448166"/>
                </a:lnTo>
                <a:lnTo>
                  <a:pt x="0" y="448165"/>
                </a:lnTo>
                <a:lnTo>
                  <a:pt x="15975" y="409603"/>
                </a:lnTo>
                <a:lnTo>
                  <a:pt x="408747" y="16829"/>
                </a:lnTo>
                <a:cubicBezTo>
                  <a:pt x="415388" y="10190"/>
                  <a:pt x="423058" y="5210"/>
                  <a:pt x="431244" y="1890"/>
                </a:cubicBezTo>
                <a:close/>
              </a:path>
            </a:pathLst>
          </a:custGeom>
          <a:solidFill>
            <a:srgbClr val="1A69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9" name="任意多边形: 形状 8"/>
          <p:cNvSpPr/>
          <p:nvPr>
            <p:custDataLst>
              <p:tags r:id="rId6"/>
            </p:custDataLst>
          </p:nvPr>
        </p:nvSpPr>
        <p:spPr>
          <a:xfrm>
            <a:off x="1453329" y="1556180"/>
            <a:ext cx="1068012" cy="1120386"/>
          </a:xfrm>
          <a:custGeom>
            <a:avLst/>
            <a:gdLst>
              <a:gd name="connsiteX0" fmla="*/ 203998 w 1166811"/>
              <a:gd name="connsiteY0" fmla="*/ 0 h 1223961"/>
              <a:gd name="connsiteX1" fmla="*/ 1166811 w 1166811"/>
              <a:gd name="connsiteY1" fmla="*/ 0 h 1223961"/>
              <a:gd name="connsiteX2" fmla="*/ 1166811 w 1166811"/>
              <a:gd name="connsiteY2" fmla="*/ 1223961 h 1223961"/>
              <a:gd name="connsiteX3" fmla="*/ 203998 w 1166811"/>
              <a:gd name="connsiteY3" fmla="*/ 1223961 h 1223961"/>
              <a:gd name="connsiteX4" fmla="*/ 0 w 1166811"/>
              <a:gd name="connsiteY4" fmla="*/ 1019963 h 1223961"/>
              <a:gd name="connsiteX5" fmla="*/ 0 w 1166811"/>
              <a:gd name="connsiteY5" fmla="*/ 203998 h 1223961"/>
              <a:gd name="connsiteX6" fmla="*/ 203998 w 1166811"/>
              <a:gd name="connsiteY6"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811" h="1223961">
                <a:moveTo>
                  <a:pt x="203998" y="0"/>
                </a:moveTo>
                <a:lnTo>
                  <a:pt x="1166811" y="0"/>
                </a:lnTo>
                <a:lnTo>
                  <a:pt x="1166811" y="1223961"/>
                </a:lnTo>
                <a:lnTo>
                  <a:pt x="203998" y="1223961"/>
                </a:lnTo>
                <a:cubicBezTo>
                  <a:pt x="91333" y="1223961"/>
                  <a:pt x="0" y="1132628"/>
                  <a:pt x="0" y="1019963"/>
                </a:cubicBezTo>
                <a:lnTo>
                  <a:pt x="0" y="203998"/>
                </a:lnTo>
                <a:cubicBezTo>
                  <a:pt x="0" y="91333"/>
                  <a:pt x="91333" y="0"/>
                  <a:pt x="203998" y="0"/>
                </a:cubicBezTo>
                <a:close/>
              </a:path>
            </a:pathLst>
          </a:cu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11" name="TextBox 21"/>
          <p:cNvSpPr txBox="1"/>
          <p:nvPr>
            <p:custDataLst>
              <p:tags r:id="rId7"/>
            </p:custDataLst>
          </p:nvPr>
        </p:nvSpPr>
        <p:spPr>
          <a:xfrm>
            <a:off x="2775427" y="1593692"/>
            <a:ext cx="2848740" cy="1026254"/>
          </a:xfrm>
          <a:prstGeom prst="rect">
            <a:avLst/>
          </a:prstGeom>
          <a:noFill/>
        </p:spPr>
        <p:txBody>
          <a:bodyPr wrap="square" rtlCol="0" anchor="ctr">
            <a:normAutofit/>
          </a:bodyPr>
          <a:lstStyle/>
          <a:p>
            <a:pPr marL="0" lvl="0" indent="0" algn="l">
              <a:lnSpc>
                <a:spcPct val="120000"/>
              </a:lnSpc>
              <a:spcBef>
                <a:spcPts val="0"/>
              </a:spcBef>
              <a:spcAft>
                <a:spcPts val="800"/>
              </a:spcAft>
              <a:buSzPct val="100000"/>
              <a:buNone/>
            </a:pPr>
            <a:r>
              <a:rPr lang="en-US" altLang="zh-CN" sz="1600" u="none" strike="noStrike" spc="100" baseline="0" dirty="0" err="1">
                <a:solidFill>
                  <a:schemeClr val="tx1"/>
                </a:solidFill>
                <a:uLnTx/>
                <a:uFillTx/>
                <a:latin typeface="思源黑体" panose="020B0500000000000000" pitchFamily="34" charset="-122"/>
                <a:ea typeface="思源黑体" panose="020B0500000000000000" pitchFamily="34" charset="-122"/>
                <a:sym typeface="+mn-ea"/>
              </a:rPr>
              <a:t>可在事故真正发生前暴露预案和程序的缺陷</a:t>
            </a:r>
            <a:endParaRPr lang="en-US" altLang="zh-CN" sz="1600" u="none" strike="noStrike" spc="100" baseline="0" dirty="0">
              <a:solidFill>
                <a:schemeClr val="tx1"/>
              </a:solidFill>
              <a:uLnTx/>
              <a:uFillTx/>
              <a:latin typeface="思源黑体" panose="020B0500000000000000" pitchFamily="34" charset="-122"/>
              <a:ea typeface="思源黑体" panose="020B0500000000000000" pitchFamily="34" charset="-122"/>
              <a:sym typeface="+mn-ea"/>
            </a:endParaRPr>
          </a:p>
        </p:txBody>
      </p:sp>
      <p:sp>
        <p:nvSpPr>
          <p:cNvPr id="12"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8"/>
            </p:custDataLst>
          </p:nvPr>
        </p:nvSpPr>
        <p:spPr>
          <a:xfrm>
            <a:off x="1571525" y="1747276"/>
            <a:ext cx="910181" cy="777830"/>
          </a:xfrm>
          <a:prstGeom prst="rect">
            <a:avLst/>
          </a:prstGeom>
          <a:noFill/>
        </p:spPr>
        <p:txBody>
          <a:bodyPr wrap="square" rtlCol="0" anchor="ctr">
            <a:normAutofit fontScale="90000"/>
          </a:bodyPr>
          <a:lstStyle/>
          <a:p>
            <a:pPr marL="0" algn="ctr">
              <a:lnSpc>
                <a:spcPct val="100000"/>
              </a:lnSpc>
              <a:spcBef>
                <a:spcPts val="0"/>
              </a:spcBef>
              <a:spcAft>
                <a:spcPts val="800"/>
              </a:spcAft>
            </a:pPr>
            <a:r>
              <a:rPr lang="en-US" sz="4400" b="1" spc="360" dirty="0">
                <a:solidFill>
                  <a:schemeClr val="lt1"/>
                </a:solidFill>
                <a:latin typeface="思源黑体" panose="020B0500000000000000" pitchFamily="34" charset="-122"/>
                <a:ea typeface="思源黑体" panose="020B0500000000000000" pitchFamily="34" charset="-122"/>
                <a:cs typeface="Montserrat Black"/>
              </a:rPr>
              <a:t>01</a:t>
            </a:r>
          </a:p>
        </p:txBody>
      </p:sp>
      <p:sp>
        <p:nvSpPr>
          <p:cNvPr id="7" name="矩形: 圆角 3"/>
          <p:cNvSpPr/>
          <p:nvPr>
            <p:custDataLst>
              <p:tags r:id="rId9"/>
            </p:custDataLst>
          </p:nvPr>
        </p:nvSpPr>
        <p:spPr>
          <a:xfrm>
            <a:off x="6235337" y="1556180"/>
            <a:ext cx="4545244" cy="1120386"/>
          </a:xfrm>
          <a:prstGeom prst="round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8" name="Freeform 8"/>
          <p:cNvSpPr/>
          <p:nvPr>
            <p:custDataLst>
              <p:tags r:id="rId10"/>
            </p:custDataLst>
          </p:nvPr>
        </p:nvSpPr>
        <p:spPr>
          <a:xfrm>
            <a:off x="10093345" y="2260403"/>
            <a:ext cx="687236" cy="416164"/>
          </a:xfrm>
          <a:custGeom>
            <a:avLst/>
            <a:gdLst>
              <a:gd name="connsiteX0" fmla="*/ 486596 w 750919"/>
              <a:gd name="connsiteY0" fmla="*/ 0 h 454668"/>
              <a:gd name="connsiteX1" fmla="*/ 541106 w 750919"/>
              <a:gd name="connsiteY1" fmla="*/ 22582 h 454668"/>
              <a:gd name="connsiteX2" fmla="*/ 750919 w 750919"/>
              <a:gd name="connsiteY2" fmla="*/ 232392 h 454668"/>
              <a:gd name="connsiteX3" fmla="*/ 750916 w 750919"/>
              <a:gd name="connsiteY3" fmla="*/ 454666 h 454668"/>
              <a:gd name="connsiteX4" fmla="*/ 0 w 750919"/>
              <a:gd name="connsiteY4" fmla="*/ 454668 h 454668"/>
              <a:gd name="connsiteX5" fmla="*/ 432087 w 750919"/>
              <a:gd name="connsiteY5" fmla="*/ 22580 h 454668"/>
              <a:gd name="connsiteX6" fmla="*/ 486596 w 750919"/>
              <a:gd name="connsiteY6" fmla="*/ 0 h 4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919" h="454668">
                <a:moveTo>
                  <a:pt x="486596" y="0"/>
                </a:moveTo>
                <a:cubicBezTo>
                  <a:pt x="506324" y="1"/>
                  <a:pt x="526055" y="7528"/>
                  <a:pt x="541106" y="22582"/>
                </a:cubicBezTo>
                <a:lnTo>
                  <a:pt x="750919" y="232392"/>
                </a:lnTo>
                <a:lnTo>
                  <a:pt x="750916" y="454666"/>
                </a:lnTo>
                <a:lnTo>
                  <a:pt x="0" y="454668"/>
                </a:lnTo>
                <a:lnTo>
                  <a:pt x="432087" y="22580"/>
                </a:lnTo>
                <a:cubicBezTo>
                  <a:pt x="447140" y="7527"/>
                  <a:pt x="466869" y="2"/>
                  <a:pt x="486596" y="0"/>
                </a:cubicBezTo>
                <a:close/>
              </a:path>
            </a:pathLst>
          </a:custGeom>
          <a:solidFill>
            <a:srgbClr val="80AB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思源黑体" panose="020B0500000000000000" pitchFamily="34" charset="-122"/>
              <a:ea typeface="思源黑体" panose="020B0500000000000000" pitchFamily="34" charset="-122"/>
            </a:endParaRPr>
          </a:p>
        </p:txBody>
      </p:sp>
      <p:sp>
        <p:nvSpPr>
          <p:cNvPr id="10" name="Freeform 9"/>
          <p:cNvSpPr/>
          <p:nvPr>
            <p:custDataLst>
              <p:tags r:id="rId11"/>
            </p:custDataLst>
          </p:nvPr>
        </p:nvSpPr>
        <p:spPr>
          <a:xfrm>
            <a:off x="10377157" y="2266065"/>
            <a:ext cx="403424" cy="410502"/>
          </a:xfrm>
          <a:custGeom>
            <a:avLst/>
            <a:gdLst>
              <a:gd name="connsiteX0" fmla="*/ 440961 w 440961"/>
              <a:gd name="connsiteY0" fmla="*/ 0 h 448166"/>
              <a:gd name="connsiteX1" fmla="*/ 440961 w 440961"/>
              <a:gd name="connsiteY1" fmla="*/ 448166 h 448166"/>
              <a:gd name="connsiteX2" fmla="*/ 0 w 440961"/>
              <a:gd name="connsiteY2" fmla="*/ 448165 h 448166"/>
              <a:gd name="connsiteX3" fmla="*/ 15975 w 440961"/>
              <a:gd name="connsiteY3" fmla="*/ 409603 h 448166"/>
              <a:gd name="connsiteX4" fmla="*/ 408747 w 440961"/>
              <a:gd name="connsiteY4" fmla="*/ 16829 h 448166"/>
              <a:gd name="connsiteX5" fmla="*/ 431244 w 440961"/>
              <a:gd name="connsiteY5" fmla="*/ 1890 h 44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61" h="448166">
                <a:moveTo>
                  <a:pt x="440961" y="0"/>
                </a:moveTo>
                <a:lnTo>
                  <a:pt x="440961" y="448166"/>
                </a:lnTo>
                <a:lnTo>
                  <a:pt x="0" y="448165"/>
                </a:lnTo>
                <a:lnTo>
                  <a:pt x="15975" y="409603"/>
                </a:lnTo>
                <a:lnTo>
                  <a:pt x="408747" y="16829"/>
                </a:lnTo>
                <a:cubicBezTo>
                  <a:pt x="415388" y="10190"/>
                  <a:pt x="423058" y="5210"/>
                  <a:pt x="431244" y="1890"/>
                </a:cubicBezTo>
                <a:close/>
              </a:path>
            </a:pathLst>
          </a:custGeom>
          <a:solidFill>
            <a:srgbClr val="1A69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13" name="任意多边形: 形状 8"/>
          <p:cNvSpPr/>
          <p:nvPr>
            <p:custDataLst>
              <p:tags r:id="rId12"/>
            </p:custDataLst>
          </p:nvPr>
        </p:nvSpPr>
        <p:spPr>
          <a:xfrm>
            <a:off x="6235337" y="1556180"/>
            <a:ext cx="1068012" cy="1120386"/>
          </a:xfrm>
          <a:custGeom>
            <a:avLst/>
            <a:gdLst>
              <a:gd name="connsiteX0" fmla="*/ 203998 w 1166811"/>
              <a:gd name="connsiteY0" fmla="*/ 0 h 1223961"/>
              <a:gd name="connsiteX1" fmla="*/ 1166811 w 1166811"/>
              <a:gd name="connsiteY1" fmla="*/ 0 h 1223961"/>
              <a:gd name="connsiteX2" fmla="*/ 1166811 w 1166811"/>
              <a:gd name="connsiteY2" fmla="*/ 1223961 h 1223961"/>
              <a:gd name="connsiteX3" fmla="*/ 203998 w 1166811"/>
              <a:gd name="connsiteY3" fmla="*/ 1223961 h 1223961"/>
              <a:gd name="connsiteX4" fmla="*/ 0 w 1166811"/>
              <a:gd name="connsiteY4" fmla="*/ 1019963 h 1223961"/>
              <a:gd name="connsiteX5" fmla="*/ 0 w 1166811"/>
              <a:gd name="connsiteY5" fmla="*/ 203998 h 1223961"/>
              <a:gd name="connsiteX6" fmla="*/ 203998 w 1166811"/>
              <a:gd name="connsiteY6"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811" h="1223961">
                <a:moveTo>
                  <a:pt x="203998" y="0"/>
                </a:moveTo>
                <a:lnTo>
                  <a:pt x="1166811" y="0"/>
                </a:lnTo>
                <a:lnTo>
                  <a:pt x="1166811" y="1223961"/>
                </a:lnTo>
                <a:lnTo>
                  <a:pt x="203998" y="1223961"/>
                </a:lnTo>
                <a:cubicBezTo>
                  <a:pt x="91333" y="1223961"/>
                  <a:pt x="0" y="1132628"/>
                  <a:pt x="0" y="1019963"/>
                </a:cubicBezTo>
                <a:lnTo>
                  <a:pt x="0" y="203998"/>
                </a:lnTo>
                <a:cubicBezTo>
                  <a:pt x="0" y="91333"/>
                  <a:pt x="91333" y="0"/>
                  <a:pt x="203998" y="0"/>
                </a:cubicBezTo>
                <a:close/>
              </a:path>
            </a:pathLst>
          </a:cu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14" name="TextBox 21"/>
          <p:cNvSpPr txBox="1"/>
          <p:nvPr>
            <p:custDataLst>
              <p:tags r:id="rId13"/>
            </p:custDataLst>
          </p:nvPr>
        </p:nvSpPr>
        <p:spPr>
          <a:xfrm>
            <a:off x="7557436" y="1593692"/>
            <a:ext cx="2848740" cy="1026254"/>
          </a:xfrm>
          <a:prstGeom prst="rect">
            <a:avLst/>
          </a:prstGeom>
          <a:noFill/>
        </p:spPr>
        <p:txBody>
          <a:bodyPr wrap="square" rtlCol="0" anchor="ctr">
            <a:normAutofit/>
          </a:bodyPr>
          <a:lstStyle/>
          <a:p>
            <a:pPr marL="0" lvl="0" indent="0" algn="l">
              <a:lnSpc>
                <a:spcPct val="120000"/>
              </a:lnSpc>
              <a:spcBef>
                <a:spcPts val="0"/>
              </a:spcBef>
              <a:spcAft>
                <a:spcPts val="800"/>
              </a:spcAft>
              <a:buSzPct val="100000"/>
              <a:buNone/>
            </a:pPr>
            <a:r>
              <a:rPr lang="en-US" altLang="zh-CN" sz="1600" u="none" strike="noStrike" spc="160" baseline="0">
                <a:solidFill>
                  <a:schemeClr val="tx1"/>
                </a:solidFill>
                <a:uLnTx/>
                <a:uFillTx/>
                <a:latin typeface="思源黑体" panose="020B0500000000000000" pitchFamily="34" charset="-122"/>
                <a:ea typeface="思源黑体" panose="020B0500000000000000" pitchFamily="34" charset="-122"/>
                <a:sym typeface="+mn-ea"/>
              </a:rPr>
              <a:t>提高应急人员的熟练程度和技术水平</a:t>
            </a:r>
          </a:p>
        </p:txBody>
      </p:sp>
      <p:sp>
        <p:nvSpPr>
          <p:cNvPr id="15"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14"/>
            </p:custDataLst>
          </p:nvPr>
        </p:nvSpPr>
        <p:spPr>
          <a:xfrm>
            <a:off x="6353533" y="1747276"/>
            <a:ext cx="910181" cy="777830"/>
          </a:xfrm>
          <a:prstGeom prst="rect">
            <a:avLst/>
          </a:prstGeom>
          <a:noFill/>
        </p:spPr>
        <p:txBody>
          <a:bodyPr wrap="square" rtlCol="0" anchor="ctr">
            <a:normAutofit fontScale="90000"/>
          </a:bodyPr>
          <a:lstStyle/>
          <a:p>
            <a:pPr marL="0" algn="ctr">
              <a:lnSpc>
                <a:spcPct val="100000"/>
              </a:lnSpc>
              <a:spcBef>
                <a:spcPts val="0"/>
              </a:spcBef>
              <a:spcAft>
                <a:spcPts val="800"/>
              </a:spcAft>
            </a:pPr>
            <a:r>
              <a:rPr lang="en-US" sz="4400" b="1" spc="360" dirty="0">
                <a:solidFill>
                  <a:schemeClr val="lt1"/>
                </a:solidFill>
                <a:latin typeface="思源黑体" panose="020B0500000000000000" pitchFamily="34" charset="-122"/>
                <a:ea typeface="思源黑体" panose="020B0500000000000000" pitchFamily="34" charset="-122"/>
                <a:cs typeface="Montserrat Black"/>
              </a:rPr>
              <a:t>02</a:t>
            </a:r>
          </a:p>
        </p:txBody>
      </p:sp>
      <p:sp>
        <p:nvSpPr>
          <p:cNvPr id="16" name="矩形: 圆角 3"/>
          <p:cNvSpPr/>
          <p:nvPr>
            <p:custDataLst>
              <p:tags r:id="rId15"/>
            </p:custDataLst>
          </p:nvPr>
        </p:nvSpPr>
        <p:spPr>
          <a:xfrm>
            <a:off x="1453329" y="2982471"/>
            <a:ext cx="4545244" cy="1120386"/>
          </a:xfrm>
          <a:prstGeom prst="round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17" name="Freeform 8"/>
          <p:cNvSpPr/>
          <p:nvPr>
            <p:custDataLst>
              <p:tags r:id="rId16"/>
            </p:custDataLst>
          </p:nvPr>
        </p:nvSpPr>
        <p:spPr>
          <a:xfrm>
            <a:off x="5311336" y="3686694"/>
            <a:ext cx="687236" cy="416164"/>
          </a:xfrm>
          <a:custGeom>
            <a:avLst/>
            <a:gdLst>
              <a:gd name="connsiteX0" fmla="*/ 486596 w 750919"/>
              <a:gd name="connsiteY0" fmla="*/ 0 h 454668"/>
              <a:gd name="connsiteX1" fmla="*/ 541106 w 750919"/>
              <a:gd name="connsiteY1" fmla="*/ 22582 h 454668"/>
              <a:gd name="connsiteX2" fmla="*/ 750919 w 750919"/>
              <a:gd name="connsiteY2" fmla="*/ 232392 h 454668"/>
              <a:gd name="connsiteX3" fmla="*/ 750916 w 750919"/>
              <a:gd name="connsiteY3" fmla="*/ 454666 h 454668"/>
              <a:gd name="connsiteX4" fmla="*/ 0 w 750919"/>
              <a:gd name="connsiteY4" fmla="*/ 454668 h 454668"/>
              <a:gd name="connsiteX5" fmla="*/ 432087 w 750919"/>
              <a:gd name="connsiteY5" fmla="*/ 22580 h 454668"/>
              <a:gd name="connsiteX6" fmla="*/ 486596 w 750919"/>
              <a:gd name="connsiteY6" fmla="*/ 0 h 4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919" h="454668">
                <a:moveTo>
                  <a:pt x="486596" y="0"/>
                </a:moveTo>
                <a:cubicBezTo>
                  <a:pt x="506324" y="1"/>
                  <a:pt x="526055" y="7528"/>
                  <a:pt x="541106" y="22582"/>
                </a:cubicBezTo>
                <a:lnTo>
                  <a:pt x="750919" y="232392"/>
                </a:lnTo>
                <a:lnTo>
                  <a:pt x="750916" y="454666"/>
                </a:lnTo>
                <a:lnTo>
                  <a:pt x="0" y="454668"/>
                </a:lnTo>
                <a:lnTo>
                  <a:pt x="432087" y="22580"/>
                </a:lnTo>
                <a:cubicBezTo>
                  <a:pt x="447140" y="7527"/>
                  <a:pt x="466869" y="2"/>
                  <a:pt x="486596" y="0"/>
                </a:cubicBezTo>
                <a:close/>
              </a:path>
            </a:pathLst>
          </a:custGeom>
          <a:solidFill>
            <a:srgbClr val="80AB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思源黑体" panose="020B0500000000000000" pitchFamily="34" charset="-122"/>
              <a:ea typeface="思源黑体" panose="020B0500000000000000" pitchFamily="34" charset="-122"/>
            </a:endParaRPr>
          </a:p>
        </p:txBody>
      </p:sp>
      <p:sp>
        <p:nvSpPr>
          <p:cNvPr id="18" name="Freeform 9"/>
          <p:cNvSpPr/>
          <p:nvPr>
            <p:custDataLst>
              <p:tags r:id="rId17"/>
            </p:custDataLst>
          </p:nvPr>
        </p:nvSpPr>
        <p:spPr>
          <a:xfrm>
            <a:off x="5595783" y="3692356"/>
            <a:ext cx="403424" cy="410502"/>
          </a:xfrm>
          <a:custGeom>
            <a:avLst/>
            <a:gdLst>
              <a:gd name="connsiteX0" fmla="*/ 440961 w 440961"/>
              <a:gd name="connsiteY0" fmla="*/ 0 h 448166"/>
              <a:gd name="connsiteX1" fmla="*/ 440961 w 440961"/>
              <a:gd name="connsiteY1" fmla="*/ 448166 h 448166"/>
              <a:gd name="connsiteX2" fmla="*/ 0 w 440961"/>
              <a:gd name="connsiteY2" fmla="*/ 448165 h 448166"/>
              <a:gd name="connsiteX3" fmla="*/ 15975 w 440961"/>
              <a:gd name="connsiteY3" fmla="*/ 409603 h 448166"/>
              <a:gd name="connsiteX4" fmla="*/ 408747 w 440961"/>
              <a:gd name="connsiteY4" fmla="*/ 16829 h 448166"/>
              <a:gd name="connsiteX5" fmla="*/ 431244 w 440961"/>
              <a:gd name="connsiteY5" fmla="*/ 1890 h 44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61" h="448166">
                <a:moveTo>
                  <a:pt x="440961" y="0"/>
                </a:moveTo>
                <a:lnTo>
                  <a:pt x="440961" y="448166"/>
                </a:lnTo>
                <a:lnTo>
                  <a:pt x="0" y="448165"/>
                </a:lnTo>
                <a:lnTo>
                  <a:pt x="15975" y="409603"/>
                </a:lnTo>
                <a:lnTo>
                  <a:pt x="408747" y="16829"/>
                </a:lnTo>
                <a:cubicBezTo>
                  <a:pt x="415388" y="10190"/>
                  <a:pt x="423058" y="5210"/>
                  <a:pt x="431244" y="1890"/>
                </a:cubicBezTo>
                <a:close/>
              </a:path>
            </a:pathLst>
          </a:custGeom>
          <a:solidFill>
            <a:srgbClr val="1A69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19" name="任意多边形: 形状 8"/>
          <p:cNvSpPr/>
          <p:nvPr>
            <p:custDataLst>
              <p:tags r:id="rId18"/>
            </p:custDataLst>
          </p:nvPr>
        </p:nvSpPr>
        <p:spPr>
          <a:xfrm>
            <a:off x="1453329" y="2982471"/>
            <a:ext cx="1068012" cy="1120386"/>
          </a:xfrm>
          <a:custGeom>
            <a:avLst/>
            <a:gdLst>
              <a:gd name="connsiteX0" fmla="*/ 203998 w 1166811"/>
              <a:gd name="connsiteY0" fmla="*/ 0 h 1223961"/>
              <a:gd name="connsiteX1" fmla="*/ 1166811 w 1166811"/>
              <a:gd name="connsiteY1" fmla="*/ 0 h 1223961"/>
              <a:gd name="connsiteX2" fmla="*/ 1166811 w 1166811"/>
              <a:gd name="connsiteY2" fmla="*/ 1223961 h 1223961"/>
              <a:gd name="connsiteX3" fmla="*/ 203998 w 1166811"/>
              <a:gd name="connsiteY3" fmla="*/ 1223961 h 1223961"/>
              <a:gd name="connsiteX4" fmla="*/ 0 w 1166811"/>
              <a:gd name="connsiteY4" fmla="*/ 1019963 h 1223961"/>
              <a:gd name="connsiteX5" fmla="*/ 0 w 1166811"/>
              <a:gd name="connsiteY5" fmla="*/ 203998 h 1223961"/>
              <a:gd name="connsiteX6" fmla="*/ 203998 w 1166811"/>
              <a:gd name="connsiteY6"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811" h="1223961">
                <a:moveTo>
                  <a:pt x="203998" y="0"/>
                </a:moveTo>
                <a:lnTo>
                  <a:pt x="1166811" y="0"/>
                </a:lnTo>
                <a:lnTo>
                  <a:pt x="1166811" y="1223961"/>
                </a:lnTo>
                <a:lnTo>
                  <a:pt x="203998" y="1223961"/>
                </a:lnTo>
                <a:cubicBezTo>
                  <a:pt x="91333" y="1223961"/>
                  <a:pt x="0" y="1132628"/>
                  <a:pt x="0" y="1019963"/>
                </a:cubicBezTo>
                <a:lnTo>
                  <a:pt x="0" y="203998"/>
                </a:lnTo>
                <a:cubicBezTo>
                  <a:pt x="0" y="91333"/>
                  <a:pt x="91333" y="0"/>
                  <a:pt x="203998" y="0"/>
                </a:cubicBezTo>
                <a:close/>
              </a:path>
            </a:pathLst>
          </a:cu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20" name="TextBox 21"/>
          <p:cNvSpPr txBox="1"/>
          <p:nvPr>
            <p:custDataLst>
              <p:tags r:id="rId19"/>
            </p:custDataLst>
          </p:nvPr>
        </p:nvSpPr>
        <p:spPr>
          <a:xfrm>
            <a:off x="2775427" y="3019983"/>
            <a:ext cx="2848740" cy="1026254"/>
          </a:xfrm>
          <a:prstGeom prst="rect">
            <a:avLst/>
          </a:prstGeom>
          <a:noFill/>
        </p:spPr>
        <p:txBody>
          <a:bodyPr wrap="square" rtlCol="0" anchor="ctr">
            <a:noAutofit/>
          </a:bodyPr>
          <a:lstStyle/>
          <a:p>
            <a:pPr marL="0" lvl="0" indent="0" algn="l">
              <a:lnSpc>
                <a:spcPct val="120000"/>
              </a:lnSpc>
              <a:spcBef>
                <a:spcPts val="0"/>
              </a:spcBef>
              <a:spcAft>
                <a:spcPts val="800"/>
              </a:spcAft>
              <a:buSzPct val="100000"/>
              <a:buNone/>
            </a:pPr>
            <a:r>
              <a:rPr lang="en-US" sz="1600" u="none" strike="noStrike" spc="80" baseline="0">
                <a:solidFill>
                  <a:schemeClr val="tx1"/>
                </a:solidFill>
                <a:uLnTx/>
                <a:uFillTx/>
                <a:latin typeface="思源黑体" panose="020B0500000000000000" pitchFamily="34" charset="-122"/>
                <a:ea typeface="思源黑体" panose="020B0500000000000000" pitchFamily="34" charset="-122"/>
                <a:sym typeface="+mn-ea"/>
              </a:rPr>
              <a:t>改善各应急部门、机构、人员之间的协调，提高整体应急反应能力</a:t>
            </a:r>
          </a:p>
        </p:txBody>
      </p:sp>
      <p:sp>
        <p:nvSpPr>
          <p:cNvPr id="21"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20"/>
            </p:custDataLst>
          </p:nvPr>
        </p:nvSpPr>
        <p:spPr>
          <a:xfrm>
            <a:off x="1571525" y="3173567"/>
            <a:ext cx="910181" cy="777830"/>
          </a:xfrm>
          <a:prstGeom prst="rect">
            <a:avLst/>
          </a:prstGeom>
          <a:noFill/>
        </p:spPr>
        <p:txBody>
          <a:bodyPr wrap="square" rtlCol="0" anchor="ctr">
            <a:normAutofit fontScale="90000"/>
          </a:bodyPr>
          <a:lstStyle/>
          <a:p>
            <a:pPr marL="0" algn="ctr">
              <a:lnSpc>
                <a:spcPct val="100000"/>
              </a:lnSpc>
              <a:spcBef>
                <a:spcPts val="0"/>
              </a:spcBef>
              <a:spcAft>
                <a:spcPts val="800"/>
              </a:spcAft>
            </a:pPr>
            <a:r>
              <a:rPr lang="en-US" sz="4400" b="1" spc="360" dirty="0">
                <a:solidFill>
                  <a:schemeClr val="lt1"/>
                </a:solidFill>
                <a:latin typeface="思源黑体" panose="020B0500000000000000" pitchFamily="34" charset="-122"/>
                <a:ea typeface="思源黑体" panose="020B0500000000000000" pitchFamily="34" charset="-122"/>
                <a:cs typeface="Montserrat Black"/>
              </a:rPr>
              <a:t>03</a:t>
            </a:r>
          </a:p>
        </p:txBody>
      </p:sp>
      <p:sp>
        <p:nvSpPr>
          <p:cNvPr id="22" name="矩形: 圆角 3"/>
          <p:cNvSpPr/>
          <p:nvPr>
            <p:custDataLst>
              <p:tags r:id="rId21"/>
            </p:custDataLst>
          </p:nvPr>
        </p:nvSpPr>
        <p:spPr>
          <a:xfrm>
            <a:off x="6235337" y="2982471"/>
            <a:ext cx="4545244" cy="1120386"/>
          </a:xfrm>
          <a:prstGeom prst="round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23" name="Freeform 8"/>
          <p:cNvSpPr/>
          <p:nvPr>
            <p:custDataLst>
              <p:tags r:id="rId22"/>
            </p:custDataLst>
          </p:nvPr>
        </p:nvSpPr>
        <p:spPr>
          <a:xfrm>
            <a:off x="10093345" y="3686694"/>
            <a:ext cx="687236" cy="416164"/>
          </a:xfrm>
          <a:custGeom>
            <a:avLst/>
            <a:gdLst>
              <a:gd name="connsiteX0" fmla="*/ 486596 w 750919"/>
              <a:gd name="connsiteY0" fmla="*/ 0 h 454668"/>
              <a:gd name="connsiteX1" fmla="*/ 541106 w 750919"/>
              <a:gd name="connsiteY1" fmla="*/ 22582 h 454668"/>
              <a:gd name="connsiteX2" fmla="*/ 750919 w 750919"/>
              <a:gd name="connsiteY2" fmla="*/ 232392 h 454668"/>
              <a:gd name="connsiteX3" fmla="*/ 750916 w 750919"/>
              <a:gd name="connsiteY3" fmla="*/ 454666 h 454668"/>
              <a:gd name="connsiteX4" fmla="*/ 0 w 750919"/>
              <a:gd name="connsiteY4" fmla="*/ 454668 h 454668"/>
              <a:gd name="connsiteX5" fmla="*/ 432087 w 750919"/>
              <a:gd name="connsiteY5" fmla="*/ 22580 h 454668"/>
              <a:gd name="connsiteX6" fmla="*/ 486596 w 750919"/>
              <a:gd name="connsiteY6" fmla="*/ 0 h 4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919" h="454668">
                <a:moveTo>
                  <a:pt x="486596" y="0"/>
                </a:moveTo>
                <a:cubicBezTo>
                  <a:pt x="506324" y="1"/>
                  <a:pt x="526055" y="7528"/>
                  <a:pt x="541106" y="22582"/>
                </a:cubicBezTo>
                <a:lnTo>
                  <a:pt x="750919" y="232392"/>
                </a:lnTo>
                <a:lnTo>
                  <a:pt x="750916" y="454666"/>
                </a:lnTo>
                <a:lnTo>
                  <a:pt x="0" y="454668"/>
                </a:lnTo>
                <a:lnTo>
                  <a:pt x="432087" y="22580"/>
                </a:lnTo>
                <a:cubicBezTo>
                  <a:pt x="447140" y="7527"/>
                  <a:pt x="466869" y="2"/>
                  <a:pt x="486596" y="0"/>
                </a:cubicBezTo>
                <a:close/>
              </a:path>
            </a:pathLst>
          </a:custGeom>
          <a:solidFill>
            <a:srgbClr val="7FAB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思源黑体" panose="020B0500000000000000" pitchFamily="34" charset="-122"/>
              <a:ea typeface="思源黑体" panose="020B0500000000000000" pitchFamily="34" charset="-122"/>
            </a:endParaRPr>
          </a:p>
        </p:txBody>
      </p:sp>
      <p:sp>
        <p:nvSpPr>
          <p:cNvPr id="24" name="Freeform 9"/>
          <p:cNvSpPr/>
          <p:nvPr>
            <p:custDataLst>
              <p:tags r:id="rId23"/>
            </p:custDataLst>
          </p:nvPr>
        </p:nvSpPr>
        <p:spPr>
          <a:xfrm>
            <a:off x="10377157" y="3692356"/>
            <a:ext cx="403424" cy="410502"/>
          </a:xfrm>
          <a:custGeom>
            <a:avLst/>
            <a:gdLst>
              <a:gd name="connsiteX0" fmla="*/ 440961 w 440961"/>
              <a:gd name="connsiteY0" fmla="*/ 0 h 448166"/>
              <a:gd name="connsiteX1" fmla="*/ 440961 w 440961"/>
              <a:gd name="connsiteY1" fmla="*/ 448166 h 448166"/>
              <a:gd name="connsiteX2" fmla="*/ 0 w 440961"/>
              <a:gd name="connsiteY2" fmla="*/ 448165 h 448166"/>
              <a:gd name="connsiteX3" fmla="*/ 15975 w 440961"/>
              <a:gd name="connsiteY3" fmla="*/ 409603 h 448166"/>
              <a:gd name="connsiteX4" fmla="*/ 408747 w 440961"/>
              <a:gd name="connsiteY4" fmla="*/ 16829 h 448166"/>
              <a:gd name="connsiteX5" fmla="*/ 431244 w 440961"/>
              <a:gd name="connsiteY5" fmla="*/ 1890 h 44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61" h="448166">
                <a:moveTo>
                  <a:pt x="440961" y="0"/>
                </a:moveTo>
                <a:lnTo>
                  <a:pt x="440961" y="448166"/>
                </a:lnTo>
                <a:lnTo>
                  <a:pt x="0" y="448165"/>
                </a:lnTo>
                <a:lnTo>
                  <a:pt x="15975" y="409603"/>
                </a:lnTo>
                <a:lnTo>
                  <a:pt x="408747" y="16829"/>
                </a:lnTo>
                <a:cubicBezTo>
                  <a:pt x="415388" y="10190"/>
                  <a:pt x="423058" y="5210"/>
                  <a:pt x="431244" y="1890"/>
                </a:cubicBezTo>
                <a:close/>
              </a:path>
            </a:pathLst>
          </a:custGeom>
          <a:solidFill>
            <a:srgbClr val="1A69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25" name="任意多边形: 形状 8"/>
          <p:cNvSpPr/>
          <p:nvPr>
            <p:custDataLst>
              <p:tags r:id="rId24"/>
            </p:custDataLst>
          </p:nvPr>
        </p:nvSpPr>
        <p:spPr>
          <a:xfrm>
            <a:off x="6235337" y="2982471"/>
            <a:ext cx="1068012" cy="1120386"/>
          </a:xfrm>
          <a:custGeom>
            <a:avLst/>
            <a:gdLst>
              <a:gd name="connsiteX0" fmla="*/ 203998 w 1166811"/>
              <a:gd name="connsiteY0" fmla="*/ 0 h 1223961"/>
              <a:gd name="connsiteX1" fmla="*/ 1166811 w 1166811"/>
              <a:gd name="connsiteY1" fmla="*/ 0 h 1223961"/>
              <a:gd name="connsiteX2" fmla="*/ 1166811 w 1166811"/>
              <a:gd name="connsiteY2" fmla="*/ 1223961 h 1223961"/>
              <a:gd name="connsiteX3" fmla="*/ 203998 w 1166811"/>
              <a:gd name="connsiteY3" fmla="*/ 1223961 h 1223961"/>
              <a:gd name="connsiteX4" fmla="*/ 0 w 1166811"/>
              <a:gd name="connsiteY4" fmla="*/ 1019963 h 1223961"/>
              <a:gd name="connsiteX5" fmla="*/ 0 w 1166811"/>
              <a:gd name="connsiteY5" fmla="*/ 203998 h 1223961"/>
              <a:gd name="connsiteX6" fmla="*/ 203998 w 1166811"/>
              <a:gd name="connsiteY6"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811" h="1223961">
                <a:moveTo>
                  <a:pt x="203998" y="0"/>
                </a:moveTo>
                <a:lnTo>
                  <a:pt x="1166811" y="0"/>
                </a:lnTo>
                <a:lnTo>
                  <a:pt x="1166811" y="1223961"/>
                </a:lnTo>
                <a:lnTo>
                  <a:pt x="203998" y="1223961"/>
                </a:lnTo>
                <a:cubicBezTo>
                  <a:pt x="91333" y="1223961"/>
                  <a:pt x="0" y="1132628"/>
                  <a:pt x="0" y="1019963"/>
                </a:cubicBezTo>
                <a:lnTo>
                  <a:pt x="0" y="203998"/>
                </a:lnTo>
                <a:cubicBezTo>
                  <a:pt x="0" y="91333"/>
                  <a:pt x="91333" y="0"/>
                  <a:pt x="203998" y="0"/>
                </a:cubicBezTo>
                <a:close/>
              </a:path>
            </a:pathLst>
          </a:cu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4" name="TextBox 21"/>
          <p:cNvSpPr txBox="1"/>
          <p:nvPr>
            <p:custDataLst>
              <p:tags r:id="rId25"/>
            </p:custDataLst>
          </p:nvPr>
        </p:nvSpPr>
        <p:spPr>
          <a:xfrm>
            <a:off x="7557436" y="3019983"/>
            <a:ext cx="2848740" cy="1026254"/>
          </a:xfrm>
          <a:prstGeom prst="rect">
            <a:avLst/>
          </a:prstGeom>
          <a:noFill/>
        </p:spPr>
        <p:txBody>
          <a:bodyPr wrap="square" rtlCol="0" anchor="ctr">
            <a:normAutofit/>
          </a:bodyPr>
          <a:lstStyle/>
          <a:p>
            <a:pPr marL="0" lvl="0" indent="0" algn="l">
              <a:lnSpc>
                <a:spcPct val="120000"/>
              </a:lnSpc>
              <a:spcBef>
                <a:spcPts val="0"/>
              </a:spcBef>
              <a:spcAft>
                <a:spcPts val="800"/>
              </a:spcAft>
              <a:buSzPct val="100000"/>
              <a:buNone/>
            </a:pPr>
            <a:r>
              <a:rPr lang="en-US" altLang="zh-CN" sz="1600" u="none" strike="noStrike" spc="120" baseline="0">
                <a:solidFill>
                  <a:schemeClr val="tx1"/>
                </a:solidFill>
                <a:uLnTx/>
                <a:uFillTx/>
                <a:latin typeface="思源黑体" panose="020B0500000000000000" pitchFamily="34" charset="-122"/>
                <a:ea typeface="思源黑体" panose="020B0500000000000000" pitchFamily="34" charset="-122"/>
                <a:sym typeface="+mn-ea"/>
              </a:rPr>
              <a:t>发现应急资源的不足（包括人力和设备等）</a:t>
            </a:r>
          </a:p>
        </p:txBody>
      </p:sp>
      <p:sp>
        <p:nvSpPr>
          <p:cNvPr id="33"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26"/>
            </p:custDataLst>
          </p:nvPr>
        </p:nvSpPr>
        <p:spPr>
          <a:xfrm>
            <a:off x="6323053" y="3153882"/>
            <a:ext cx="910181" cy="777830"/>
          </a:xfrm>
          <a:prstGeom prst="rect">
            <a:avLst/>
          </a:prstGeom>
          <a:noFill/>
        </p:spPr>
        <p:txBody>
          <a:bodyPr wrap="square" rtlCol="0" anchor="ctr">
            <a:normAutofit fontScale="90000"/>
          </a:bodyPr>
          <a:lstStyle/>
          <a:p>
            <a:pPr marL="0" algn="ctr">
              <a:lnSpc>
                <a:spcPct val="100000"/>
              </a:lnSpc>
              <a:spcBef>
                <a:spcPts val="0"/>
              </a:spcBef>
              <a:spcAft>
                <a:spcPts val="800"/>
              </a:spcAft>
            </a:pPr>
            <a:r>
              <a:rPr lang="en-US" sz="4400" b="1" spc="360" dirty="0">
                <a:solidFill>
                  <a:schemeClr val="lt1"/>
                </a:solidFill>
                <a:latin typeface="思源黑体" panose="020B0500000000000000" pitchFamily="34" charset="-122"/>
                <a:ea typeface="思源黑体" panose="020B0500000000000000" pitchFamily="34" charset="-122"/>
                <a:cs typeface="Montserrat Black"/>
              </a:rPr>
              <a:t>04</a:t>
            </a:r>
          </a:p>
        </p:txBody>
      </p:sp>
      <p:sp>
        <p:nvSpPr>
          <p:cNvPr id="34" name="矩形: 圆角 3"/>
          <p:cNvSpPr/>
          <p:nvPr>
            <p:custDataLst>
              <p:tags r:id="rId27"/>
            </p:custDataLst>
          </p:nvPr>
        </p:nvSpPr>
        <p:spPr>
          <a:xfrm>
            <a:off x="1453329" y="4408762"/>
            <a:ext cx="4545244" cy="1120386"/>
          </a:xfrm>
          <a:prstGeom prst="round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35" name="Freeform 8"/>
          <p:cNvSpPr/>
          <p:nvPr>
            <p:custDataLst>
              <p:tags r:id="rId28"/>
            </p:custDataLst>
          </p:nvPr>
        </p:nvSpPr>
        <p:spPr>
          <a:xfrm>
            <a:off x="5311336" y="5112985"/>
            <a:ext cx="687236" cy="416164"/>
          </a:xfrm>
          <a:custGeom>
            <a:avLst/>
            <a:gdLst>
              <a:gd name="connsiteX0" fmla="*/ 486596 w 750919"/>
              <a:gd name="connsiteY0" fmla="*/ 0 h 454668"/>
              <a:gd name="connsiteX1" fmla="*/ 541106 w 750919"/>
              <a:gd name="connsiteY1" fmla="*/ 22582 h 454668"/>
              <a:gd name="connsiteX2" fmla="*/ 750919 w 750919"/>
              <a:gd name="connsiteY2" fmla="*/ 232392 h 454668"/>
              <a:gd name="connsiteX3" fmla="*/ 750916 w 750919"/>
              <a:gd name="connsiteY3" fmla="*/ 454666 h 454668"/>
              <a:gd name="connsiteX4" fmla="*/ 0 w 750919"/>
              <a:gd name="connsiteY4" fmla="*/ 454668 h 454668"/>
              <a:gd name="connsiteX5" fmla="*/ 432087 w 750919"/>
              <a:gd name="connsiteY5" fmla="*/ 22580 h 454668"/>
              <a:gd name="connsiteX6" fmla="*/ 486596 w 750919"/>
              <a:gd name="connsiteY6" fmla="*/ 0 h 4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919" h="454668">
                <a:moveTo>
                  <a:pt x="486596" y="0"/>
                </a:moveTo>
                <a:cubicBezTo>
                  <a:pt x="506324" y="1"/>
                  <a:pt x="526055" y="7528"/>
                  <a:pt x="541106" y="22582"/>
                </a:cubicBezTo>
                <a:lnTo>
                  <a:pt x="750919" y="232392"/>
                </a:lnTo>
                <a:lnTo>
                  <a:pt x="750916" y="454666"/>
                </a:lnTo>
                <a:lnTo>
                  <a:pt x="0" y="454668"/>
                </a:lnTo>
                <a:lnTo>
                  <a:pt x="432087" y="22580"/>
                </a:lnTo>
                <a:cubicBezTo>
                  <a:pt x="447140" y="7527"/>
                  <a:pt x="466869" y="2"/>
                  <a:pt x="486596" y="0"/>
                </a:cubicBezTo>
                <a:close/>
              </a:path>
            </a:pathLst>
          </a:custGeom>
          <a:solidFill>
            <a:srgbClr val="7FAB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思源黑体" panose="020B0500000000000000" pitchFamily="34" charset="-122"/>
              <a:ea typeface="思源黑体" panose="020B0500000000000000" pitchFamily="34" charset="-122"/>
            </a:endParaRPr>
          </a:p>
        </p:txBody>
      </p:sp>
      <p:sp>
        <p:nvSpPr>
          <p:cNvPr id="36" name="Freeform 9"/>
          <p:cNvSpPr/>
          <p:nvPr>
            <p:custDataLst>
              <p:tags r:id="rId29"/>
            </p:custDataLst>
          </p:nvPr>
        </p:nvSpPr>
        <p:spPr>
          <a:xfrm>
            <a:off x="5595148" y="5118647"/>
            <a:ext cx="403424" cy="410502"/>
          </a:xfrm>
          <a:custGeom>
            <a:avLst/>
            <a:gdLst>
              <a:gd name="connsiteX0" fmla="*/ 440961 w 440961"/>
              <a:gd name="connsiteY0" fmla="*/ 0 h 448166"/>
              <a:gd name="connsiteX1" fmla="*/ 440961 w 440961"/>
              <a:gd name="connsiteY1" fmla="*/ 448166 h 448166"/>
              <a:gd name="connsiteX2" fmla="*/ 0 w 440961"/>
              <a:gd name="connsiteY2" fmla="*/ 448165 h 448166"/>
              <a:gd name="connsiteX3" fmla="*/ 15975 w 440961"/>
              <a:gd name="connsiteY3" fmla="*/ 409603 h 448166"/>
              <a:gd name="connsiteX4" fmla="*/ 408747 w 440961"/>
              <a:gd name="connsiteY4" fmla="*/ 16829 h 448166"/>
              <a:gd name="connsiteX5" fmla="*/ 431244 w 440961"/>
              <a:gd name="connsiteY5" fmla="*/ 1890 h 44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61" h="448166">
                <a:moveTo>
                  <a:pt x="440961" y="0"/>
                </a:moveTo>
                <a:lnTo>
                  <a:pt x="440961" y="448166"/>
                </a:lnTo>
                <a:lnTo>
                  <a:pt x="0" y="448165"/>
                </a:lnTo>
                <a:lnTo>
                  <a:pt x="15975" y="409603"/>
                </a:lnTo>
                <a:lnTo>
                  <a:pt x="408747" y="16829"/>
                </a:lnTo>
                <a:cubicBezTo>
                  <a:pt x="415388" y="10190"/>
                  <a:pt x="423058" y="5210"/>
                  <a:pt x="431244" y="1890"/>
                </a:cubicBezTo>
                <a:close/>
              </a:path>
            </a:pathLst>
          </a:custGeom>
          <a:solidFill>
            <a:srgbClr val="1A69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37" name="任意多边形: 形状 8"/>
          <p:cNvSpPr/>
          <p:nvPr>
            <p:custDataLst>
              <p:tags r:id="rId30"/>
            </p:custDataLst>
          </p:nvPr>
        </p:nvSpPr>
        <p:spPr>
          <a:xfrm>
            <a:off x="1453329" y="4408762"/>
            <a:ext cx="1068012" cy="1120386"/>
          </a:xfrm>
          <a:custGeom>
            <a:avLst/>
            <a:gdLst>
              <a:gd name="connsiteX0" fmla="*/ 203998 w 1166811"/>
              <a:gd name="connsiteY0" fmla="*/ 0 h 1223961"/>
              <a:gd name="connsiteX1" fmla="*/ 1166811 w 1166811"/>
              <a:gd name="connsiteY1" fmla="*/ 0 h 1223961"/>
              <a:gd name="connsiteX2" fmla="*/ 1166811 w 1166811"/>
              <a:gd name="connsiteY2" fmla="*/ 1223961 h 1223961"/>
              <a:gd name="connsiteX3" fmla="*/ 203998 w 1166811"/>
              <a:gd name="connsiteY3" fmla="*/ 1223961 h 1223961"/>
              <a:gd name="connsiteX4" fmla="*/ 0 w 1166811"/>
              <a:gd name="connsiteY4" fmla="*/ 1019963 h 1223961"/>
              <a:gd name="connsiteX5" fmla="*/ 0 w 1166811"/>
              <a:gd name="connsiteY5" fmla="*/ 203998 h 1223961"/>
              <a:gd name="connsiteX6" fmla="*/ 203998 w 1166811"/>
              <a:gd name="connsiteY6"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811" h="1223961">
                <a:moveTo>
                  <a:pt x="203998" y="0"/>
                </a:moveTo>
                <a:lnTo>
                  <a:pt x="1166811" y="0"/>
                </a:lnTo>
                <a:lnTo>
                  <a:pt x="1166811" y="1223961"/>
                </a:lnTo>
                <a:lnTo>
                  <a:pt x="203998" y="1223961"/>
                </a:lnTo>
                <a:cubicBezTo>
                  <a:pt x="91333" y="1223961"/>
                  <a:pt x="0" y="1132628"/>
                  <a:pt x="0" y="1019963"/>
                </a:cubicBezTo>
                <a:lnTo>
                  <a:pt x="0" y="203998"/>
                </a:lnTo>
                <a:cubicBezTo>
                  <a:pt x="0" y="91333"/>
                  <a:pt x="91333" y="0"/>
                  <a:pt x="203998" y="0"/>
                </a:cubicBezTo>
                <a:close/>
              </a:path>
            </a:pathLst>
          </a:cu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38" name="TextBox 21"/>
          <p:cNvSpPr txBox="1"/>
          <p:nvPr>
            <p:custDataLst>
              <p:tags r:id="rId31"/>
            </p:custDataLst>
          </p:nvPr>
        </p:nvSpPr>
        <p:spPr>
          <a:xfrm>
            <a:off x="2775427" y="4446273"/>
            <a:ext cx="2848740" cy="1026254"/>
          </a:xfrm>
          <a:prstGeom prst="rect">
            <a:avLst/>
          </a:prstGeom>
          <a:noFill/>
        </p:spPr>
        <p:txBody>
          <a:bodyPr wrap="square" rtlCol="0" anchor="ctr">
            <a:normAutofit/>
          </a:bodyPr>
          <a:lstStyle/>
          <a:p>
            <a:pPr marL="0" lvl="0" indent="0" algn="l">
              <a:lnSpc>
                <a:spcPct val="120000"/>
              </a:lnSpc>
              <a:spcBef>
                <a:spcPts val="0"/>
              </a:spcBef>
              <a:spcAft>
                <a:spcPts val="800"/>
              </a:spcAft>
              <a:buSzPct val="100000"/>
              <a:buNone/>
            </a:pPr>
            <a:r>
              <a:rPr lang="en-US" sz="1600" u="none" strike="noStrike" spc="160" baseline="0">
                <a:solidFill>
                  <a:schemeClr val="tx1"/>
                </a:solidFill>
                <a:uLnTx/>
                <a:uFillTx/>
                <a:latin typeface="思源黑体" panose="020B0500000000000000" pitchFamily="34" charset="-122"/>
                <a:ea typeface="思源黑体" panose="020B0500000000000000" pitchFamily="34" charset="-122"/>
                <a:sym typeface="+mn-ea"/>
              </a:rPr>
              <a:t>进一步明确各自的岗位与职责</a:t>
            </a:r>
          </a:p>
        </p:txBody>
      </p:sp>
      <p:sp>
        <p:nvSpPr>
          <p:cNvPr id="39"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32"/>
            </p:custDataLst>
          </p:nvPr>
        </p:nvSpPr>
        <p:spPr>
          <a:xfrm>
            <a:off x="1571525" y="4599858"/>
            <a:ext cx="910181" cy="777830"/>
          </a:xfrm>
          <a:prstGeom prst="rect">
            <a:avLst/>
          </a:prstGeom>
          <a:noFill/>
        </p:spPr>
        <p:txBody>
          <a:bodyPr wrap="square" rtlCol="0" anchor="ctr">
            <a:normAutofit fontScale="90000"/>
          </a:bodyPr>
          <a:lstStyle/>
          <a:p>
            <a:pPr marL="0" algn="ctr">
              <a:lnSpc>
                <a:spcPct val="100000"/>
              </a:lnSpc>
              <a:spcBef>
                <a:spcPts val="0"/>
              </a:spcBef>
              <a:spcAft>
                <a:spcPts val="800"/>
              </a:spcAft>
            </a:pPr>
            <a:r>
              <a:rPr lang="en-US" sz="4400" b="1" spc="360" dirty="0">
                <a:solidFill>
                  <a:schemeClr val="lt1"/>
                </a:solidFill>
                <a:latin typeface="思源黑体" panose="020B0500000000000000" pitchFamily="34" charset="-122"/>
                <a:ea typeface="思源黑体" panose="020B0500000000000000" pitchFamily="34" charset="-122"/>
                <a:cs typeface="Montserrat Black"/>
              </a:rPr>
              <a:t>05</a:t>
            </a:r>
          </a:p>
        </p:txBody>
      </p:sp>
      <p:sp>
        <p:nvSpPr>
          <p:cNvPr id="40" name="矩形: 圆角 3"/>
          <p:cNvSpPr/>
          <p:nvPr>
            <p:custDataLst>
              <p:tags r:id="rId33"/>
            </p:custDataLst>
          </p:nvPr>
        </p:nvSpPr>
        <p:spPr>
          <a:xfrm>
            <a:off x="6235337" y="4408762"/>
            <a:ext cx="4545244" cy="1120386"/>
          </a:xfrm>
          <a:prstGeom prst="round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41" name="Freeform 8"/>
          <p:cNvSpPr/>
          <p:nvPr>
            <p:custDataLst>
              <p:tags r:id="rId34"/>
            </p:custDataLst>
          </p:nvPr>
        </p:nvSpPr>
        <p:spPr>
          <a:xfrm>
            <a:off x="10093345" y="5112985"/>
            <a:ext cx="687236" cy="416164"/>
          </a:xfrm>
          <a:custGeom>
            <a:avLst/>
            <a:gdLst>
              <a:gd name="connsiteX0" fmla="*/ 486596 w 750919"/>
              <a:gd name="connsiteY0" fmla="*/ 0 h 454668"/>
              <a:gd name="connsiteX1" fmla="*/ 541106 w 750919"/>
              <a:gd name="connsiteY1" fmla="*/ 22582 h 454668"/>
              <a:gd name="connsiteX2" fmla="*/ 750919 w 750919"/>
              <a:gd name="connsiteY2" fmla="*/ 232392 h 454668"/>
              <a:gd name="connsiteX3" fmla="*/ 750916 w 750919"/>
              <a:gd name="connsiteY3" fmla="*/ 454666 h 454668"/>
              <a:gd name="connsiteX4" fmla="*/ 0 w 750919"/>
              <a:gd name="connsiteY4" fmla="*/ 454668 h 454668"/>
              <a:gd name="connsiteX5" fmla="*/ 432087 w 750919"/>
              <a:gd name="connsiteY5" fmla="*/ 22580 h 454668"/>
              <a:gd name="connsiteX6" fmla="*/ 486596 w 750919"/>
              <a:gd name="connsiteY6" fmla="*/ 0 h 45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919" h="454668">
                <a:moveTo>
                  <a:pt x="486596" y="0"/>
                </a:moveTo>
                <a:cubicBezTo>
                  <a:pt x="506324" y="1"/>
                  <a:pt x="526055" y="7528"/>
                  <a:pt x="541106" y="22582"/>
                </a:cubicBezTo>
                <a:lnTo>
                  <a:pt x="750919" y="232392"/>
                </a:lnTo>
                <a:lnTo>
                  <a:pt x="750916" y="454666"/>
                </a:lnTo>
                <a:lnTo>
                  <a:pt x="0" y="454668"/>
                </a:lnTo>
                <a:lnTo>
                  <a:pt x="432087" y="22580"/>
                </a:lnTo>
                <a:cubicBezTo>
                  <a:pt x="447140" y="7527"/>
                  <a:pt x="466869" y="2"/>
                  <a:pt x="486596" y="0"/>
                </a:cubicBezTo>
                <a:close/>
              </a:path>
            </a:pathLst>
          </a:custGeom>
          <a:solidFill>
            <a:srgbClr val="7FAB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lt1"/>
              </a:solidFill>
              <a:latin typeface="思源黑体" panose="020B0500000000000000" pitchFamily="34" charset="-122"/>
              <a:ea typeface="思源黑体" panose="020B0500000000000000" pitchFamily="34" charset="-122"/>
            </a:endParaRPr>
          </a:p>
        </p:txBody>
      </p:sp>
      <p:sp>
        <p:nvSpPr>
          <p:cNvPr id="42" name="Freeform 9"/>
          <p:cNvSpPr/>
          <p:nvPr>
            <p:custDataLst>
              <p:tags r:id="rId35"/>
            </p:custDataLst>
          </p:nvPr>
        </p:nvSpPr>
        <p:spPr>
          <a:xfrm>
            <a:off x="10377157" y="5118647"/>
            <a:ext cx="403424" cy="410502"/>
          </a:xfrm>
          <a:custGeom>
            <a:avLst/>
            <a:gdLst>
              <a:gd name="connsiteX0" fmla="*/ 440961 w 440961"/>
              <a:gd name="connsiteY0" fmla="*/ 0 h 448166"/>
              <a:gd name="connsiteX1" fmla="*/ 440961 w 440961"/>
              <a:gd name="connsiteY1" fmla="*/ 448166 h 448166"/>
              <a:gd name="connsiteX2" fmla="*/ 0 w 440961"/>
              <a:gd name="connsiteY2" fmla="*/ 448165 h 448166"/>
              <a:gd name="connsiteX3" fmla="*/ 15975 w 440961"/>
              <a:gd name="connsiteY3" fmla="*/ 409603 h 448166"/>
              <a:gd name="connsiteX4" fmla="*/ 408747 w 440961"/>
              <a:gd name="connsiteY4" fmla="*/ 16829 h 448166"/>
              <a:gd name="connsiteX5" fmla="*/ 431244 w 440961"/>
              <a:gd name="connsiteY5" fmla="*/ 1890 h 44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61" h="448166">
                <a:moveTo>
                  <a:pt x="440961" y="0"/>
                </a:moveTo>
                <a:lnTo>
                  <a:pt x="440961" y="448166"/>
                </a:lnTo>
                <a:lnTo>
                  <a:pt x="0" y="448165"/>
                </a:lnTo>
                <a:lnTo>
                  <a:pt x="15975" y="409603"/>
                </a:lnTo>
                <a:lnTo>
                  <a:pt x="408747" y="16829"/>
                </a:lnTo>
                <a:cubicBezTo>
                  <a:pt x="415388" y="10190"/>
                  <a:pt x="423058" y="5210"/>
                  <a:pt x="431244" y="1890"/>
                </a:cubicBezTo>
                <a:close/>
              </a:path>
            </a:pathLst>
          </a:custGeom>
          <a:solidFill>
            <a:srgbClr val="1A69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43" name="任意多边形: 形状 8"/>
          <p:cNvSpPr/>
          <p:nvPr>
            <p:custDataLst>
              <p:tags r:id="rId36"/>
            </p:custDataLst>
          </p:nvPr>
        </p:nvSpPr>
        <p:spPr>
          <a:xfrm>
            <a:off x="6235337" y="4408762"/>
            <a:ext cx="1068012" cy="1120386"/>
          </a:xfrm>
          <a:custGeom>
            <a:avLst/>
            <a:gdLst>
              <a:gd name="connsiteX0" fmla="*/ 203998 w 1166811"/>
              <a:gd name="connsiteY0" fmla="*/ 0 h 1223961"/>
              <a:gd name="connsiteX1" fmla="*/ 1166811 w 1166811"/>
              <a:gd name="connsiteY1" fmla="*/ 0 h 1223961"/>
              <a:gd name="connsiteX2" fmla="*/ 1166811 w 1166811"/>
              <a:gd name="connsiteY2" fmla="*/ 1223961 h 1223961"/>
              <a:gd name="connsiteX3" fmla="*/ 203998 w 1166811"/>
              <a:gd name="connsiteY3" fmla="*/ 1223961 h 1223961"/>
              <a:gd name="connsiteX4" fmla="*/ 0 w 1166811"/>
              <a:gd name="connsiteY4" fmla="*/ 1019963 h 1223961"/>
              <a:gd name="connsiteX5" fmla="*/ 0 w 1166811"/>
              <a:gd name="connsiteY5" fmla="*/ 203998 h 1223961"/>
              <a:gd name="connsiteX6" fmla="*/ 203998 w 1166811"/>
              <a:gd name="connsiteY6" fmla="*/ 0 h 122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811" h="1223961">
                <a:moveTo>
                  <a:pt x="203998" y="0"/>
                </a:moveTo>
                <a:lnTo>
                  <a:pt x="1166811" y="0"/>
                </a:lnTo>
                <a:lnTo>
                  <a:pt x="1166811" y="1223961"/>
                </a:lnTo>
                <a:lnTo>
                  <a:pt x="203998" y="1223961"/>
                </a:lnTo>
                <a:cubicBezTo>
                  <a:pt x="91333" y="1223961"/>
                  <a:pt x="0" y="1132628"/>
                  <a:pt x="0" y="1019963"/>
                </a:cubicBezTo>
                <a:lnTo>
                  <a:pt x="0" y="203998"/>
                </a:lnTo>
                <a:cubicBezTo>
                  <a:pt x="0" y="91333"/>
                  <a:pt x="91333" y="0"/>
                  <a:pt x="203998" y="0"/>
                </a:cubicBezTo>
                <a:close/>
              </a:path>
            </a:pathLst>
          </a:cu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思源黑体" panose="020B0500000000000000" pitchFamily="34" charset="-122"/>
              <a:ea typeface="思源黑体" panose="020B0500000000000000" pitchFamily="34" charset="-122"/>
            </a:endParaRPr>
          </a:p>
        </p:txBody>
      </p:sp>
      <p:sp>
        <p:nvSpPr>
          <p:cNvPr id="44" name="TextBox 21"/>
          <p:cNvSpPr txBox="1"/>
          <p:nvPr>
            <p:custDataLst>
              <p:tags r:id="rId37"/>
            </p:custDataLst>
          </p:nvPr>
        </p:nvSpPr>
        <p:spPr>
          <a:xfrm>
            <a:off x="7557436" y="4446273"/>
            <a:ext cx="2848740" cy="1026254"/>
          </a:xfrm>
          <a:prstGeom prst="rect">
            <a:avLst/>
          </a:prstGeom>
          <a:noFill/>
        </p:spPr>
        <p:txBody>
          <a:bodyPr wrap="square" rtlCol="0" anchor="ctr">
            <a:noAutofit/>
          </a:bodyPr>
          <a:lstStyle/>
          <a:p>
            <a:pPr marL="0" lvl="0" indent="0" algn="l">
              <a:lnSpc>
                <a:spcPct val="120000"/>
              </a:lnSpc>
              <a:spcBef>
                <a:spcPts val="0"/>
              </a:spcBef>
              <a:spcAft>
                <a:spcPts val="800"/>
              </a:spcAft>
              <a:buSzPct val="100000"/>
              <a:buNone/>
            </a:pPr>
            <a:r>
              <a:rPr lang="en-US" altLang="zh-CN" sz="1600" u="none" strike="noStrike" spc="80" baseline="0">
                <a:solidFill>
                  <a:schemeClr val="tx1"/>
                </a:solidFill>
                <a:uLnTx/>
                <a:uFillTx/>
                <a:latin typeface="思源黑体" panose="020B0500000000000000" pitchFamily="34" charset="-122"/>
                <a:ea typeface="思源黑体" panose="020B0500000000000000" pitchFamily="34" charset="-122"/>
                <a:sym typeface="+mn-ea"/>
              </a:rPr>
              <a:t>增强应对突发重大事故救援的信心和提高社会应急意识</a:t>
            </a:r>
          </a:p>
        </p:txBody>
      </p:sp>
      <p:sp>
        <p:nvSpPr>
          <p:cNvPr id="45"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38"/>
            </p:custDataLst>
          </p:nvPr>
        </p:nvSpPr>
        <p:spPr>
          <a:xfrm>
            <a:off x="6353533" y="4599858"/>
            <a:ext cx="910181" cy="777830"/>
          </a:xfrm>
          <a:prstGeom prst="rect">
            <a:avLst/>
          </a:prstGeom>
          <a:noFill/>
        </p:spPr>
        <p:txBody>
          <a:bodyPr wrap="square" rtlCol="0" anchor="ctr">
            <a:normAutofit fontScale="90000"/>
          </a:bodyPr>
          <a:lstStyle/>
          <a:p>
            <a:pPr marL="0" algn="ctr">
              <a:lnSpc>
                <a:spcPct val="100000"/>
              </a:lnSpc>
              <a:spcBef>
                <a:spcPts val="0"/>
              </a:spcBef>
              <a:spcAft>
                <a:spcPts val="800"/>
              </a:spcAft>
            </a:pPr>
            <a:r>
              <a:rPr lang="en-US" sz="4400" b="1" spc="360" dirty="0">
                <a:solidFill>
                  <a:schemeClr val="lt1"/>
                </a:solidFill>
                <a:latin typeface="思源黑体" panose="020B0500000000000000" pitchFamily="34" charset="-122"/>
                <a:ea typeface="思源黑体" panose="020B0500000000000000" pitchFamily="34" charset="-122"/>
                <a:cs typeface="Montserrat Black"/>
              </a:rPr>
              <a:t>06</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32">
            <a:extLst>
              <a:ext uri="{FF2B5EF4-FFF2-40B4-BE49-F238E27FC236}">
                <a16:creationId xmlns:a16="http://schemas.microsoft.com/office/drawing/2014/main" id="{460F7EE5-DC68-4878-A739-68A46196972C}"/>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1"/>
          <p:cNvSpPr/>
          <p:nvPr/>
        </p:nvSpPr>
        <p:spPr>
          <a:xfrm>
            <a:off x="956945" y="435610"/>
            <a:ext cx="4605107" cy="649009"/>
          </a:xfrm>
          <a:prstGeom prst="rect">
            <a:avLst/>
          </a:prstGeom>
          <a:noFill/>
          <a:ln w="9525">
            <a:noFill/>
          </a:ln>
        </p:spPr>
        <p:txBody>
          <a:bodyPr anchor="t"/>
          <a:lstStyle/>
          <a:p>
            <a:pPr marL="0" marR="0" lvl="0" indent="0" algn="l" defTabSz="914400" rtl="0" eaLnBrk="1" fontAlgn="base" latinLnBrk="0" hangingPunct="1">
              <a:lnSpc>
                <a:spcPct val="150000"/>
              </a:lnSpc>
              <a:spcBef>
                <a:spcPct val="20000"/>
              </a:spcBef>
              <a:spcAft>
                <a:spcPct val="0"/>
              </a:spcAft>
              <a:buClr>
                <a:srgbClr val="0563C1"/>
              </a:buClr>
              <a:buSzPct val="110000"/>
              <a:buFontTx/>
              <a:buNone/>
              <a:defRPr/>
            </a:pPr>
            <a:r>
              <a:rPr kumimoji="0" lang="en-US" altLang="zh-CN" sz="2000" i="0" u="none" strike="noStrike" kern="1200" cap="none" spc="0" normalizeH="0" baseline="0" noProof="0" dirty="0">
                <a:ln>
                  <a:noFill/>
                </a:ln>
                <a:solidFill>
                  <a:srgbClr val="0F0F0F"/>
                </a:solidFill>
                <a:effectLst/>
                <a:uLnTx/>
                <a:uFillTx/>
                <a:latin typeface="思源黑体 Medium" panose="020B0600000000000000" charset="-122"/>
                <a:ea typeface="思源黑体 Medium" panose="020B0600000000000000" charset="-122"/>
                <a:cs typeface="思源黑体 Medium" panose="020B0600000000000000" charset="-122"/>
              </a:rPr>
              <a:t>3-</a:t>
            </a:r>
            <a:r>
              <a:rPr kumimoji="0" lang="zh-CN" altLang="en-US" sz="2000" i="0" u="none" strike="noStrike" kern="1200" cap="none" spc="0" normalizeH="0" baseline="0" noProof="0" dirty="0">
                <a:ln>
                  <a:noFill/>
                </a:ln>
                <a:solidFill>
                  <a:srgbClr val="2B2A30"/>
                </a:solidFill>
                <a:effectLst/>
                <a:uLnTx/>
                <a:uFillTx/>
                <a:latin typeface="思源黑体 Medium" panose="020B0600000000000000" charset="-122"/>
                <a:ea typeface="思源黑体 Medium" panose="020B0600000000000000" charset="-122"/>
                <a:cs typeface="思源黑体 Medium" panose="020B0600000000000000" charset="-122"/>
              </a:rPr>
              <a:t>应急演练分类</a:t>
            </a:r>
            <a:r>
              <a:rPr kumimoji="0" lang="en-US" altLang="zh-CN" sz="2000" i="0" u="none" strike="noStrike" kern="1200" cap="none" spc="0" normalizeH="0" baseline="0" noProof="0" dirty="0">
                <a:ln>
                  <a:noFill/>
                </a:ln>
                <a:solidFill>
                  <a:srgbClr val="2B2A30"/>
                </a:solidFill>
                <a:effectLst/>
                <a:uLnTx/>
                <a:uFillTx/>
                <a:latin typeface="思源黑体 Medium" panose="020B0600000000000000" charset="-122"/>
                <a:ea typeface="思源黑体 Medium" panose="020B0600000000000000" charset="-122"/>
                <a:cs typeface="思源黑体 Medium" panose="020B0600000000000000" charset="-122"/>
              </a:rPr>
              <a:t>--</a:t>
            </a:r>
            <a:r>
              <a:rPr kumimoji="0" lang="zh-CN" altLang="en-US" sz="2000" i="0" u="none" strike="noStrike" kern="1200" cap="none" spc="0" normalizeH="0" baseline="0" noProof="0" dirty="0">
                <a:ln>
                  <a:noFill/>
                </a:ln>
                <a:solidFill>
                  <a:srgbClr val="2B2A30"/>
                </a:solidFill>
                <a:effectLst/>
                <a:uLnTx/>
                <a:uFillTx/>
                <a:latin typeface="思源黑体 Medium" panose="020B0600000000000000" charset="-122"/>
                <a:ea typeface="思源黑体 Medium" panose="020B0600000000000000" charset="-122"/>
                <a:cs typeface="思源黑体 Medium" panose="020B0600000000000000" charset="-122"/>
              </a:rPr>
              <a:t>桌面演练</a:t>
            </a:r>
            <a:endParaRPr kumimoji="0" lang="zh-CN" altLang="en-US" sz="2000" i="0" u="none" strike="noStrike" kern="1200" cap="none" spc="0" normalizeH="0" baseline="0" noProof="0" dirty="0">
              <a:ln>
                <a:noFill/>
              </a:ln>
              <a:solidFill>
                <a:srgbClr val="0F0F0F"/>
              </a:solidFill>
              <a:effectLst/>
              <a:uLnTx/>
              <a:uFillTx/>
              <a:latin typeface="思源黑体 Medium" panose="020B0600000000000000" charset="-122"/>
              <a:ea typeface="思源黑体 Medium" panose="020B0600000000000000" charset="-122"/>
              <a:cs typeface="思源黑体 Medium" panose="020B0600000000000000" charset="-122"/>
            </a:endParaRPr>
          </a:p>
          <a:p>
            <a:pPr marL="0" marR="0" lvl="0" indent="0" algn="l" defTabSz="914400" rtl="0" eaLnBrk="1" fontAlgn="base" latinLnBrk="0" hangingPunct="1">
              <a:lnSpc>
                <a:spcPct val="150000"/>
              </a:lnSpc>
              <a:spcBef>
                <a:spcPct val="20000"/>
              </a:spcBef>
              <a:spcAft>
                <a:spcPct val="0"/>
              </a:spcAft>
              <a:buClr>
                <a:srgbClr val="0563C1"/>
              </a:buClr>
              <a:buSzPct val="110000"/>
              <a:buFontTx/>
              <a:buNone/>
              <a:defRPr/>
            </a:pPr>
            <a:endParaRPr kumimoji="0" lang="zh-CN" altLang="en-US" sz="2000" i="0" u="none" strike="noStrike" kern="1200" cap="none" spc="0" normalizeH="0" baseline="0" noProof="0" dirty="0">
              <a:ln>
                <a:noFill/>
              </a:ln>
              <a:solidFill>
                <a:srgbClr val="0F0F0F"/>
              </a:solidFill>
              <a:effectLst/>
              <a:uLnTx/>
              <a:uFillTx/>
              <a:latin typeface="思源黑体 Medium" panose="020B0600000000000000" charset="-122"/>
              <a:ea typeface="思源黑体 Medium" panose="020B0600000000000000" charset="-122"/>
              <a:cs typeface="思源黑体 Medium" panose="020B0600000000000000" charset="-122"/>
            </a:endParaRPr>
          </a:p>
        </p:txBody>
      </p:sp>
      <p:sp>
        <p:nvSpPr>
          <p:cNvPr id="11" name="泪滴形 10"/>
          <p:cNvSpPr>
            <a:spLocks noChangeAspect="1"/>
          </p:cNvSpPr>
          <p:nvPr/>
        </p:nvSpPr>
        <p:spPr>
          <a:xfrm rot="8100000">
            <a:off x="1137285" y="1449705"/>
            <a:ext cx="1127760" cy="1104900"/>
          </a:xfrm>
          <a:prstGeom prst="teardrop">
            <a:avLst/>
          </a:pr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1191039" y="1366553"/>
            <a:ext cx="9803398" cy="4585932"/>
            <a:chOff x="4395" y="1833"/>
            <a:chExt cx="14351" cy="7620"/>
          </a:xfrm>
        </p:grpSpPr>
        <p:sp>
          <p:nvSpPr>
            <p:cNvPr id="20" name="TextBox 27"/>
            <p:cNvSpPr txBox="1"/>
            <p:nvPr/>
          </p:nvSpPr>
          <p:spPr>
            <a:xfrm>
              <a:off x="6349" y="2488"/>
              <a:ext cx="12397" cy="1379"/>
            </a:xfrm>
            <a:prstGeom prst="rect">
              <a:avLst/>
            </a:prstGeom>
            <a:noFill/>
          </p:spPr>
          <p:txBody>
            <a:bodyPr wrap="square" rtlCol="0">
              <a:spAutoFit/>
            </a:bodyPr>
            <a:lstStyle/>
            <a:p>
              <a:pPr>
                <a:lnSpc>
                  <a:spcPct val="150000"/>
                </a:lnSpc>
              </a:pPr>
              <a:r>
                <a:rPr lang="zh-CN" altLang="en-US" sz="1600" dirty="0">
                  <a:ln>
                    <a:noFill/>
                  </a:ln>
                  <a:solidFill>
                    <a:prstClr val="black"/>
                  </a:solidFill>
                  <a:effectLst/>
                  <a:uLnTx/>
                  <a:uFillTx/>
                  <a:latin typeface="思源黑体" panose="020B0500000000000000" pitchFamily="34" charset="-122"/>
                  <a:ea typeface="思源黑体" panose="020B0500000000000000" pitchFamily="34" charset="-122"/>
                  <a:cs typeface="微软雅黑" panose="020B0503020204020204" pitchFamily="34" charset="-122"/>
                  <a:sym typeface="+mn-ea"/>
                </a:rPr>
                <a:t>在没有时间压力情况下明确相互协作和   职责划分问题，锻炼演习人员解决问题的能力；发现和解决预案和程序中的问题</a:t>
              </a:r>
              <a:r>
                <a:rPr lang="en-US" altLang="zh-CN" sz="1600" dirty="0">
                  <a:ln>
                    <a:noFill/>
                  </a:ln>
                  <a:solidFill>
                    <a:prstClr val="black"/>
                  </a:solidFill>
                  <a:effectLst/>
                  <a:uLnTx/>
                  <a:uFillTx/>
                  <a:latin typeface="思源黑体" panose="020B0500000000000000" pitchFamily="34" charset="-122"/>
                  <a:ea typeface="思源黑体" panose="020B0500000000000000" pitchFamily="34" charset="-122"/>
                  <a:cs typeface="微软雅黑" panose="020B0503020204020204" pitchFamily="34" charset="-122"/>
                  <a:sym typeface="+mn-ea"/>
                </a:rPr>
                <a:t>,</a:t>
              </a:r>
              <a:r>
                <a:rPr lang="zh-CN" altLang="en-US" sz="1600" dirty="0">
                  <a:ln>
                    <a:noFill/>
                  </a:ln>
                  <a:solidFill>
                    <a:prstClr val="black"/>
                  </a:solidFill>
                  <a:effectLst/>
                  <a:uLnTx/>
                  <a:uFillTx/>
                  <a:latin typeface="思源黑体" panose="020B0500000000000000" pitchFamily="34" charset="-122"/>
                  <a:ea typeface="思源黑体" panose="020B0500000000000000" pitchFamily="34" charset="-122"/>
                  <a:cs typeface="微软雅黑" panose="020B0503020204020204" pitchFamily="34" charset="-122"/>
                  <a:sym typeface="+mn-ea"/>
                </a:rPr>
                <a:t>取得一些有建设性的讨论结果；功能性演习和全面演练的基础</a:t>
              </a:r>
            </a:p>
          </p:txBody>
        </p:sp>
        <p:sp>
          <p:nvSpPr>
            <p:cNvPr id="21" name="TextBox 28"/>
            <p:cNvSpPr txBox="1"/>
            <p:nvPr/>
          </p:nvSpPr>
          <p:spPr>
            <a:xfrm>
              <a:off x="6349" y="1833"/>
              <a:ext cx="1008" cy="690"/>
            </a:xfrm>
            <a:prstGeom prst="rect">
              <a:avLst/>
            </a:prstGeom>
            <a:noFill/>
          </p:spPr>
          <p:txBody>
            <a:bodyPr wrap="square" tIns="0" bIns="0" rtlCol="0" anchor="t">
              <a:spAutoFit/>
            </a:bodyPr>
            <a:lstStyle/>
            <a:p>
              <a:pPr algn="l">
                <a:lnSpc>
                  <a:spcPct val="150000"/>
                </a:lnSpc>
              </a:pPr>
              <a:r>
                <a:rPr lang="zh-CN" altLang="en-US" b="1">
                  <a:ln>
                    <a:noFill/>
                  </a:ln>
                  <a:solidFill>
                    <a:prstClr val="black"/>
                  </a:solidFill>
                  <a:effectLst/>
                  <a:uLnTx/>
                  <a:uFillTx/>
                  <a:latin typeface="思源黑体" panose="020B0500000000000000" pitchFamily="34" charset="-122"/>
                  <a:ea typeface="思源黑体" panose="020B0500000000000000" pitchFamily="34" charset="-122"/>
                  <a:cs typeface="微软雅黑" panose="020B0503020204020204" pitchFamily="34" charset="-122"/>
                  <a:sym typeface="+mn-ea"/>
                </a:rPr>
                <a:t>目的</a:t>
              </a:r>
              <a:endParaRPr lang="zh-CN" altLang="en-US" b="1" dirty="0">
                <a:solidFill>
                  <a:schemeClr val="accent1"/>
                </a:solidFill>
                <a:cs typeface="+mn-ea"/>
                <a:sym typeface="+mn-lt"/>
              </a:endParaRPr>
            </a:p>
          </p:txBody>
        </p:sp>
        <p:sp>
          <p:nvSpPr>
            <p:cNvPr id="22" name="TextBox 29"/>
            <p:cNvSpPr txBox="1"/>
            <p:nvPr/>
          </p:nvSpPr>
          <p:spPr>
            <a:xfrm>
              <a:off x="6349" y="4849"/>
              <a:ext cx="12275" cy="1992"/>
            </a:xfrm>
            <a:prstGeom prst="rect">
              <a:avLst/>
            </a:prstGeom>
            <a:noFill/>
          </p:spPr>
          <p:txBody>
            <a:bodyPr wrap="square" rtlCol="0">
              <a:spAutoFit/>
            </a:bodyPr>
            <a:lstStyle/>
            <a:p>
              <a:pPr>
                <a:lnSpc>
                  <a:spcPct val="150000"/>
                </a:lnSpc>
              </a:pPr>
              <a:r>
                <a:rPr lang="zh-CN" altLang="en-US" sz="1600">
                  <a:ln>
                    <a:noFill/>
                  </a:ln>
                  <a:solidFill>
                    <a:prstClr val="black"/>
                  </a:solidFill>
                  <a:effectLst/>
                  <a:uLnTx/>
                  <a:uFillTx/>
                  <a:latin typeface="思源黑体" panose="020B0500000000000000" pitchFamily="34" charset="-122"/>
                  <a:ea typeface="思源黑体" panose="020B0500000000000000" pitchFamily="34" charset="-122"/>
                  <a:cs typeface="微软雅黑" panose="020B0503020204020204" pitchFamily="34" charset="-122"/>
                  <a:sym typeface="+mn-ea"/>
                </a:rPr>
                <a:t>通常在会议室举行；由应急组织的代表或关键岗位人员参加；按照应急预案和标准行动程序，讨论所应急采取的应急行动；讨论问题不受时间限制；采取口头评论形式，并形成书面总结和改进建议</a:t>
              </a:r>
              <a:endParaRPr lang="zh-CN" altLang="en-US" sz="1600" dirty="0">
                <a:solidFill>
                  <a:schemeClr val="tx2"/>
                </a:solidFill>
                <a:cs typeface="+mn-ea"/>
                <a:sym typeface="+mn-lt"/>
              </a:endParaRPr>
            </a:p>
          </p:txBody>
        </p:sp>
        <p:sp>
          <p:nvSpPr>
            <p:cNvPr id="23" name="TextBox 30"/>
            <p:cNvSpPr txBox="1"/>
            <p:nvPr/>
          </p:nvSpPr>
          <p:spPr>
            <a:xfrm>
              <a:off x="6426" y="4299"/>
              <a:ext cx="1008" cy="690"/>
            </a:xfrm>
            <a:prstGeom prst="rect">
              <a:avLst/>
            </a:prstGeom>
            <a:noFill/>
          </p:spPr>
          <p:txBody>
            <a:bodyPr wrap="square" tIns="0" bIns="0" rtlCol="0" anchor="t">
              <a:spAutoFit/>
            </a:bodyPr>
            <a:lstStyle/>
            <a:p>
              <a:pPr algn="l">
                <a:lnSpc>
                  <a:spcPct val="150000"/>
                </a:lnSpc>
              </a:pPr>
              <a:r>
                <a:rPr lang="zh-CN" altLang="en-US" b="1">
                  <a:ln>
                    <a:noFill/>
                  </a:ln>
                  <a:solidFill>
                    <a:prstClr val="black"/>
                  </a:solidFill>
                  <a:effectLst/>
                  <a:uLnTx/>
                  <a:uFillTx/>
                  <a:latin typeface="思源黑体" panose="020B0500000000000000" pitchFamily="34" charset="-122"/>
                  <a:ea typeface="思源黑体" panose="020B0500000000000000" pitchFamily="34" charset="-122"/>
                  <a:cs typeface="微软雅黑" panose="020B0503020204020204" pitchFamily="34" charset="-122"/>
                  <a:sym typeface="+mn-ea"/>
                </a:rPr>
                <a:t>形式</a:t>
              </a:r>
              <a:endParaRPr lang="zh-CN" altLang="en-US" b="1" dirty="0">
                <a:solidFill>
                  <a:schemeClr val="accent1"/>
                </a:solidFill>
                <a:cs typeface="+mn-ea"/>
                <a:sym typeface="+mn-lt"/>
              </a:endParaRPr>
            </a:p>
          </p:txBody>
        </p:sp>
        <p:sp>
          <p:nvSpPr>
            <p:cNvPr id="24" name="TextBox 31"/>
            <p:cNvSpPr txBox="1"/>
            <p:nvPr/>
          </p:nvSpPr>
          <p:spPr>
            <a:xfrm>
              <a:off x="6396" y="8538"/>
              <a:ext cx="9210" cy="765"/>
            </a:xfrm>
            <a:prstGeom prst="rect">
              <a:avLst/>
            </a:prstGeom>
            <a:noFill/>
          </p:spPr>
          <p:txBody>
            <a:bodyPr wrap="square" rtlCol="0">
              <a:spAutoFit/>
            </a:bodyPr>
            <a:lstStyle/>
            <a:p>
              <a:pPr>
                <a:lnSpc>
                  <a:spcPct val="150000"/>
                </a:lnSpc>
              </a:pPr>
              <a:r>
                <a:rPr lang="zh-CN" altLang="en-US" sz="1600">
                  <a:ln>
                    <a:noFill/>
                  </a:ln>
                  <a:solidFill>
                    <a:prstClr val="black"/>
                  </a:solidFill>
                  <a:effectLst/>
                  <a:uLnTx/>
                  <a:uFillTx/>
                  <a:latin typeface="思源黑体" panose="020B0500000000000000" pitchFamily="34" charset="-122"/>
                  <a:ea typeface="思源黑体" panose="020B0500000000000000" pitchFamily="34" charset="-122"/>
                  <a:cs typeface="微软雅黑" panose="020B0503020204020204" pitchFamily="34" charset="-122"/>
                  <a:sym typeface="+mn-ea"/>
                </a:rPr>
                <a:t>是头脑和口头上“过一遍</a:t>
              </a:r>
              <a:r>
                <a:rPr lang="en-US" altLang="zh-CN" sz="1600">
                  <a:ln>
                    <a:noFill/>
                  </a:ln>
                  <a:solidFill>
                    <a:prstClr val="black"/>
                  </a:solidFill>
                  <a:effectLst/>
                  <a:uLnTx/>
                  <a:uFillTx/>
                  <a:latin typeface="思源黑体" panose="020B0500000000000000" pitchFamily="34" charset="-122"/>
                  <a:ea typeface="思源黑体" panose="020B0500000000000000" pitchFamily="34" charset="-122"/>
                  <a:cs typeface="微软雅黑" panose="020B0503020204020204" pitchFamily="34" charset="-122"/>
                  <a:sym typeface="+mn-ea"/>
                </a:rPr>
                <a:t>,</a:t>
              </a:r>
              <a:r>
                <a:rPr lang="zh-CN" altLang="en-US" sz="1600">
                  <a:ln>
                    <a:noFill/>
                  </a:ln>
                  <a:solidFill>
                    <a:prstClr val="black"/>
                  </a:solidFill>
                  <a:effectLst/>
                  <a:uLnTx/>
                  <a:uFillTx/>
                  <a:latin typeface="思源黑体" panose="020B0500000000000000" pitchFamily="34" charset="-122"/>
                  <a:ea typeface="思源黑体" panose="020B0500000000000000" pitchFamily="34" charset="-122"/>
                  <a:cs typeface="微软雅黑" panose="020B0503020204020204" pitchFamily="34" charset="-122"/>
                  <a:sym typeface="+mn-ea"/>
                </a:rPr>
                <a:t>走一遍”应急响应的场景，成本低</a:t>
              </a:r>
              <a:endParaRPr lang="zh-CN" altLang="en-US" sz="1600">
                <a:solidFill>
                  <a:schemeClr val="tx2"/>
                </a:solidFill>
                <a:cs typeface="+mn-ea"/>
                <a:sym typeface="+mn-lt"/>
              </a:endParaRPr>
            </a:p>
          </p:txBody>
        </p:sp>
        <p:sp>
          <p:nvSpPr>
            <p:cNvPr id="25" name="TextBox 32"/>
            <p:cNvSpPr txBox="1"/>
            <p:nvPr/>
          </p:nvSpPr>
          <p:spPr>
            <a:xfrm>
              <a:off x="6395" y="7557"/>
              <a:ext cx="1728" cy="690"/>
            </a:xfrm>
            <a:prstGeom prst="rect">
              <a:avLst/>
            </a:prstGeom>
            <a:noFill/>
          </p:spPr>
          <p:txBody>
            <a:bodyPr wrap="square" tIns="0" bIns="0" rtlCol="0" anchor="t">
              <a:spAutoFit/>
            </a:bodyPr>
            <a:lstStyle/>
            <a:p>
              <a:pPr algn="l">
                <a:lnSpc>
                  <a:spcPct val="150000"/>
                </a:lnSpc>
              </a:pPr>
              <a:r>
                <a:rPr lang="zh-CN" altLang="en-US" b="1">
                  <a:ln>
                    <a:noFill/>
                  </a:ln>
                  <a:solidFill>
                    <a:prstClr val="black"/>
                  </a:solidFill>
                  <a:effectLst/>
                  <a:uLnTx/>
                  <a:uFillTx/>
                  <a:latin typeface="思源黑体" panose="020B0500000000000000" pitchFamily="34" charset="-122"/>
                  <a:ea typeface="思源黑体" panose="020B0500000000000000" pitchFamily="34" charset="-122"/>
                  <a:cs typeface="微软雅黑" panose="020B0503020204020204" pitchFamily="34" charset="-122"/>
                  <a:sym typeface="+mn-ea"/>
                </a:rPr>
                <a:t>主要特点</a:t>
              </a:r>
              <a:endParaRPr lang="zh-CN" altLang="en-US" b="1" dirty="0">
                <a:solidFill>
                  <a:schemeClr val="accent1"/>
                </a:solidFill>
                <a:cs typeface="+mn-ea"/>
                <a:sym typeface="+mn-lt"/>
              </a:endParaRPr>
            </a:p>
          </p:txBody>
        </p:sp>
        <p:cxnSp>
          <p:nvCxnSpPr>
            <p:cNvPr id="26" name="直接箭头连接符 25"/>
            <p:cNvCxnSpPr/>
            <p:nvPr/>
          </p:nvCxnSpPr>
          <p:spPr>
            <a:xfrm>
              <a:off x="6032" y="3904"/>
              <a:ext cx="12658" cy="0"/>
            </a:xfrm>
            <a:prstGeom prst="straightConnector1">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5970" y="6765"/>
              <a:ext cx="12689" cy="15"/>
            </a:xfrm>
            <a:prstGeom prst="straightConnector1">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5970" y="9383"/>
              <a:ext cx="12661" cy="70"/>
            </a:xfrm>
            <a:prstGeom prst="straightConnector1">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泪滴形 28"/>
            <p:cNvSpPr>
              <a:spLocks noChangeAspect="1"/>
            </p:cNvSpPr>
            <p:nvPr/>
          </p:nvSpPr>
          <p:spPr>
            <a:xfrm rot="8100000">
              <a:off x="4405" y="4648"/>
              <a:ext cx="1627" cy="1782"/>
            </a:xfrm>
            <a:prstGeom prst="teardrop">
              <a:avLst/>
            </a:pr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泪滴形 29"/>
            <p:cNvSpPr>
              <a:spLocks noChangeAspect="1"/>
            </p:cNvSpPr>
            <p:nvPr/>
          </p:nvSpPr>
          <p:spPr>
            <a:xfrm rot="8100000">
              <a:off x="4395" y="7286"/>
              <a:ext cx="1673" cy="1880"/>
            </a:xfrm>
            <a:prstGeom prst="teardrop">
              <a:avLst>
                <a:gd name="adj" fmla="val 95504"/>
              </a:avLst>
            </a:pr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13"/>
            <p:cNvSpPr/>
            <p:nvPr/>
          </p:nvSpPr>
          <p:spPr bwMode="auto">
            <a:xfrm>
              <a:off x="4752" y="5269"/>
              <a:ext cx="922" cy="581"/>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Freeform 20"/>
            <p:cNvSpPr/>
            <p:nvPr/>
          </p:nvSpPr>
          <p:spPr bwMode="auto">
            <a:xfrm>
              <a:off x="4753" y="2488"/>
              <a:ext cx="665" cy="780"/>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7" name="Freeform 22"/>
            <p:cNvSpPr>
              <a:spLocks noEditPoints="1"/>
            </p:cNvSpPr>
            <p:nvPr/>
          </p:nvSpPr>
          <p:spPr bwMode="auto">
            <a:xfrm>
              <a:off x="4928" y="7930"/>
              <a:ext cx="498" cy="864"/>
            </a:xfrm>
            <a:custGeom>
              <a:avLst/>
              <a:gdLst>
                <a:gd name="T0" fmla="*/ 45 w 105"/>
                <a:gd name="T1" fmla="*/ 139 h 182"/>
                <a:gd name="T2" fmla="*/ 45 w 105"/>
                <a:gd name="T3" fmla="*/ 96 h 182"/>
                <a:gd name="T4" fmla="*/ 14 w 105"/>
                <a:gd name="T5" fmla="*/ 79 h 182"/>
                <a:gd name="T6" fmla="*/ 4 w 105"/>
                <a:gd name="T7" fmla="*/ 51 h 182"/>
                <a:gd name="T8" fmla="*/ 15 w 105"/>
                <a:gd name="T9" fmla="*/ 23 h 182"/>
                <a:gd name="T10" fmla="*/ 45 w 105"/>
                <a:gd name="T11" fmla="*/ 10 h 182"/>
                <a:gd name="T12" fmla="*/ 45 w 105"/>
                <a:gd name="T13" fmla="*/ 0 h 182"/>
                <a:gd name="T14" fmla="*/ 60 w 105"/>
                <a:gd name="T15" fmla="*/ 0 h 182"/>
                <a:gd name="T16" fmla="*/ 60 w 105"/>
                <a:gd name="T17" fmla="*/ 10 h 182"/>
                <a:gd name="T18" fmla="*/ 87 w 105"/>
                <a:gd name="T19" fmla="*/ 21 h 182"/>
                <a:gd name="T20" fmla="*/ 100 w 105"/>
                <a:gd name="T21" fmla="*/ 45 h 182"/>
                <a:gd name="T22" fmla="*/ 73 w 105"/>
                <a:gd name="T23" fmla="*/ 49 h 182"/>
                <a:gd name="T24" fmla="*/ 60 w 105"/>
                <a:gd name="T25" fmla="*/ 32 h 182"/>
                <a:gd name="T26" fmla="*/ 60 w 105"/>
                <a:gd name="T27" fmla="*/ 72 h 182"/>
                <a:gd name="T28" fmla="*/ 95 w 105"/>
                <a:gd name="T29" fmla="*/ 89 h 182"/>
                <a:gd name="T30" fmla="*/ 105 w 105"/>
                <a:gd name="T31" fmla="*/ 116 h 182"/>
                <a:gd name="T32" fmla="*/ 93 w 105"/>
                <a:gd name="T33" fmla="*/ 147 h 182"/>
                <a:gd name="T34" fmla="*/ 60 w 105"/>
                <a:gd name="T35" fmla="*/ 163 h 182"/>
                <a:gd name="T36" fmla="*/ 60 w 105"/>
                <a:gd name="T37" fmla="*/ 182 h 182"/>
                <a:gd name="T38" fmla="*/ 45 w 105"/>
                <a:gd name="T39" fmla="*/ 182 h 182"/>
                <a:gd name="T40" fmla="*/ 45 w 105"/>
                <a:gd name="T41" fmla="*/ 163 h 182"/>
                <a:gd name="T42" fmla="*/ 14 w 105"/>
                <a:gd name="T43" fmla="*/ 150 h 182"/>
                <a:gd name="T44" fmla="*/ 0 w 105"/>
                <a:gd name="T45" fmla="*/ 119 h 182"/>
                <a:gd name="T46" fmla="*/ 28 w 105"/>
                <a:gd name="T47" fmla="*/ 116 h 182"/>
                <a:gd name="T48" fmla="*/ 34 w 105"/>
                <a:gd name="T49" fmla="*/ 130 h 182"/>
                <a:gd name="T50" fmla="*/ 45 w 105"/>
                <a:gd name="T51" fmla="*/ 139 h 182"/>
                <a:gd name="T52" fmla="*/ 45 w 105"/>
                <a:gd name="T53" fmla="*/ 32 h 182"/>
                <a:gd name="T54" fmla="*/ 35 w 105"/>
                <a:gd name="T55" fmla="*/ 39 h 182"/>
                <a:gd name="T56" fmla="*/ 31 w 105"/>
                <a:gd name="T57" fmla="*/ 50 h 182"/>
                <a:gd name="T58" fmla="*/ 34 w 105"/>
                <a:gd name="T59" fmla="*/ 60 h 182"/>
                <a:gd name="T60" fmla="*/ 45 w 105"/>
                <a:gd name="T61" fmla="*/ 67 h 182"/>
                <a:gd name="T62" fmla="*/ 45 w 105"/>
                <a:gd name="T63" fmla="*/ 32 h 182"/>
                <a:gd name="T64" fmla="*/ 60 w 105"/>
                <a:gd name="T65" fmla="*/ 140 h 182"/>
                <a:gd name="T66" fmla="*/ 73 w 105"/>
                <a:gd name="T67" fmla="*/ 133 h 182"/>
                <a:gd name="T68" fmla="*/ 78 w 105"/>
                <a:gd name="T69" fmla="*/ 120 h 182"/>
                <a:gd name="T70" fmla="*/ 74 w 105"/>
                <a:gd name="T71" fmla="*/ 108 h 182"/>
                <a:gd name="T72" fmla="*/ 60 w 105"/>
                <a:gd name="T73" fmla="*/ 101 h 182"/>
                <a:gd name="T74" fmla="*/ 60 w 105"/>
                <a:gd name="T75"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82">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a:extLst>
              <a:ext uri="{FF2B5EF4-FFF2-40B4-BE49-F238E27FC236}">
                <a16:creationId xmlns:a16="http://schemas.microsoft.com/office/drawing/2014/main" id="{C03E9CFB-E7BF-4E22-B44D-BC119CF3A801}"/>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1"/>
          <p:cNvSpPr/>
          <p:nvPr/>
        </p:nvSpPr>
        <p:spPr>
          <a:xfrm>
            <a:off x="1003936" y="675641"/>
            <a:ext cx="5117518" cy="593168"/>
          </a:xfrm>
          <a:prstGeom prst="rect">
            <a:avLst/>
          </a:prstGeom>
          <a:noFill/>
          <a:ln w="9525">
            <a:noFill/>
          </a:ln>
        </p:spPr>
        <p:txBody>
          <a:bodyPr anchor="t"/>
          <a:lstStyle/>
          <a:p>
            <a:pPr marL="0" marR="0" lvl="0" indent="0" algn="l" defTabSz="914400" rtl="0" eaLnBrk="1" fontAlgn="base" latinLnBrk="0" hangingPunct="1">
              <a:lnSpc>
                <a:spcPct val="150000"/>
              </a:lnSpc>
              <a:spcBef>
                <a:spcPct val="20000"/>
              </a:spcBef>
              <a:spcAft>
                <a:spcPct val="0"/>
              </a:spcAft>
              <a:buClr>
                <a:srgbClr val="0563C1"/>
              </a:buClr>
              <a:buSzPct val="110000"/>
              <a:buFontTx/>
              <a:buNone/>
              <a:defRPr/>
            </a:pPr>
            <a:r>
              <a:rPr kumimoji="0" lang="en-US" altLang="zh-CN" sz="2000" i="0" u="none" strike="noStrike" kern="1200" cap="none" spc="0" normalizeH="0" baseline="0" noProof="0" dirty="0">
                <a:ln>
                  <a:noFill/>
                </a:ln>
                <a:solidFill>
                  <a:srgbClr val="0F0F0F"/>
                </a:solidFill>
                <a:effectLst/>
                <a:uLnTx/>
                <a:uFillTx/>
                <a:latin typeface="思源黑体" panose="020B0500000000000000" pitchFamily="34" charset="-122"/>
                <a:ea typeface="思源黑体" panose="020B0500000000000000" pitchFamily="34" charset="-122"/>
                <a:cs typeface="思源黑体" panose="020B0500000000000000" pitchFamily="34" charset="-122"/>
              </a:rPr>
              <a:t>4-</a:t>
            </a:r>
            <a:r>
              <a:rPr kumimoji="0" lang="zh-CN" altLang="en-US" sz="2000" i="0" u="none" strike="noStrike" kern="1200" cap="none" spc="0" normalizeH="0" baseline="0" noProof="0" dirty="0">
                <a:ln>
                  <a:noFill/>
                </a:ln>
                <a:solidFill>
                  <a:srgbClr val="2B2A30"/>
                </a:solidFill>
                <a:effectLst/>
                <a:uLnTx/>
                <a:uFillTx/>
                <a:latin typeface="思源黑体" panose="020B0500000000000000" pitchFamily="34" charset="-122"/>
                <a:ea typeface="思源黑体" panose="020B0500000000000000" pitchFamily="34" charset="-122"/>
                <a:cs typeface="思源黑体" panose="020B0500000000000000" pitchFamily="34" charset="-122"/>
              </a:rPr>
              <a:t>应急演练的分类</a:t>
            </a:r>
            <a:r>
              <a:rPr kumimoji="0" lang="en-US" altLang="zh-CN" sz="2000" i="0" u="none" strike="noStrike" kern="1200" cap="none" spc="0" normalizeH="0" baseline="0" noProof="0" dirty="0">
                <a:ln>
                  <a:noFill/>
                </a:ln>
                <a:solidFill>
                  <a:srgbClr val="2B2A30"/>
                </a:solidFill>
                <a:effectLst/>
                <a:uLnTx/>
                <a:uFillTx/>
                <a:latin typeface="思源黑体" panose="020B0500000000000000" pitchFamily="34" charset="-122"/>
                <a:ea typeface="思源黑体" panose="020B0500000000000000" pitchFamily="34" charset="-122"/>
                <a:cs typeface="思源黑体" panose="020B0500000000000000" pitchFamily="34" charset="-122"/>
              </a:rPr>
              <a:t>--</a:t>
            </a:r>
            <a:r>
              <a:rPr kumimoji="0" lang="zh-CN" altLang="en-US" sz="2000" i="0" u="none" strike="noStrike" kern="1200" cap="none" spc="0" normalizeH="0" baseline="0" noProof="0" dirty="0">
                <a:ln>
                  <a:noFill/>
                </a:ln>
                <a:solidFill>
                  <a:srgbClr val="2B2A30"/>
                </a:solidFill>
                <a:effectLst/>
                <a:uLnTx/>
                <a:uFillTx/>
                <a:latin typeface="思源黑体" panose="020B0500000000000000" pitchFamily="34" charset="-122"/>
                <a:ea typeface="思源黑体" panose="020B0500000000000000" pitchFamily="34" charset="-122"/>
                <a:cs typeface="思源黑体" panose="020B0500000000000000" pitchFamily="34" charset="-122"/>
              </a:rPr>
              <a:t>功能演练</a:t>
            </a:r>
            <a:endParaRPr kumimoji="0" lang="zh-CN" altLang="en-US" sz="2000" i="0" u="none" strike="noStrike" kern="1200" cap="none" spc="0" normalizeH="0" baseline="0" noProof="0" dirty="0">
              <a:ln>
                <a:noFill/>
              </a:ln>
              <a:solidFill>
                <a:srgbClr val="0F0F0F"/>
              </a:solidFill>
              <a:effectLst/>
              <a:uLnTx/>
              <a:uFillTx/>
              <a:latin typeface="思源黑体" panose="020B0500000000000000" pitchFamily="34" charset="-122"/>
              <a:ea typeface="思源黑体" panose="020B0500000000000000" pitchFamily="34" charset="-122"/>
              <a:cs typeface="思源黑体" panose="020B0500000000000000" pitchFamily="34" charset="-122"/>
            </a:endParaRPr>
          </a:p>
          <a:p>
            <a:pPr marL="0" marR="0" lvl="0" indent="0" algn="l" defTabSz="914400" rtl="0" eaLnBrk="1" fontAlgn="base" latinLnBrk="0" hangingPunct="1">
              <a:lnSpc>
                <a:spcPct val="150000"/>
              </a:lnSpc>
              <a:spcBef>
                <a:spcPct val="20000"/>
              </a:spcBef>
              <a:spcAft>
                <a:spcPct val="0"/>
              </a:spcAft>
              <a:buClr>
                <a:srgbClr val="0563C1"/>
              </a:buClr>
              <a:buSzPct val="110000"/>
              <a:buFontTx/>
              <a:buNone/>
              <a:defRPr/>
            </a:pPr>
            <a:endParaRPr kumimoji="0" lang="zh-CN" altLang="en-US" sz="2000" i="0" u="none" strike="noStrike" kern="1200" cap="none" spc="0" normalizeH="0" baseline="0" noProof="0" dirty="0">
              <a:ln>
                <a:noFill/>
              </a:ln>
              <a:solidFill>
                <a:srgbClr val="0F0F0F"/>
              </a:solidFill>
              <a:effectLst/>
              <a:uLnTx/>
              <a:uFillTx/>
              <a:latin typeface="思源黑体" panose="020B0500000000000000" pitchFamily="34" charset="-122"/>
              <a:ea typeface="思源黑体" panose="020B0500000000000000" pitchFamily="34" charset="-122"/>
              <a:cs typeface="思源黑体" panose="020B0500000000000000" pitchFamily="34" charset="-122"/>
            </a:endParaRPr>
          </a:p>
        </p:txBody>
      </p:sp>
      <p:grpSp>
        <p:nvGrpSpPr>
          <p:cNvPr id="879" name="组合 878"/>
          <p:cNvGrpSpPr/>
          <p:nvPr>
            <p:custDataLst>
              <p:tags r:id="rId2"/>
            </p:custDataLst>
          </p:nvPr>
        </p:nvGrpSpPr>
        <p:grpSpPr>
          <a:xfrm>
            <a:off x="1024255" y="1372235"/>
            <a:ext cx="10104120" cy="1654810"/>
            <a:chOff x="1432" y="2278"/>
            <a:chExt cx="16381" cy="2799"/>
          </a:xfrm>
        </p:grpSpPr>
        <p:sp>
          <p:nvSpPr>
            <p:cNvPr id="880" name="矩形 879"/>
            <p:cNvSpPr/>
            <p:nvPr>
              <p:custDataLst>
                <p:tags r:id="rId14"/>
              </p:custDataLst>
            </p:nvPr>
          </p:nvSpPr>
          <p:spPr>
            <a:xfrm>
              <a:off x="1432" y="2278"/>
              <a:ext cx="16381" cy="2799"/>
            </a:xfrm>
            <a:prstGeom prst="rect">
              <a:avLst/>
            </a:prstGeom>
            <a:pattFill prst="ltHorz">
              <a:fgClr>
                <a:schemeClr val="bg1">
                  <a:lumMod val="95000"/>
                </a:schemeClr>
              </a:fgClr>
              <a:bgClr>
                <a:schemeClr val="bg1"/>
              </a:bgClr>
            </a:patt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881" name="斜纹 880"/>
            <p:cNvSpPr/>
            <p:nvPr>
              <p:custDataLst>
                <p:tags r:id="rId15"/>
              </p:custDataLst>
            </p:nvPr>
          </p:nvSpPr>
          <p:spPr>
            <a:xfrm rot="5400000">
              <a:off x="16919" y="2278"/>
              <a:ext cx="894" cy="894"/>
            </a:xfrm>
            <a:prstGeom prst="diagStripe">
              <a:avLst>
                <a:gd name="adj" fmla="val 38783"/>
              </a:avLst>
            </a:pr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2" name="斜纹 881"/>
            <p:cNvSpPr/>
            <p:nvPr>
              <p:custDataLst>
                <p:tags r:id="rId16"/>
              </p:custDataLst>
            </p:nvPr>
          </p:nvSpPr>
          <p:spPr>
            <a:xfrm rot="16200000">
              <a:off x="1432" y="4183"/>
              <a:ext cx="894" cy="894"/>
            </a:xfrm>
            <a:prstGeom prst="diagStripe">
              <a:avLst>
                <a:gd name="adj" fmla="val 38783"/>
              </a:avLst>
            </a:pr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83" name="Title 6"/>
          <p:cNvSpPr txBox="1"/>
          <p:nvPr>
            <p:custDataLst>
              <p:tags r:id="rId3"/>
            </p:custDataLst>
          </p:nvPr>
        </p:nvSpPr>
        <p:spPr>
          <a:xfrm>
            <a:off x="1353820" y="1588072"/>
            <a:ext cx="9537700" cy="1104918"/>
          </a:xfrm>
          <a:prstGeom prst="rect">
            <a:avLst/>
          </a:prstGeom>
          <a:noFill/>
          <a:ln w="3175">
            <a:noFill/>
            <a:prstDash val="dash"/>
          </a:ln>
          <a:extLst>
            <a:ext uri="{909E8E84-426E-40DD-AFC4-6F175D3DCCD1}">
              <a14:hiddenFill xmlns:a14="http://schemas.microsoft.com/office/drawing/2010/main">
                <a:solidFill>
                  <a:schemeClr val="bg2"/>
                </a:solidFill>
              </a14:hiddenFill>
            </a:ext>
          </a:extLst>
        </p:spPr>
        <p:txBody>
          <a:bodyPr wrap="square" lIns="72000" tIns="36195" rIns="72000" bIns="36195" anchor="t" anchorCtr="0">
            <a:sp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457200" lvl="0" indent="-457200" algn="l" fontAlgn="auto">
              <a:lnSpc>
                <a:spcPct val="130000"/>
              </a:lnSpc>
              <a:spcBef>
                <a:spcPts val="800"/>
              </a:spcBef>
              <a:spcAft>
                <a:spcPts val="0"/>
              </a:spcAft>
              <a:buSzPct val="100000"/>
              <a:buFont typeface="+mj-ea"/>
              <a:buAutoNum type="ea1JpnChsDbPeriod"/>
            </a:pPr>
            <a:r>
              <a:rPr lang="zh-CN" altLang="en-US" sz="1600" spc="160" dirty="0">
                <a:ln w="3175">
                  <a:noFill/>
                  <a:prstDash val="dash"/>
                </a:ln>
                <a:solidFill>
                  <a:schemeClr val="tx1"/>
                </a:solidFill>
                <a:uFillTx/>
                <a:latin typeface="思源黑体" panose="020B0500000000000000" pitchFamily="34" charset="-122"/>
                <a:ea typeface="思源黑体" panose="020B0500000000000000" pitchFamily="34" charset="-122"/>
                <a:cs typeface="微软雅黑" panose="020B0503020204020204" pitchFamily="34" charset="-122"/>
                <a:sym typeface="+mn-ea"/>
              </a:rPr>
              <a:t>功能演练是指针对某项应急响应功能或其中某些应急响应行动举行的演练活动。可分为单项演练和组合演练。一般都需要调用有限的资源开展现场演练，并形成书面报告。</a:t>
            </a:r>
          </a:p>
          <a:p>
            <a:pPr marL="457200" lvl="0" indent="-457200" algn="l" fontAlgn="auto">
              <a:lnSpc>
                <a:spcPct val="130000"/>
              </a:lnSpc>
              <a:spcBef>
                <a:spcPts val="800"/>
              </a:spcBef>
              <a:spcAft>
                <a:spcPts val="0"/>
              </a:spcAft>
              <a:buSzPct val="100000"/>
              <a:buFont typeface="+mj-ea"/>
              <a:buAutoNum type="ea1JpnChsDbPeriod"/>
            </a:pPr>
            <a:r>
              <a:rPr lang="zh-CN" altLang="en-US" sz="1600" spc="160" dirty="0">
                <a:ln w="3175">
                  <a:noFill/>
                  <a:prstDash val="dash"/>
                </a:ln>
                <a:solidFill>
                  <a:schemeClr val="tx1"/>
                </a:solidFill>
                <a:uFillTx/>
                <a:latin typeface="思源黑体" panose="020B0500000000000000" pitchFamily="34" charset="-122"/>
                <a:ea typeface="思源黑体" panose="020B0500000000000000" pitchFamily="34" charset="-122"/>
                <a:cs typeface="微软雅黑" panose="020B0503020204020204" pitchFamily="34" charset="-122"/>
                <a:sym typeface="+mn-ea"/>
              </a:rPr>
              <a:t>目的是为了熟练和检验某些基本操作或完成某些特定任务所需的技术和实战能力。</a:t>
            </a:r>
          </a:p>
        </p:txBody>
      </p:sp>
      <p:sp>
        <p:nvSpPr>
          <p:cNvPr id="857" name="矩形 856"/>
          <p:cNvSpPr/>
          <p:nvPr>
            <p:custDataLst>
              <p:tags r:id="rId4"/>
            </p:custDataLst>
          </p:nvPr>
        </p:nvSpPr>
        <p:spPr>
          <a:xfrm>
            <a:off x="6069965" y="3502025"/>
            <a:ext cx="5037455" cy="2493010"/>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kumimoji="1" lang="zh-CN" altLang="en-US" sz="1600" b="1">
              <a:solidFill>
                <a:schemeClr val="bg1"/>
              </a:solidFill>
              <a:latin typeface="思源黑体" panose="020B0500000000000000" pitchFamily="34" charset="-122"/>
              <a:ea typeface="思源黑体" panose="020B0500000000000000" pitchFamily="34" charset="-122"/>
              <a:sym typeface="Arial" panose="020B0604020202020204" pitchFamily="34" charset="0"/>
            </a:endParaRPr>
          </a:p>
        </p:txBody>
      </p:sp>
      <p:sp>
        <p:nvSpPr>
          <p:cNvPr id="858" name="矩形 857"/>
          <p:cNvSpPr/>
          <p:nvPr>
            <p:custDataLst>
              <p:tags r:id="rId5"/>
            </p:custDataLst>
          </p:nvPr>
        </p:nvSpPr>
        <p:spPr>
          <a:xfrm flipH="1">
            <a:off x="6458785" y="3234628"/>
            <a:ext cx="535197" cy="535124"/>
          </a:xfrm>
          <a:prstGeom prst="rect">
            <a:avLst/>
          </a:pr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kumimoji="1" lang="zh-CN" altLang="en-US" sz="1600" b="1" dirty="0">
              <a:solidFill>
                <a:schemeClr val="bg1"/>
              </a:solidFill>
              <a:latin typeface="思源黑体" panose="020B0500000000000000" pitchFamily="34" charset="-122"/>
              <a:ea typeface="思源黑体" panose="020B0500000000000000" pitchFamily="34" charset="-122"/>
              <a:sym typeface="Arial" panose="020B0604020202020204" pitchFamily="34" charset="0"/>
            </a:endParaRPr>
          </a:p>
        </p:txBody>
      </p:sp>
      <p:sp>
        <p:nvSpPr>
          <p:cNvPr id="859" name="矩形 858"/>
          <p:cNvSpPr/>
          <p:nvPr>
            <p:custDataLst>
              <p:tags r:id="rId6"/>
            </p:custDataLst>
          </p:nvPr>
        </p:nvSpPr>
        <p:spPr>
          <a:xfrm>
            <a:off x="6474184" y="3281584"/>
            <a:ext cx="504400" cy="441213"/>
          </a:xfrm>
          <a:prstGeom prst="rect">
            <a:avLst/>
          </a:prstGeom>
        </p:spPr>
        <p:txBody>
          <a:bodyPr wrap="square">
            <a:noAutofit/>
          </a:bodyPr>
          <a:lstStyle/>
          <a:p>
            <a:pPr algn="ctr">
              <a:lnSpc>
                <a:spcPct val="120000"/>
              </a:lnSpc>
            </a:pPr>
            <a:r>
              <a:rPr kumimoji="1" lang="en-US" altLang="zh-CN" sz="2000" b="1" dirty="0">
                <a:solidFill>
                  <a:schemeClr val="bg1"/>
                </a:solidFill>
                <a:latin typeface="思源黑体" panose="020B0500000000000000" pitchFamily="34" charset="-122"/>
                <a:ea typeface="思源黑体" panose="020B0500000000000000" pitchFamily="34" charset="-122"/>
                <a:sym typeface="Arial" panose="020B0604020202020204" pitchFamily="34" charset="0"/>
              </a:rPr>
              <a:t>02</a:t>
            </a:r>
          </a:p>
        </p:txBody>
      </p:sp>
      <p:sp>
        <p:nvSpPr>
          <p:cNvPr id="860" name="文本框 859"/>
          <p:cNvSpPr txBox="1"/>
          <p:nvPr>
            <p:custDataLst>
              <p:tags r:id="rId7"/>
            </p:custDataLst>
          </p:nvPr>
        </p:nvSpPr>
        <p:spPr>
          <a:xfrm>
            <a:off x="6376337" y="4507466"/>
            <a:ext cx="4424715" cy="1135332"/>
          </a:xfrm>
          <a:prstGeom prst="rect">
            <a:avLst/>
          </a:prstGeom>
          <a:noFill/>
        </p:spPr>
        <p:txBody>
          <a:bodyPr wrap="square" lIns="90000" tIns="0" rIns="90000" bIns="46800" rtlCol="0">
            <a:normAutofit/>
          </a:bodyPr>
          <a:lstStyle>
            <a:defPPr>
              <a:defRPr lang="zh-CN"/>
            </a:defPPr>
            <a:lvl1pPr fontAlgn="auto">
              <a:lnSpc>
                <a:spcPct val="130000"/>
              </a:lnSpc>
              <a:spcAft>
                <a:spcPts val="1000"/>
              </a:spcAft>
              <a:defRPr sz="1600" spc="150"/>
            </a:lvl1pPr>
          </a:lstStyle>
          <a:p>
            <a:pPr marL="0" lvl="0" indent="0" algn="l">
              <a:lnSpc>
                <a:spcPct val="120000"/>
              </a:lnSpc>
              <a:spcBef>
                <a:spcPts val="0"/>
              </a:spcBef>
              <a:spcAft>
                <a:spcPts val="0"/>
              </a:spcAft>
              <a:buSzPct val="100000"/>
            </a:pPr>
            <a:r>
              <a:rPr lang="zh-CN" altLang="en-US">
                <a:solidFill>
                  <a:schemeClr val="tx1"/>
                </a:solidFill>
                <a:latin typeface="思源黑体" panose="020B0500000000000000" pitchFamily="34" charset="-122"/>
                <a:ea typeface="思源黑体" panose="020B0500000000000000" pitchFamily="34" charset="-122"/>
              </a:rPr>
              <a:t>可将具有较紧密联系的多个应急功能或任务组合在一起进行演练，以加强各应急救援组织之间的配合和协调性。</a:t>
            </a:r>
          </a:p>
        </p:txBody>
      </p:sp>
      <p:sp>
        <p:nvSpPr>
          <p:cNvPr id="861" name="文本框 860"/>
          <p:cNvSpPr txBox="1"/>
          <p:nvPr>
            <p:custDataLst>
              <p:tags r:id="rId8"/>
            </p:custDataLst>
          </p:nvPr>
        </p:nvSpPr>
        <p:spPr>
          <a:xfrm>
            <a:off x="6376971" y="3842023"/>
            <a:ext cx="4424715" cy="439491"/>
          </a:xfrm>
          <a:prstGeom prst="rect">
            <a:avLst/>
          </a:prstGeom>
          <a:noFill/>
        </p:spPr>
        <p:txBody>
          <a:bodyPr wrap="square" lIns="90000" tIns="46800" rIns="90000" bIns="0" rtlCol="0" anchor="b" anchorCtr="0">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marL="0" lvl="0" indent="0" algn="l">
              <a:lnSpc>
                <a:spcPct val="120000"/>
              </a:lnSpc>
              <a:spcBef>
                <a:spcPts val="0"/>
              </a:spcBef>
              <a:spcAft>
                <a:spcPts val="0"/>
              </a:spcAft>
              <a:buSzPct val="100000"/>
            </a:pPr>
            <a:r>
              <a:rPr lang="zh-CN" altLang="en-US" sz="1800" spc="300">
                <a:solidFill>
                  <a:schemeClr val="tx1">
                    <a:lumMod val="75000"/>
                    <a:lumOff val="25000"/>
                  </a:schemeClr>
                </a:solidFill>
                <a:latin typeface="思源黑体 Medium" panose="020B0600000000000000" charset="-122"/>
                <a:ea typeface="思源黑体 Medium" panose="020B0600000000000000" charset="-122"/>
              </a:rPr>
              <a:t>组合演练</a:t>
            </a:r>
          </a:p>
        </p:txBody>
      </p:sp>
      <p:sp>
        <p:nvSpPr>
          <p:cNvPr id="862" name="矩形 861"/>
          <p:cNvSpPr/>
          <p:nvPr>
            <p:custDataLst>
              <p:tags r:id="rId9"/>
            </p:custDataLst>
          </p:nvPr>
        </p:nvSpPr>
        <p:spPr>
          <a:xfrm>
            <a:off x="1003935" y="3502025"/>
            <a:ext cx="4774565" cy="2493010"/>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kumimoji="1" lang="zh-CN" altLang="en-US" sz="1725" b="1">
              <a:solidFill>
                <a:schemeClr val="bg1"/>
              </a:solidFill>
              <a:latin typeface="思源黑体" panose="020B0500000000000000" pitchFamily="34" charset="-122"/>
              <a:ea typeface="思源黑体" panose="020B0500000000000000" pitchFamily="34" charset="-122"/>
              <a:sym typeface="Arial" panose="020B0604020202020204" pitchFamily="34" charset="0"/>
            </a:endParaRPr>
          </a:p>
        </p:txBody>
      </p:sp>
      <p:sp>
        <p:nvSpPr>
          <p:cNvPr id="863" name="矩形 862"/>
          <p:cNvSpPr/>
          <p:nvPr>
            <p:custDataLst>
              <p:tags r:id="rId10"/>
            </p:custDataLst>
          </p:nvPr>
        </p:nvSpPr>
        <p:spPr>
          <a:xfrm flipH="1">
            <a:off x="1131203" y="3234628"/>
            <a:ext cx="535197" cy="535124"/>
          </a:xfrm>
          <a:prstGeom prst="rect">
            <a:avLst/>
          </a:pr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kumimoji="1" lang="zh-CN" altLang="en-US" sz="2000" b="1" dirty="0">
              <a:solidFill>
                <a:schemeClr val="bg1"/>
              </a:solidFill>
              <a:latin typeface="思源黑体" panose="020B0500000000000000" pitchFamily="34" charset="-122"/>
              <a:ea typeface="思源黑体" panose="020B0500000000000000" pitchFamily="34" charset="-122"/>
              <a:sym typeface="Arial" panose="020B0604020202020204" pitchFamily="34" charset="0"/>
            </a:endParaRPr>
          </a:p>
        </p:txBody>
      </p:sp>
      <p:sp>
        <p:nvSpPr>
          <p:cNvPr id="864" name="矩形 863"/>
          <p:cNvSpPr/>
          <p:nvPr>
            <p:custDataLst>
              <p:tags r:id="rId11"/>
            </p:custDataLst>
          </p:nvPr>
        </p:nvSpPr>
        <p:spPr>
          <a:xfrm>
            <a:off x="1145146" y="3281584"/>
            <a:ext cx="504400" cy="441213"/>
          </a:xfrm>
          <a:prstGeom prst="rect">
            <a:avLst/>
          </a:prstGeom>
        </p:spPr>
        <p:txBody>
          <a:bodyPr wrap="square">
            <a:normAutofit/>
          </a:bodyPr>
          <a:lstStyle/>
          <a:p>
            <a:pPr algn="ctr">
              <a:lnSpc>
                <a:spcPct val="120000"/>
              </a:lnSpc>
            </a:pPr>
            <a:r>
              <a:rPr kumimoji="1" lang="en-US" altLang="zh-CN" sz="1870" b="1" dirty="0">
                <a:solidFill>
                  <a:schemeClr val="bg1"/>
                </a:solidFill>
                <a:latin typeface="思源黑体" panose="020B0500000000000000" pitchFamily="34" charset="-122"/>
                <a:ea typeface="思源黑体" panose="020B0500000000000000" pitchFamily="34" charset="-122"/>
                <a:sym typeface="Arial" panose="020B0604020202020204" pitchFamily="34" charset="0"/>
              </a:rPr>
              <a:t>01</a:t>
            </a:r>
          </a:p>
        </p:txBody>
      </p:sp>
      <p:sp>
        <p:nvSpPr>
          <p:cNvPr id="865" name="文本框 864"/>
          <p:cNvSpPr txBox="1"/>
          <p:nvPr>
            <p:custDataLst>
              <p:tags r:id="rId12"/>
            </p:custDataLst>
          </p:nvPr>
        </p:nvSpPr>
        <p:spPr>
          <a:xfrm>
            <a:off x="1047300" y="4507466"/>
            <a:ext cx="4424715" cy="1135332"/>
          </a:xfrm>
          <a:prstGeom prst="rect">
            <a:avLst/>
          </a:prstGeom>
          <a:noFill/>
        </p:spPr>
        <p:txBody>
          <a:bodyPr wrap="square" lIns="90000" tIns="0" rIns="90000" bIns="46800" rtlCol="0">
            <a:noAutofit/>
          </a:bodyPr>
          <a:lstStyle>
            <a:defPPr>
              <a:defRPr lang="zh-CN"/>
            </a:defPPr>
            <a:lvl1pPr fontAlgn="auto">
              <a:lnSpc>
                <a:spcPct val="130000"/>
              </a:lnSpc>
              <a:spcAft>
                <a:spcPts val="1000"/>
              </a:spcAft>
              <a:defRPr sz="1600" spc="150"/>
            </a:lvl1pPr>
          </a:lstStyle>
          <a:p>
            <a:pPr marL="0" lvl="0" indent="0" algn="l">
              <a:lnSpc>
                <a:spcPct val="120000"/>
              </a:lnSpc>
              <a:spcBef>
                <a:spcPts val="0"/>
              </a:spcBef>
              <a:spcAft>
                <a:spcPts val="0"/>
              </a:spcAft>
              <a:buSzPct val="100000"/>
            </a:pPr>
            <a:r>
              <a:rPr lang="zh-CN" altLang="en-US">
                <a:solidFill>
                  <a:schemeClr val="tx1"/>
                </a:solidFill>
                <a:latin typeface="思源黑体" panose="020B0500000000000000" pitchFamily="34" charset="-122"/>
                <a:ea typeface="思源黑体" panose="020B0500000000000000" pitchFamily="34" charset="-122"/>
                <a:cs typeface="思源黑体" panose="020B0500000000000000" pitchFamily="34" charset="-122"/>
              </a:rPr>
              <a:t>通讯联络、通知、报告程序；资源调配，人员、装备及物资器材(装车)到位；化学监测与侦察；现场警戒；人群疏散；医疗救护；洗消去污；消防行动；公共信息传播等。</a:t>
            </a:r>
          </a:p>
        </p:txBody>
      </p:sp>
      <p:sp>
        <p:nvSpPr>
          <p:cNvPr id="866" name="文本框 865"/>
          <p:cNvSpPr txBox="1"/>
          <p:nvPr>
            <p:custDataLst>
              <p:tags r:id="rId13"/>
            </p:custDataLst>
          </p:nvPr>
        </p:nvSpPr>
        <p:spPr>
          <a:xfrm>
            <a:off x="1047935" y="3842023"/>
            <a:ext cx="4424715" cy="439491"/>
          </a:xfrm>
          <a:prstGeom prst="rect">
            <a:avLst/>
          </a:prstGeom>
          <a:noFill/>
        </p:spPr>
        <p:txBody>
          <a:bodyPr wrap="square" lIns="90000" tIns="46800" rIns="90000" bIns="0" rtlCol="0" anchor="b" anchorCtr="0">
            <a:normAutofit/>
          </a:bodyPr>
          <a:lstStyle>
            <a:defPPr>
              <a:defRPr lang="zh-CN"/>
            </a:defPPr>
            <a:lvl1pPr>
              <a:defRPr sz="2400" spc="200">
                <a:latin typeface="微软雅黑" panose="020B0503020204020204" pitchFamily="34" charset="-122"/>
                <a:ea typeface="微软雅黑" panose="020B0503020204020204" pitchFamily="34" charset="-122"/>
              </a:defRPr>
            </a:lvl1pPr>
          </a:lstStyle>
          <a:p>
            <a:pPr marL="0" lvl="0" indent="0" algn="l">
              <a:lnSpc>
                <a:spcPct val="120000"/>
              </a:lnSpc>
              <a:spcBef>
                <a:spcPts val="0"/>
              </a:spcBef>
              <a:spcAft>
                <a:spcPts val="0"/>
              </a:spcAft>
              <a:buSzPct val="100000"/>
            </a:pPr>
            <a:r>
              <a:rPr lang="zh-CN" altLang="en-US" sz="1800" spc="300">
                <a:solidFill>
                  <a:schemeClr val="tx1">
                    <a:lumMod val="75000"/>
                    <a:lumOff val="25000"/>
                  </a:schemeClr>
                </a:solidFill>
                <a:latin typeface="思源黑体 Medium" panose="020B0600000000000000" charset="-122"/>
                <a:ea typeface="思源黑体 Medium" panose="020B0600000000000000" charset="-122"/>
              </a:rPr>
              <a:t>单项演练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a:extLst>
              <a:ext uri="{FF2B5EF4-FFF2-40B4-BE49-F238E27FC236}">
                <a16:creationId xmlns:a16="http://schemas.microsoft.com/office/drawing/2014/main" id="{7A714BCB-714C-4411-91B0-2D33B9047ECA}"/>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1"/>
          <p:cNvSpPr/>
          <p:nvPr/>
        </p:nvSpPr>
        <p:spPr>
          <a:xfrm>
            <a:off x="954723" y="750253"/>
            <a:ext cx="4926327" cy="585205"/>
          </a:xfrm>
          <a:prstGeom prst="rect">
            <a:avLst/>
          </a:prstGeom>
          <a:noFill/>
          <a:ln w="9525">
            <a:noFill/>
          </a:ln>
        </p:spPr>
        <p:txBody>
          <a:bodyPr anchor="t"/>
          <a:lstStyle/>
          <a:p>
            <a:pPr marL="0" marR="0" lvl="0" indent="0" algn="l" defTabSz="914400" rtl="0" eaLnBrk="1" fontAlgn="base" latinLnBrk="0" hangingPunct="1">
              <a:lnSpc>
                <a:spcPct val="150000"/>
              </a:lnSpc>
              <a:spcBef>
                <a:spcPct val="20000"/>
              </a:spcBef>
              <a:spcAft>
                <a:spcPct val="0"/>
              </a:spcAft>
              <a:buClr>
                <a:srgbClr val="0563C1"/>
              </a:buClr>
              <a:buSzPct val="110000"/>
              <a:buFontTx/>
              <a:buNone/>
              <a:defRPr/>
            </a:pPr>
            <a:r>
              <a:rPr kumimoji="0" lang="en-US" altLang="zh-CN" sz="2000" i="0" u="none" strike="noStrike" kern="1200" cap="none" spc="0" normalizeH="0" baseline="0" noProof="0" dirty="0">
                <a:ln>
                  <a:noFill/>
                </a:ln>
                <a:solidFill>
                  <a:srgbClr val="0F0F0F"/>
                </a:solidFill>
                <a:effectLst/>
                <a:uLnTx/>
                <a:uFillTx/>
                <a:latin typeface="思源黑体" panose="020B0500000000000000" pitchFamily="34" charset="-122"/>
                <a:ea typeface="思源黑体" panose="020B0500000000000000" pitchFamily="34" charset="-122"/>
                <a:cs typeface="思源黑体" panose="020B0500000000000000" pitchFamily="34" charset="-122"/>
              </a:rPr>
              <a:t>5-</a:t>
            </a:r>
            <a:r>
              <a:rPr kumimoji="0" lang="zh-CN" altLang="zh-CN" sz="2000" i="0" u="none" strike="noStrike" kern="1200" cap="none" spc="0" normalizeH="0" baseline="0" noProof="0" dirty="0">
                <a:ln>
                  <a:noFill/>
                </a:ln>
                <a:solidFill>
                  <a:srgbClr val="2B2A30"/>
                </a:solidFill>
                <a:effectLst/>
                <a:uLnTx/>
                <a:uFillTx/>
                <a:latin typeface="思源黑体" panose="020B0500000000000000" pitchFamily="34" charset="-122"/>
                <a:ea typeface="思源黑体" panose="020B0500000000000000" pitchFamily="34" charset="-122"/>
                <a:cs typeface="思源黑体" panose="020B0500000000000000" pitchFamily="34" charset="-122"/>
              </a:rPr>
              <a:t>应急演练的分类</a:t>
            </a:r>
            <a:r>
              <a:rPr kumimoji="0" lang="en-US" altLang="zh-CN" sz="2000" i="0" u="none" strike="noStrike" kern="1200" cap="none" spc="0" normalizeH="0" baseline="0" noProof="0" dirty="0">
                <a:ln>
                  <a:noFill/>
                </a:ln>
                <a:solidFill>
                  <a:srgbClr val="2B2A30"/>
                </a:solidFill>
                <a:effectLst/>
                <a:uLnTx/>
                <a:uFillTx/>
                <a:latin typeface="思源黑体" panose="020B0500000000000000" pitchFamily="34" charset="-122"/>
                <a:ea typeface="思源黑体" panose="020B0500000000000000" pitchFamily="34" charset="-122"/>
                <a:cs typeface="思源黑体" panose="020B0500000000000000" pitchFamily="34" charset="-122"/>
              </a:rPr>
              <a:t>--</a:t>
            </a:r>
            <a:r>
              <a:rPr kumimoji="0" lang="zh-CN" altLang="en-US" sz="2000" i="0" u="none" strike="noStrike" kern="1200" cap="none" spc="0" normalizeH="0" baseline="0" noProof="0" dirty="0">
                <a:ln>
                  <a:noFill/>
                </a:ln>
                <a:solidFill>
                  <a:srgbClr val="2B2A30"/>
                </a:solidFill>
                <a:effectLst/>
                <a:uLnTx/>
                <a:uFillTx/>
                <a:latin typeface="思源黑体" panose="020B0500000000000000" pitchFamily="34" charset="-122"/>
                <a:ea typeface="思源黑体" panose="020B0500000000000000" pitchFamily="34" charset="-122"/>
                <a:cs typeface="思源黑体" panose="020B0500000000000000" pitchFamily="34" charset="-122"/>
              </a:rPr>
              <a:t>综合演练</a:t>
            </a:r>
          </a:p>
        </p:txBody>
      </p:sp>
      <p:grpSp>
        <p:nvGrpSpPr>
          <p:cNvPr id="12" name="组合 11"/>
          <p:cNvGrpSpPr/>
          <p:nvPr/>
        </p:nvGrpSpPr>
        <p:grpSpPr>
          <a:xfrm>
            <a:off x="1578610" y="1605915"/>
            <a:ext cx="9288465" cy="4181475"/>
            <a:chOff x="4785" y="5013"/>
            <a:chExt cx="9730" cy="4740"/>
          </a:xfrm>
        </p:grpSpPr>
        <p:sp>
          <p:nvSpPr>
            <p:cNvPr id="15" name="矩形: 圆角 14"/>
            <p:cNvSpPr/>
            <p:nvPr>
              <p:custDataLst>
                <p:tags r:id="rId1"/>
              </p:custDataLst>
            </p:nvPr>
          </p:nvSpPr>
          <p:spPr>
            <a:xfrm>
              <a:off x="4785" y="6021"/>
              <a:ext cx="2792" cy="3732"/>
            </a:xfrm>
            <a:prstGeom prst="roundRect">
              <a:avLst>
                <a:gd name="adj" fmla="val 5614"/>
              </a:avLst>
            </a:prstGeom>
            <a:solidFill>
              <a:srgbClr val="FFFFFF"/>
            </a:solidFill>
            <a:ln>
              <a:noFill/>
            </a:ln>
            <a:effectLst>
              <a:outerShdw blurRad="266700" dist="76200" dir="5400000" algn="ctr" rotWithShape="0">
                <a:srgbClr val="D7D7D7">
                  <a:lumMod val="50000"/>
                  <a:alpha val="20000"/>
                </a:srgbClr>
              </a:outerShdw>
            </a:effectLst>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a:solidFill>
                  <a:srgbClr val="FFFFFF"/>
                </a:solidFill>
              </a:endParaRPr>
            </a:p>
          </p:txBody>
        </p:sp>
        <p:sp>
          <p:nvSpPr>
            <p:cNvPr id="95" name="任意多边形: 形状 94"/>
            <p:cNvSpPr/>
            <p:nvPr>
              <p:custDataLst>
                <p:tags r:id="rId2"/>
              </p:custDataLst>
            </p:nvPr>
          </p:nvSpPr>
          <p:spPr>
            <a:xfrm>
              <a:off x="5446" y="5013"/>
              <a:ext cx="1469" cy="1489"/>
            </a:xfrm>
            <a:custGeom>
              <a:avLst/>
              <a:gdLst>
                <a:gd name="connsiteX0" fmla="*/ 466531 w 933062"/>
                <a:gd name="connsiteY0" fmla="*/ 0 h 945558"/>
                <a:gd name="connsiteX1" fmla="*/ 933062 w 933062"/>
                <a:gd name="connsiteY1" fmla="*/ 466531 h 945558"/>
                <a:gd name="connsiteX2" fmla="*/ 923584 w 933062"/>
                <a:gd name="connsiteY2" fmla="*/ 560553 h 945558"/>
                <a:gd name="connsiteX3" fmla="*/ 898111 w 933062"/>
                <a:gd name="connsiteY3" fmla="*/ 642613 h 945558"/>
                <a:gd name="connsiteX4" fmla="*/ 895571 w 933062"/>
                <a:gd name="connsiteY4" fmla="*/ 642613 h 945558"/>
                <a:gd name="connsiteX5" fmla="*/ 894143 w 933062"/>
                <a:gd name="connsiteY5" fmla="*/ 647214 h 945558"/>
                <a:gd name="connsiteX6" fmla="*/ 891626 w 933062"/>
                <a:gd name="connsiteY6" fmla="*/ 647214 h 945558"/>
                <a:gd name="connsiteX7" fmla="*/ 887391 w 933062"/>
                <a:gd name="connsiteY7" fmla="*/ 660856 h 945558"/>
                <a:gd name="connsiteX8" fmla="*/ 528570 w 933062"/>
                <a:gd name="connsiteY8" fmla="*/ 940417 h 945558"/>
                <a:gd name="connsiteX9" fmla="*/ 460631 w 933062"/>
                <a:gd name="connsiteY9" fmla="*/ 945557 h 945558"/>
                <a:gd name="connsiteX10" fmla="*/ 460631 w 933062"/>
                <a:gd name="connsiteY10" fmla="*/ 945378 h 945558"/>
                <a:gd name="connsiteX11" fmla="*/ 458249 w 933062"/>
                <a:gd name="connsiteY11" fmla="*/ 945558 h 945558"/>
                <a:gd name="connsiteX12" fmla="*/ 458249 w 933062"/>
                <a:gd name="connsiteY12" fmla="*/ 647214 h 945558"/>
                <a:gd name="connsiteX13" fmla="*/ 456341 w 933062"/>
                <a:gd name="connsiteY13" fmla="*/ 647214 h 945558"/>
                <a:gd name="connsiteX14" fmla="*/ 456341 w 933062"/>
                <a:gd name="connsiteY14" fmla="*/ 642613 h 945558"/>
                <a:gd name="connsiteX15" fmla="*/ 34951 w 933062"/>
                <a:gd name="connsiteY15" fmla="*/ 642613 h 945558"/>
                <a:gd name="connsiteX16" fmla="*/ 9478 w 933062"/>
                <a:gd name="connsiteY16" fmla="*/ 560553 h 945558"/>
                <a:gd name="connsiteX17" fmla="*/ 0 w 933062"/>
                <a:gd name="connsiteY17" fmla="*/ 466531 h 945558"/>
                <a:gd name="connsiteX18" fmla="*/ 466531 w 933062"/>
                <a:gd name="connsiteY18" fmla="*/ 0 h 94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3062" h="945558">
                  <a:moveTo>
                    <a:pt x="466531" y="0"/>
                  </a:moveTo>
                  <a:cubicBezTo>
                    <a:pt x="724189" y="0"/>
                    <a:pt x="933062" y="208873"/>
                    <a:pt x="933062" y="466531"/>
                  </a:cubicBezTo>
                  <a:cubicBezTo>
                    <a:pt x="933062" y="498738"/>
                    <a:pt x="929799" y="530183"/>
                    <a:pt x="923584" y="560553"/>
                  </a:cubicBezTo>
                  <a:lnTo>
                    <a:pt x="898111" y="642613"/>
                  </a:lnTo>
                  <a:lnTo>
                    <a:pt x="895571" y="642613"/>
                  </a:lnTo>
                  <a:lnTo>
                    <a:pt x="894143" y="647214"/>
                  </a:lnTo>
                  <a:lnTo>
                    <a:pt x="891626" y="647214"/>
                  </a:lnTo>
                  <a:lnTo>
                    <a:pt x="887391" y="660856"/>
                  </a:lnTo>
                  <a:cubicBezTo>
                    <a:pt x="825421" y="807370"/>
                    <a:pt x="690733" y="915639"/>
                    <a:pt x="528570" y="940417"/>
                  </a:cubicBezTo>
                  <a:lnTo>
                    <a:pt x="460631" y="945557"/>
                  </a:lnTo>
                  <a:lnTo>
                    <a:pt x="460631" y="945378"/>
                  </a:lnTo>
                  <a:lnTo>
                    <a:pt x="458249" y="945558"/>
                  </a:lnTo>
                  <a:lnTo>
                    <a:pt x="458249" y="647214"/>
                  </a:lnTo>
                  <a:lnTo>
                    <a:pt x="456341" y="647214"/>
                  </a:lnTo>
                  <a:lnTo>
                    <a:pt x="456341" y="642613"/>
                  </a:lnTo>
                  <a:lnTo>
                    <a:pt x="34951" y="642613"/>
                  </a:lnTo>
                  <a:lnTo>
                    <a:pt x="9478" y="560553"/>
                  </a:lnTo>
                  <a:cubicBezTo>
                    <a:pt x="3264" y="530183"/>
                    <a:pt x="0" y="498738"/>
                    <a:pt x="0" y="466531"/>
                  </a:cubicBezTo>
                  <a:cubicBezTo>
                    <a:pt x="0" y="208873"/>
                    <a:pt x="208873" y="0"/>
                    <a:pt x="466531" y="0"/>
                  </a:cubicBezTo>
                  <a:close/>
                </a:path>
              </a:pathLst>
            </a:custGeom>
            <a:solidFill>
              <a:srgbClr val="26A038"/>
            </a:solidFill>
            <a:ln>
              <a:noFill/>
            </a:ln>
            <a:effectLst>
              <a:outerShdw blurRad="63500" dist="50800" dir="5400000" algn="ctr" rotWithShape="0">
                <a:srgbClr val="D7D7D7">
                  <a:lumMod val="50000"/>
                  <a:alpha val="20000"/>
                </a:srgbClr>
              </a:outerShdw>
            </a:effectLst>
          </p:spPr>
          <p:style>
            <a:lnRef idx="2">
              <a:srgbClr val="1D6DC2">
                <a:shade val="50000"/>
              </a:srgbClr>
            </a:lnRef>
            <a:fillRef idx="1">
              <a:srgbClr val="1D6DC2"/>
            </a:fillRef>
            <a:effectRef idx="0">
              <a:srgbClr val="1D6DC2"/>
            </a:effectRef>
            <a:fontRef idx="minor">
              <a:srgbClr val="FFFFFF"/>
            </a:fontRef>
          </p:style>
          <p:txBody>
            <a:bodyPr wrap="square" rtlCol="0" anchor="ctr">
              <a:noAutofit/>
            </a:bodyPr>
            <a:lstStyle/>
            <a:p>
              <a:pPr algn="ctr"/>
              <a:endParaRPr lang="zh-CN" altLang="en-US">
                <a:solidFill>
                  <a:srgbClr val="FFFFFF"/>
                </a:solidFill>
              </a:endParaRPr>
            </a:p>
          </p:txBody>
        </p:sp>
        <p:sp>
          <p:nvSpPr>
            <p:cNvPr id="58" name="Object 4028"/>
            <p:cNvSpPr txBox="1"/>
            <p:nvPr>
              <p:custDataLst>
                <p:tags r:id="rId3"/>
              </p:custDataLst>
            </p:nvPr>
          </p:nvSpPr>
          <p:spPr>
            <a:xfrm>
              <a:off x="5600" y="5361"/>
              <a:ext cx="1211" cy="735"/>
            </a:xfrm>
            <a:prstGeom prst="rect">
              <a:avLst/>
            </a:prstGeom>
          </p:spPr>
          <p:txBody>
            <a:bodyPr vert="horz" lIns="0" tIns="0" rIns="0" bIns="0" rtlCol="0" anchor="t" anchorCtr="0">
              <a:normAutofit/>
            </a:bodyPr>
            <a:lstStyle/>
            <a:p>
              <a:pPr algn="ctr">
                <a:lnSpc>
                  <a:spcPct val="100000"/>
                </a:lnSpc>
              </a:pPr>
              <a:r>
                <a:rPr lang="zh-CN" sz="2800" b="0" i="0" spc="300" dirty="0">
                  <a:solidFill>
                    <a:srgbClr val="FFFFFF"/>
                  </a:solidFill>
                  <a:latin typeface="Arial" panose="020B0604020202020204" pitchFamily="34" charset="0"/>
                  <a:ea typeface="微软雅黑" panose="020B0503020204020204" pitchFamily="34" charset="-122"/>
                </a:rPr>
                <a:t>0</a:t>
              </a:r>
              <a:r>
                <a:rPr lang="en-US" altLang="zh-CN" sz="2800" b="0" i="0" spc="300" dirty="0">
                  <a:solidFill>
                    <a:srgbClr val="FFFFFF"/>
                  </a:solidFill>
                  <a:latin typeface="Arial" panose="020B0604020202020204" pitchFamily="34" charset="0"/>
                  <a:ea typeface="微软雅黑" panose="020B0503020204020204" pitchFamily="34" charset="-122"/>
                </a:rPr>
                <a:t>1</a:t>
              </a:r>
            </a:p>
          </p:txBody>
        </p:sp>
        <p:sp>
          <p:nvSpPr>
            <p:cNvPr id="2" name="矩形: 圆角 14"/>
            <p:cNvSpPr/>
            <p:nvPr>
              <p:custDataLst>
                <p:tags r:id="rId4"/>
              </p:custDataLst>
            </p:nvPr>
          </p:nvSpPr>
          <p:spPr>
            <a:xfrm>
              <a:off x="8254" y="6021"/>
              <a:ext cx="2792" cy="3732"/>
            </a:xfrm>
            <a:prstGeom prst="roundRect">
              <a:avLst>
                <a:gd name="adj" fmla="val 5614"/>
              </a:avLst>
            </a:prstGeom>
            <a:solidFill>
              <a:srgbClr val="FFFFFF"/>
            </a:solidFill>
            <a:ln>
              <a:noFill/>
            </a:ln>
            <a:effectLst>
              <a:outerShdw blurRad="266700" dist="76200" dir="5400000" algn="ctr" rotWithShape="0">
                <a:srgbClr val="D7D7D7">
                  <a:lumMod val="50000"/>
                  <a:alpha val="20000"/>
                </a:srgbClr>
              </a:outerShdw>
            </a:effectLst>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a:solidFill>
                  <a:srgbClr val="FFFFFF"/>
                </a:solidFill>
              </a:endParaRPr>
            </a:p>
          </p:txBody>
        </p:sp>
        <p:sp>
          <p:nvSpPr>
            <p:cNvPr id="3" name="任意多边形: 形状 94"/>
            <p:cNvSpPr/>
            <p:nvPr>
              <p:custDataLst>
                <p:tags r:id="rId5"/>
              </p:custDataLst>
            </p:nvPr>
          </p:nvSpPr>
          <p:spPr>
            <a:xfrm>
              <a:off x="8915" y="5013"/>
              <a:ext cx="1469" cy="1489"/>
            </a:xfrm>
            <a:custGeom>
              <a:avLst/>
              <a:gdLst>
                <a:gd name="connsiteX0" fmla="*/ 466531 w 933062"/>
                <a:gd name="connsiteY0" fmla="*/ 0 h 945558"/>
                <a:gd name="connsiteX1" fmla="*/ 933062 w 933062"/>
                <a:gd name="connsiteY1" fmla="*/ 466531 h 945558"/>
                <a:gd name="connsiteX2" fmla="*/ 923584 w 933062"/>
                <a:gd name="connsiteY2" fmla="*/ 560553 h 945558"/>
                <a:gd name="connsiteX3" fmla="*/ 898111 w 933062"/>
                <a:gd name="connsiteY3" fmla="*/ 642613 h 945558"/>
                <a:gd name="connsiteX4" fmla="*/ 895571 w 933062"/>
                <a:gd name="connsiteY4" fmla="*/ 642613 h 945558"/>
                <a:gd name="connsiteX5" fmla="*/ 894143 w 933062"/>
                <a:gd name="connsiteY5" fmla="*/ 647214 h 945558"/>
                <a:gd name="connsiteX6" fmla="*/ 891626 w 933062"/>
                <a:gd name="connsiteY6" fmla="*/ 647214 h 945558"/>
                <a:gd name="connsiteX7" fmla="*/ 887391 w 933062"/>
                <a:gd name="connsiteY7" fmla="*/ 660856 h 945558"/>
                <a:gd name="connsiteX8" fmla="*/ 528570 w 933062"/>
                <a:gd name="connsiteY8" fmla="*/ 940417 h 945558"/>
                <a:gd name="connsiteX9" fmla="*/ 460631 w 933062"/>
                <a:gd name="connsiteY9" fmla="*/ 945557 h 945558"/>
                <a:gd name="connsiteX10" fmla="*/ 460631 w 933062"/>
                <a:gd name="connsiteY10" fmla="*/ 945378 h 945558"/>
                <a:gd name="connsiteX11" fmla="*/ 458249 w 933062"/>
                <a:gd name="connsiteY11" fmla="*/ 945558 h 945558"/>
                <a:gd name="connsiteX12" fmla="*/ 458249 w 933062"/>
                <a:gd name="connsiteY12" fmla="*/ 647214 h 945558"/>
                <a:gd name="connsiteX13" fmla="*/ 456341 w 933062"/>
                <a:gd name="connsiteY13" fmla="*/ 647214 h 945558"/>
                <a:gd name="connsiteX14" fmla="*/ 456341 w 933062"/>
                <a:gd name="connsiteY14" fmla="*/ 642613 h 945558"/>
                <a:gd name="connsiteX15" fmla="*/ 34951 w 933062"/>
                <a:gd name="connsiteY15" fmla="*/ 642613 h 945558"/>
                <a:gd name="connsiteX16" fmla="*/ 9478 w 933062"/>
                <a:gd name="connsiteY16" fmla="*/ 560553 h 945558"/>
                <a:gd name="connsiteX17" fmla="*/ 0 w 933062"/>
                <a:gd name="connsiteY17" fmla="*/ 466531 h 945558"/>
                <a:gd name="connsiteX18" fmla="*/ 466531 w 933062"/>
                <a:gd name="connsiteY18" fmla="*/ 0 h 94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3062" h="945558">
                  <a:moveTo>
                    <a:pt x="466531" y="0"/>
                  </a:moveTo>
                  <a:cubicBezTo>
                    <a:pt x="724189" y="0"/>
                    <a:pt x="933062" y="208873"/>
                    <a:pt x="933062" y="466531"/>
                  </a:cubicBezTo>
                  <a:cubicBezTo>
                    <a:pt x="933062" y="498738"/>
                    <a:pt x="929799" y="530183"/>
                    <a:pt x="923584" y="560553"/>
                  </a:cubicBezTo>
                  <a:lnTo>
                    <a:pt x="898111" y="642613"/>
                  </a:lnTo>
                  <a:lnTo>
                    <a:pt x="895571" y="642613"/>
                  </a:lnTo>
                  <a:lnTo>
                    <a:pt x="894143" y="647214"/>
                  </a:lnTo>
                  <a:lnTo>
                    <a:pt x="891626" y="647214"/>
                  </a:lnTo>
                  <a:lnTo>
                    <a:pt x="887391" y="660856"/>
                  </a:lnTo>
                  <a:cubicBezTo>
                    <a:pt x="825421" y="807370"/>
                    <a:pt x="690733" y="915639"/>
                    <a:pt x="528570" y="940417"/>
                  </a:cubicBezTo>
                  <a:lnTo>
                    <a:pt x="460631" y="945557"/>
                  </a:lnTo>
                  <a:lnTo>
                    <a:pt x="460631" y="945378"/>
                  </a:lnTo>
                  <a:lnTo>
                    <a:pt x="458249" y="945558"/>
                  </a:lnTo>
                  <a:lnTo>
                    <a:pt x="458249" y="647214"/>
                  </a:lnTo>
                  <a:lnTo>
                    <a:pt x="456341" y="647214"/>
                  </a:lnTo>
                  <a:lnTo>
                    <a:pt x="456341" y="642613"/>
                  </a:lnTo>
                  <a:lnTo>
                    <a:pt x="34951" y="642613"/>
                  </a:lnTo>
                  <a:lnTo>
                    <a:pt x="9478" y="560553"/>
                  </a:lnTo>
                  <a:cubicBezTo>
                    <a:pt x="3264" y="530183"/>
                    <a:pt x="0" y="498738"/>
                    <a:pt x="0" y="466531"/>
                  </a:cubicBezTo>
                  <a:cubicBezTo>
                    <a:pt x="0" y="208873"/>
                    <a:pt x="208873" y="0"/>
                    <a:pt x="466531" y="0"/>
                  </a:cubicBezTo>
                  <a:close/>
                </a:path>
              </a:pathLst>
            </a:custGeom>
            <a:solidFill>
              <a:srgbClr val="15843B"/>
            </a:solidFill>
            <a:ln>
              <a:noFill/>
            </a:ln>
            <a:effectLst>
              <a:outerShdw blurRad="63500" dist="50800" dir="5400000" algn="ctr" rotWithShape="0">
                <a:srgbClr val="D7D7D7">
                  <a:lumMod val="50000"/>
                  <a:alpha val="20000"/>
                </a:srgbClr>
              </a:outerShdw>
            </a:effectLst>
          </p:spPr>
          <p:style>
            <a:lnRef idx="2">
              <a:srgbClr val="1D6DC2">
                <a:shade val="50000"/>
              </a:srgbClr>
            </a:lnRef>
            <a:fillRef idx="1">
              <a:srgbClr val="1D6DC2"/>
            </a:fillRef>
            <a:effectRef idx="0">
              <a:srgbClr val="1D6DC2"/>
            </a:effectRef>
            <a:fontRef idx="minor">
              <a:srgbClr val="FFFFFF"/>
            </a:fontRef>
          </p:style>
          <p:txBody>
            <a:bodyPr wrap="square" rtlCol="0" anchor="ctr">
              <a:noAutofit/>
            </a:bodyPr>
            <a:lstStyle/>
            <a:p>
              <a:pPr algn="ctr"/>
              <a:endParaRPr lang="zh-CN" altLang="en-US">
                <a:solidFill>
                  <a:srgbClr val="FFFFFF"/>
                </a:solidFill>
              </a:endParaRPr>
            </a:p>
          </p:txBody>
        </p:sp>
        <p:sp>
          <p:nvSpPr>
            <p:cNvPr id="6" name="Object 4028"/>
            <p:cNvSpPr txBox="1"/>
            <p:nvPr>
              <p:custDataLst>
                <p:tags r:id="rId6"/>
              </p:custDataLst>
            </p:nvPr>
          </p:nvSpPr>
          <p:spPr>
            <a:xfrm>
              <a:off x="9069" y="5361"/>
              <a:ext cx="1211" cy="735"/>
            </a:xfrm>
            <a:prstGeom prst="rect">
              <a:avLst/>
            </a:prstGeom>
          </p:spPr>
          <p:txBody>
            <a:bodyPr vert="horz" lIns="0" tIns="0" rIns="0" bIns="0" rtlCol="0" anchor="t" anchorCtr="0">
              <a:normAutofit/>
            </a:bodyPr>
            <a:lstStyle/>
            <a:p>
              <a:pPr algn="ctr">
                <a:lnSpc>
                  <a:spcPct val="100000"/>
                </a:lnSpc>
              </a:pPr>
              <a:r>
                <a:rPr lang="zh-CN" sz="2800" b="0" i="0" spc="300" dirty="0">
                  <a:solidFill>
                    <a:srgbClr val="FFFFFF"/>
                  </a:solidFill>
                  <a:latin typeface="Arial" panose="020B0604020202020204" pitchFamily="34" charset="0"/>
                  <a:ea typeface="微软雅黑" panose="020B0503020204020204" pitchFamily="34" charset="-122"/>
                </a:rPr>
                <a:t>02</a:t>
              </a:r>
            </a:p>
          </p:txBody>
        </p:sp>
        <p:sp>
          <p:nvSpPr>
            <p:cNvPr id="7" name="矩形: 圆角 14"/>
            <p:cNvSpPr/>
            <p:nvPr>
              <p:custDataLst>
                <p:tags r:id="rId7"/>
              </p:custDataLst>
            </p:nvPr>
          </p:nvSpPr>
          <p:spPr>
            <a:xfrm>
              <a:off x="11723" y="6021"/>
              <a:ext cx="2792" cy="3732"/>
            </a:xfrm>
            <a:prstGeom prst="roundRect">
              <a:avLst>
                <a:gd name="adj" fmla="val 5614"/>
              </a:avLst>
            </a:prstGeom>
            <a:solidFill>
              <a:srgbClr val="FFFFFF"/>
            </a:solidFill>
            <a:ln>
              <a:noFill/>
            </a:ln>
            <a:effectLst>
              <a:outerShdw blurRad="266700" dist="76200" dir="5400000" algn="ctr" rotWithShape="0">
                <a:srgbClr val="D7D7D7">
                  <a:lumMod val="50000"/>
                  <a:alpha val="20000"/>
                </a:srgbClr>
              </a:outerShdw>
            </a:effectLst>
          </p:spPr>
          <p:style>
            <a:lnRef idx="2">
              <a:srgbClr val="1D6DC2">
                <a:shade val="50000"/>
              </a:srgbClr>
            </a:lnRef>
            <a:fillRef idx="1">
              <a:srgbClr val="1D6DC2"/>
            </a:fillRef>
            <a:effectRef idx="0">
              <a:srgbClr val="1D6DC2"/>
            </a:effectRef>
            <a:fontRef idx="minor">
              <a:srgbClr val="FFFFFF"/>
            </a:fontRef>
          </p:style>
          <p:txBody>
            <a:bodyPr rtlCol="0" anchor="ctr"/>
            <a:lstStyle/>
            <a:p>
              <a:pPr algn="ctr"/>
              <a:endParaRPr lang="zh-CN" altLang="en-US">
                <a:solidFill>
                  <a:srgbClr val="FFFFFF"/>
                </a:solidFill>
              </a:endParaRPr>
            </a:p>
          </p:txBody>
        </p:sp>
        <p:sp>
          <p:nvSpPr>
            <p:cNvPr id="8" name="任意多边形: 形状 94"/>
            <p:cNvSpPr/>
            <p:nvPr>
              <p:custDataLst>
                <p:tags r:id="rId8"/>
              </p:custDataLst>
            </p:nvPr>
          </p:nvSpPr>
          <p:spPr>
            <a:xfrm>
              <a:off x="12383" y="5013"/>
              <a:ext cx="1469" cy="1489"/>
            </a:xfrm>
            <a:custGeom>
              <a:avLst/>
              <a:gdLst>
                <a:gd name="connsiteX0" fmla="*/ 466531 w 933062"/>
                <a:gd name="connsiteY0" fmla="*/ 0 h 945558"/>
                <a:gd name="connsiteX1" fmla="*/ 933062 w 933062"/>
                <a:gd name="connsiteY1" fmla="*/ 466531 h 945558"/>
                <a:gd name="connsiteX2" fmla="*/ 923584 w 933062"/>
                <a:gd name="connsiteY2" fmla="*/ 560553 h 945558"/>
                <a:gd name="connsiteX3" fmla="*/ 898111 w 933062"/>
                <a:gd name="connsiteY3" fmla="*/ 642613 h 945558"/>
                <a:gd name="connsiteX4" fmla="*/ 895571 w 933062"/>
                <a:gd name="connsiteY4" fmla="*/ 642613 h 945558"/>
                <a:gd name="connsiteX5" fmla="*/ 894143 w 933062"/>
                <a:gd name="connsiteY5" fmla="*/ 647214 h 945558"/>
                <a:gd name="connsiteX6" fmla="*/ 891626 w 933062"/>
                <a:gd name="connsiteY6" fmla="*/ 647214 h 945558"/>
                <a:gd name="connsiteX7" fmla="*/ 887391 w 933062"/>
                <a:gd name="connsiteY7" fmla="*/ 660856 h 945558"/>
                <a:gd name="connsiteX8" fmla="*/ 528570 w 933062"/>
                <a:gd name="connsiteY8" fmla="*/ 940417 h 945558"/>
                <a:gd name="connsiteX9" fmla="*/ 460631 w 933062"/>
                <a:gd name="connsiteY9" fmla="*/ 945557 h 945558"/>
                <a:gd name="connsiteX10" fmla="*/ 460631 w 933062"/>
                <a:gd name="connsiteY10" fmla="*/ 945378 h 945558"/>
                <a:gd name="connsiteX11" fmla="*/ 458249 w 933062"/>
                <a:gd name="connsiteY11" fmla="*/ 945558 h 945558"/>
                <a:gd name="connsiteX12" fmla="*/ 458249 w 933062"/>
                <a:gd name="connsiteY12" fmla="*/ 647214 h 945558"/>
                <a:gd name="connsiteX13" fmla="*/ 456341 w 933062"/>
                <a:gd name="connsiteY13" fmla="*/ 647214 h 945558"/>
                <a:gd name="connsiteX14" fmla="*/ 456341 w 933062"/>
                <a:gd name="connsiteY14" fmla="*/ 642613 h 945558"/>
                <a:gd name="connsiteX15" fmla="*/ 34951 w 933062"/>
                <a:gd name="connsiteY15" fmla="*/ 642613 h 945558"/>
                <a:gd name="connsiteX16" fmla="*/ 9478 w 933062"/>
                <a:gd name="connsiteY16" fmla="*/ 560553 h 945558"/>
                <a:gd name="connsiteX17" fmla="*/ 0 w 933062"/>
                <a:gd name="connsiteY17" fmla="*/ 466531 h 945558"/>
                <a:gd name="connsiteX18" fmla="*/ 466531 w 933062"/>
                <a:gd name="connsiteY18" fmla="*/ 0 h 94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3062" h="945558">
                  <a:moveTo>
                    <a:pt x="466531" y="0"/>
                  </a:moveTo>
                  <a:cubicBezTo>
                    <a:pt x="724189" y="0"/>
                    <a:pt x="933062" y="208873"/>
                    <a:pt x="933062" y="466531"/>
                  </a:cubicBezTo>
                  <a:cubicBezTo>
                    <a:pt x="933062" y="498738"/>
                    <a:pt x="929799" y="530183"/>
                    <a:pt x="923584" y="560553"/>
                  </a:cubicBezTo>
                  <a:lnTo>
                    <a:pt x="898111" y="642613"/>
                  </a:lnTo>
                  <a:lnTo>
                    <a:pt x="895571" y="642613"/>
                  </a:lnTo>
                  <a:lnTo>
                    <a:pt x="894143" y="647214"/>
                  </a:lnTo>
                  <a:lnTo>
                    <a:pt x="891626" y="647214"/>
                  </a:lnTo>
                  <a:lnTo>
                    <a:pt x="887391" y="660856"/>
                  </a:lnTo>
                  <a:cubicBezTo>
                    <a:pt x="825421" y="807370"/>
                    <a:pt x="690733" y="915639"/>
                    <a:pt x="528570" y="940417"/>
                  </a:cubicBezTo>
                  <a:lnTo>
                    <a:pt x="460631" y="945557"/>
                  </a:lnTo>
                  <a:lnTo>
                    <a:pt x="460631" y="945378"/>
                  </a:lnTo>
                  <a:lnTo>
                    <a:pt x="458249" y="945558"/>
                  </a:lnTo>
                  <a:lnTo>
                    <a:pt x="458249" y="647214"/>
                  </a:lnTo>
                  <a:lnTo>
                    <a:pt x="456341" y="647214"/>
                  </a:lnTo>
                  <a:lnTo>
                    <a:pt x="456341" y="642613"/>
                  </a:lnTo>
                  <a:lnTo>
                    <a:pt x="34951" y="642613"/>
                  </a:lnTo>
                  <a:lnTo>
                    <a:pt x="9478" y="560553"/>
                  </a:lnTo>
                  <a:cubicBezTo>
                    <a:pt x="3264" y="530183"/>
                    <a:pt x="0" y="498738"/>
                    <a:pt x="0" y="466531"/>
                  </a:cubicBezTo>
                  <a:cubicBezTo>
                    <a:pt x="0" y="208873"/>
                    <a:pt x="208873" y="0"/>
                    <a:pt x="466531" y="0"/>
                  </a:cubicBezTo>
                  <a:close/>
                </a:path>
              </a:pathLst>
            </a:custGeom>
            <a:solidFill>
              <a:srgbClr val="26A038"/>
            </a:solidFill>
            <a:ln>
              <a:noFill/>
            </a:ln>
            <a:effectLst>
              <a:outerShdw blurRad="63500" dist="50800" dir="5400000" algn="ctr" rotWithShape="0">
                <a:srgbClr val="D7D7D7">
                  <a:lumMod val="50000"/>
                  <a:alpha val="20000"/>
                </a:srgbClr>
              </a:outerShdw>
            </a:effectLst>
          </p:spPr>
          <p:style>
            <a:lnRef idx="2">
              <a:srgbClr val="1D6DC2">
                <a:shade val="50000"/>
              </a:srgbClr>
            </a:lnRef>
            <a:fillRef idx="1">
              <a:srgbClr val="1D6DC2"/>
            </a:fillRef>
            <a:effectRef idx="0">
              <a:srgbClr val="1D6DC2"/>
            </a:effectRef>
            <a:fontRef idx="minor">
              <a:srgbClr val="FFFFFF"/>
            </a:fontRef>
          </p:style>
          <p:txBody>
            <a:bodyPr wrap="square" rtlCol="0" anchor="ctr">
              <a:noAutofit/>
            </a:bodyPr>
            <a:lstStyle/>
            <a:p>
              <a:pPr algn="ctr"/>
              <a:endParaRPr lang="zh-CN" altLang="en-US">
                <a:solidFill>
                  <a:srgbClr val="FFFFFF"/>
                </a:solidFill>
              </a:endParaRPr>
            </a:p>
          </p:txBody>
        </p:sp>
        <p:sp>
          <p:nvSpPr>
            <p:cNvPr id="11" name="Object 4028"/>
            <p:cNvSpPr txBox="1"/>
            <p:nvPr>
              <p:custDataLst>
                <p:tags r:id="rId9"/>
              </p:custDataLst>
            </p:nvPr>
          </p:nvSpPr>
          <p:spPr>
            <a:xfrm>
              <a:off x="12538" y="5361"/>
              <a:ext cx="1211" cy="735"/>
            </a:xfrm>
            <a:prstGeom prst="rect">
              <a:avLst/>
            </a:prstGeom>
          </p:spPr>
          <p:txBody>
            <a:bodyPr vert="horz" lIns="0" tIns="0" rIns="0" bIns="0" rtlCol="0" anchor="t" anchorCtr="0">
              <a:normAutofit/>
            </a:bodyPr>
            <a:lstStyle/>
            <a:p>
              <a:pPr algn="ctr">
                <a:lnSpc>
                  <a:spcPct val="100000"/>
                </a:lnSpc>
              </a:pPr>
              <a:r>
                <a:rPr lang="zh-CN" sz="2800" b="0" i="0" spc="300" dirty="0">
                  <a:solidFill>
                    <a:srgbClr val="FFFFFF"/>
                  </a:solidFill>
                  <a:latin typeface="Arial" panose="020B0604020202020204" pitchFamily="34" charset="0"/>
                  <a:ea typeface="微软雅黑" panose="020B0503020204020204" pitchFamily="34" charset="-122"/>
                </a:rPr>
                <a:t>03</a:t>
              </a:r>
            </a:p>
          </p:txBody>
        </p:sp>
        <p:sp>
          <p:nvSpPr>
            <p:cNvPr id="23" name="TextBox 9"/>
            <p:cNvSpPr txBox="1"/>
            <p:nvPr/>
          </p:nvSpPr>
          <p:spPr>
            <a:xfrm>
              <a:off x="4941" y="6928"/>
              <a:ext cx="2474" cy="1161"/>
            </a:xfrm>
            <a:prstGeom prst="rect">
              <a:avLst/>
            </a:prstGeom>
            <a:noFill/>
            <a:ln w="9525">
              <a:noFill/>
            </a:ln>
          </p:spPr>
          <p:txBody>
            <a:bodyPr wrap="square">
              <a:spAutoFit/>
              <a:scene3d>
                <a:camera prst="orthographicFront"/>
                <a:lightRig rig="threePt" dir="t"/>
              </a:scene3d>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prstClr val="black"/>
                  </a:solidFill>
                  <a:effectLst/>
                  <a:uLnTx/>
                  <a:uFillTx/>
                  <a:latin typeface="思源黑体" panose="020B0500000000000000" pitchFamily="34" charset="-122"/>
                  <a:ea typeface="思源黑体" panose="020B0500000000000000" pitchFamily="34" charset="-122"/>
                  <a:cs typeface="微软雅黑" panose="020B0503020204020204" pitchFamily="34" charset="-122"/>
                  <a:sym typeface="+mn-ea"/>
                </a:rPr>
                <a:t>综合演练针对应急预案中全部或大部分应急响应功能开展演练</a:t>
              </a:r>
            </a:p>
          </p:txBody>
        </p:sp>
        <p:sp>
          <p:nvSpPr>
            <p:cNvPr id="24" name="TextBox 11"/>
            <p:cNvSpPr txBox="1"/>
            <p:nvPr/>
          </p:nvSpPr>
          <p:spPr>
            <a:xfrm>
              <a:off x="8254" y="6928"/>
              <a:ext cx="2796" cy="2260"/>
            </a:xfrm>
            <a:prstGeom prst="rect">
              <a:avLst/>
            </a:prstGeom>
            <a:noFill/>
            <a:ln w="9525">
              <a:noFill/>
            </a:ln>
          </p:spPr>
          <p:txBody>
            <a:bodyPr wrap="square">
              <a:spAutoFit/>
              <a:scene3d>
                <a:camera prst="orthographicFront"/>
                <a:lightRig rig="threePt" dir="t"/>
              </a:scene3d>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prstClr val="black"/>
                  </a:solidFill>
                  <a:effectLst/>
                  <a:uLnTx/>
                  <a:uFillTx/>
                  <a:latin typeface="思源黑体" panose="020B0500000000000000" pitchFamily="34" charset="-122"/>
                  <a:ea typeface="思源黑体" panose="020B0500000000000000" pitchFamily="34" charset="-122"/>
                  <a:cs typeface="微软雅黑" panose="020B0503020204020204" pitchFamily="34" charset="-122"/>
                  <a:sym typeface="+mn-ea"/>
                </a:rPr>
                <a:t>综合演练一般要求持续一定的时间，采取交互式方式进行，演练过程要求尽量真实，调用更多的应急人员和资源，来开展实战性演习，以检验相互协调的总体反应和应急能力</a:t>
              </a:r>
            </a:p>
          </p:txBody>
        </p:sp>
        <p:sp>
          <p:nvSpPr>
            <p:cNvPr id="25" name="TextBox 9"/>
            <p:cNvSpPr txBox="1"/>
            <p:nvPr/>
          </p:nvSpPr>
          <p:spPr>
            <a:xfrm>
              <a:off x="11719" y="6928"/>
              <a:ext cx="2796" cy="1527"/>
            </a:xfrm>
            <a:prstGeom prst="rect">
              <a:avLst/>
            </a:prstGeom>
            <a:noFill/>
            <a:ln w="9525">
              <a:noFill/>
            </a:ln>
          </p:spPr>
          <p:txBody>
            <a:bodyPr wrap="square">
              <a:spAutoFit/>
              <a:scene3d>
                <a:camera prst="orthographicFront"/>
                <a:lightRig rig="threePt" dir="t"/>
              </a:scene3d>
            </a:bodyPr>
            <a:lstStyle/>
            <a:p>
              <a:pPr marL="0" marR="0" lvl="0" indent="0" algn="ctr" defTabSz="914400" rtl="0" fontAlgn="base">
                <a:lnSpc>
                  <a:spcPct val="15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prstClr val="black"/>
                  </a:solidFill>
                  <a:effectLst/>
                  <a:uLnTx/>
                  <a:uFillTx/>
                  <a:latin typeface="思源黑体" panose="020B0500000000000000" pitchFamily="34" charset="-122"/>
                  <a:ea typeface="思源黑体" panose="020B0500000000000000" pitchFamily="34" charset="-122"/>
                  <a:cs typeface="微软雅黑" panose="020B0503020204020204" pitchFamily="34" charset="-122"/>
                  <a:sym typeface="+mn-ea"/>
                </a:rPr>
                <a:t>对应急预案演练效果进行评估，撰写应急预案演练评估报告，分析存在的问题，并对应急预案提出修订意见</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31">
            <a:extLst>
              <a:ext uri="{FF2B5EF4-FFF2-40B4-BE49-F238E27FC236}">
                <a16:creationId xmlns:a16="http://schemas.microsoft.com/office/drawing/2014/main" id="{BD5A48C1-3FD3-4387-BF67-B0EACD9C2F74}"/>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049020" y="831215"/>
            <a:ext cx="4286250" cy="398780"/>
          </a:xfrm>
          <a:prstGeom prst="rect">
            <a:avLst/>
          </a:prstGeom>
          <a:noFill/>
        </p:spPr>
        <p:txBody>
          <a:bodyPr wrap="square" rtlCol="0">
            <a:spAutoFit/>
          </a:bodyPr>
          <a:lstStyle/>
          <a:p>
            <a:r>
              <a:rPr lang="en-US" altLang="zh-CN" sz="2000" noProof="0" dirty="0">
                <a:ln>
                  <a:noFill/>
                </a:ln>
                <a:solidFill>
                  <a:srgbClr val="0F0F0F"/>
                </a:solidFill>
                <a:effectLst/>
                <a:uLnTx/>
                <a:uFillTx/>
                <a:latin typeface="思源黑体" panose="020B0500000000000000" pitchFamily="34" charset="-122"/>
                <a:ea typeface="思源黑体" panose="020B0500000000000000" pitchFamily="34" charset="-122"/>
                <a:cs typeface="思源黑体" panose="020B0500000000000000" pitchFamily="34" charset="-122"/>
                <a:sym typeface="+mn-ea"/>
              </a:rPr>
              <a:t>6-</a:t>
            </a:r>
            <a:r>
              <a:rPr lang="zh-CN" altLang="en-US" sz="2000" noProof="0" dirty="0">
                <a:ln>
                  <a:noFill/>
                </a:ln>
                <a:solidFill>
                  <a:srgbClr val="0F0F0F"/>
                </a:solidFill>
                <a:effectLst/>
                <a:uLnTx/>
                <a:uFillTx/>
                <a:latin typeface="思源黑体" panose="020B0500000000000000" pitchFamily="34" charset="-122"/>
                <a:ea typeface="思源黑体" panose="020B0500000000000000" pitchFamily="34" charset="-122"/>
                <a:cs typeface="思源黑体" panose="020B0500000000000000" pitchFamily="34" charset="-122"/>
                <a:sym typeface="+mn-ea"/>
              </a:rPr>
              <a:t>事故应急处理预案的修订</a:t>
            </a:r>
          </a:p>
        </p:txBody>
      </p:sp>
      <p:sp>
        <p:nvSpPr>
          <p:cNvPr id="207" name="矩形 206"/>
          <p:cNvSpPr/>
          <p:nvPr>
            <p:custDataLst>
              <p:tags r:id="rId2"/>
            </p:custDataLst>
          </p:nvPr>
        </p:nvSpPr>
        <p:spPr bwMode="auto">
          <a:xfrm>
            <a:off x="1459218" y="1670313"/>
            <a:ext cx="7287153" cy="3787114"/>
          </a:xfrm>
          <a:prstGeom prst="rect">
            <a:avLst/>
          </a:prstGeom>
          <a:solidFill>
            <a:schemeClr val="bg1">
              <a:lumMod val="95000"/>
              <a:alpha val="8000"/>
            </a:schemeClr>
          </a:solidFill>
          <a:ln>
            <a:noFill/>
          </a:ln>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09" name="矩形 208"/>
          <p:cNvSpPr/>
          <p:nvPr>
            <p:custDataLst>
              <p:tags r:id="rId3"/>
            </p:custDataLst>
          </p:nvPr>
        </p:nvSpPr>
        <p:spPr bwMode="auto">
          <a:xfrm>
            <a:off x="1276985" y="5378593"/>
            <a:ext cx="7643116" cy="132713"/>
          </a:xfrm>
          <a:prstGeom prst="rect">
            <a:avLst/>
          </a:prstGeom>
          <a:solidFill>
            <a:srgbClr val="2C7B53"/>
          </a:solidFill>
          <a:ln>
            <a:noFill/>
          </a:ln>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10" name="任意多边形 209"/>
          <p:cNvSpPr/>
          <p:nvPr>
            <p:custDataLst>
              <p:tags r:id="rId4"/>
            </p:custDataLst>
          </p:nvPr>
        </p:nvSpPr>
        <p:spPr bwMode="auto">
          <a:xfrm flipH="1">
            <a:off x="9135670" y="4052760"/>
            <a:ext cx="1041591" cy="1223410"/>
          </a:xfrm>
          <a:custGeom>
            <a:avLst/>
            <a:gdLst>
              <a:gd name="T0" fmla="*/ 12 w 79"/>
              <a:gd name="T1" fmla="*/ 0 h 93"/>
              <a:gd name="T2" fmla="*/ 9 w 79"/>
              <a:gd name="T3" fmla="*/ 93 h 93"/>
              <a:gd name="T4" fmla="*/ 66 w 79"/>
              <a:gd name="T5" fmla="*/ 93 h 93"/>
              <a:gd name="T6" fmla="*/ 62 w 79"/>
              <a:gd name="T7" fmla="*/ 0 h 93"/>
              <a:gd name="T8" fmla="*/ 12 w 79"/>
              <a:gd name="T9" fmla="*/ 0 h 93"/>
            </a:gdLst>
            <a:ahLst/>
            <a:cxnLst>
              <a:cxn ang="0">
                <a:pos x="T0" y="T1"/>
              </a:cxn>
              <a:cxn ang="0">
                <a:pos x="T2" y="T3"/>
              </a:cxn>
              <a:cxn ang="0">
                <a:pos x="T4" y="T5"/>
              </a:cxn>
              <a:cxn ang="0">
                <a:pos x="T6" y="T7"/>
              </a:cxn>
              <a:cxn ang="0">
                <a:pos x="T8" y="T9"/>
              </a:cxn>
            </a:cxnLst>
            <a:rect l="0" t="0" r="r" b="b"/>
            <a:pathLst>
              <a:path w="79" h="93">
                <a:moveTo>
                  <a:pt x="12" y="0"/>
                </a:moveTo>
                <a:cubicBezTo>
                  <a:pt x="12" y="0"/>
                  <a:pt x="0" y="47"/>
                  <a:pt x="9" y="93"/>
                </a:cubicBezTo>
                <a:cubicBezTo>
                  <a:pt x="66" y="93"/>
                  <a:pt x="66" y="93"/>
                  <a:pt x="66" y="93"/>
                </a:cubicBezTo>
                <a:cubicBezTo>
                  <a:pt x="66" y="93"/>
                  <a:pt x="79" y="45"/>
                  <a:pt x="62" y="0"/>
                </a:cubicBezTo>
                <a:lnTo>
                  <a:pt x="12" y="0"/>
                </a:lnTo>
                <a:close/>
              </a:path>
            </a:pathLst>
          </a:custGeom>
          <a:solidFill>
            <a:srgbClr val="FCF5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11" name="任意多边形 210"/>
          <p:cNvSpPr/>
          <p:nvPr>
            <p:custDataLst>
              <p:tags r:id="rId5"/>
            </p:custDataLst>
          </p:nvPr>
        </p:nvSpPr>
        <p:spPr bwMode="auto">
          <a:xfrm flipH="1">
            <a:off x="8621821" y="4052760"/>
            <a:ext cx="738582" cy="565621"/>
          </a:xfrm>
          <a:custGeom>
            <a:avLst/>
            <a:gdLst>
              <a:gd name="T0" fmla="*/ 0 w 56"/>
              <a:gd name="T1" fmla="*/ 0 h 43"/>
              <a:gd name="T2" fmla="*/ 1 w 56"/>
              <a:gd name="T3" fmla="*/ 1 h 43"/>
              <a:gd name="T4" fmla="*/ 24 w 56"/>
              <a:gd name="T5" fmla="*/ 24 h 43"/>
              <a:gd name="T6" fmla="*/ 46 w 56"/>
              <a:gd name="T7" fmla="*/ 14 h 43"/>
              <a:gd name="T8" fmla="*/ 56 w 56"/>
              <a:gd name="T9" fmla="*/ 23 h 43"/>
              <a:gd name="T10" fmla="*/ 20 w 56"/>
              <a:gd name="T11" fmla="*/ 40 h 43"/>
              <a:gd name="T12" fmla="*/ 0 w 56"/>
              <a:gd name="T13" fmla="*/ 29 h 43"/>
              <a:gd name="T14" fmla="*/ 0 w 56"/>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3">
                <a:moveTo>
                  <a:pt x="0" y="0"/>
                </a:moveTo>
                <a:cubicBezTo>
                  <a:pt x="0" y="0"/>
                  <a:pt x="1" y="1"/>
                  <a:pt x="1" y="1"/>
                </a:cubicBezTo>
                <a:cubicBezTo>
                  <a:pt x="4" y="5"/>
                  <a:pt x="16" y="24"/>
                  <a:pt x="24" y="24"/>
                </a:cubicBezTo>
                <a:cubicBezTo>
                  <a:pt x="24" y="24"/>
                  <a:pt x="36" y="28"/>
                  <a:pt x="46" y="14"/>
                </a:cubicBezTo>
                <a:cubicBezTo>
                  <a:pt x="56" y="23"/>
                  <a:pt x="56" y="23"/>
                  <a:pt x="56" y="23"/>
                </a:cubicBezTo>
                <a:cubicBezTo>
                  <a:pt x="56" y="23"/>
                  <a:pt x="39" y="43"/>
                  <a:pt x="20" y="40"/>
                </a:cubicBezTo>
                <a:cubicBezTo>
                  <a:pt x="3" y="37"/>
                  <a:pt x="0" y="29"/>
                  <a:pt x="0" y="29"/>
                </a:cubicBezTo>
                <a:lnTo>
                  <a:pt x="0" y="0"/>
                </a:lnTo>
                <a:close/>
              </a:path>
            </a:pathLst>
          </a:custGeom>
          <a:solidFill>
            <a:srgbClr val="FCF5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12" name="任意多边形 211"/>
          <p:cNvSpPr/>
          <p:nvPr>
            <p:custDataLst>
              <p:tags r:id="rId6"/>
            </p:custDataLst>
          </p:nvPr>
        </p:nvSpPr>
        <p:spPr bwMode="auto">
          <a:xfrm flipH="1">
            <a:off x="8306188" y="3868427"/>
            <a:ext cx="448199" cy="487344"/>
          </a:xfrm>
          <a:custGeom>
            <a:avLst/>
            <a:gdLst>
              <a:gd name="T0" fmla="*/ 0 w 34"/>
              <a:gd name="T1" fmla="*/ 28 h 37"/>
              <a:gd name="T2" fmla="*/ 7 w 34"/>
              <a:gd name="T3" fmla="*/ 13 h 37"/>
              <a:gd name="T4" fmla="*/ 10 w 34"/>
              <a:gd name="T5" fmla="*/ 2 h 37"/>
              <a:gd name="T6" fmla="*/ 11 w 34"/>
              <a:gd name="T7" fmla="*/ 17 h 37"/>
              <a:gd name="T8" fmla="*/ 25 w 34"/>
              <a:gd name="T9" fmla="*/ 6 h 37"/>
              <a:gd name="T10" fmla="*/ 16 w 34"/>
              <a:gd name="T11" fmla="*/ 18 h 37"/>
              <a:gd name="T12" fmla="*/ 30 w 34"/>
              <a:gd name="T13" fmla="*/ 9 h 37"/>
              <a:gd name="T14" fmla="*/ 19 w 34"/>
              <a:gd name="T15" fmla="*/ 21 h 37"/>
              <a:gd name="T16" fmla="*/ 32 w 34"/>
              <a:gd name="T17" fmla="*/ 16 h 37"/>
              <a:gd name="T18" fmla="*/ 22 w 34"/>
              <a:gd name="T19" fmla="*/ 26 h 37"/>
              <a:gd name="T20" fmla="*/ 10 w 34"/>
              <a:gd name="T21" fmla="*/ 37 h 37"/>
              <a:gd name="T22" fmla="*/ 0 w 34"/>
              <a:gd name="T23"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7">
                <a:moveTo>
                  <a:pt x="0" y="28"/>
                </a:moveTo>
                <a:cubicBezTo>
                  <a:pt x="0" y="28"/>
                  <a:pt x="6" y="17"/>
                  <a:pt x="7" y="13"/>
                </a:cubicBezTo>
                <a:cubicBezTo>
                  <a:pt x="8" y="8"/>
                  <a:pt x="7" y="3"/>
                  <a:pt x="10" y="2"/>
                </a:cubicBezTo>
                <a:cubicBezTo>
                  <a:pt x="12" y="0"/>
                  <a:pt x="16" y="9"/>
                  <a:pt x="11" y="17"/>
                </a:cubicBezTo>
                <a:cubicBezTo>
                  <a:pt x="11" y="17"/>
                  <a:pt x="23" y="2"/>
                  <a:pt x="25" y="6"/>
                </a:cubicBezTo>
                <a:cubicBezTo>
                  <a:pt x="25" y="6"/>
                  <a:pt x="28" y="7"/>
                  <a:pt x="16" y="18"/>
                </a:cubicBezTo>
                <a:cubicBezTo>
                  <a:pt x="16" y="18"/>
                  <a:pt x="28" y="8"/>
                  <a:pt x="30" y="9"/>
                </a:cubicBezTo>
                <a:cubicBezTo>
                  <a:pt x="31" y="11"/>
                  <a:pt x="30" y="14"/>
                  <a:pt x="19" y="21"/>
                </a:cubicBezTo>
                <a:cubicBezTo>
                  <a:pt x="19" y="21"/>
                  <a:pt x="31" y="15"/>
                  <a:pt x="32" y="16"/>
                </a:cubicBezTo>
                <a:cubicBezTo>
                  <a:pt x="34" y="18"/>
                  <a:pt x="32" y="19"/>
                  <a:pt x="22" y="26"/>
                </a:cubicBezTo>
                <a:cubicBezTo>
                  <a:pt x="10" y="37"/>
                  <a:pt x="10" y="37"/>
                  <a:pt x="10" y="37"/>
                </a:cubicBezTo>
                <a:lnTo>
                  <a:pt x="0" y="28"/>
                </a:lnTo>
                <a:close/>
              </a:path>
            </a:pathLst>
          </a:custGeom>
          <a:solidFill>
            <a:srgbClr val="FFC4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13" name="任意多边形 212"/>
          <p:cNvSpPr/>
          <p:nvPr>
            <p:custDataLst>
              <p:tags r:id="rId7"/>
            </p:custDataLst>
          </p:nvPr>
        </p:nvSpPr>
        <p:spPr bwMode="auto">
          <a:xfrm flipH="1">
            <a:off x="8859177" y="2446796"/>
            <a:ext cx="1475902" cy="1605962"/>
          </a:xfrm>
          <a:custGeom>
            <a:avLst/>
            <a:gdLst>
              <a:gd name="T0" fmla="*/ 65 w 112"/>
              <a:gd name="T1" fmla="*/ 9 h 122"/>
              <a:gd name="T2" fmla="*/ 111 w 112"/>
              <a:gd name="T3" fmla="*/ 67 h 122"/>
              <a:gd name="T4" fmla="*/ 91 w 112"/>
              <a:gd name="T5" fmla="*/ 79 h 122"/>
              <a:gd name="T6" fmla="*/ 75 w 112"/>
              <a:gd name="T7" fmla="*/ 122 h 122"/>
              <a:gd name="T8" fmla="*/ 24 w 112"/>
              <a:gd name="T9" fmla="*/ 122 h 122"/>
              <a:gd name="T10" fmla="*/ 16 w 112"/>
              <a:gd name="T11" fmla="*/ 20 h 122"/>
              <a:gd name="T12" fmla="*/ 65 w 112"/>
              <a:gd name="T13" fmla="*/ 9 h 122"/>
            </a:gdLst>
            <a:ahLst/>
            <a:cxnLst>
              <a:cxn ang="0">
                <a:pos x="T0" y="T1"/>
              </a:cxn>
              <a:cxn ang="0">
                <a:pos x="T2" y="T3"/>
              </a:cxn>
              <a:cxn ang="0">
                <a:pos x="T4" y="T5"/>
              </a:cxn>
              <a:cxn ang="0">
                <a:pos x="T6" y="T7"/>
              </a:cxn>
              <a:cxn ang="0">
                <a:pos x="T8" y="T9"/>
              </a:cxn>
              <a:cxn ang="0">
                <a:pos x="T10" y="T11"/>
              </a:cxn>
              <a:cxn ang="0">
                <a:pos x="T12" y="T13"/>
              </a:cxn>
            </a:cxnLst>
            <a:rect l="0" t="0" r="r" b="b"/>
            <a:pathLst>
              <a:path w="112" h="122">
                <a:moveTo>
                  <a:pt x="65" y="9"/>
                </a:moveTo>
                <a:cubicBezTo>
                  <a:pt x="65" y="9"/>
                  <a:pt x="112" y="51"/>
                  <a:pt x="111" y="67"/>
                </a:cubicBezTo>
                <a:cubicBezTo>
                  <a:pt x="110" y="83"/>
                  <a:pt x="91" y="79"/>
                  <a:pt x="91" y="79"/>
                </a:cubicBezTo>
                <a:cubicBezTo>
                  <a:pt x="91" y="79"/>
                  <a:pt x="86" y="100"/>
                  <a:pt x="75" y="122"/>
                </a:cubicBezTo>
                <a:cubicBezTo>
                  <a:pt x="24" y="122"/>
                  <a:pt x="24" y="122"/>
                  <a:pt x="24" y="122"/>
                </a:cubicBezTo>
                <a:cubicBezTo>
                  <a:pt x="24" y="122"/>
                  <a:pt x="0" y="37"/>
                  <a:pt x="16" y="20"/>
                </a:cubicBezTo>
                <a:cubicBezTo>
                  <a:pt x="33" y="3"/>
                  <a:pt x="50" y="0"/>
                  <a:pt x="65" y="9"/>
                </a:cubicBezTo>
                <a:close/>
              </a:path>
            </a:pathLst>
          </a:custGeom>
          <a:solidFill>
            <a:srgbClr val="FFC4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14" name="任意多边形 213"/>
          <p:cNvSpPr/>
          <p:nvPr>
            <p:custDataLst>
              <p:tags r:id="rId8"/>
            </p:custDataLst>
          </p:nvPr>
        </p:nvSpPr>
        <p:spPr bwMode="auto">
          <a:xfrm flipH="1">
            <a:off x="8951341" y="1987229"/>
            <a:ext cx="1621093" cy="1789032"/>
          </a:xfrm>
          <a:custGeom>
            <a:avLst/>
            <a:gdLst>
              <a:gd name="T0" fmla="*/ 90 w 123"/>
              <a:gd name="T1" fmla="*/ 0 h 136"/>
              <a:gd name="T2" fmla="*/ 64 w 123"/>
              <a:gd name="T3" fmla="*/ 23 h 136"/>
              <a:gd name="T4" fmla="*/ 23 w 123"/>
              <a:gd name="T5" fmla="*/ 52 h 136"/>
              <a:gd name="T6" fmla="*/ 7 w 123"/>
              <a:gd name="T7" fmla="*/ 87 h 136"/>
              <a:gd name="T8" fmla="*/ 37 w 123"/>
              <a:gd name="T9" fmla="*/ 136 h 136"/>
              <a:gd name="T10" fmla="*/ 47 w 123"/>
              <a:gd name="T11" fmla="*/ 122 h 136"/>
              <a:gd name="T12" fmla="*/ 39 w 123"/>
              <a:gd name="T13" fmla="*/ 112 h 136"/>
              <a:gd name="T14" fmla="*/ 44 w 123"/>
              <a:gd name="T15" fmla="*/ 98 h 136"/>
              <a:gd name="T16" fmla="*/ 51 w 123"/>
              <a:gd name="T17" fmla="*/ 103 h 136"/>
              <a:gd name="T18" fmla="*/ 47 w 123"/>
              <a:gd name="T19" fmla="*/ 64 h 136"/>
              <a:gd name="T20" fmla="*/ 90 w 12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36">
                <a:moveTo>
                  <a:pt x="90" y="0"/>
                </a:moveTo>
                <a:cubicBezTo>
                  <a:pt x="90" y="0"/>
                  <a:pt x="90" y="26"/>
                  <a:pt x="64" y="23"/>
                </a:cubicBezTo>
                <a:cubicBezTo>
                  <a:pt x="18" y="17"/>
                  <a:pt x="23" y="52"/>
                  <a:pt x="23" y="52"/>
                </a:cubicBezTo>
                <a:cubicBezTo>
                  <a:pt x="23" y="52"/>
                  <a:pt x="0" y="62"/>
                  <a:pt x="7" y="87"/>
                </a:cubicBezTo>
                <a:cubicBezTo>
                  <a:pt x="14" y="114"/>
                  <a:pt x="27" y="121"/>
                  <a:pt x="37" y="136"/>
                </a:cubicBezTo>
                <a:cubicBezTo>
                  <a:pt x="37" y="136"/>
                  <a:pt x="42" y="134"/>
                  <a:pt x="47" y="122"/>
                </a:cubicBezTo>
                <a:cubicBezTo>
                  <a:pt x="43" y="121"/>
                  <a:pt x="40" y="118"/>
                  <a:pt x="39" y="112"/>
                </a:cubicBezTo>
                <a:cubicBezTo>
                  <a:pt x="37" y="106"/>
                  <a:pt x="39" y="99"/>
                  <a:pt x="44" y="98"/>
                </a:cubicBezTo>
                <a:cubicBezTo>
                  <a:pt x="46" y="98"/>
                  <a:pt x="49" y="99"/>
                  <a:pt x="51" y="103"/>
                </a:cubicBezTo>
                <a:cubicBezTo>
                  <a:pt x="53" y="83"/>
                  <a:pt x="47" y="64"/>
                  <a:pt x="47" y="64"/>
                </a:cubicBezTo>
                <a:cubicBezTo>
                  <a:pt x="47" y="64"/>
                  <a:pt x="123" y="36"/>
                  <a:pt x="90" y="0"/>
                </a:cubicBezTo>
                <a:close/>
              </a:path>
            </a:pathLst>
          </a:custGeom>
          <a:solidFill>
            <a:srgbClr val="04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15" name="椭圆 214"/>
          <p:cNvSpPr/>
          <p:nvPr>
            <p:custDataLst>
              <p:tags r:id="rId9"/>
            </p:custDataLst>
          </p:nvPr>
        </p:nvSpPr>
        <p:spPr bwMode="auto">
          <a:xfrm flipH="1">
            <a:off x="9530845" y="2921515"/>
            <a:ext cx="132566" cy="131305"/>
          </a:xfrm>
          <a:prstGeom prst="ellipse">
            <a:avLst/>
          </a:prstGeom>
          <a:solidFill>
            <a:srgbClr val="04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16" name="任意多边形 215"/>
          <p:cNvSpPr/>
          <p:nvPr>
            <p:custDataLst>
              <p:tags r:id="rId10"/>
            </p:custDataLst>
          </p:nvPr>
        </p:nvSpPr>
        <p:spPr bwMode="auto">
          <a:xfrm flipH="1">
            <a:off x="9307375" y="4052760"/>
            <a:ext cx="751208" cy="210846"/>
          </a:xfrm>
          <a:custGeom>
            <a:avLst/>
            <a:gdLst>
              <a:gd name="T0" fmla="*/ 32 w 595"/>
              <a:gd name="T1" fmla="*/ 0 h 167"/>
              <a:gd name="T2" fmla="*/ 0 w 595"/>
              <a:gd name="T3" fmla="*/ 62 h 167"/>
              <a:gd name="T4" fmla="*/ 324 w 595"/>
              <a:gd name="T5" fmla="*/ 167 h 167"/>
              <a:gd name="T6" fmla="*/ 449 w 595"/>
              <a:gd name="T7" fmla="*/ 42 h 167"/>
              <a:gd name="T8" fmla="*/ 595 w 595"/>
              <a:gd name="T9" fmla="*/ 156 h 167"/>
              <a:gd name="T10" fmla="*/ 595 w 595"/>
              <a:gd name="T11" fmla="*/ 31 h 167"/>
              <a:gd name="T12" fmla="*/ 553 w 595"/>
              <a:gd name="T13" fmla="*/ 0 h 167"/>
              <a:gd name="T14" fmla="*/ 32 w 595"/>
              <a:gd name="T15" fmla="*/ 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67">
                <a:moveTo>
                  <a:pt x="32" y="0"/>
                </a:moveTo>
                <a:lnTo>
                  <a:pt x="0" y="62"/>
                </a:lnTo>
                <a:lnTo>
                  <a:pt x="324" y="167"/>
                </a:lnTo>
                <a:lnTo>
                  <a:pt x="449" y="42"/>
                </a:lnTo>
                <a:lnTo>
                  <a:pt x="595" y="156"/>
                </a:lnTo>
                <a:lnTo>
                  <a:pt x="595" y="31"/>
                </a:lnTo>
                <a:lnTo>
                  <a:pt x="553" y="0"/>
                </a:lnTo>
                <a:lnTo>
                  <a:pt x="32" y="0"/>
                </a:lnTo>
                <a:close/>
              </a:path>
            </a:pathLst>
          </a:custGeom>
          <a:solidFill>
            <a:srgbClr val="C9C4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17" name="任意多边形 216"/>
          <p:cNvSpPr/>
          <p:nvPr>
            <p:custDataLst>
              <p:tags r:id="rId11"/>
            </p:custDataLst>
          </p:nvPr>
        </p:nvSpPr>
        <p:spPr bwMode="auto">
          <a:xfrm flipH="1">
            <a:off x="9268237" y="4105786"/>
            <a:ext cx="303009" cy="828232"/>
          </a:xfrm>
          <a:custGeom>
            <a:avLst/>
            <a:gdLst>
              <a:gd name="T0" fmla="*/ 42 w 240"/>
              <a:gd name="T1" fmla="*/ 125 h 656"/>
              <a:gd name="T2" fmla="*/ 0 w 240"/>
              <a:gd name="T3" fmla="*/ 73 h 656"/>
              <a:gd name="T4" fmla="*/ 63 w 240"/>
              <a:gd name="T5" fmla="*/ 0 h 656"/>
              <a:gd name="T6" fmla="*/ 147 w 240"/>
              <a:gd name="T7" fmla="*/ 62 h 656"/>
              <a:gd name="T8" fmla="*/ 105 w 240"/>
              <a:gd name="T9" fmla="*/ 125 h 656"/>
              <a:gd name="T10" fmla="*/ 240 w 240"/>
              <a:gd name="T11" fmla="*/ 573 h 656"/>
              <a:gd name="T12" fmla="*/ 136 w 240"/>
              <a:gd name="T13" fmla="*/ 656 h 656"/>
              <a:gd name="T14" fmla="*/ 32 w 240"/>
              <a:gd name="T15" fmla="*/ 594 h 656"/>
              <a:gd name="T16" fmla="*/ 42 w 240"/>
              <a:gd name="T17" fmla="*/ 125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56">
                <a:moveTo>
                  <a:pt x="42" y="125"/>
                </a:moveTo>
                <a:lnTo>
                  <a:pt x="0" y="73"/>
                </a:lnTo>
                <a:lnTo>
                  <a:pt x="63" y="0"/>
                </a:lnTo>
                <a:lnTo>
                  <a:pt x="147" y="62"/>
                </a:lnTo>
                <a:lnTo>
                  <a:pt x="105" y="125"/>
                </a:lnTo>
                <a:lnTo>
                  <a:pt x="240" y="573"/>
                </a:lnTo>
                <a:lnTo>
                  <a:pt x="136" y="656"/>
                </a:lnTo>
                <a:lnTo>
                  <a:pt x="32" y="594"/>
                </a:lnTo>
                <a:lnTo>
                  <a:pt x="42" y="125"/>
                </a:lnTo>
                <a:close/>
              </a:path>
            </a:pathLst>
          </a:custGeom>
          <a:solidFill>
            <a:srgbClr val="D973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18" name="任意多边形 217"/>
          <p:cNvSpPr/>
          <p:nvPr>
            <p:custDataLst>
              <p:tags r:id="rId12"/>
            </p:custDataLst>
          </p:nvPr>
        </p:nvSpPr>
        <p:spPr bwMode="auto">
          <a:xfrm flipH="1">
            <a:off x="9346515" y="3460624"/>
            <a:ext cx="237356" cy="276499"/>
          </a:xfrm>
          <a:custGeom>
            <a:avLst/>
            <a:gdLst>
              <a:gd name="T0" fmla="*/ 4 w 18"/>
              <a:gd name="T1" fmla="*/ 0 h 21"/>
              <a:gd name="T2" fmla="*/ 18 w 18"/>
              <a:gd name="T3" fmla="*/ 3 h 21"/>
              <a:gd name="T4" fmla="*/ 8 w 18"/>
              <a:gd name="T5" fmla="*/ 21 h 21"/>
              <a:gd name="T6" fmla="*/ 4 w 18"/>
              <a:gd name="T7" fmla="*/ 0 h 21"/>
            </a:gdLst>
            <a:ahLst/>
            <a:cxnLst>
              <a:cxn ang="0">
                <a:pos x="T0" y="T1"/>
              </a:cxn>
              <a:cxn ang="0">
                <a:pos x="T2" y="T3"/>
              </a:cxn>
              <a:cxn ang="0">
                <a:pos x="T4" y="T5"/>
              </a:cxn>
              <a:cxn ang="0">
                <a:pos x="T6" y="T7"/>
              </a:cxn>
            </a:cxnLst>
            <a:rect l="0" t="0" r="r" b="b"/>
            <a:pathLst>
              <a:path w="18" h="21">
                <a:moveTo>
                  <a:pt x="4" y="0"/>
                </a:moveTo>
                <a:cubicBezTo>
                  <a:pt x="4" y="0"/>
                  <a:pt x="10" y="4"/>
                  <a:pt x="18" y="3"/>
                </a:cubicBezTo>
                <a:cubicBezTo>
                  <a:pt x="18" y="3"/>
                  <a:pt x="13" y="21"/>
                  <a:pt x="8" y="21"/>
                </a:cubicBezTo>
                <a:cubicBezTo>
                  <a:pt x="8" y="21"/>
                  <a:pt x="0" y="21"/>
                  <a:pt x="4" y="0"/>
                </a:cubicBezTo>
                <a:close/>
              </a:path>
            </a:pathLst>
          </a:custGeom>
          <a:solidFill>
            <a:srgbClr val="FCF5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19" name="任意多边形 218"/>
          <p:cNvSpPr/>
          <p:nvPr>
            <p:custDataLst>
              <p:tags r:id="rId13"/>
            </p:custDataLst>
          </p:nvPr>
        </p:nvSpPr>
        <p:spPr bwMode="auto">
          <a:xfrm flipH="1">
            <a:off x="9241724" y="5276169"/>
            <a:ext cx="895136" cy="1079480"/>
          </a:xfrm>
          <a:custGeom>
            <a:avLst/>
            <a:gdLst>
              <a:gd name="T0" fmla="*/ 59 w 68"/>
              <a:gd name="T1" fmla="*/ 74 h 82"/>
              <a:gd name="T2" fmla="*/ 51 w 68"/>
              <a:gd name="T3" fmla="*/ 76 h 82"/>
              <a:gd name="T4" fmla="*/ 63 w 68"/>
              <a:gd name="T5" fmla="*/ 0 h 82"/>
              <a:gd name="T6" fmla="*/ 6 w 68"/>
              <a:gd name="T7" fmla="*/ 0 h 82"/>
              <a:gd name="T8" fmla="*/ 17 w 68"/>
              <a:gd name="T9" fmla="*/ 76 h 82"/>
              <a:gd name="T10" fmla="*/ 10 w 68"/>
              <a:gd name="T11" fmla="*/ 74 h 82"/>
              <a:gd name="T12" fmla="*/ 2 w 68"/>
              <a:gd name="T13" fmla="*/ 82 h 82"/>
              <a:gd name="T14" fmla="*/ 27 w 68"/>
              <a:gd name="T15" fmla="*/ 82 h 82"/>
              <a:gd name="T16" fmla="*/ 27 w 68"/>
              <a:gd name="T17" fmla="*/ 13 h 82"/>
              <a:gd name="T18" fmla="*/ 42 w 68"/>
              <a:gd name="T19" fmla="*/ 13 h 82"/>
              <a:gd name="T20" fmla="*/ 42 w 68"/>
              <a:gd name="T21" fmla="*/ 82 h 82"/>
              <a:gd name="T22" fmla="*/ 67 w 68"/>
              <a:gd name="T23" fmla="*/ 82 h 82"/>
              <a:gd name="T24" fmla="*/ 59 w 68"/>
              <a:gd name="T25"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2">
                <a:moveTo>
                  <a:pt x="59" y="74"/>
                </a:moveTo>
                <a:cubicBezTo>
                  <a:pt x="59" y="74"/>
                  <a:pt x="54" y="74"/>
                  <a:pt x="51" y="76"/>
                </a:cubicBezTo>
                <a:cubicBezTo>
                  <a:pt x="63" y="0"/>
                  <a:pt x="63" y="0"/>
                  <a:pt x="63" y="0"/>
                </a:cubicBezTo>
                <a:cubicBezTo>
                  <a:pt x="6" y="0"/>
                  <a:pt x="6" y="0"/>
                  <a:pt x="6" y="0"/>
                </a:cubicBezTo>
                <a:cubicBezTo>
                  <a:pt x="17" y="76"/>
                  <a:pt x="17" y="76"/>
                  <a:pt x="17" y="76"/>
                </a:cubicBezTo>
                <a:cubicBezTo>
                  <a:pt x="14" y="74"/>
                  <a:pt x="10" y="74"/>
                  <a:pt x="10" y="74"/>
                </a:cubicBezTo>
                <a:cubicBezTo>
                  <a:pt x="0" y="73"/>
                  <a:pt x="2" y="82"/>
                  <a:pt x="2" y="82"/>
                </a:cubicBezTo>
                <a:cubicBezTo>
                  <a:pt x="27" y="82"/>
                  <a:pt x="27" y="82"/>
                  <a:pt x="27" y="82"/>
                </a:cubicBezTo>
                <a:cubicBezTo>
                  <a:pt x="27" y="13"/>
                  <a:pt x="27" y="13"/>
                  <a:pt x="27" y="13"/>
                </a:cubicBezTo>
                <a:cubicBezTo>
                  <a:pt x="42" y="13"/>
                  <a:pt x="42" y="13"/>
                  <a:pt x="42" y="13"/>
                </a:cubicBezTo>
                <a:cubicBezTo>
                  <a:pt x="42" y="82"/>
                  <a:pt x="42" y="82"/>
                  <a:pt x="42" y="82"/>
                </a:cubicBezTo>
                <a:cubicBezTo>
                  <a:pt x="67" y="82"/>
                  <a:pt x="67" y="82"/>
                  <a:pt x="67" y="82"/>
                </a:cubicBezTo>
                <a:cubicBezTo>
                  <a:pt x="67" y="82"/>
                  <a:pt x="68" y="73"/>
                  <a:pt x="59" y="74"/>
                </a:cubicBezTo>
                <a:close/>
              </a:path>
            </a:pathLst>
          </a:custGeom>
          <a:solidFill>
            <a:srgbClr val="0C37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20" name="任意多边形 219"/>
          <p:cNvSpPr/>
          <p:nvPr>
            <p:custDataLst>
              <p:tags r:id="rId14"/>
            </p:custDataLst>
          </p:nvPr>
        </p:nvSpPr>
        <p:spPr bwMode="auto">
          <a:xfrm flipH="1">
            <a:off x="9979044" y="5276169"/>
            <a:ext cx="765095" cy="289124"/>
          </a:xfrm>
          <a:custGeom>
            <a:avLst/>
            <a:gdLst>
              <a:gd name="T0" fmla="*/ 57 w 58"/>
              <a:gd name="T1" fmla="*/ 22 h 22"/>
              <a:gd name="T2" fmla="*/ 2 w 58"/>
              <a:gd name="T3" fmla="*/ 3 h 22"/>
              <a:gd name="T4" fmla="*/ 0 w 58"/>
              <a:gd name="T5" fmla="*/ 0 h 22"/>
              <a:gd name="T6" fmla="*/ 1 w 58"/>
              <a:gd name="T7" fmla="*/ 0 h 22"/>
              <a:gd name="T8" fmla="*/ 3 w 58"/>
              <a:gd name="T9" fmla="*/ 1 h 22"/>
              <a:gd name="T10" fmla="*/ 5 w 58"/>
              <a:gd name="T11" fmla="*/ 1 h 22"/>
              <a:gd name="T12" fmla="*/ 58 w 58"/>
              <a:gd name="T13" fmla="*/ 20 h 22"/>
              <a:gd name="T14" fmla="*/ 57 w 58"/>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2">
                <a:moveTo>
                  <a:pt x="57" y="22"/>
                </a:moveTo>
                <a:cubicBezTo>
                  <a:pt x="2" y="3"/>
                  <a:pt x="2" y="3"/>
                  <a:pt x="2" y="3"/>
                </a:cubicBezTo>
                <a:cubicBezTo>
                  <a:pt x="1" y="3"/>
                  <a:pt x="0" y="1"/>
                  <a:pt x="0" y="0"/>
                </a:cubicBezTo>
                <a:cubicBezTo>
                  <a:pt x="1" y="0"/>
                  <a:pt x="1" y="0"/>
                  <a:pt x="1" y="0"/>
                </a:cubicBezTo>
                <a:cubicBezTo>
                  <a:pt x="3" y="1"/>
                  <a:pt x="3" y="1"/>
                  <a:pt x="3" y="1"/>
                </a:cubicBezTo>
                <a:cubicBezTo>
                  <a:pt x="5" y="1"/>
                  <a:pt x="5" y="1"/>
                  <a:pt x="5" y="1"/>
                </a:cubicBezTo>
                <a:cubicBezTo>
                  <a:pt x="58" y="20"/>
                  <a:pt x="58" y="20"/>
                  <a:pt x="58" y="20"/>
                </a:cubicBezTo>
                <a:lnTo>
                  <a:pt x="57" y="22"/>
                </a:lnTo>
                <a:close/>
              </a:path>
            </a:pathLst>
          </a:custGeom>
          <a:solidFill>
            <a:srgbClr val="26A0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21" name="任意多边形 220"/>
          <p:cNvSpPr/>
          <p:nvPr>
            <p:custDataLst>
              <p:tags r:id="rId15"/>
            </p:custDataLst>
          </p:nvPr>
        </p:nvSpPr>
        <p:spPr bwMode="auto">
          <a:xfrm flipH="1">
            <a:off x="9768201" y="4960533"/>
            <a:ext cx="249981" cy="604761"/>
          </a:xfrm>
          <a:custGeom>
            <a:avLst/>
            <a:gdLst>
              <a:gd name="T0" fmla="*/ 4 w 19"/>
              <a:gd name="T1" fmla="*/ 45 h 46"/>
              <a:gd name="T2" fmla="*/ 2 w 19"/>
              <a:gd name="T3" fmla="*/ 46 h 46"/>
              <a:gd name="T4" fmla="*/ 0 w 19"/>
              <a:gd name="T5" fmla="*/ 43 h 46"/>
              <a:gd name="T6" fmla="*/ 15 w 19"/>
              <a:gd name="T7" fmla="*/ 0 h 46"/>
              <a:gd name="T8" fmla="*/ 19 w 19"/>
              <a:gd name="T9" fmla="*/ 1 h 46"/>
              <a:gd name="T10" fmla="*/ 4 w 19"/>
              <a:gd name="T11" fmla="*/ 45 h 46"/>
            </a:gdLst>
            <a:ahLst/>
            <a:cxnLst>
              <a:cxn ang="0">
                <a:pos x="T0" y="T1"/>
              </a:cxn>
              <a:cxn ang="0">
                <a:pos x="T2" y="T3"/>
              </a:cxn>
              <a:cxn ang="0">
                <a:pos x="T4" y="T5"/>
              </a:cxn>
              <a:cxn ang="0">
                <a:pos x="T6" y="T7"/>
              </a:cxn>
              <a:cxn ang="0">
                <a:pos x="T8" y="T9"/>
              </a:cxn>
              <a:cxn ang="0">
                <a:pos x="T10" y="T11"/>
              </a:cxn>
            </a:cxnLst>
            <a:rect l="0" t="0" r="r" b="b"/>
            <a:pathLst>
              <a:path w="19" h="46">
                <a:moveTo>
                  <a:pt x="4" y="45"/>
                </a:moveTo>
                <a:cubicBezTo>
                  <a:pt x="4" y="46"/>
                  <a:pt x="3" y="46"/>
                  <a:pt x="2" y="46"/>
                </a:cubicBezTo>
                <a:cubicBezTo>
                  <a:pt x="1" y="46"/>
                  <a:pt x="0" y="44"/>
                  <a:pt x="0" y="43"/>
                </a:cubicBezTo>
                <a:cubicBezTo>
                  <a:pt x="15" y="0"/>
                  <a:pt x="15" y="0"/>
                  <a:pt x="15" y="0"/>
                </a:cubicBezTo>
                <a:cubicBezTo>
                  <a:pt x="19" y="1"/>
                  <a:pt x="19" y="1"/>
                  <a:pt x="19" y="1"/>
                </a:cubicBezTo>
                <a:lnTo>
                  <a:pt x="4" y="45"/>
                </a:lnTo>
                <a:close/>
              </a:path>
            </a:pathLst>
          </a:custGeom>
          <a:solidFill>
            <a:srgbClr val="F1E9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22" name="任意多边形 221"/>
          <p:cNvSpPr/>
          <p:nvPr>
            <p:custDataLst>
              <p:tags r:id="rId16"/>
            </p:custDataLst>
          </p:nvPr>
        </p:nvSpPr>
        <p:spPr bwMode="auto">
          <a:xfrm flipH="1">
            <a:off x="9821227" y="4710547"/>
            <a:ext cx="922912" cy="815607"/>
          </a:xfrm>
          <a:custGeom>
            <a:avLst/>
            <a:gdLst>
              <a:gd name="T0" fmla="*/ 157 w 731"/>
              <a:gd name="T1" fmla="*/ 0 h 646"/>
              <a:gd name="T2" fmla="*/ 0 w 731"/>
              <a:gd name="T3" fmla="*/ 448 h 646"/>
              <a:gd name="T4" fmla="*/ 575 w 731"/>
              <a:gd name="T5" fmla="*/ 646 h 646"/>
              <a:gd name="T6" fmla="*/ 731 w 731"/>
              <a:gd name="T7" fmla="*/ 198 h 646"/>
              <a:gd name="T8" fmla="*/ 157 w 731"/>
              <a:gd name="T9" fmla="*/ 0 h 646"/>
            </a:gdLst>
            <a:ahLst/>
            <a:cxnLst>
              <a:cxn ang="0">
                <a:pos x="T0" y="T1"/>
              </a:cxn>
              <a:cxn ang="0">
                <a:pos x="T2" y="T3"/>
              </a:cxn>
              <a:cxn ang="0">
                <a:pos x="T4" y="T5"/>
              </a:cxn>
              <a:cxn ang="0">
                <a:pos x="T6" y="T7"/>
              </a:cxn>
              <a:cxn ang="0">
                <a:pos x="T8" y="T9"/>
              </a:cxn>
            </a:cxnLst>
            <a:rect l="0" t="0" r="r" b="b"/>
            <a:pathLst>
              <a:path w="731" h="646">
                <a:moveTo>
                  <a:pt x="157" y="0"/>
                </a:moveTo>
                <a:lnTo>
                  <a:pt x="0" y="448"/>
                </a:lnTo>
                <a:lnTo>
                  <a:pt x="575" y="646"/>
                </a:lnTo>
                <a:lnTo>
                  <a:pt x="731" y="198"/>
                </a:lnTo>
                <a:lnTo>
                  <a:pt x="157" y="0"/>
                </a:lnTo>
                <a:close/>
              </a:path>
            </a:pathLst>
          </a:custGeom>
          <a:solidFill>
            <a:srgbClr val="2C7B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23" name="任意多边形 222"/>
          <p:cNvSpPr/>
          <p:nvPr>
            <p:custDataLst>
              <p:tags r:id="rId17"/>
            </p:custDataLst>
          </p:nvPr>
        </p:nvSpPr>
        <p:spPr bwMode="auto">
          <a:xfrm flipH="1">
            <a:off x="9768201" y="4960533"/>
            <a:ext cx="53026" cy="53026"/>
          </a:xfrm>
          <a:custGeom>
            <a:avLst/>
            <a:gdLst>
              <a:gd name="T0" fmla="*/ 4 w 4"/>
              <a:gd name="T1" fmla="*/ 1 h 4"/>
              <a:gd name="T2" fmla="*/ 1 w 4"/>
              <a:gd name="T3" fmla="*/ 3 h 4"/>
              <a:gd name="T4" fmla="*/ 0 w 4"/>
              <a:gd name="T5" fmla="*/ 0 h 4"/>
              <a:gd name="T6" fmla="*/ 4 w 4"/>
              <a:gd name="T7" fmla="*/ 1 h 4"/>
            </a:gdLst>
            <a:ahLst/>
            <a:cxnLst>
              <a:cxn ang="0">
                <a:pos x="T0" y="T1"/>
              </a:cxn>
              <a:cxn ang="0">
                <a:pos x="T2" y="T3"/>
              </a:cxn>
              <a:cxn ang="0">
                <a:pos x="T4" y="T5"/>
              </a:cxn>
              <a:cxn ang="0">
                <a:pos x="T6" y="T7"/>
              </a:cxn>
            </a:cxnLst>
            <a:rect l="0" t="0" r="r" b="b"/>
            <a:pathLst>
              <a:path w="4" h="4">
                <a:moveTo>
                  <a:pt x="4" y="1"/>
                </a:moveTo>
                <a:cubicBezTo>
                  <a:pt x="4" y="3"/>
                  <a:pt x="3" y="4"/>
                  <a:pt x="1" y="3"/>
                </a:cubicBezTo>
                <a:cubicBezTo>
                  <a:pt x="0" y="3"/>
                  <a:pt x="0" y="1"/>
                  <a:pt x="0" y="0"/>
                </a:cubicBezTo>
                <a:lnTo>
                  <a:pt x="4" y="1"/>
                </a:lnTo>
                <a:close/>
              </a:path>
            </a:pathLst>
          </a:custGeom>
          <a:solidFill>
            <a:srgbClr val="D3CC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24" name="任意多边形 223"/>
          <p:cNvSpPr/>
          <p:nvPr>
            <p:custDataLst>
              <p:tags r:id="rId18"/>
            </p:custDataLst>
          </p:nvPr>
        </p:nvSpPr>
        <p:spPr bwMode="auto">
          <a:xfrm flipH="1">
            <a:off x="10282052" y="5184003"/>
            <a:ext cx="263869" cy="356039"/>
          </a:xfrm>
          <a:custGeom>
            <a:avLst/>
            <a:gdLst>
              <a:gd name="T0" fmla="*/ 4 w 20"/>
              <a:gd name="T1" fmla="*/ 0 h 27"/>
              <a:gd name="T2" fmla="*/ 5 w 20"/>
              <a:gd name="T3" fmla="*/ 20 h 27"/>
              <a:gd name="T4" fmla="*/ 16 w 20"/>
              <a:gd name="T5" fmla="*/ 17 h 27"/>
              <a:gd name="T6" fmla="*/ 17 w 20"/>
              <a:gd name="T7" fmla="*/ 12 h 27"/>
              <a:gd name="T8" fmla="*/ 13 w 20"/>
              <a:gd name="T9" fmla="*/ 3 h 27"/>
              <a:gd name="T10" fmla="*/ 4 w 20"/>
              <a:gd name="T11" fmla="*/ 0 h 27"/>
            </a:gdLst>
            <a:ahLst/>
            <a:cxnLst>
              <a:cxn ang="0">
                <a:pos x="T0" y="T1"/>
              </a:cxn>
              <a:cxn ang="0">
                <a:pos x="T2" y="T3"/>
              </a:cxn>
              <a:cxn ang="0">
                <a:pos x="T4" y="T5"/>
              </a:cxn>
              <a:cxn ang="0">
                <a:pos x="T6" y="T7"/>
              </a:cxn>
              <a:cxn ang="0">
                <a:pos x="T8" y="T9"/>
              </a:cxn>
              <a:cxn ang="0">
                <a:pos x="T10" y="T11"/>
              </a:cxn>
            </a:cxnLst>
            <a:rect l="0" t="0" r="r" b="b"/>
            <a:pathLst>
              <a:path w="20" h="27">
                <a:moveTo>
                  <a:pt x="4" y="0"/>
                </a:moveTo>
                <a:cubicBezTo>
                  <a:pt x="4" y="0"/>
                  <a:pt x="0" y="13"/>
                  <a:pt x="5" y="20"/>
                </a:cubicBezTo>
                <a:cubicBezTo>
                  <a:pt x="10" y="27"/>
                  <a:pt x="16" y="20"/>
                  <a:pt x="16" y="17"/>
                </a:cubicBezTo>
                <a:cubicBezTo>
                  <a:pt x="16" y="17"/>
                  <a:pt x="20" y="15"/>
                  <a:pt x="17" y="12"/>
                </a:cubicBezTo>
                <a:cubicBezTo>
                  <a:pt x="15" y="10"/>
                  <a:pt x="13" y="3"/>
                  <a:pt x="13" y="3"/>
                </a:cubicBezTo>
                <a:lnTo>
                  <a:pt x="4" y="0"/>
                </a:lnTo>
                <a:close/>
              </a:path>
            </a:pathLst>
          </a:custGeom>
          <a:solidFill>
            <a:srgbClr val="FFC4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25" name="任意多边形 224"/>
          <p:cNvSpPr/>
          <p:nvPr>
            <p:custDataLst>
              <p:tags r:id="rId19"/>
            </p:custDataLst>
          </p:nvPr>
        </p:nvSpPr>
        <p:spPr bwMode="auto">
          <a:xfrm flipH="1">
            <a:off x="9952530" y="4052760"/>
            <a:ext cx="540365" cy="1170384"/>
          </a:xfrm>
          <a:custGeom>
            <a:avLst/>
            <a:gdLst>
              <a:gd name="T0" fmla="*/ 36 w 41"/>
              <a:gd name="T1" fmla="*/ 0 h 89"/>
              <a:gd name="T2" fmla="*/ 0 w 41"/>
              <a:gd name="T3" fmla="*/ 86 h 89"/>
              <a:gd name="T4" fmla="*/ 9 w 41"/>
              <a:gd name="T5" fmla="*/ 89 h 89"/>
              <a:gd name="T6" fmla="*/ 41 w 41"/>
              <a:gd name="T7" fmla="*/ 29 h 89"/>
              <a:gd name="T8" fmla="*/ 36 w 41"/>
              <a:gd name="T9" fmla="*/ 0 h 89"/>
            </a:gdLst>
            <a:ahLst/>
            <a:cxnLst>
              <a:cxn ang="0">
                <a:pos x="T0" y="T1"/>
              </a:cxn>
              <a:cxn ang="0">
                <a:pos x="T2" y="T3"/>
              </a:cxn>
              <a:cxn ang="0">
                <a:pos x="T4" y="T5"/>
              </a:cxn>
              <a:cxn ang="0">
                <a:pos x="T6" y="T7"/>
              </a:cxn>
              <a:cxn ang="0">
                <a:pos x="T8" y="T9"/>
              </a:cxn>
            </a:cxnLst>
            <a:rect l="0" t="0" r="r" b="b"/>
            <a:pathLst>
              <a:path w="41" h="89">
                <a:moveTo>
                  <a:pt x="36" y="0"/>
                </a:moveTo>
                <a:cubicBezTo>
                  <a:pt x="36" y="0"/>
                  <a:pt x="11" y="41"/>
                  <a:pt x="0" y="86"/>
                </a:cubicBezTo>
                <a:cubicBezTo>
                  <a:pt x="9" y="89"/>
                  <a:pt x="9" y="89"/>
                  <a:pt x="9" y="89"/>
                </a:cubicBezTo>
                <a:cubicBezTo>
                  <a:pt x="9" y="89"/>
                  <a:pt x="34" y="35"/>
                  <a:pt x="41" y="29"/>
                </a:cubicBezTo>
                <a:lnTo>
                  <a:pt x="36" y="0"/>
                </a:lnTo>
                <a:close/>
              </a:path>
            </a:pathLst>
          </a:custGeom>
          <a:solidFill>
            <a:srgbClr val="FCF5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27" name="任意多边形 226"/>
          <p:cNvSpPr/>
          <p:nvPr>
            <p:custDataLst>
              <p:tags r:id="rId20"/>
            </p:custDataLst>
          </p:nvPr>
        </p:nvSpPr>
        <p:spPr bwMode="auto">
          <a:xfrm>
            <a:off x="1957487" y="2344992"/>
            <a:ext cx="441562" cy="349913"/>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rgbClr val="1B933A"/>
          </a:solidFill>
          <a:ln>
            <a:noFill/>
          </a:ln>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29" name="任意多边形 228"/>
          <p:cNvSpPr/>
          <p:nvPr>
            <p:custDataLst>
              <p:tags r:id="rId21"/>
            </p:custDataLst>
          </p:nvPr>
        </p:nvSpPr>
        <p:spPr bwMode="auto">
          <a:xfrm>
            <a:off x="1957487" y="3887404"/>
            <a:ext cx="441562" cy="318650"/>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rgbClr val="1B933A"/>
          </a:solidFill>
          <a:ln>
            <a:noFill/>
          </a:ln>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cxnSp>
        <p:nvCxnSpPr>
          <p:cNvPr id="230" name="直接连接符 229"/>
          <p:cNvCxnSpPr/>
          <p:nvPr>
            <p:custDataLst>
              <p:tags r:id="rId22"/>
            </p:custDataLst>
          </p:nvPr>
        </p:nvCxnSpPr>
        <p:spPr>
          <a:xfrm>
            <a:off x="1957487" y="3460623"/>
            <a:ext cx="3087666"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custDataLst>
              <p:tags r:id="rId23"/>
            </p:custDataLst>
          </p:nvPr>
        </p:nvCxnSpPr>
        <p:spPr>
          <a:xfrm>
            <a:off x="5045152" y="2210342"/>
            <a:ext cx="0" cy="2500205"/>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32" name="文本框 231"/>
          <p:cNvSpPr txBox="1"/>
          <p:nvPr>
            <p:custDataLst>
              <p:tags r:id="rId24"/>
            </p:custDataLst>
          </p:nvPr>
        </p:nvSpPr>
        <p:spPr bwMode="auto">
          <a:xfrm>
            <a:off x="2492374" y="2173640"/>
            <a:ext cx="2362202" cy="118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90000" bIns="46800">
            <a:noAutofit/>
          </a:bodyPr>
          <a:lstStyle/>
          <a:p>
            <a:pPr marL="0" lvl="0" indent="0" algn="l" defTabSz="913765">
              <a:lnSpc>
                <a:spcPct val="120000"/>
              </a:lnSpc>
              <a:spcBef>
                <a:spcPts val="0"/>
              </a:spcBef>
              <a:spcAft>
                <a:spcPts val="0"/>
              </a:spcAft>
              <a:buSzPct val="100000"/>
              <a:defRPr/>
            </a:pPr>
            <a:r>
              <a:rPr kumimoji="0" lang="zh-CN" altLang="en-US" sz="1600" i="0" u="none" strike="noStrike" kern="1200" cap="none" spc="150" normalizeH="0" baseline="0" noProof="0" dirty="0">
                <a:ln>
                  <a:noFill/>
                </a:ln>
                <a:solidFill>
                  <a:schemeClr val="tx1"/>
                </a:solidFill>
                <a:effectLst/>
                <a:uLnTx/>
                <a:uFillTx/>
                <a:latin typeface="思源黑体" panose="020B0500000000000000" pitchFamily="34" charset="-122"/>
                <a:ea typeface="思源黑体" panose="020B0500000000000000" pitchFamily="34" charset="-122"/>
                <a:cs typeface="+mj-cs"/>
              </a:rPr>
              <a:t>企业应对在演习中发现的问题及时提出解决方案，对事故应急预案进行修订完善</a:t>
            </a:r>
          </a:p>
        </p:txBody>
      </p:sp>
      <p:sp>
        <p:nvSpPr>
          <p:cNvPr id="234" name="任意多边形 233"/>
          <p:cNvSpPr/>
          <p:nvPr>
            <p:custDataLst>
              <p:tags r:id="rId25"/>
            </p:custDataLst>
          </p:nvPr>
        </p:nvSpPr>
        <p:spPr bwMode="auto">
          <a:xfrm>
            <a:off x="5458941" y="3141934"/>
            <a:ext cx="441562" cy="440986"/>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rgbClr val="1B933A"/>
          </a:solidFill>
          <a:ln>
            <a:noFill/>
          </a:ln>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
        <p:nvSpPr>
          <p:cNvPr id="235" name="文本框 234"/>
          <p:cNvSpPr txBox="1"/>
          <p:nvPr>
            <p:custDataLst>
              <p:tags r:id="rId26"/>
            </p:custDataLst>
          </p:nvPr>
        </p:nvSpPr>
        <p:spPr bwMode="auto">
          <a:xfrm>
            <a:off x="6070522" y="2866077"/>
            <a:ext cx="2362202" cy="139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90000" bIns="46800">
            <a:normAutofit/>
          </a:bodyPr>
          <a:lstStyle/>
          <a:p>
            <a:pPr marL="0" lvl="0" indent="0" algn="l" defTabSz="913765">
              <a:lnSpc>
                <a:spcPct val="120000"/>
              </a:lnSpc>
              <a:spcBef>
                <a:spcPts val="0"/>
              </a:spcBef>
              <a:spcAft>
                <a:spcPts val="0"/>
              </a:spcAft>
              <a:buSzPct val="100000"/>
              <a:defRPr/>
            </a:pPr>
            <a:r>
              <a:rPr kumimoji="0" lang="zh-CN" altLang="en-US" sz="1600" i="0" u="none" strike="noStrike" kern="1200" cap="none" spc="150" normalizeH="0" baseline="0" noProof="0" dirty="0">
                <a:ln>
                  <a:noFill/>
                </a:ln>
                <a:solidFill>
                  <a:schemeClr val="tx1"/>
                </a:solidFill>
                <a:effectLst/>
                <a:uLnTx/>
                <a:uFillTx/>
                <a:latin typeface="思源黑体" panose="020B0500000000000000" pitchFamily="34" charset="-122"/>
                <a:ea typeface="思源黑体" panose="020B0500000000000000" pitchFamily="34" charset="-122"/>
                <a:cs typeface="+mj-cs"/>
              </a:rPr>
              <a:t>企业应在现场危险设施和危险物发生变化时及时修改事故应急处理预案</a:t>
            </a:r>
          </a:p>
        </p:txBody>
      </p:sp>
      <p:sp>
        <p:nvSpPr>
          <p:cNvPr id="236" name="文本框 235"/>
          <p:cNvSpPr txBox="1"/>
          <p:nvPr>
            <p:custDataLst>
              <p:tags r:id="rId27"/>
            </p:custDataLst>
          </p:nvPr>
        </p:nvSpPr>
        <p:spPr bwMode="auto">
          <a:xfrm>
            <a:off x="2492374" y="3810512"/>
            <a:ext cx="2362202" cy="133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0" rIns="90000" bIns="46800">
            <a:noAutofit/>
          </a:bodyPr>
          <a:lstStyle/>
          <a:p>
            <a:pPr marL="0" lvl="0" indent="0" algn="l" defTabSz="913765">
              <a:lnSpc>
                <a:spcPct val="120000"/>
              </a:lnSpc>
              <a:spcBef>
                <a:spcPts val="0"/>
              </a:spcBef>
              <a:spcAft>
                <a:spcPts val="0"/>
              </a:spcAft>
              <a:buSzPct val="100000"/>
              <a:defRPr/>
            </a:pPr>
            <a:r>
              <a:rPr kumimoji="0" lang="zh-CN" altLang="en-US" sz="1600" i="0" u="none" strike="noStrike" kern="1200" cap="none" spc="150" normalizeH="0" baseline="0" noProof="0" dirty="0">
                <a:ln>
                  <a:noFill/>
                </a:ln>
                <a:solidFill>
                  <a:schemeClr val="tx1"/>
                </a:solidFill>
                <a:effectLst/>
                <a:uLnTx/>
                <a:uFillTx/>
                <a:latin typeface="思源黑体" panose="020B0500000000000000" pitchFamily="34" charset="-122"/>
                <a:ea typeface="思源黑体" panose="020B0500000000000000" pitchFamily="34" charset="-122"/>
                <a:cs typeface="+mj-cs"/>
              </a:rPr>
              <a:t>应把对事故应急处理预案的修改情况及时通知所有与事故应急处理预案有关的人员</a:t>
            </a:r>
          </a:p>
        </p:txBody>
      </p:sp>
      <p:sp>
        <p:nvSpPr>
          <p:cNvPr id="3" name="矩形 2"/>
          <p:cNvSpPr/>
          <p:nvPr>
            <p:custDataLst>
              <p:tags r:id="rId28"/>
            </p:custDataLst>
          </p:nvPr>
        </p:nvSpPr>
        <p:spPr bwMode="auto">
          <a:xfrm>
            <a:off x="1277604" y="1670323"/>
            <a:ext cx="7651511" cy="142910"/>
          </a:xfrm>
          <a:prstGeom prst="rect">
            <a:avLst/>
          </a:prstGeom>
          <a:solidFill>
            <a:srgbClr val="2C7B53"/>
          </a:solidFill>
          <a:ln>
            <a:noFill/>
          </a:ln>
        </p:spPr>
        <p:txBody>
          <a:bodyPr anchor="ctr"/>
          <a:lstStyle/>
          <a:p>
            <a:pPr algn="ctr">
              <a:lnSpc>
                <a:spcPct val="130000"/>
              </a:lnSpc>
            </a:pPr>
            <a:endParaRPr>
              <a:latin typeface="微软雅黑" panose="020B0503020204020204" pitchFamily="34" charset="-122"/>
              <a:ea typeface="微软雅黑" panose="020B0503020204020204" pitchFamily="34" charset="-122"/>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F595C879-22F6-427B-BC32-752E4485D144}"/>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圆角矩形 282"/>
          <p:cNvSpPr/>
          <p:nvPr>
            <p:custDataLst>
              <p:tags r:id="rId1"/>
            </p:custDataLst>
          </p:nvPr>
        </p:nvSpPr>
        <p:spPr>
          <a:xfrm>
            <a:off x="1096010" y="2202180"/>
            <a:ext cx="10049510" cy="2600325"/>
          </a:xfrm>
          <a:prstGeom prst="roundRect">
            <a:avLst>
              <a:gd name="adj" fmla="val 6016"/>
            </a:avLst>
          </a:prstGeom>
          <a:pattFill prst="dotGrid">
            <a:fgClr>
              <a:schemeClr val="accent1">
                <a:lumMod val="20000"/>
                <a:lumOff val="80000"/>
              </a:schemeClr>
            </a:fgClr>
            <a:bgClr>
              <a:schemeClr val="bg1"/>
            </a:bgClr>
          </a:pattFill>
          <a:ln w="25400">
            <a:solidFill>
              <a:srgbClr val="075C32"/>
            </a:solid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任意多边形 284"/>
          <p:cNvSpPr/>
          <p:nvPr>
            <p:custDataLst>
              <p:tags r:id="rId2"/>
            </p:custDataLst>
          </p:nvPr>
        </p:nvSpPr>
        <p:spPr>
          <a:xfrm>
            <a:off x="5816600" y="1491615"/>
            <a:ext cx="607695" cy="710565"/>
          </a:xfrm>
          <a:custGeom>
            <a:avLst/>
            <a:gdLst>
              <a:gd name="connsiteX0" fmla="*/ 0 w 957"/>
              <a:gd name="connsiteY0" fmla="*/ 739 h 755"/>
              <a:gd name="connsiteX1" fmla="*/ 471 w 957"/>
              <a:gd name="connsiteY1" fmla="*/ 0 h 755"/>
              <a:gd name="connsiteX2" fmla="*/ 957 w 957"/>
              <a:gd name="connsiteY2" fmla="*/ 755 h 755"/>
            </a:gdLst>
            <a:ahLst/>
            <a:cxnLst>
              <a:cxn ang="0">
                <a:pos x="connsiteX0" y="connsiteY0"/>
              </a:cxn>
              <a:cxn ang="0">
                <a:pos x="connsiteX1" y="connsiteY1"/>
              </a:cxn>
              <a:cxn ang="0">
                <a:pos x="connsiteX2" y="connsiteY2"/>
              </a:cxn>
            </a:cxnLst>
            <a:rect l="l" t="t" r="r" b="b"/>
            <a:pathLst>
              <a:path w="957" h="755">
                <a:moveTo>
                  <a:pt x="0" y="739"/>
                </a:moveTo>
                <a:lnTo>
                  <a:pt x="471" y="0"/>
                </a:lnTo>
                <a:lnTo>
                  <a:pt x="957" y="755"/>
                </a:lnTo>
              </a:path>
            </a:pathLst>
          </a:custGeom>
          <a:noFill/>
          <a:ln w="25400">
            <a:solidFill>
              <a:srgbClr val="1B93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椭圆 285"/>
          <p:cNvSpPr/>
          <p:nvPr>
            <p:custDataLst>
              <p:tags r:id="rId3"/>
            </p:custDataLst>
          </p:nvPr>
        </p:nvSpPr>
        <p:spPr>
          <a:xfrm>
            <a:off x="6020435" y="1412240"/>
            <a:ext cx="203200" cy="300990"/>
          </a:xfrm>
          <a:prstGeom prst="ellipse">
            <a:avLst/>
          </a:prstGeom>
          <a:solidFill>
            <a:srgbClr val="1B933A"/>
          </a:solidFill>
          <a:ln w="25400">
            <a:solidFill>
              <a:srgbClr val="1B93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Title 6"/>
          <p:cNvSpPr txBox="1"/>
          <p:nvPr>
            <p:custDataLst>
              <p:tags r:id="rId4"/>
            </p:custDataLst>
          </p:nvPr>
        </p:nvSpPr>
        <p:spPr>
          <a:xfrm>
            <a:off x="1589405" y="2492375"/>
            <a:ext cx="9064625" cy="2072005"/>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342900" lvl="0" indent="-342900" algn="l" fontAlgn="ctr">
              <a:lnSpc>
                <a:spcPct val="130000"/>
              </a:lnSpc>
              <a:spcBef>
                <a:spcPts val="1200"/>
              </a:spcBef>
              <a:spcAft>
                <a:spcPts val="0"/>
              </a:spcAft>
              <a:buClr>
                <a:srgbClr val="1B933A"/>
              </a:buClr>
              <a:buSzPct val="100000"/>
              <a:buFont typeface="Wingdings" panose="05000000000000000000" charset="0"/>
              <a:buChar char="u"/>
            </a:pPr>
            <a:r>
              <a:rPr lang="zh-CN" altLang="en-US" sz="2400" spc="160" dirty="0">
                <a:solidFill>
                  <a:schemeClr val="tx1">
                    <a:lumMod val="75000"/>
                    <a:lumOff val="25000"/>
                  </a:schemeClr>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为确保在发生事故的紧急情况下能采取有序有效的救助措施，将损失降低到最低限度，阻止事态的蔓延和扩大，针对生产、生活过程中可能发生的事故制定不同级别的事故应急预案</a:t>
            </a:r>
          </a:p>
          <a:p>
            <a:pPr marL="342900" lvl="0" indent="-342900" algn="l" fontAlgn="ctr">
              <a:lnSpc>
                <a:spcPct val="130000"/>
              </a:lnSpc>
              <a:spcBef>
                <a:spcPts val="1200"/>
              </a:spcBef>
              <a:spcAft>
                <a:spcPts val="0"/>
              </a:spcAft>
              <a:buClr>
                <a:srgbClr val="1B933A"/>
              </a:buClr>
              <a:buSzPct val="100000"/>
              <a:buFont typeface="Wingdings" panose="05000000000000000000" charset="0"/>
              <a:buChar char="u"/>
            </a:pPr>
            <a:r>
              <a:rPr lang="zh-CN" altLang="en-US" sz="2400" spc="160" dirty="0">
                <a:solidFill>
                  <a:schemeClr val="tx1">
                    <a:lumMod val="75000"/>
                    <a:lumOff val="25000"/>
                  </a:schemeClr>
                </a:solidFill>
                <a:uFillTx/>
                <a:latin typeface="思源黑体" panose="020B0500000000000000" pitchFamily="34" charset="-122"/>
                <a:ea typeface="思源黑体" panose="020B0500000000000000" pitchFamily="34" charset="-122"/>
                <a:cs typeface="思源黑体" panose="020B0500000000000000" pitchFamily="34" charset="-122"/>
                <a:sym typeface="+mn-ea"/>
              </a:rPr>
              <a:t>明确是什么事故的应急预案，是哪一级别的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圆角 25">
            <a:extLst>
              <a:ext uri="{FF2B5EF4-FFF2-40B4-BE49-F238E27FC236}">
                <a16:creationId xmlns:a16="http://schemas.microsoft.com/office/drawing/2014/main" id="{653DECEF-2D07-42A6-AAA7-FF0C74BA447F}"/>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圆角矩形 120"/>
          <p:cNvSpPr/>
          <p:nvPr/>
        </p:nvSpPr>
        <p:spPr>
          <a:xfrm>
            <a:off x="952500" y="5170805"/>
            <a:ext cx="10401300" cy="941070"/>
          </a:xfrm>
          <a:prstGeom prst="roundRect">
            <a:avLst/>
          </a:prstGeom>
          <a:solidFill>
            <a:srgbClr val="FFFFFF"/>
          </a:solidFill>
          <a:ln>
            <a:solidFill>
              <a:srgbClr val="2C7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10" name="内容占位符 2"/>
          <p:cNvSpPr>
            <a:spLocks noGrp="1"/>
          </p:cNvSpPr>
          <p:nvPr>
            <p:ph idx="4294967295"/>
          </p:nvPr>
        </p:nvSpPr>
        <p:spPr>
          <a:xfrm>
            <a:off x="838200" y="1060450"/>
            <a:ext cx="10515600" cy="4737100"/>
          </a:xfrm>
          <a:noFill/>
          <a:ln>
            <a:noFill/>
          </a:ln>
        </p:spPr>
        <p:txBody>
          <a:bodyPr anchor="t"/>
          <a:lstStyle/>
          <a:p>
            <a:pPr marL="0" indent="0">
              <a:buNone/>
            </a:pPr>
            <a:r>
              <a:rPr lang="en-US" altLang="zh-CN"/>
              <a:t>  </a:t>
            </a:r>
          </a:p>
        </p:txBody>
      </p:sp>
      <p:grpSp>
        <p:nvGrpSpPr>
          <p:cNvPr id="21" name="组合 20"/>
          <p:cNvGrpSpPr/>
          <p:nvPr/>
        </p:nvGrpSpPr>
        <p:grpSpPr>
          <a:xfrm>
            <a:off x="1104265" y="1386840"/>
            <a:ext cx="10248900" cy="3398819"/>
            <a:chOff x="1549" y="2761"/>
            <a:chExt cx="16947" cy="6615"/>
          </a:xfrm>
        </p:grpSpPr>
        <p:sp>
          <p:nvSpPr>
            <p:cNvPr id="4" name="TextBox 23"/>
            <p:cNvSpPr txBox="1"/>
            <p:nvPr/>
          </p:nvSpPr>
          <p:spPr>
            <a:xfrm>
              <a:off x="9891" y="2918"/>
              <a:ext cx="934" cy="1504"/>
            </a:xfrm>
            <a:prstGeom prst="rect">
              <a:avLst/>
            </a:prstGeom>
            <a:noFill/>
          </p:spPr>
          <p:txBody>
            <a:bodyPr wrap="square" lIns="75493" tIns="37747" rIns="75493" bIns="37747" rtlCol="0" anchor="ctr">
              <a:spAutoFit/>
            </a:bodyPr>
            <a:lstStyle/>
            <a:p>
              <a:r>
                <a:rPr lang="en-US" altLang="zh-CN" sz="4535" dirty="0">
                  <a:solidFill>
                    <a:srgbClr val="26A038"/>
                  </a:solidFill>
                  <a:cs typeface="+mn-ea"/>
                  <a:sym typeface="+mn-lt"/>
                </a:rPr>
                <a:t>A</a:t>
              </a:r>
            </a:p>
          </p:txBody>
        </p:sp>
        <p:sp>
          <p:nvSpPr>
            <p:cNvPr id="5" name="TextBox 26"/>
            <p:cNvSpPr txBox="1"/>
            <p:nvPr/>
          </p:nvSpPr>
          <p:spPr>
            <a:xfrm>
              <a:off x="10825" y="2761"/>
              <a:ext cx="7372" cy="1583"/>
            </a:xfrm>
            <a:prstGeom prst="rect">
              <a:avLst/>
            </a:prstGeom>
            <a:noFill/>
          </p:spPr>
          <p:txBody>
            <a:bodyPr wrap="square" lIns="75493" tIns="37747" rIns="75493" bIns="37747" rtlCol="0">
              <a:spAutoFit/>
            </a:bodyPr>
            <a:lstStyle/>
            <a:p>
              <a:pPr>
                <a:lnSpc>
                  <a:spcPct val="150000"/>
                </a:lnSpc>
              </a:pPr>
              <a:r>
                <a:rPr lang="zh-CN" altLang="en-US" sz="1600" noProof="0" dirty="0">
                  <a:ln>
                    <a:noFill/>
                  </a:ln>
                  <a:solidFill>
                    <a:schemeClr val="tx1"/>
                  </a:solidFill>
                  <a:effectLst/>
                  <a:uLnTx/>
                  <a:uFillTx/>
                  <a:latin typeface="思源黑体" panose="020B0500000000000000" pitchFamily="34" charset="-122"/>
                  <a:ea typeface="思源黑体" panose="020B0500000000000000" pitchFamily="34" charset="-122"/>
                  <a:sym typeface="宋体" panose="02010600030101010101" pitchFamily="2" charset="-122"/>
                </a:rPr>
                <a:t>生产经营单位风险种类多、可能发生多种类型事故的，应当组织编制综合应急预案</a:t>
              </a:r>
              <a:endParaRPr lang="zh-CN" altLang="en-US" sz="1600" noProof="0" dirty="0">
                <a:ln>
                  <a:noFill/>
                </a:ln>
                <a:solidFill>
                  <a:schemeClr val="tx1"/>
                </a:solidFill>
                <a:effectLst/>
                <a:uLnTx/>
                <a:uFillTx/>
                <a:latin typeface="思源黑体" panose="020B0500000000000000" pitchFamily="34" charset="-122"/>
                <a:ea typeface="思源黑体" panose="020B0500000000000000" pitchFamily="34" charset="-122"/>
                <a:cs typeface="+mn-ea"/>
                <a:sym typeface="宋体" panose="02010600030101010101" pitchFamily="2" charset="-122"/>
              </a:endParaRPr>
            </a:p>
          </p:txBody>
        </p:sp>
        <p:sp>
          <p:nvSpPr>
            <p:cNvPr id="7" name="TextBox 24"/>
            <p:cNvSpPr txBox="1"/>
            <p:nvPr/>
          </p:nvSpPr>
          <p:spPr>
            <a:xfrm>
              <a:off x="9944" y="4696"/>
              <a:ext cx="828" cy="1504"/>
            </a:xfrm>
            <a:prstGeom prst="rect">
              <a:avLst/>
            </a:prstGeom>
            <a:noFill/>
          </p:spPr>
          <p:txBody>
            <a:bodyPr wrap="square" lIns="75493" tIns="37747" rIns="75493" bIns="37747" rtlCol="0" anchor="ctr">
              <a:spAutoFit/>
            </a:bodyPr>
            <a:lstStyle/>
            <a:p>
              <a:r>
                <a:rPr lang="en-US" altLang="zh-CN" sz="4535">
                  <a:solidFill>
                    <a:srgbClr val="15843B"/>
                  </a:solidFill>
                  <a:cs typeface="+mn-ea"/>
                  <a:sym typeface="+mn-lt"/>
                </a:rPr>
                <a:t>B</a:t>
              </a:r>
            </a:p>
          </p:txBody>
        </p:sp>
        <p:sp>
          <p:nvSpPr>
            <p:cNvPr id="8" name="TextBox 27"/>
            <p:cNvSpPr txBox="1"/>
            <p:nvPr/>
          </p:nvSpPr>
          <p:spPr>
            <a:xfrm>
              <a:off x="10891" y="4196"/>
              <a:ext cx="7605" cy="2301"/>
            </a:xfrm>
            <a:prstGeom prst="rect">
              <a:avLst/>
            </a:prstGeom>
            <a:noFill/>
          </p:spPr>
          <p:txBody>
            <a:bodyPr wrap="square" lIns="75493" tIns="37747" rIns="75493" bIns="37747" rtlCol="0">
              <a:spAutoFit/>
            </a:bodyPr>
            <a:lstStyle/>
            <a:p>
              <a:pPr>
                <a:lnSpc>
                  <a:spcPct val="150000"/>
                </a:lnSpc>
              </a:pPr>
              <a:r>
                <a:rPr lang="zh-CN" altLang="en-US" sz="1600" noProof="0" dirty="0">
                  <a:ln>
                    <a:noFill/>
                  </a:ln>
                  <a:solidFill>
                    <a:schemeClr val="tx1"/>
                  </a:solidFill>
                  <a:effectLst/>
                  <a:uLnTx/>
                  <a:uFillTx/>
                  <a:latin typeface="思源黑体" panose="020B0500000000000000" pitchFamily="34" charset="-122"/>
                  <a:ea typeface="思源黑体" panose="020B0500000000000000" pitchFamily="34" charset="-122"/>
                  <a:sym typeface="宋体" panose="02010600030101010101" pitchFamily="2" charset="-122"/>
                </a:rPr>
                <a:t>对于某一种或者多种类型的事故风险，生产经营单位可以编制相应的专项应急预案，或将专项应急预案并入综合应急预案</a:t>
              </a:r>
              <a:endParaRPr lang="zh-CN" altLang="en-US" sz="1600" noProof="0" dirty="0">
                <a:ln>
                  <a:noFill/>
                </a:ln>
                <a:solidFill>
                  <a:schemeClr val="tx1"/>
                </a:solidFill>
                <a:effectLst/>
                <a:uLnTx/>
                <a:uFillTx/>
                <a:latin typeface="思源黑体" panose="020B0500000000000000" pitchFamily="34" charset="-122"/>
                <a:ea typeface="思源黑体" panose="020B0500000000000000" pitchFamily="34" charset="-122"/>
                <a:cs typeface="+mn-ea"/>
                <a:sym typeface="宋体" panose="02010600030101010101" pitchFamily="2" charset="-122"/>
              </a:endParaRPr>
            </a:p>
          </p:txBody>
        </p:sp>
        <p:sp>
          <p:nvSpPr>
            <p:cNvPr id="9" name="TextBox 25"/>
            <p:cNvSpPr txBox="1"/>
            <p:nvPr/>
          </p:nvSpPr>
          <p:spPr>
            <a:xfrm>
              <a:off x="9878" y="6734"/>
              <a:ext cx="894" cy="1504"/>
            </a:xfrm>
            <a:prstGeom prst="rect">
              <a:avLst/>
            </a:prstGeom>
            <a:noFill/>
          </p:spPr>
          <p:txBody>
            <a:bodyPr wrap="square" lIns="75493" tIns="37747" rIns="75493" bIns="37747" rtlCol="0" anchor="ctr">
              <a:spAutoFit/>
            </a:bodyPr>
            <a:lstStyle/>
            <a:p>
              <a:r>
                <a:rPr lang="en-US" altLang="zh-CN" sz="4535">
                  <a:solidFill>
                    <a:srgbClr val="26A038"/>
                  </a:solidFill>
                  <a:cs typeface="+mn-ea"/>
                  <a:sym typeface="+mn-lt"/>
                </a:rPr>
                <a:t>C</a:t>
              </a:r>
            </a:p>
          </p:txBody>
        </p:sp>
        <p:sp>
          <p:nvSpPr>
            <p:cNvPr id="10" name="TextBox 28"/>
            <p:cNvSpPr txBox="1"/>
            <p:nvPr/>
          </p:nvSpPr>
          <p:spPr>
            <a:xfrm>
              <a:off x="10889" y="6356"/>
              <a:ext cx="7607" cy="3020"/>
            </a:xfrm>
            <a:prstGeom prst="rect">
              <a:avLst/>
            </a:prstGeom>
            <a:noFill/>
          </p:spPr>
          <p:txBody>
            <a:bodyPr wrap="square" lIns="75493" tIns="37747" rIns="75493" bIns="37747" rtlCol="0">
              <a:spAutoFit/>
            </a:bodyPr>
            <a:lstStyle/>
            <a:p>
              <a:pPr>
                <a:lnSpc>
                  <a:spcPct val="150000"/>
                </a:lnSpc>
              </a:pPr>
              <a:r>
                <a:rPr lang="zh-CN" altLang="en-US" sz="1600" noProof="0" dirty="0">
                  <a:ln>
                    <a:noFill/>
                  </a:ln>
                  <a:solidFill>
                    <a:schemeClr val="tx1"/>
                  </a:solidFill>
                  <a:effectLst/>
                  <a:uLnTx/>
                  <a:uFillTx/>
                  <a:latin typeface="思源黑体" panose="020B0500000000000000" pitchFamily="34" charset="-122"/>
                  <a:ea typeface="思源黑体" panose="020B0500000000000000" pitchFamily="34" charset="-122"/>
                  <a:sym typeface="宋体" panose="02010600030101010101" pitchFamily="2" charset="-122"/>
                </a:rPr>
                <a:t>对于危险性较大的场所、装置或者设施，生产经营单位应当编制现场处置方案。事故风险单一、危险性小的生产经营单位，可以只编制现场处置方案</a:t>
              </a:r>
              <a:endParaRPr lang="zh-CN" altLang="en-US" sz="1600" noProof="0" dirty="0">
                <a:ln>
                  <a:noFill/>
                </a:ln>
                <a:solidFill>
                  <a:schemeClr val="tx1"/>
                </a:solidFill>
                <a:effectLst/>
                <a:uLnTx/>
                <a:uFillTx/>
                <a:latin typeface="思源黑体" panose="020B0500000000000000" pitchFamily="34" charset="-122"/>
                <a:ea typeface="思源黑体" panose="020B0500000000000000" pitchFamily="34" charset="-122"/>
                <a:cs typeface="+mn-ea"/>
                <a:sym typeface="宋体" panose="02010600030101010101" pitchFamily="2" charset="-122"/>
              </a:endParaRPr>
            </a:p>
          </p:txBody>
        </p:sp>
        <p:grpSp>
          <p:nvGrpSpPr>
            <p:cNvPr id="11" name="组合 10"/>
            <p:cNvGrpSpPr/>
            <p:nvPr/>
          </p:nvGrpSpPr>
          <p:grpSpPr>
            <a:xfrm>
              <a:off x="1549" y="3057"/>
              <a:ext cx="8556" cy="5147"/>
              <a:chOff x="1399911" y="1537746"/>
              <a:chExt cx="3792905" cy="2281487"/>
            </a:xfrm>
          </p:grpSpPr>
          <p:sp>
            <p:nvSpPr>
              <p:cNvPr id="12" name="MH_Other_1"/>
              <p:cNvSpPr/>
              <p:nvPr>
                <p:custDataLst>
                  <p:tags r:id="rId1"/>
                </p:custDataLst>
              </p:nvPr>
            </p:nvSpPr>
            <p:spPr>
              <a:xfrm rot="449473">
                <a:off x="1475778" y="1537746"/>
                <a:ext cx="3717038" cy="1111037"/>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1" fmla="*/ 0 w 7303435"/>
                  <a:gd name="connsiteY0-2" fmla="*/ 2088232 h 2088232"/>
                  <a:gd name="connsiteX1-3" fmla="*/ 0 w 7303435"/>
                  <a:gd name="connsiteY1-4" fmla="*/ 0 h 2088232"/>
                  <a:gd name="connsiteX2-5" fmla="*/ 1474907 w 7303435"/>
                  <a:gd name="connsiteY2-6" fmla="*/ 395173 h 2088232"/>
                  <a:gd name="connsiteX3-7" fmla="*/ 7303435 w 7303435"/>
                  <a:gd name="connsiteY3-8" fmla="*/ 2088232 h 2088232"/>
                  <a:gd name="connsiteX4" fmla="*/ 0 w 7303435"/>
                  <a:gd name="connsiteY4" fmla="*/ 2088232 h 2088232"/>
                  <a:gd name="connsiteX0-9" fmla="*/ 12549 w 7315984"/>
                  <a:gd name="connsiteY0-10" fmla="*/ 2183662 h 2183662"/>
                  <a:gd name="connsiteX1-11" fmla="*/ 0 w 7315984"/>
                  <a:gd name="connsiteY1-12" fmla="*/ 0 h 2183662"/>
                  <a:gd name="connsiteX2-13" fmla="*/ 1487456 w 7315984"/>
                  <a:gd name="connsiteY2-14" fmla="*/ 490603 h 2183662"/>
                  <a:gd name="connsiteX3-15" fmla="*/ 7315984 w 7315984"/>
                  <a:gd name="connsiteY3-16" fmla="*/ 2183662 h 2183662"/>
                  <a:gd name="connsiteX4-17" fmla="*/ 12549 w 7315984"/>
                  <a:gd name="connsiteY4-18" fmla="*/ 2183662 h 2183662"/>
                  <a:gd name="connsiteX0-19" fmla="*/ 12549 w 7315984"/>
                  <a:gd name="connsiteY0-20" fmla="*/ 2183662 h 2183662"/>
                  <a:gd name="connsiteX1-21" fmla="*/ 0 w 7315984"/>
                  <a:gd name="connsiteY1-22" fmla="*/ 0 h 2183662"/>
                  <a:gd name="connsiteX2-23" fmla="*/ 1487456 w 7315984"/>
                  <a:gd name="connsiteY2-24" fmla="*/ 490603 h 2183662"/>
                  <a:gd name="connsiteX3-25" fmla="*/ 7315984 w 7315984"/>
                  <a:gd name="connsiteY3-26" fmla="*/ 2183662 h 2183662"/>
                  <a:gd name="connsiteX4-27" fmla="*/ 12549 w 7315984"/>
                  <a:gd name="connsiteY4-28" fmla="*/ 2183662 h 2183662"/>
                  <a:gd name="connsiteX0-29" fmla="*/ 12549 w 7315984"/>
                  <a:gd name="connsiteY0-30" fmla="*/ 2183662 h 2183662"/>
                  <a:gd name="connsiteX1-31" fmla="*/ 0 w 7315984"/>
                  <a:gd name="connsiteY1-32" fmla="*/ 0 h 2183662"/>
                  <a:gd name="connsiteX2-33" fmla="*/ 1487456 w 7315984"/>
                  <a:gd name="connsiteY2-34" fmla="*/ 490603 h 2183662"/>
                  <a:gd name="connsiteX3-35" fmla="*/ 7315984 w 7315984"/>
                  <a:gd name="connsiteY3-36" fmla="*/ 2183662 h 2183662"/>
                  <a:gd name="connsiteX4-37" fmla="*/ 12549 w 7315984"/>
                  <a:gd name="connsiteY4-38" fmla="*/ 2183662 h 2183662"/>
                  <a:gd name="connsiteX0-39" fmla="*/ 12549 w 7315984"/>
                  <a:gd name="connsiteY0-40" fmla="*/ 2183662 h 2183662"/>
                  <a:gd name="connsiteX1-41" fmla="*/ 0 w 7315984"/>
                  <a:gd name="connsiteY1-42" fmla="*/ 0 h 2183662"/>
                  <a:gd name="connsiteX2-43" fmla="*/ 1487456 w 7315984"/>
                  <a:gd name="connsiteY2-44" fmla="*/ 490603 h 2183662"/>
                  <a:gd name="connsiteX3-45" fmla="*/ 7315984 w 7315984"/>
                  <a:gd name="connsiteY3-46" fmla="*/ 2183662 h 2183662"/>
                  <a:gd name="connsiteX4-47" fmla="*/ 12549 w 7315984"/>
                  <a:gd name="connsiteY4-48" fmla="*/ 2183662 h 2183662"/>
                  <a:gd name="connsiteX0-49" fmla="*/ 12549 w 7315984"/>
                  <a:gd name="connsiteY0-50" fmla="*/ 2183662 h 2183662"/>
                  <a:gd name="connsiteX1-51" fmla="*/ 0 w 7315984"/>
                  <a:gd name="connsiteY1-52" fmla="*/ 0 h 2183662"/>
                  <a:gd name="connsiteX2-53" fmla="*/ 1487456 w 7315984"/>
                  <a:gd name="connsiteY2-54" fmla="*/ 490603 h 2183662"/>
                  <a:gd name="connsiteX3-55" fmla="*/ 7315984 w 7315984"/>
                  <a:gd name="connsiteY3-56" fmla="*/ 2183662 h 2183662"/>
                  <a:gd name="connsiteX4-57" fmla="*/ 12549 w 7315984"/>
                  <a:gd name="connsiteY4-58" fmla="*/ 2183662 h 2183662"/>
                  <a:gd name="connsiteX0-59" fmla="*/ 12549 w 7315984"/>
                  <a:gd name="connsiteY0-60" fmla="*/ 2183662 h 2183662"/>
                  <a:gd name="connsiteX1-61" fmla="*/ 0 w 7315984"/>
                  <a:gd name="connsiteY1-62" fmla="*/ 0 h 2183662"/>
                  <a:gd name="connsiteX2-63" fmla="*/ 1487456 w 7315984"/>
                  <a:gd name="connsiteY2-64" fmla="*/ 490603 h 2183662"/>
                  <a:gd name="connsiteX3-65" fmla="*/ 7315984 w 7315984"/>
                  <a:gd name="connsiteY3-66" fmla="*/ 2183662 h 2183662"/>
                  <a:gd name="connsiteX4-67" fmla="*/ 12549 w 7315984"/>
                  <a:gd name="connsiteY4-68" fmla="*/ 2183662 h 2183662"/>
                  <a:gd name="connsiteX0-69" fmla="*/ 12549 w 7315984"/>
                  <a:gd name="connsiteY0-70" fmla="*/ 2183662 h 2183662"/>
                  <a:gd name="connsiteX1-71" fmla="*/ 0 w 7315984"/>
                  <a:gd name="connsiteY1-72" fmla="*/ 0 h 2183662"/>
                  <a:gd name="connsiteX2-73" fmla="*/ 1487456 w 7315984"/>
                  <a:gd name="connsiteY2-74" fmla="*/ 490603 h 2183662"/>
                  <a:gd name="connsiteX3-75" fmla="*/ 7315984 w 7315984"/>
                  <a:gd name="connsiteY3-76" fmla="*/ 2183662 h 2183662"/>
                  <a:gd name="connsiteX4-77" fmla="*/ 12549 w 7315984"/>
                  <a:gd name="connsiteY4-78" fmla="*/ 2183662 h 2183662"/>
                  <a:gd name="connsiteX0-79" fmla="*/ 12549 w 7315984"/>
                  <a:gd name="connsiteY0-80" fmla="*/ 2183662 h 2183662"/>
                  <a:gd name="connsiteX1-81" fmla="*/ 0 w 7315984"/>
                  <a:gd name="connsiteY1-82" fmla="*/ 0 h 2183662"/>
                  <a:gd name="connsiteX2-83" fmla="*/ 1487456 w 7315984"/>
                  <a:gd name="connsiteY2-84" fmla="*/ 490603 h 2183662"/>
                  <a:gd name="connsiteX3-85" fmla="*/ 7315984 w 7315984"/>
                  <a:gd name="connsiteY3-86" fmla="*/ 2183662 h 2183662"/>
                  <a:gd name="connsiteX4-87" fmla="*/ 12549 w 7315984"/>
                  <a:gd name="connsiteY4-88" fmla="*/ 2183662 h 2183662"/>
                  <a:gd name="connsiteX0-89" fmla="*/ 12549 w 7534947"/>
                  <a:gd name="connsiteY0-90" fmla="*/ 2183662 h 2183662"/>
                  <a:gd name="connsiteX1-91" fmla="*/ 0 w 7534947"/>
                  <a:gd name="connsiteY1-92" fmla="*/ 0 h 2183662"/>
                  <a:gd name="connsiteX2-93" fmla="*/ 1487456 w 7534947"/>
                  <a:gd name="connsiteY2-94" fmla="*/ 490603 h 2183662"/>
                  <a:gd name="connsiteX3-95" fmla="*/ 5257711 w 7534947"/>
                  <a:gd name="connsiteY3-96" fmla="*/ 1353965 h 2183662"/>
                  <a:gd name="connsiteX4-97" fmla="*/ 7315984 w 7534947"/>
                  <a:gd name="connsiteY4-98" fmla="*/ 2183662 h 2183662"/>
                  <a:gd name="connsiteX5" fmla="*/ 12549 w 7534947"/>
                  <a:gd name="connsiteY5" fmla="*/ 2183662 h 2183662"/>
                  <a:gd name="connsiteX0-99" fmla="*/ 12549 w 7315984"/>
                  <a:gd name="connsiteY0-100" fmla="*/ 2183662 h 2183662"/>
                  <a:gd name="connsiteX1-101" fmla="*/ 0 w 7315984"/>
                  <a:gd name="connsiteY1-102" fmla="*/ 0 h 2183662"/>
                  <a:gd name="connsiteX2-103" fmla="*/ 1487456 w 7315984"/>
                  <a:gd name="connsiteY2-104" fmla="*/ 490603 h 2183662"/>
                  <a:gd name="connsiteX3-105" fmla="*/ 5257711 w 7315984"/>
                  <a:gd name="connsiteY3-106" fmla="*/ 1353965 h 2183662"/>
                  <a:gd name="connsiteX4-107" fmla="*/ 7315984 w 7315984"/>
                  <a:gd name="connsiteY4-108" fmla="*/ 2183662 h 2183662"/>
                  <a:gd name="connsiteX5-109" fmla="*/ 12549 w 7315984"/>
                  <a:gd name="connsiteY5-110" fmla="*/ 2183662 h 2183662"/>
                  <a:gd name="connsiteX0-111" fmla="*/ 12549 w 7315984"/>
                  <a:gd name="connsiteY0-112" fmla="*/ 2183662 h 2183662"/>
                  <a:gd name="connsiteX1-113" fmla="*/ 0 w 7315984"/>
                  <a:gd name="connsiteY1-114" fmla="*/ 0 h 2183662"/>
                  <a:gd name="connsiteX2-115" fmla="*/ 1487456 w 7315984"/>
                  <a:gd name="connsiteY2-116" fmla="*/ 490603 h 2183662"/>
                  <a:gd name="connsiteX3-117" fmla="*/ 5257711 w 7315984"/>
                  <a:gd name="connsiteY3-118" fmla="*/ 1353965 h 2183662"/>
                  <a:gd name="connsiteX4-119" fmla="*/ 7315984 w 7315984"/>
                  <a:gd name="connsiteY4-120" fmla="*/ 2183662 h 2183662"/>
                  <a:gd name="connsiteX5-121" fmla="*/ 12549 w 7315984"/>
                  <a:gd name="connsiteY5-122" fmla="*/ 2183662 h 2183662"/>
                  <a:gd name="connsiteX0-123" fmla="*/ 12549 w 7315984"/>
                  <a:gd name="connsiteY0-124" fmla="*/ 2262674 h 2262674"/>
                  <a:gd name="connsiteX1-125" fmla="*/ 0 w 7315984"/>
                  <a:gd name="connsiteY1-126" fmla="*/ 79012 h 2262674"/>
                  <a:gd name="connsiteX2-127" fmla="*/ 1487456 w 7315984"/>
                  <a:gd name="connsiteY2-128" fmla="*/ 569615 h 2262674"/>
                  <a:gd name="connsiteX3-129" fmla="*/ 5257711 w 7315984"/>
                  <a:gd name="connsiteY3-130" fmla="*/ 1432977 h 2262674"/>
                  <a:gd name="connsiteX4-131" fmla="*/ 7315984 w 7315984"/>
                  <a:gd name="connsiteY4-132" fmla="*/ 2262674 h 2262674"/>
                  <a:gd name="connsiteX5-133" fmla="*/ 12549 w 7315984"/>
                  <a:gd name="connsiteY5-134" fmla="*/ 2262674 h 2262674"/>
                  <a:gd name="connsiteX0-135" fmla="*/ 12549 w 7315984"/>
                  <a:gd name="connsiteY0-136" fmla="*/ 2254555 h 2254555"/>
                  <a:gd name="connsiteX1-137" fmla="*/ 0 w 7315984"/>
                  <a:gd name="connsiteY1-138" fmla="*/ 70893 h 2254555"/>
                  <a:gd name="connsiteX2-139" fmla="*/ 1487456 w 7315984"/>
                  <a:gd name="connsiteY2-140" fmla="*/ 561496 h 2254555"/>
                  <a:gd name="connsiteX3-141" fmla="*/ 5257711 w 7315984"/>
                  <a:gd name="connsiteY3-142" fmla="*/ 1424858 h 2254555"/>
                  <a:gd name="connsiteX4-143" fmla="*/ 7315984 w 7315984"/>
                  <a:gd name="connsiteY4-144" fmla="*/ 2254555 h 2254555"/>
                  <a:gd name="connsiteX5-145" fmla="*/ 12549 w 7315984"/>
                  <a:gd name="connsiteY5-146" fmla="*/ 2254555 h 2254555"/>
                  <a:gd name="connsiteX0-147" fmla="*/ 12549 w 7315984"/>
                  <a:gd name="connsiteY0-148" fmla="*/ 2254555 h 2254555"/>
                  <a:gd name="connsiteX1-149" fmla="*/ 0 w 7315984"/>
                  <a:gd name="connsiteY1-150" fmla="*/ 70893 h 2254555"/>
                  <a:gd name="connsiteX2-151" fmla="*/ 1487456 w 7315984"/>
                  <a:gd name="connsiteY2-152" fmla="*/ 561496 h 2254555"/>
                  <a:gd name="connsiteX3-153" fmla="*/ 5257711 w 7315984"/>
                  <a:gd name="connsiteY3-154" fmla="*/ 1424858 h 2254555"/>
                  <a:gd name="connsiteX4-155" fmla="*/ 7315984 w 7315984"/>
                  <a:gd name="connsiteY4-156" fmla="*/ 2254555 h 2254555"/>
                  <a:gd name="connsiteX5-157" fmla="*/ 12549 w 7315984"/>
                  <a:gd name="connsiteY5-158" fmla="*/ 2254555 h 2254555"/>
                  <a:gd name="connsiteX0-159" fmla="*/ 12549 w 7315984"/>
                  <a:gd name="connsiteY0-160" fmla="*/ 2254555 h 2254555"/>
                  <a:gd name="connsiteX1-161" fmla="*/ 0 w 7315984"/>
                  <a:gd name="connsiteY1-162" fmla="*/ 70893 h 2254555"/>
                  <a:gd name="connsiteX2-163" fmla="*/ 1487456 w 7315984"/>
                  <a:gd name="connsiteY2-164" fmla="*/ 561496 h 2254555"/>
                  <a:gd name="connsiteX3-165" fmla="*/ 5257711 w 7315984"/>
                  <a:gd name="connsiteY3-166" fmla="*/ 1424858 h 2254555"/>
                  <a:gd name="connsiteX4-167" fmla="*/ 7315984 w 7315984"/>
                  <a:gd name="connsiteY4-168" fmla="*/ 2254555 h 2254555"/>
                  <a:gd name="connsiteX5-169" fmla="*/ 12549 w 7315984"/>
                  <a:gd name="connsiteY5-170" fmla="*/ 2254555 h 2254555"/>
                  <a:gd name="connsiteX0-171" fmla="*/ 12549 w 7315984"/>
                  <a:gd name="connsiteY0-172" fmla="*/ 2260613 h 2260613"/>
                  <a:gd name="connsiteX1-173" fmla="*/ 0 w 7315984"/>
                  <a:gd name="connsiteY1-174" fmla="*/ 76951 h 2260613"/>
                  <a:gd name="connsiteX2-175" fmla="*/ 1487456 w 7315984"/>
                  <a:gd name="connsiteY2-176" fmla="*/ 567554 h 2260613"/>
                  <a:gd name="connsiteX3-177" fmla="*/ 4932506 w 7315984"/>
                  <a:gd name="connsiteY3-178" fmla="*/ 1295697 h 2260613"/>
                  <a:gd name="connsiteX4-179" fmla="*/ 7315984 w 7315984"/>
                  <a:gd name="connsiteY4-180" fmla="*/ 2260613 h 2260613"/>
                  <a:gd name="connsiteX5-181" fmla="*/ 12549 w 7315984"/>
                  <a:gd name="connsiteY5-182" fmla="*/ 2260613 h 2260613"/>
                  <a:gd name="connsiteX0-183" fmla="*/ 12549 w 8211184"/>
                  <a:gd name="connsiteY0-184" fmla="*/ 2260613 h 2260613"/>
                  <a:gd name="connsiteX1-185" fmla="*/ 0 w 8211184"/>
                  <a:gd name="connsiteY1-186" fmla="*/ 76951 h 2260613"/>
                  <a:gd name="connsiteX2-187" fmla="*/ 1487456 w 8211184"/>
                  <a:gd name="connsiteY2-188" fmla="*/ 567554 h 2260613"/>
                  <a:gd name="connsiteX3-189" fmla="*/ 4932506 w 8211184"/>
                  <a:gd name="connsiteY3-190" fmla="*/ 1295697 h 2260613"/>
                  <a:gd name="connsiteX4-191" fmla="*/ 7315984 w 8211184"/>
                  <a:gd name="connsiteY4-192" fmla="*/ 2260613 h 2260613"/>
                  <a:gd name="connsiteX5-193" fmla="*/ 12549 w 8211184"/>
                  <a:gd name="connsiteY5-194" fmla="*/ 2260613 h 2260613"/>
                  <a:gd name="connsiteX0-195" fmla="*/ 12549 w 7372592"/>
                  <a:gd name="connsiteY0-196" fmla="*/ 2260613 h 2273153"/>
                  <a:gd name="connsiteX1-197" fmla="*/ 0 w 7372592"/>
                  <a:gd name="connsiteY1-198" fmla="*/ 76951 h 2273153"/>
                  <a:gd name="connsiteX2-199" fmla="*/ 1487456 w 7372592"/>
                  <a:gd name="connsiteY2-200" fmla="*/ 567554 h 2273153"/>
                  <a:gd name="connsiteX3-201" fmla="*/ 4932506 w 7372592"/>
                  <a:gd name="connsiteY3-202" fmla="*/ 1295697 h 2273153"/>
                  <a:gd name="connsiteX4-203" fmla="*/ 7315984 w 7372592"/>
                  <a:gd name="connsiteY4-204" fmla="*/ 2260613 h 2273153"/>
                  <a:gd name="connsiteX5-205" fmla="*/ 12549 w 7372592"/>
                  <a:gd name="connsiteY5-206" fmla="*/ 2260613 h 2273153"/>
                  <a:gd name="connsiteX0-207" fmla="*/ 12549 w 8860132"/>
                  <a:gd name="connsiteY0-208" fmla="*/ 2260613 h 2509756"/>
                  <a:gd name="connsiteX1-209" fmla="*/ 0 w 8860132"/>
                  <a:gd name="connsiteY1-210" fmla="*/ 76951 h 2509756"/>
                  <a:gd name="connsiteX2-211" fmla="*/ 1487456 w 8860132"/>
                  <a:gd name="connsiteY2-212" fmla="*/ 567554 h 2509756"/>
                  <a:gd name="connsiteX3-213" fmla="*/ 4932506 w 8860132"/>
                  <a:gd name="connsiteY3-214" fmla="*/ 1295697 h 2509756"/>
                  <a:gd name="connsiteX4-215" fmla="*/ 7315984 w 8860132"/>
                  <a:gd name="connsiteY4-216" fmla="*/ 2260613 h 2509756"/>
                  <a:gd name="connsiteX5-217" fmla="*/ 12549 w 8860132"/>
                  <a:gd name="connsiteY5-218" fmla="*/ 2260613 h 2509756"/>
                  <a:gd name="connsiteX0-219" fmla="*/ 12549 w 7586891"/>
                  <a:gd name="connsiteY0-220" fmla="*/ 2257838 h 2343573"/>
                  <a:gd name="connsiteX1-221" fmla="*/ 0 w 7586891"/>
                  <a:gd name="connsiteY1-222" fmla="*/ 74176 h 2343573"/>
                  <a:gd name="connsiteX2-223" fmla="*/ 1487456 w 7586891"/>
                  <a:gd name="connsiteY2-224" fmla="*/ 564779 h 2343573"/>
                  <a:gd name="connsiteX3-225" fmla="*/ 5166074 w 7586891"/>
                  <a:gd name="connsiteY3-226" fmla="*/ 1100407 h 2343573"/>
                  <a:gd name="connsiteX4-227" fmla="*/ 7315984 w 7586891"/>
                  <a:gd name="connsiteY4-228" fmla="*/ 2257838 h 2343573"/>
                  <a:gd name="connsiteX5-229" fmla="*/ 12549 w 7586891"/>
                  <a:gd name="connsiteY5-230" fmla="*/ 2257838 h 2343573"/>
                  <a:gd name="connsiteX0-231" fmla="*/ 12549 w 7607135"/>
                  <a:gd name="connsiteY0-232" fmla="*/ 2257838 h 2343573"/>
                  <a:gd name="connsiteX1-233" fmla="*/ 0 w 7607135"/>
                  <a:gd name="connsiteY1-234" fmla="*/ 74176 h 2343573"/>
                  <a:gd name="connsiteX2-235" fmla="*/ 1487456 w 7607135"/>
                  <a:gd name="connsiteY2-236" fmla="*/ 564779 h 2343573"/>
                  <a:gd name="connsiteX3-237" fmla="*/ 5166074 w 7607135"/>
                  <a:gd name="connsiteY3-238" fmla="*/ 1100407 h 2343573"/>
                  <a:gd name="connsiteX4-239" fmla="*/ 7315984 w 7607135"/>
                  <a:gd name="connsiteY4-240" fmla="*/ 2257838 h 2343573"/>
                  <a:gd name="connsiteX5-241" fmla="*/ 12549 w 7607135"/>
                  <a:gd name="connsiteY5-242" fmla="*/ 2257838 h 2343573"/>
                  <a:gd name="connsiteX0-243" fmla="*/ 12549 w 8176398"/>
                  <a:gd name="connsiteY0-244" fmla="*/ 2257838 h 2521866"/>
                  <a:gd name="connsiteX1-245" fmla="*/ 0 w 8176398"/>
                  <a:gd name="connsiteY1-246" fmla="*/ 74176 h 2521866"/>
                  <a:gd name="connsiteX2-247" fmla="*/ 1487456 w 8176398"/>
                  <a:gd name="connsiteY2-248" fmla="*/ 564779 h 2521866"/>
                  <a:gd name="connsiteX3-249" fmla="*/ 5166074 w 8176398"/>
                  <a:gd name="connsiteY3-250" fmla="*/ 1100407 h 2521866"/>
                  <a:gd name="connsiteX4-251" fmla="*/ 7315984 w 8176398"/>
                  <a:gd name="connsiteY4-252" fmla="*/ 2257838 h 2521866"/>
                  <a:gd name="connsiteX5-253" fmla="*/ 12549 w 8176398"/>
                  <a:gd name="connsiteY5-254" fmla="*/ 2257838 h 2521866"/>
                  <a:gd name="connsiteX0-255" fmla="*/ 12549 w 8176398"/>
                  <a:gd name="connsiteY0-256" fmla="*/ 2183662 h 2447690"/>
                  <a:gd name="connsiteX1-257" fmla="*/ 0 w 8176398"/>
                  <a:gd name="connsiteY1-258" fmla="*/ 0 h 2447690"/>
                  <a:gd name="connsiteX2-259" fmla="*/ 1487456 w 8176398"/>
                  <a:gd name="connsiteY2-260" fmla="*/ 490603 h 2447690"/>
                  <a:gd name="connsiteX3-261" fmla="*/ 5166074 w 8176398"/>
                  <a:gd name="connsiteY3-262" fmla="*/ 1026231 h 2447690"/>
                  <a:gd name="connsiteX4-263" fmla="*/ 7315984 w 8176398"/>
                  <a:gd name="connsiteY4-264" fmla="*/ 2183662 h 2447690"/>
                  <a:gd name="connsiteX5-265" fmla="*/ 12549 w 8176398"/>
                  <a:gd name="connsiteY5-266" fmla="*/ 2183662 h 244769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109" y="connsiteY5-110"/>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rgbClr val="26A038"/>
              </a:solidFill>
              <a:ln w="25400" cap="flat" cmpd="sng" algn="ctr">
                <a:noFill/>
                <a:prstDash val="solid"/>
              </a:ln>
              <a:effectLst/>
            </p:spPr>
            <p:txBody>
              <a:bodyPr lIns="51424" tIns="25717" rIns="51424" bIns="25717"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000" b="0" i="0" u="none" strike="noStrike" kern="0" cap="none" spc="0" normalizeH="0" baseline="0" noProof="0">
                  <a:ln>
                    <a:noFill/>
                  </a:ln>
                  <a:solidFill>
                    <a:srgbClr val="FAF8E5"/>
                  </a:solidFill>
                  <a:effectLst/>
                  <a:uLnTx/>
                  <a:uFillTx/>
                  <a:latin typeface="Calibri" panose="020F0502020204030204"/>
                  <a:sym typeface="+mn-lt"/>
                </a:endParaRPr>
              </a:p>
            </p:txBody>
          </p:sp>
          <p:sp>
            <p:nvSpPr>
              <p:cNvPr id="13" name="MH_Other_2"/>
              <p:cNvSpPr/>
              <p:nvPr>
                <p:custDataLst>
                  <p:tags r:id="rId2"/>
                </p:custDataLst>
              </p:nvPr>
            </p:nvSpPr>
            <p:spPr>
              <a:xfrm rot="21077013">
                <a:off x="1399911" y="2047664"/>
                <a:ext cx="3086635" cy="1097696"/>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1" fmla="*/ 0 w 7303435"/>
                  <a:gd name="connsiteY0-2" fmla="*/ 2088232 h 2088232"/>
                  <a:gd name="connsiteX1-3" fmla="*/ 0 w 7303435"/>
                  <a:gd name="connsiteY1-4" fmla="*/ 0 h 2088232"/>
                  <a:gd name="connsiteX2-5" fmla="*/ 1474907 w 7303435"/>
                  <a:gd name="connsiteY2-6" fmla="*/ 395173 h 2088232"/>
                  <a:gd name="connsiteX3-7" fmla="*/ 7303435 w 7303435"/>
                  <a:gd name="connsiteY3-8" fmla="*/ 2088232 h 2088232"/>
                  <a:gd name="connsiteX4" fmla="*/ 0 w 7303435"/>
                  <a:gd name="connsiteY4" fmla="*/ 2088232 h 2088232"/>
                  <a:gd name="connsiteX0-9" fmla="*/ 12549 w 7315984"/>
                  <a:gd name="connsiteY0-10" fmla="*/ 2183662 h 2183662"/>
                  <a:gd name="connsiteX1-11" fmla="*/ 0 w 7315984"/>
                  <a:gd name="connsiteY1-12" fmla="*/ 0 h 2183662"/>
                  <a:gd name="connsiteX2-13" fmla="*/ 1487456 w 7315984"/>
                  <a:gd name="connsiteY2-14" fmla="*/ 490603 h 2183662"/>
                  <a:gd name="connsiteX3-15" fmla="*/ 7315984 w 7315984"/>
                  <a:gd name="connsiteY3-16" fmla="*/ 2183662 h 2183662"/>
                  <a:gd name="connsiteX4-17" fmla="*/ 12549 w 7315984"/>
                  <a:gd name="connsiteY4-18" fmla="*/ 2183662 h 2183662"/>
                  <a:gd name="connsiteX0-19" fmla="*/ 12549 w 7315984"/>
                  <a:gd name="connsiteY0-20" fmla="*/ 2183662 h 2183662"/>
                  <a:gd name="connsiteX1-21" fmla="*/ 0 w 7315984"/>
                  <a:gd name="connsiteY1-22" fmla="*/ 0 h 2183662"/>
                  <a:gd name="connsiteX2-23" fmla="*/ 1487456 w 7315984"/>
                  <a:gd name="connsiteY2-24" fmla="*/ 490603 h 2183662"/>
                  <a:gd name="connsiteX3-25" fmla="*/ 7315984 w 7315984"/>
                  <a:gd name="connsiteY3-26" fmla="*/ 2183662 h 2183662"/>
                  <a:gd name="connsiteX4-27" fmla="*/ 12549 w 7315984"/>
                  <a:gd name="connsiteY4-28" fmla="*/ 2183662 h 2183662"/>
                  <a:gd name="connsiteX0-29" fmla="*/ 12549 w 7315984"/>
                  <a:gd name="connsiteY0-30" fmla="*/ 2183662 h 2183662"/>
                  <a:gd name="connsiteX1-31" fmla="*/ 0 w 7315984"/>
                  <a:gd name="connsiteY1-32" fmla="*/ 0 h 2183662"/>
                  <a:gd name="connsiteX2-33" fmla="*/ 1487456 w 7315984"/>
                  <a:gd name="connsiteY2-34" fmla="*/ 490603 h 2183662"/>
                  <a:gd name="connsiteX3-35" fmla="*/ 7315984 w 7315984"/>
                  <a:gd name="connsiteY3-36" fmla="*/ 2183662 h 2183662"/>
                  <a:gd name="connsiteX4-37" fmla="*/ 12549 w 7315984"/>
                  <a:gd name="connsiteY4-38" fmla="*/ 2183662 h 2183662"/>
                  <a:gd name="connsiteX0-39" fmla="*/ 12549 w 7315984"/>
                  <a:gd name="connsiteY0-40" fmla="*/ 2183662 h 2183662"/>
                  <a:gd name="connsiteX1-41" fmla="*/ 0 w 7315984"/>
                  <a:gd name="connsiteY1-42" fmla="*/ 0 h 2183662"/>
                  <a:gd name="connsiteX2-43" fmla="*/ 1487456 w 7315984"/>
                  <a:gd name="connsiteY2-44" fmla="*/ 490603 h 2183662"/>
                  <a:gd name="connsiteX3-45" fmla="*/ 7315984 w 7315984"/>
                  <a:gd name="connsiteY3-46" fmla="*/ 2183662 h 2183662"/>
                  <a:gd name="connsiteX4-47" fmla="*/ 12549 w 7315984"/>
                  <a:gd name="connsiteY4-48" fmla="*/ 2183662 h 2183662"/>
                  <a:gd name="connsiteX0-49" fmla="*/ 12549 w 7315984"/>
                  <a:gd name="connsiteY0-50" fmla="*/ 2183662 h 2183662"/>
                  <a:gd name="connsiteX1-51" fmla="*/ 0 w 7315984"/>
                  <a:gd name="connsiteY1-52" fmla="*/ 0 h 2183662"/>
                  <a:gd name="connsiteX2-53" fmla="*/ 1487456 w 7315984"/>
                  <a:gd name="connsiteY2-54" fmla="*/ 490603 h 2183662"/>
                  <a:gd name="connsiteX3-55" fmla="*/ 7315984 w 7315984"/>
                  <a:gd name="connsiteY3-56" fmla="*/ 2183662 h 2183662"/>
                  <a:gd name="connsiteX4-57" fmla="*/ 12549 w 7315984"/>
                  <a:gd name="connsiteY4-58" fmla="*/ 2183662 h 2183662"/>
                  <a:gd name="connsiteX0-59" fmla="*/ 12549 w 7315984"/>
                  <a:gd name="connsiteY0-60" fmla="*/ 2183662 h 2183662"/>
                  <a:gd name="connsiteX1-61" fmla="*/ 0 w 7315984"/>
                  <a:gd name="connsiteY1-62" fmla="*/ 0 h 2183662"/>
                  <a:gd name="connsiteX2-63" fmla="*/ 1487456 w 7315984"/>
                  <a:gd name="connsiteY2-64" fmla="*/ 490603 h 2183662"/>
                  <a:gd name="connsiteX3-65" fmla="*/ 7315984 w 7315984"/>
                  <a:gd name="connsiteY3-66" fmla="*/ 2183662 h 2183662"/>
                  <a:gd name="connsiteX4-67" fmla="*/ 12549 w 7315984"/>
                  <a:gd name="connsiteY4-68" fmla="*/ 2183662 h 2183662"/>
                  <a:gd name="connsiteX0-69" fmla="*/ 12549 w 7315984"/>
                  <a:gd name="connsiteY0-70" fmla="*/ 2183662 h 2183662"/>
                  <a:gd name="connsiteX1-71" fmla="*/ 0 w 7315984"/>
                  <a:gd name="connsiteY1-72" fmla="*/ 0 h 2183662"/>
                  <a:gd name="connsiteX2-73" fmla="*/ 1487456 w 7315984"/>
                  <a:gd name="connsiteY2-74" fmla="*/ 490603 h 2183662"/>
                  <a:gd name="connsiteX3-75" fmla="*/ 7315984 w 7315984"/>
                  <a:gd name="connsiteY3-76" fmla="*/ 2183662 h 2183662"/>
                  <a:gd name="connsiteX4-77" fmla="*/ 12549 w 7315984"/>
                  <a:gd name="connsiteY4-78" fmla="*/ 2183662 h 2183662"/>
                  <a:gd name="connsiteX0-79" fmla="*/ 12549 w 7315984"/>
                  <a:gd name="connsiteY0-80" fmla="*/ 2183662 h 2183662"/>
                  <a:gd name="connsiteX1-81" fmla="*/ 0 w 7315984"/>
                  <a:gd name="connsiteY1-82" fmla="*/ 0 h 2183662"/>
                  <a:gd name="connsiteX2-83" fmla="*/ 1487456 w 7315984"/>
                  <a:gd name="connsiteY2-84" fmla="*/ 490603 h 2183662"/>
                  <a:gd name="connsiteX3-85" fmla="*/ 7315984 w 7315984"/>
                  <a:gd name="connsiteY3-86" fmla="*/ 2183662 h 2183662"/>
                  <a:gd name="connsiteX4-87" fmla="*/ 12549 w 7315984"/>
                  <a:gd name="connsiteY4-88" fmla="*/ 2183662 h 2183662"/>
                  <a:gd name="connsiteX0-89" fmla="*/ 12549 w 7534947"/>
                  <a:gd name="connsiteY0-90" fmla="*/ 2183662 h 2183662"/>
                  <a:gd name="connsiteX1-91" fmla="*/ 0 w 7534947"/>
                  <a:gd name="connsiteY1-92" fmla="*/ 0 h 2183662"/>
                  <a:gd name="connsiteX2-93" fmla="*/ 1487456 w 7534947"/>
                  <a:gd name="connsiteY2-94" fmla="*/ 490603 h 2183662"/>
                  <a:gd name="connsiteX3-95" fmla="*/ 5257711 w 7534947"/>
                  <a:gd name="connsiteY3-96" fmla="*/ 1353965 h 2183662"/>
                  <a:gd name="connsiteX4-97" fmla="*/ 7315984 w 7534947"/>
                  <a:gd name="connsiteY4-98" fmla="*/ 2183662 h 2183662"/>
                  <a:gd name="connsiteX5" fmla="*/ 12549 w 7534947"/>
                  <a:gd name="connsiteY5" fmla="*/ 2183662 h 2183662"/>
                  <a:gd name="connsiteX0-99" fmla="*/ 12549 w 7315984"/>
                  <a:gd name="connsiteY0-100" fmla="*/ 2183662 h 2183662"/>
                  <a:gd name="connsiteX1-101" fmla="*/ 0 w 7315984"/>
                  <a:gd name="connsiteY1-102" fmla="*/ 0 h 2183662"/>
                  <a:gd name="connsiteX2-103" fmla="*/ 1487456 w 7315984"/>
                  <a:gd name="connsiteY2-104" fmla="*/ 490603 h 2183662"/>
                  <a:gd name="connsiteX3-105" fmla="*/ 5257711 w 7315984"/>
                  <a:gd name="connsiteY3-106" fmla="*/ 1353965 h 2183662"/>
                  <a:gd name="connsiteX4-107" fmla="*/ 7315984 w 7315984"/>
                  <a:gd name="connsiteY4-108" fmla="*/ 2183662 h 2183662"/>
                  <a:gd name="connsiteX5-109" fmla="*/ 12549 w 7315984"/>
                  <a:gd name="connsiteY5-110" fmla="*/ 2183662 h 2183662"/>
                  <a:gd name="connsiteX0-111" fmla="*/ 12549 w 7315984"/>
                  <a:gd name="connsiteY0-112" fmla="*/ 2183662 h 2183662"/>
                  <a:gd name="connsiteX1-113" fmla="*/ 0 w 7315984"/>
                  <a:gd name="connsiteY1-114" fmla="*/ 0 h 2183662"/>
                  <a:gd name="connsiteX2-115" fmla="*/ 1487456 w 7315984"/>
                  <a:gd name="connsiteY2-116" fmla="*/ 490603 h 2183662"/>
                  <a:gd name="connsiteX3-117" fmla="*/ 5257711 w 7315984"/>
                  <a:gd name="connsiteY3-118" fmla="*/ 1353965 h 2183662"/>
                  <a:gd name="connsiteX4-119" fmla="*/ 7315984 w 7315984"/>
                  <a:gd name="connsiteY4-120" fmla="*/ 2183662 h 2183662"/>
                  <a:gd name="connsiteX5-121" fmla="*/ 12549 w 7315984"/>
                  <a:gd name="connsiteY5-122" fmla="*/ 2183662 h 2183662"/>
                  <a:gd name="connsiteX0-123" fmla="*/ 12549 w 7315984"/>
                  <a:gd name="connsiteY0-124" fmla="*/ 2262674 h 2262674"/>
                  <a:gd name="connsiteX1-125" fmla="*/ 0 w 7315984"/>
                  <a:gd name="connsiteY1-126" fmla="*/ 79012 h 2262674"/>
                  <a:gd name="connsiteX2-127" fmla="*/ 1487456 w 7315984"/>
                  <a:gd name="connsiteY2-128" fmla="*/ 569615 h 2262674"/>
                  <a:gd name="connsiteX3-129" fmla="*/ 5257711 w 7315984"/>
                  <a:gd name="connsiteY3-130" fmla="*/ 1432977 h 2262674"/>
                  <a:gd name="connsiteX4-131" fmla="*/ 7315984 w 7315984"/>
                  <a:gd name="connsiteY4-132" fmla="*/ 2262674 h 2262674"/>
                  <a:gd name="connsiteX5-133" fmla="*/ 12549 w 7315984"/>
                  <a:gd name="connsiteY5-134" fmla="*/ 2262674 h 2262674"/>
                  <a:gd name="connsiteX0-135" fmla="*/ 12549 w 7315984"/>
                  <a:gd name="connsiteY0-136" fmla="*/ 2254555 h 2254555"/>
                  <a:gd name="connsiteX1-137" fmla="*/ 0 w 7315984"/>
                  <a:gd name="connsiteY1-138" fmla="*/ 70893 h 2254555"/>
                  <a:gd name="connsiteX2-139" fmla="*/ 1487456 w 7315984"/>
                  <a:gd name="connsiteY2-140" fmla="*/ 561496 h 2254555"/>
                  <a:gd name="connsiteX3-141" fmla="*/ 5257711 w 7315984"/>
                  <a:gd name="connsiteY3-142" fmla="*/ 1424858 h 2254555"/>
                  <a:gd name="connsiteX4-143" fmla="*/ 7315984 w 7315984"/>
                  <a:gd name="connsiteY4-144" fmla="*/ 2254555 h 2254555"/>
                  <a:gd name="connsiteX5-145" fmla="*/ 12549 w 7315984"/>
                  <a:gd name="connsiteY5-146" fmla="*/ 2254555 h 2254555"/>
                  <a:gd name="connsiteX0-147" fmla="*/ 12549 w 7315984"/>
                  <a:gd name="connsiteY0-148" fmla="*/ 2254555 h 2254555"/>
                  <a:gd name="connsiteX1-149" fmla="*/ 0 w 7315984"/>
                  <a:gd name="connsiteY1-150" fmla="*/ 70893 h 2254555"/>
                  <a:gd name="connsiteX2-151" fmla="*/ 1487456 w 7315984"/>
                  <a:gd name="connsiteY2-152" fmla="*/ 561496 h 2254555"/>
                  <a:gd name="connsiteX3-153" fmla="*/ 5257711 w 7315984"/>
                  <a:gd name="connsiteY3-154" fmla="*/ 1424858 h 2254555"/>
                  <a:gd name="connsiteX4-155" fmla="*/ 7315984 w 7315984"/>
                  <a:gd name="connsiteY4-156" fmla="*/ 2254555 h 2254555"/>
                  <a:gd name="connsiteX5-157" fmla="*/ 12549 w 7315984"/>
                  <a:gd name="connsiteY5-158" fmla="*/ 2254555 h 2254555"/>
                  <a:gd name="connsiteX0-159" fmla="*/ 12549 w 7315984"/>
                  <a:gd name="connsiteY0-160" fmla="*/ 2254555 h 2254555"/>
                  <a:gd name="connsiteX1-161" fmla="*/ 0 w 7315984"/>
                  <a:gd name="connsiteY1-162" fmla="*/ 70893 h 2254555"/>
                  <a:gd name="connsiteX2-163" fmla="*/ 1487456 w 7315984"/>
                  <a:gd name="connsiteY2-164" fmla="*/ 561496 h 2254555"/>
                  <a:gd name="connsiteX3-165" fmla="*/ 5257711 w 7315984"/>
                  <a:gd name="connsiteY3-166" fmla="*/ 1424858 h 2254555"/>
                  <a:gd name="connsiteX4-167" fmla="*/ 7315984 w 7315984"/>
                  <a:gd name="connsiteY4-168" fmla="*/ 2254555 h 2254555"/>
                  <a:gd name="connsiteX5-169" fmla="*/ 12549 w 7315984"/>
                  <a:gd name="connsiteY5-170" fmla="*/ 2254555 h 2254555"/>
                  <a:gd name="connsiteX0-171" fmla="*/ 12549 w 7315984"/>
                  <a:gd name="connsiteY0-172" fmla="*/ 2260613 h 2260613"/>
                  <a:gd name="connsiteX1-173" fmla="*/ 0 w 7315984"/>
                  <a:gd name="connsiteY1-174" fmla="*/ 76951 h 2260613"/>
                  <a:gd name="connsiteX2-175" fmla="*/ 1487456 w 7315984"/>
                  <a:gd name="connsiteY2-176" fmla="*/ 567554 h 2260613"/>
                  <a:gd name="connsiteX3-177" fmla="*/ 4932506 w 7315984"/>
                  <a:gd name="connsiteY3-178" fmla="*/ 1295697 h 2260613"/>
                  <a:gd name="connsiteX4-179" fmla="*/ 7315984 w 7315984"/>
                  <a:gd name="connsiteY4-180" fmla="*/ 2260613 h 2260613"/>
                  <a:gd name="connsiteX5-181" fmla="*/ 12549 w 7315984"/>
                  <a:gd name="connsiteY5-182" fmla="*/ 2260613 h 2260613"/>
                  <a:gd name="connsiteX0-183" fmla="*/ 12549 w 8211184"/>
                  <a:gd name="connsiteY0-184" fmla="*/ 2260613 h 2260613"/>
                  <a:gd name="connsiteX1-185" fmla="*/ 0 w 8211184"/>
                  <a:gd name="connsiteY1-186" fmla="*/ 76951 h 2260613"/>
                  <a:gd name="connsiteX2-187" fmla="*/ 1487456 w 8211184"/>
                  <a:gd name="connsiteY2-188" fmla="*/ 567554 h 2260613"/>
                  <a:gd name="connsiteX3-189" fmla="*/ 4932506 w 8211184"/>
                  <a:gd name="connsiteY3-190" fmla="*/ 1295697 h 2260613"/>
                  <a:gd name="connsiteX4-191" fmla="*/ 7315984 w 8211184"/>
                  <a:gd name="connsiteY4-192" fmla="*/ 2260613 h 2260613"/>
                  <a:gd name="connsiteX5-193" fmla="*/ 12549 w 8211184"/>
                  <a:gd name="connsiteY5-194" fmla="*/ 2260613 h 2260613"/>
                  <a:gd name="connsiteX0-195" fmla="*/ 12549 w 7372592"/>
                  <a:gd name="connsiteY0-196" fmla="*/ 2260613 h 2273153"/>
                  <a:gd name="connsiteX1-197" fmla="*/ 0 w 7372592"/>
                  <a:gd name="connsiteY1-198" fmla="*/ 76951 h 2273153"/>
                  <a:gd name="connsiteX2-199" fmla="*/ 1487456 w 7372592"/>
                  <a:gd name="connsiteY2-200" fmla="*/ 567554 h 2273153"/>
                  <a:gd name="connsiteX3-201" fmla="*/ 4932506 w 7372592"/>
                  <a:gd name="connsiteY3-202" fmla="*/ 1295697 h 2273153"/>
                  <a:gd name="connsiteX4-203" fmla="*/ 7315984 w 7372592"/>
                  <a:gd name="connsiteY4-204" fmla="*/ 2260613 h 2273153"/>
                  <a:gd name="connsiteX5-205" fmla="*/ 12549 w 7372592"/>
                  <a:gd name="connsiteY5-206" fmla="*/ 2260613 h 2273153"/>
                  <a:gd name="connsiteX0-207" fmla="*/ 12549 w 8860132"/>
                  <a:gd name="connsiteY0-208" fmla="*/ 2260613 h 2509756"/>
                  <a:gd name="connsiteX1-209" fmla="*/ 0 w 8860132"/>
                  <a:gd name="connsiteY1-210" fmla="*/ 76951 h 2509756"/>
                  <a:gd name="connsiteX2-211" fmla="*/ 1487456 w 8860132"/>
                  <a:gd name="connsiteY2-212" fmla="*/ 567554 h 2509756"/>
                  <a:gd name="connsiteX3-213" fmla="*/ 4932506 w 8860132"/>
                  <a:gd name="connsiteY3-214" fmla="*/ 1295697 h 2509756"/>
                  <a:gd name="connsiteX4-215" fmla="*/ 7315984 w 8860132"/>
                  <a:gd name="connsiteY4-216" fmla="*/ 2260613 h 2509756"/>
                  <a:gd name="connsiteX5-217" fmla="*/ 12549 w 8860132"/>
                  <a:gd name="connsiteY5-218" fmla="*/ 2260613 h 2509756"/>
                  <a:gd name="connsiteX0-219" fmla="*/ 12549 w 7586891"/>
                  <a:gd name="connsiteY0-220" fmla="*/ 2257838 h 2343573"/>
                  <a:gd name="connsiteX1-221" fmla="*/ 0 w 7586891"/>
                  <a:gd name="connsiteY1-222" fmla="*/ 74176 h 2343573"/>
                  <a:gd name="connsiteX2-223" fmla="*/ 1487456 w 7586891"/>
                  <a:gd name="connsiteY2-224" fmla="*/ 564779 h 2343573"/>
                  <a:gd name="connsiteX3-225" fmla="*/ 5166074 w 7586891"/>
                  <a:gd name="connsiteY3-226" fmla="*/ 1100407 h 2343573"/>
                  <a:gd name="connsiteX4-227" fmla="*/ 7315984 w 7586891"/>
                  <a:gd name="connsiteY4-228" fmla="*/ 2257838 h 2343573"/>
                  <a:gd name="connsiteX5-229" fmla="*/ 12549 w 7586891"/>
                  <a:gd name="connsiteY5-230" fmla="*/ 2257838 h 2343573"/>
                  <a:gd name="connsiteX0-231" fmla="*/ 12549 w 7607135"/>
                  <a:gd name="connsiteY0-232" fmla="*/ 2257838 h 2343573"/>
                  <a:gd name="connsiteX1-233" fmla="*/ 0 w 7607135"/>
                  <a:gd name="connsiteY1-234" fmla="*/ 74176 h 2343573"/>
                  <a:gd name="connsiteX2-235" fmla="*/ 1487456 w 7607135"/>
                  <a:gd name="connsiteY2-236" fmla="*/ 564779 h 2343573"/>
                  <a:gd name="connsiteX3-237" fmla="*/ 5166074 w 7607135"/>
                  <a:gd name="connsiteY3-238" fmla="*/ 1100407 h 2343573"/>
                  <a:gd name="connsiteX4-239" fmla="*/ 7315984 w 7607135"/>
                  <a:gd name="connsiteY4-240" fmla="*/ 2257838 h 2343573"/>
                  <a:gd name="connsiteX5-241" fmla="*/ 12549 w 7607135"/>
                  <a:gd name="connsiteY5-242" fmla="*/ 2257838 h 2343573"/>
                  <a:gd name="connsiteX0-243" fmla="*/ 12549 w 8176398"/>
                  <a:gd name="connsiteY0-244" fmla="*/ 2257838 h 2521866"/>
                  <a:gd name="connsiteX1-245" fmla="*/ 0 w 8176398"/>
                  <a:gd name="connsiteY1-246" fmla="*/ 74176 h 2521866"/>
                  <a:gd name="connsiteX2-247" fmla="*/ 1487456 w 8176398"/>
                  <a:gd name="connsiteY2-248" fmla="*/ 564779 h 2521866"/>
                  <a:gd name="connsiteX3-249" fmla="*/ 5166074 w 8176398"/>
                  <a:gd name="connsiteY3-250" fmla="*/ 1100407 h 2521866"/>
                  <a:gd name="connsiteX4-251" fmla="*/ 7315984 w 8176398"/>
                  <a:gd name="connsiteY4-252" fmla="*/ 2257838 h 2521866"/>
                  <a:gd name="connsiteX5-253" fmla="*/ 12549 w 8176398"/>
                  <a:gd name="connsiteY5-254" fmla="*/ 2257838 h 2521866"/>
                  <a:gd name="connsiteX0-255" fmla="*/ 12549 w 8176398"/>
                  <a:gd name="connsiteY0-256" fmla="*/ 2183662 h 2447690"/>
                  <a:gd name="connsiteX1-257" fmla="*/ 0 w 8176398"/>
                  <a:gd name="connsiteY1-258" fmla="*/ 0 h 2447690"/>
                  <a:gd name="connsiteX2-259" fmla="*/ 1487456 w 8176398"/>
                  <a:gd name="connsiteY2-260" fmla="*/ 490603 h 2447690"/>
                  <a:gd name="connsiteX3-261" fmla="*/ 5166074 w 8176398"/>
                  <a:gd name="connsiteY3-262" fmla="*/ 1026231 h 2447690"/>
                  <a:gd name="connsiteX4-263" fmla="*/ 7315984 w 8176398"/>
                  <a:gd name="connsiteY4-264" fmla="*/ 2183662 h 2447690"/>
                  <a:gd name="connsiteX5-265" fmla="*/ 12549 w 8176398"/>
                  <a:gd name="connsiteY5-266" fmla="*/ 2183662 h 244769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109" y="connsiteY5-110"/>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rgbClr val="15843B"/>
              </a:solidFill>
              <a:ln w="25400" cap="flat" cmpd="sng" algn="ctr">
                <a:noFill/>
                <a:prstDash val="solid"/>
              </a:ln>
              <a:effectLst/>
            </p:spPr>
            <p:txBody>
              <a:bodyPr lIns="51424" tIns="25717" rIns="51424" bIns="25717"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000" b="0" i="0" u="none" strike="noStrike" kern="0" cap="none" spc="0" normalizeH="0" baseline="0" noProof="0">
                  <a:ln>
                    <a:noFill/>
                  </a:ln>
                  <a:solidFill>
                    <a:srgbClr val="9ED9F2"/>
                  </a:solidFill>
                  <a:effectLst/>
                  <a:uLnTx/>
                  <a:uFillTx/>
                  <a:latin typeface="Calibri" panose="020F0502020204030204"/>
                  <a:sym typeface="+mn-lt"/>
                </a:endParaRPr>
              </a:p>
            </p:txBody>
          </p:sp>
          <p:sp>
            <p:nvSpPr>
              <p:cNvPr id="14" name="MH_Other_3"/>
              <p:cNvSpPr/>
              <p:nvPr>
                <p:custDataLst>
                  <p:tags r:id="rId3"/>
                </p:custDataLst>
              </p:nvPr>
            </p:nvSpPr>
            <p:spPr>
              <a:xfrm rot="20062520">
                <a:off x="1442228" y="2707232"/>
                <a:ext cx="2653468" cy="942923"/>
              </a:xfrm>
              <a:custGeom>
                <a:avLst/>
                <a:gdLst>
                  <a:gd name="connsiteX0" fmla="*/ 0 w 7303435"/>
                  <a:gd name="connsiteY0" fmla="*/ 2088232 h 2088232"/>
                  <a:gd name="connsiteX1" fmla="*/ 0 w 7303435"/>
                  <a:gd name="connsiteY1" fmla="*/ 0 h 2088232"/>
                  <a:gd name="connsiteX2" fmla="*/ 7303435 w 7303435"/>
                  <a:gd name="connsiteY2" fmla="*/ 2088232 h 2088232"/>
                  <a:gd name="connsiteX3" fmla="*/ 0 w 7303435"/>
                  <a:gd name="connsiteY3" fmla="*/ 2088232 h 2088232"/>
                  <a:gd name="connsiteX0-1" fmla="*/ 0 w 7303435"/>
                  <a:gd name="connsiteY0-2" fmla="*/ 2088232 h 2088232"/>
                  <a:gd name="connsiteX1-3" fmla="*/ 0 w 7303435"/>
                  <a:gd name="connsiteY1-4" fmla="*/ 0 h 2088232"/>
                  <a:gd name="connsiteX2-5" fmla="*/ 1474907 w 7303435"/>
                  <a:gd name="connsiteY2-6" fmla="*/ 395173 h 2088232"/>
                  <a:gd name="connsiteX3-7" fmla="*/ 7303435 w 7303435"/>
                  <a:gd name="connsiteY3-8" fmla="*/ 2088232 h 2088232"/>
                  <a:gd name="connsiteX4" fmla="*/ 0 w 7303435"/>
                  <a:gd name="connsiteY4" fmla="*/ 2088232 h 2088232"/>
                  <a:gd name="connsiteX0-9" fmla="*/ 12549 w 7315984"/>
                  <a:gd name="connsiteY0-10" fmla="*/ 2183662 h 2183662"/>
                  <a:gd name="connsiteX1-11" fmla="*/ 0 w 7315984"/>
                  <a:gd name="connsiteY1-12" fmla="*/ 0 h 2183662"/>
                  <a:gd name="connsiteX2-13" fmla="*/ 1487456 w 7315984"/>
                  <a:gd name="connsiteY2-14" fmla="*/ 490603 h 2183662"/>
                  <a:gd name="connsiteX3-15" fmla="*/ 7315984 w 7315984"/>
                  <a:gd name="connsiteY3-16" fmla="*/ 2183662 h 2183662"/>
                  <a:gd name="connsiteX4-17" fmla="*/ 12549 w 7315984"/>
                  <a:gd name="connsiteY4-18" fmla="*/ 2183662 h 2183662"/>
                  <a:gd name="connsiteX0-19" fmla="*/ 12549 w 7315984"/>
                  <a:gd name="connsiteY0-20" fmla="*/ 2183662 h 2183662"/>
                  <a:gd name="connsiteX1-21" fmla="*/ 0 w 7315984"/>
                  <a:gd name="connsiteY1-22" fmla="*/ 0 h 2183662"/>
                  <a:gd name="connsiteX2-23" fmla="*/ 1487456 w 7315984"/>
                  <a:gd name="connsiteY2-24" fmla="*/ 490603 h 2183662"/>
                  <a:gd name="connsiteX3-25" fmla="*/ 7315984 w 7315984"/>
                  <a:gd name="connsiteY3-26" fmla="*/ 2183662 h 2183662"/>
                  <a:gd name="connsiteX4-27" fmla="*/ 12549 w 7315984"/>
                  <a:gd name="connsiteY4-28" fmla="*/ 2183662 h 2183662"/>
                  <a:gd name="connsiteX0-29" fmla="*/ 12549 w 7315984"/>
                  <a:gd name="connsiteY0-30" fmla="*/ 2183662 h 2183662"/>
                  <a:gd name="connsiteX1-31" fmla="*/ 0 w 7315984"/>
                  <a:gd name="connsiteY1-32" fmla="*/ 0 h 2183662"/>
                  <a:gd name="connsiteX2-33" fmla="*/ 1487456 w 7315984"/>
                  <a:gd name="connsiteY2-34" fmla="*/ 490603 h 2183662"/>
                  <a:gd name="connsiteX3-35" fmla="*/ 7315984 w 7315984"/>
                  <a:gd name="connsiteY3-36" fmla="*/ 2183662 h 2183662"/>
                  <a:gd name="connsiteX4-37" fmla="*/ 12549 w 7315984"/>
                  <a:gd name="connsiteY4-38" fmla="*/ 2183662 h 2183662"/>
                  <a:gd name="connsiteX0-39" fmla="*/ 12549 w 7315984"/>
                  <a:gd name="connsiteY0-40" fmla="*/ 2183662 h 2183662"/>
                  <a:gd name="connsiteX1-41" fmla="*/ 0 w 7315984"/>
                  <a:gd name="connsiteY1-42" fmla="*/ 0 h 2183662"/>
                  <a:gd name="connsiteX2-43" fmla="*/ 1487456 w 7315984"/>
                  <a:gd name="connsiteY2-44" fmla="*/ 490603 h 2183662"/>
                  <a:gd name="connsiteX3-45" fmla="*/ 7315984 w 7315984"/>
                  <a:gd name="connsiteY3-46" fmla="*/ 2183662 h 2183662"/>
                  <a:gd name="connsiteX4-47" fmla="*/ 12549 w 7315984"/>
                  <a:gd name="connsiteY4-48" fmla="*/ 2183662 h 2183662"/>
                  <a:gd name="connsiteX0-49" fmla="*/ 12549 w 7315984"/>
                  <a:gd name="connsiteY0-50" fmla="*/ 2183662 h 2183662"/>
                  <a:gd name="connsiteX1-51" fmla="*/ 0 w 7315984"/>
                  <a:gd name="connsiteY1-52" fmla="*/ 0 h 2183662"/>
                  <a:gd name="connsiteX2-53" fmla="*/ 1487456 w 7315984"/>
                  <a:gd name="connsiteY2-54" fmla="*/ 490603 h 2183662"/>
                  <a:gd name="connsiteX3-55" fmla="*/ 7315984 w 7315984"/>
                  <a:gd name="connsiteY3-56" fmla="*/ 2183662 h 2183662"/>
                  <a:gd name="connsiteX4-57" fmla="*/ 12549 w 7315984"/>
                  <a:gd name="connsiteY4-58" fmla="*/ 2183662 h 2183662"/>
                  <a:gd name="connsiteX0-59" fmla="*/ 12549 w 7315984"/>
                  <a:gd name="connsiteY0-60" fmla="*/ 2183662 h 2183662"/>
                  <a:gd name="connsiteX1-61" fmla="*/ 0 w 7315984"/>
                  <a:gd name="connsiteY1-62" fmla="*/ 0 h 2183662"/>
                  <a:gd name="connsiteX2-63" fmla="*/ 1487456 w 7315984"/>
                  <a:gd name="connsiteY2-64" fmla="*/ 490603 h 2183662"/>
                  <a:gd name="connsiteX3-65" fmla="*/ 7315984 w 7315984"/>
                  <a:gd name="connsiteY3-66" fmla="*/ 2183662 h 2183662"/>
                  <a:gd name="connsiteX4-67" fmla="*/ 12549 w 7315984"/>
                  <a:gd name="connsiteY4-68" fmla="*/ 2183662 h 2183662"/>
                  <a:gd name="connsiteX0-69" fmla="*/ 12549 w 7315984"/>
                  <a:gd name="connsiteY0-70" fmla="*/ 2183662 h 2183662"/>
                  <a:gd name="connsiteX1-71" fmla="*/ 0 w 7315984"/>
                  <a:gd name="connsiteY1-72" fmla="*/ 0 h 2183662"/>
                  <a:gd name="connsiteX2-73" fmla="*/ 1487456 w 7315984"/>
                  <a:gd name="connsiteY2-74" fmla="*/ 490603 h 2183662"/>
                  <a:gd name="connsiteX3-75" fmla="*/ 7315984 w 7315984"/>
                  <a:gd name="connsiteY3-76" fmla="*/ 2183662 h 2183662"/>
                  <a:gd name="connsiteX4-77" fmla="*/ 12549 w 7315984"/>
                  <a:gd name="connsiteY4-78" fmla="*/ 2183662 h 2183662"/>
                  <a:gd name="connsiteX0-79" fmla="*/ 12549 w 7315984"/>
                  <a:gd name="connsiteY0-80" fmla="*/ 2183662 h 2183662"/>
                  <a:gd name="connsiteX1-81" fmla="*/ 0 w 7315984"/>
                  <a:gd name="connsiteY1-82" fmla="*/ 0 h 2183662"/>
                  <a:gd name="connsiteX2-83" fmla="*/ 1487456 w 7315984"/>
                  <a:gd name="connsiteY2-84" fmla="*/ 490603 h 2183662"/>
                  <a:gd name="connsiteX3-85" fmla="*/ 7315984 w 7315984"/>
                  <a:gd name="connsiteY3-86" fmla="*/ 2183662 h 2183662"/>
                  <a:gd name="connsiteX4-87" fmla="*/ 12549 w 7315984"/>
                  <a:gd name="connsiteY4-88" fmla="*/ 2183662 h 2183662"/>
                  <a:gd name="connsiteX0-89" fmla="*/ 12549 w 7534947"/>
                  <a:gd name="connsiteY0-90" fmla="*/ 2183662 h 2183662"/>
                  <a:gd name="connsiteX1-91" fmla="*/ 0 w 7534947"/>
                  <a:gd name="connsiteY1-92" fmla="*/ 0 h 2183662"/>
                  <a:gd name="connsiteX2-93" fmla="*/ 1487456 w 7534947"/>
                  <a:gd name="connsiteY2-94" fmla="*/ 490603 h 2183662"/>
                  <a:gd name="connsiteX3-95" fmla="*/ 5257711 w 7534947"/>
                  <a:gd name="connsiteY3-96" fmla="*/ 1353965 h 2183662"/>
                  <a:gd name="connsiteX4-97" fmla="*/ 7315984 w 7534947"/>
                  <a:gd name="connsiteY4-98" fmla="*/ 2183662 h 2183662"/>
                  <a:gd name="connsiteX5" fmla="*/ 12549 w 7534947"/>
                  <a:gd name="connsiteY5" fmla="*/ 2183662 h 2183662"/>
                  <a:gd name="connsiteX0-99" fmla="*/ 12549 w 7315984"/>
                  <a:gd name="connsiteY0-100" fmla="*/ 2183662 h 2183662"/>
                  <a:gd name="connsiteX1-101" fmla="*/ 0 w 7315984"/>
                  <a:gd name="connsiteY1-102" fmla="*/ 0 h 2183662"/>
                  <a:gd name="connsiteX2-103" fmla="*/ 1487456 w 7315984"/>
                  <a:gd name="connsiteY2-104" fmla="*/ 490603 h 2183662"/>
                  <a:gd name="connsiteX3-105" fmla="*/ 5257711 w 7315984"/>
                  <a:gd name="connsiteY3-106" fmla="*/ 1353965 h 2183662"/>
                  <a:gd name="connsiteX4-107" fmla="*/ 7315984 w 7315984"/>
                  <a:gd name="connsiteY4-108" fmla="*/ 2183662 h 2183662"/>
                  <a:gd name="connsiteX5-109" fmla="*/ 12549 w 7315984"/>
                  <a:gd name="connsiteY5-110" fmla="*/ 2183662 h 2183662"/>
                  <a:gd name="connsiteX0-111" fmla="*/ 12549 w 7315984"/>
                  <a:gd name="connsiteY0-112" fmla="*/ 2183662 h 2183662"/>
                  <a:gd name="connsiteX1-113" fmla="*/ 0 w 7315984"/>
                  <a:gd name="connsiteY1-114" fmla="*/ 0 h 2183662"/>
                  <a:gd name="connsiteX2-115" fmla="*/ 1487456 w 7315984"/>
                  <a:gd name="connsiteY2-116" fmla="*/ 490603 h 2183662"/>
                  <a:gd name="connsiteX3-117" fmla="*/ 5257711 w 7315984"/>
                  <a:gd name="connsiteY3-118" fmla="*/ 1353965 h 2183662"/>
                  <a:gd name="connsiteX4-119" fmla="*/ 7315984 w 7315984"/>
                  <a:gd name="connsiteY4-120" fmla="*/ 2183662 h 2183662"/>
                  <a:gd name="connsiteX5-121" fmla="*/ 12549 w 7315984"/>
                  <a:gd name="connsiteY5-122" fmla="*/ 2183662 h 2183662"/>
                  <a:gd name="connsiteX0-123" fmla="*/ 12549 w 7315984"/>
                  <a:gd name="connsiteY0-124" fmla="*/ 2262674 h 2262674"/>
                  <a:gd name="connsiteX1-125" fmla="*/ 0 w 7315984"/>
                  <a:gd name="connsiteY1-126" fmla="*/ 79012 h 2262674"/>
                  <a:gd name="connsiteX2-127" fmla="*/ 1487456 w 7315984"/>
                  <a:gd name="connsiteY2-128" fmla="*/ 569615 h 2262674"/>
                  <a:gd name="connsiteX3-129" fmla="*/ 5257711 w 7315984"/>
                  <a:gd name="connsiteY3-130" fmla="*/ 1432977 h 2262674"/>
                  <a:gd name="connsiteX4-131" fmla="*/ 7315984 w 7315984"/>
                  <a:gd name="connsiteY4-132" fmla="*/ 2262674 h 2262674"/>
                  <a:gd name="connsiteX5-133" fmla="*/ 12549 w 7315984"/>
                  <a:gd name="connsiteY5-134" fmla="*/ 2262674 h 2262674"/>
                  <a:gd name="connsiteX0-135" fmla="*/ 12549 w 7315984"/>
                  <a:gd name="connsiteY0-136" fmla="*/ 2254555 h 2254555"/>
                  <a:gd name="connsiteX1-137" fmla="*/ 0 w 7315984"/>
                  <a:gd name="connsiteY1-138" fmla="*/ 70893 h 2254555"/>
                  <a:gd name="connsiteX2-139" fmla="*/ 1487456 w 7315984"/>
                  <a:gd name="connsiteY2-140" fmla="*/ 561496 h 2254555"/>
                  <a:gd name="connsiteX3-141" fmla="*/ 5257711 w 7315984"/>
                  <a:gd name="connsiteY3-142" fmla="*/ 1424858 h 2254555"/>
                  <a:gd name="connsiteX4-143" fmla="*/ 7315984 w 7315984"/>
                  <a:gd name="connsiteY4-144" fmla="*/ 2254555 h 2254555"/>
                  <a:gd name="connsiteX5-145" fmla="*/ 12549 w 7315984"/>
                  <a:gd name="connsiteY5-146" fmla="*/ 2254555 h 2254555"/>
                  <a:gd name="connsiteX0-147" fmla="*/ 12549 w 7315984"/>
                  <a:gd name="connsiteY0-148" fmla="*/ 2254555 h 2254555"/>
                  <a:gd name="connsiteX1-149" fmla="*/ 0 w 7315984"/>
                  <a:gd name="connsiteY1-150" fmla="*/ 70893 h 2254555"/>
                  <a:gd name="connsiteX2-151" fmla="*/ 1487456 w 7315984"/>
                  <a:gd name="connsiteY2-152" fmla="*/ 561496 h 2254555"/>
                  <a:gd name="connsiteX3-153" fmla="*/ 5257711 w 7315984"/>
                  <a:gd name="connsiteY3-154" fmla="*/ 1424858 h 2254555"/>
                  <a:gd name="connsiteX4-155" fmla="*/ 7315984 w 7315984"/>
                  <a:gd name="connsiteY4-156" fmla="*/ 2254555 h 2254555"/>
                  <a:gd name="connsiteX5-157" fmla="*/ 12549 w 7315984"/>
                  <a:gd name="connsiteY5-158" fmla="*/ 2254555 h 2254555"/>
                  <a:gd name="connsiteX0-159" fmla="*/ 12549 w 7315984"/>
                  <a:gd name="connsiteY0-160" fmla="*/ 2254555 h 2254555"/>
                  <a:gd name="connsiteX1-161" fmla="*/ 0 w 7315984"/>
                  <a:gd name="connsiteY1-162" fmla="*/ 70893 h 2254555"/>
                  <a:gd name="connsiteX2-163" fmla="*/ 1487456 w 7315984"/>
                  <a:gd name="connsiteY2-164" fmla="*/ 561496 h 2254555"/>
                  <a:gd name="connsiteX3-165" fmla="*/ 5257711 w 7315984"/>
                  <a:gd name="connsiteY3-166" fmla="*/ 1424858 h 2254555"/>
                  <a:gd name="connsiteX4-167" fmla="*/ 7315984 w 7315984"/>
                  <a:gd name="connsiteY4-168" fmla="*/ 2254555 h 2254555"/>
                  <a:gd name="connsiteX5-169" fmla="*/ 12549 w 7315984"/>
                  <a:gd name="connsiteY5-170" fmla="*/ 2254555 h 2254555"/>
                  <a:gd name="connsiteX0-171" fmla="*/ 12549 w 7315984"/>
                  <a:gd name="connsiteY0-172" fmla="*/ 2260613 h 2260613"/>
                  <a:gd name="connsiteX1-173" fmla="*/ 0 w 7315984"/>
                  <a:gd name="connsiteY1-174" fmla="*/ 76951 h 2260613"/>
                  <a:gd name="connsiteX2-175" fmla="*/ 1487456 w 7315984"/>
                  <a:gd name="connsiteY2-176" fmla="*/ 567554 h 2260613"/>
                  <a:gd name="connsiteX3-177" fmla="*/ 4932506 w 7315984"/>
                  <a:gd name="connsiteY3-178" fmla="*/ 1295697 h 2260613"/>
                  <a:gd name="connsiteX4-179" fmla="*/ 7315984 w 7315984"/>
                  <a:gd name="connsiteY4-180" fmla="*/ 2260613 h 2260613"/>
                  <a:gd name="connsiteX5-181" fmla="*/ 12549 w 7315984"/>
                  <a:gd name="connsiteY5-182" fmla="*/ 2260613 h 2260613"/>
                  <a:gd name="connsiteX0-183" fmla="*/ 12549 w 8211184"/>
                  <a:gd name="connsiteY0-184" fmla="*/ 2260613 h 2260613"/>
                  <a:gd name="connsiteX1-185" fmla="*/ 0 w 8211184"/>
                  <a:gd name="connsiteY1-186" fmla="*/ 76951 h 2260613"/>
                  <a:gd name="connsiteX2-187" fmla="*/ 1487456 w 8211184"/>
                  <a:gd name="connsiteY2-188" fmla="*/ 567554 h 2260613"/>
                  <a:gd name="connsiteX3-189" fmla="*/ 4932506 w 8211184"/>
                  <a:gd name="connsiteY3-190" fmla="*/ 1295697 h 2260613"/>
                  <a:gd name="connsiteX4-191" fmla="*/ 7315984 w 8211184"/>
                  <a:gd name="connsiteY4-192" fmla="*/ 2260613 h 2260613"/>
                  <a:gd name="connsiteX5-193" fmla="*/ 12549 w 8211184"/>
                  <a:gd name="connsiteY5-194" fmla="*/ 2260613 h 2260613"/>
                  <a:gd name="connsiteX0-195" fmla="*/ 12549 w 7372592"/>
                  <a:gd name="connsiteY0-196" fmla="*/ 2260613 h 2273153"/>
                  <a:gd name="connsiteX1-197" fmla="*/ 0 w 7372592"/>
                  <a:gd name="connsiteY1-198" fmla="*/ 76951 h 2273153"/>
                  <a:gd name="connsiteX2-199" fmla="*/ 1487456 w 7372592"/>
                  <a:gd name="connsiteY2-200" fmla="*/ 567554 h 2273153"/>
                  <a:gd name="connsiteX3-201" fmla="*/ 4932506 w 7372592"/>
                  <a:gd name="connsiteY3-202" fmla="*/ 1295697 h 2273153"/>
                  <a:gd name="connsiteX4-203" fmla="*/ 7315984 w 7372592"/>
                  <a:gd name="connsiteY4-204" fmla="*/ 2260613 h 2273153"/>
                  <a:gd name="connsiteX5-205" fmla="*/ 12549 w 7372592"/>
                  <a:gd name="connsiteY5-206" fmla="*/ 2260613 h 2273153"/>
                  <a:gd name="connsiteX0-207" fmla="*/ 12549 w 8860132"/>
                  <a:gd name="connsiteY0-208" fmla="*/ 2260613 h 2509756"/>
                  <a:gd name="connsiteX1-209" fmla="*/ 0 w 8860132"/>
                  <a:gd name="connsiteY1-210" fmla="*/ 76951 h 2509756"/>
                  <a:gd name="connsiteX2-211" fmla="*/ 1487456 w 8860132"/>
                  <a:gd name="connsiteY2-212" fmla="*/ 567554 h 2509756"/>
                  <a:gd name="connsiteX3-213" fmla="*/ 4932506 w 8860132"/>
                  <a:gd name="connsiteY3-214" fmla="*/ 1295697 h 2509756"/>
                  <a:gd name="connsiteX4-215" fmla="*/ 7315984 w 8860132"/>
                  <a:gd name="connsiteY4-216" fmla="*/ 2260613 h 2509756"/>
                  <a:gd name="connsiteX5-217" fmla="*/ 12549 w 8860132"/>
                  <a:gd name="connsiteY5-218" fmla="*/ 2260613 h 2509756"/>
                  <a:gd name="connsiteX0-219" fmla="*/ 12549 w 7586891"/>
                  <a:gd name="connsiteY0-220" fmla="*/ 2257838 h 2343573"/>
                  <a:gd name="connsiteX1-221" fmla="*/ 0 w 7586891"/>
                  <a:gd name="connsiteY1-222" fmla="*/ 74176 h 2343573"/>
                  <a:gd name="connsiteX2-223" fmla="*/ 1487456 w 7586891"/>
                  <a:gd name="connsiteY2-224" fmla="*/ 564779 h 2343573"/>
                  <a:gd name="connsiteX3-225" fmla="*/ 5166074 w 7586891"/>
                  <a:gd name="connsiteY3-226" fmla="*/ 1100407 h 2343573"/>
                  <a:gd name="connsiteX4-227" fmla="*/ 7315984 w 7586891"/>
                  <a:gd name="connsiteY4-228" fmla="*/ 2257838 h 2343573"/>
                  <a:gd name="connsiteX5-229" fmla="*/ 12549 w 7586891"/>
                  <a:gd name="connsiteY5-230" fmla="*/ 2257838 h 2343573"/>
                  <a:gd name="connsiteX0-231" fmla="*/ 12549 w 7607135"/>
                  <a:gd name="connsiteY0-232" fmla="*/ 2257838 h 2343573"/>
                  <a:gd name="connsiteX1-233" fmla="*/ 0 w 7607135"/>
                  <a:gd name="connsiteY1-234" fmla="*/ 74176 h 2343573"/>
                  <a:gd name="connsiteX2-235" fmla="*/ 1487456 w 7607135"/>
                  <a:gd name="connsiteY2-236" fmla="*/ 564779 h 2343573"/>
                  <a:gd name="connsiteX3-237" fmla="*/ 5166074 w 7607135"/>
                  <a:gd name="connsiteY3-238" fmla="*/ 1100407 h 2343573"/>
                  <a:gd name="connsiteX4-239" fmla="*/ 7315984 w 7607135"/>
                  <a:gd name="connsiteY4-240" fmla="*/ 2257838 h 2343573"/>
                  <a:gd name="connsiteX5-241" fmla="*/ 12549 w 7607135"/>
                  <a:gd name="connsiteY5-242" fmla="*/ 2257838 h 2343573"/>
                  <a:gd name="connsiteX0-243" fmla="*/ 12549 w 8176398"/>
                  <a:gd name="connsiteY0-244" fmla="*/ 2257838 h 2521866"/>
                  <a:gd name="connsiteX1-245" fmla="*/ 0 w 8176398"/>
                  <a:gd name="connsiteY1-246" fmla="*/ 74176 h 2521866"/>
                  <a:gd name="connsiteX2-247" fmla="*/ 1487456 w 8176398"/>
                  <a:gd name="connsiteY2-248" fmla="*/ 564779 h 2521866"/>
                  <a:gd name="connsiteX3-249" fmla="*/ 5166074 w 8176398"/>
                  <a:gd name="connsiteY3-250" fmla="*/ 1100407 h 2521866"/>
                  <a:gd name="connsiteX4-251" fmla="*/ 7315984 w 8176398"/>
                  <a:gd name="connsiteY4-252" fmla="*/ 2257838 h 2521866"/>
                  <a:gd name="connsiteX5-253" fmla="*/ 12549 w 8176398"/>
                  <a:gd name="connsiteY5-254" fmla="*/ 2257838 h 2521866"/>
                  <a:gd name="connsiteX0-255" fmla="*/ 12549 w 8176398"/>
                  <a:gd name="connsiteY0-256" fmla="*/ 2183662 h 2447690"/>
                  <a:gd name="connsiteX1-257" fmla="*/ 0 w 8176398"/>
                  <a:gd name="connsiteY1-258" fmla="*/ 0 h 2447690"/>
                  <a:gd name="connsiteX2-259" fmla="*/ 1487456 w 8176398"/>
                  <a:gd name="connsiteY2-260" fmla="*/ 490603 h 2447690"/>
                  <a:gd name="connsiteX3-261" fmla="*/ 5166074 w 8176398"/>
                  <a:gd name="connsiteY3-262" fmla="*/ 1026231 h 2447690"/>
                  <a:gd name="connsiteX4-263" fmla="*/ 7315984 w 8176398"/>
                  <a:gd name="connsiteY4-264" fmla="*/ 2183662 h 2447690"/>
                  <a:gd name="connsiteX5-265" fmla="*/ 12549 w 8176398"/>
                  <a:gd name="connsiteY5-266" fmla="*/ 2183662 h 2447690"/>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109" y="connsiteY5-110"/>
                  </a:cxn>
                </a:cxnLst>
                <a:rect l="l" t="t" r="r" b="b"/>
                <a:pathLst>
                  <a:path w="8176398" h="2447690">
                    <a:moveTo>
                      <a:pt x="12549" y="2183662"/>
                    </a:moveTo>
                    <a:lnTo>
                      <a:pt x="0" y="0"/>
                    </a:lnTo>
                    <a:cubicBezTo>
                      <a:pt x="205592" y="273240"/>
                      <a:pt x="626444" y="319565"/>
                      <a:pt x="1487456" y="490603"/>
                    </a:cubicBezTo>
                    <a:cubicBezTo>
                      <a:pt x="2348468" y="661641"/>
                      <a:pt x="3295208" y="425463"/>
                      <a:pt x="5166074" y="1026231"/>
                    </a:cubicBezTo>
                    <a:cubicBezTo>
                      <a:pt x="7036940" y="1626999"/>
                      <a:pt x="9508750" y="3028877"/>
                      <a:pt x="7315984" y="2183662"/>
                    </a:cubicBezTo>
                    <a:cubicBezTo>
                      <a:pt x="5123218" y="1338447"/>
                      <a:pt x="2447027" y="2183662"/>
                      <a:pt x="12549" y="2183662"/>
                    </a:cubicBezTo>
                    <a:close/>
                  </a:path>
                </a:pathLst>
              </a:custGeom>
              <a:solidFill>
                <a:srgbClr val="26A038"/>
              </a:solidFill>
              <a:ln w="25400" cap="flat" cmpd="sng" algn="ctr">
                <a:noFill/>
                <a:prstDash val="solid"/>
              </a:ln>
              <a:effectLst/>
            </p:spPr>
            <p:txBody>
              <a:bodyPr lIns="51424" tIns="25717" rIns="51424" bIns="25717"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en-US" sz="1000" b="0" i="0" u="none" strike="noStrike" kern="0" cap="none" spc="0" normalizeH="0" baseline="0" noProof="0">
                  <a:ln>
                    <a:noFill/>
                  </a:ln>
                  <a:solidFill>
                    <a:schemeClr val="tx2"/>
                  </a:solidFill>
                  <a:effectLst/>
                  <a:uLnTx/>
                  <a:uFillTx/>
                  <a:latin typeface="Calibri" panose="020F0502020204030204"/>
                  <a:sym typeface="+mn-lt"/>
                </a:endParaRPr>
              </a:p>
            </p:txBody>
          </p:sp>
          <p:sp>
            <p:nvSpPr>
              <p:cNvPr id="15" name="MH_Other_4"/>
              <p:cNvSpPr/>
              <p:nvPr>
                <p:custDataLst>
                  <p:tags r:id="rId4"/>
                </p:custDataLst>
              </p:nvPr>
            </p:nvSpPr>
            <p:spPr>
              <a:xfrm>
                <a:off x="1678875" y="1644369"/>
                <a:ext cx="562411" cy="553387"/>
              </a:xfrm>
              <a:prstGeom prst="ellipse">
                <a:avLst/>
              </a:prstGeom>
              <a:solidFill>
                <a:srgbClr val="FFFFFF"/>
              </a:solidFill>
              <a:ln w="50800" cap="flat" cmpd="sng" algn="ctr">
                <a:solidFill>
                  <a:srgbClr val="FFFFFF"/>
                </a:solidFill>
                <a:prstDash val="solid"/>
              </a:ln>
              <a:effectLst/>
            </p:spPr>
            <p:txBody>
              <a:bodyPr lIns="0" tIns="0" rIns="0" bIns="0" anchor="ctr"/>
              <a:lstStyle/>
              <a:p>
                <a:pPr algn="ctr" defTabSz="457200">
                  <a:defRPr/>
                </a:pPr>
                <a:r>
                  <a:rPr lang="en-US" sz="2400" kern="0" dirty="0">
                    <a:solidFill>
                      <a:schemeClr val="tx2"/>
                    </a:solidFill>
                    <a:latin typeface="思源黑体 Medium" panose="020B0600000000000000" charset="-122"/>
                    <a:ea typeface="思源黑体 Medium" panose="020B0600000000000000" charset="-122"/>
                    <a:sym typeface="+mn-lt"/>
                  </a:rPr>
                  <a:t>01</a:t>
                </a:r>
              </a:p>
            </p:txBody>
          </p:sp>
          <p:sp>
            <p:nvSpPr>
              <p:cNvPr id="16" name="MH_Other_5"/>
              <p:cNvSpPr/>
              <p:nvPr>
                <p:custDataLst>
                  <p:tags r:id="rId5"/>
                </p:custDataLst>
              </p:nvPr>
            </p:nvSpPr>
            <p:spPr>
              <a:xfrm>
                <a:off x="1570062" y="2531385"/>
                <a:ext cx="516192" cy="507910"/>
              </a:xfrm>
              <a:prstGeom prst="ellipse">
                <a:avLst/>
              </a:prstGeom>
              <a:solidFill>
                <a:srgbClr val="FFFFFF"/>
              </a:solidFill>
              <a:ln w="50800" cap="flat" cmpd="sng" algn="ctr">
                <a:solidFill>
                  <a:srgbClr val="FFFFFF"/>
                </a:solidFill>
                <a:prstDash val="solid"/>
              </a:ln>
              <a:effectLst/>
            </p:spPr>
            <p:txBody>
              <a:bodyPr lIns="0" tIns="0" rIns="0" bIns="0" anchor="ctr"/>
              <a:lstStyle/>
              <a:p>
                <a:pPr algn="ctr" defTabSz="457200">
                  <a:defRPr/>
                </a:pPr>
                <a:r>
                  <a:rPr lang="en-US" sz="2400" kern="0" dirty="0">
                    <a:solidFill>
                      <a:schemeClr val="tx2"/>
                    </a:solidFill>
                    <a:latin typeface="思源黑体 Medium" panose="020B0600000000000000" charset="-122"/>
                    <a:ea typeface="思源黑体 Medium" panose="020B0600000000000000" charset="-122"/>
                    <a:sym typeface="+mn-lt"/>
                  </a:rPr>
                  <a:t>02</a:t>
                </a:r>
              </a:p>
            </p:txBody>
          </p:sp>
          <p:sp>
            <p:nvSpPr>
              <p:cNvPr id="17" name="MH_Other_6"/>
              <p:cNvSpPr/>
              <p:nvPr>
                <p:custDataLst>
                  <p:tags r:id="rId6"/>
                </p:custDataLst>
              </p:nvPr>
            </p:nvSpPr>
            <p:spPr>
              <a:xfrm>
                <a:off x="1678499" y="3438061"/>
                <a:ext cx="387387" cy="381172"/>
              </a:xfrm>
              <a:prstGeom prst="ellipse">
                <a:avLst/>
              </a:prstGeom>
              <a:solidFill>
                <a:srgbClr val="FFFFFF"/>
              </a:solidFill>
              <a:ln w="50800" cap="flat" cmpd="sng" algn="ctr">
                <a:solidFill>
                  <a:srgbClr val="FFFFFF"/>
                </a:solidFill>
                <a:prstDash val="solid"/>
              </a:ln>
              <a:effectLst/>
            </p:spPr>
            <p:txBody>
              <a:bodyPr lIns="0" tIns="0" rIns="0" bIns="0" anchor="ctr"/>
              <a:lstStyle/>
              <a:p>
                <a:pPr algn="ctr" defTabSz="457200">
                  <a:defRPr/>
                </a:pPr>
                <a:r>
                  <a:rPr lang="en-US" sz="2400" kern="0" dirty="0">
                    <a:solidFill>
                      <a:schemeClr val="tx2"/>
                    </a:solidFill>
                    <a:latin typeface="思源黑体 Medium" panose="020B0600000000000000" charset="-122"/>
                    <a:ea typeface="思源黑体 Medium" panose="020B0600000000000000" charset="-122"/>
                    <a:sym typeface="+mn-lt"/>
                  </a:rPr>
                  <a:t>03</a:t>
                </a:r>
              </a:p>
            </p:txBody>
          </p:sp>
          <p:sp>
            <p:nvSpPr>
              <p:cNvPr id="18" name="MH_SubTitle_1"/>
              <p:cNvSpPr txBox="1"/>
              <p:nvPr>
                <p:custDataLst>
                  <p:tags r:id="rId7"/>
                </p:custDataLst>
              </p:nvPr>
            </p:nvSpPr>
            <p:spPr>
              <a:xfrm rot="562956">
                <a:off x="2373156" y="1865507"/>
                <a:ext cx="1687910" cy="454794"/>
              </a:xfrm>
              <a:prstGeom prst="rect">
                <a:avLst/>
              </a:prstGeom>
              <a:noFill/>
            </p:spPr>
            <p:txBody>
              <a:bodyPr lIns="0" tIns="0" rIns="0" bIns="0" anchor="ctr">
                <a:normAutofit/>
              </a:bodyPr>
              <a:lstStyle/>
              <a:p>
                <a:pPr algn="just" defTabSz="457200">
                  <a:lnSpc>
                    <a:spcPct val="110000"/>
                  </a:lnSpc>
                  <a:defRPr/>
                </a:pPr>
                <a:r>
                  <a:rPr lang="zh-CN" altLang="en-US" sz="2000" noProof="0" dirty="0">
                    <a:ln>
                      <a:noFill/>
                    </a:ln>
                    <a:solidFill>
                      <a:srgbClr val="FFFFFF"/>
                    </a:solidFill>
                    <a:effectLst/>
                    <a:uLnTx/>
                    <a:uFillTx/>
                    <a:latin typeface="思源黑体 Medium" panose="020B0600000000000000" charset="-122"/>
                    <a:ea typeface="思源黑体 Medium" panose="020B0600000000000000" charset="-122"/>
                    <a:sym typeface="+mn-ea"/>
                  </a:rPr>
                  <a:t>综合预案</a:t>
                </a:r>
                <a:endParaRPr lang="zh-CN" altLang="en-US" sz="2000" b="1" kern="0" noProof="0" dirty="0">
                  <a:ln>
                    <a:noFill/>
                  </a:ln>
                  <a:solidFill>
                    <a:srgbClr val="FFFFFF"/>
                  </a:solidFill>
                  <a:effectLst/>
                  <a:uLnTx/>
                  <a:uFillTx/>
                  <a:latin typeface="思源黑体 Medium" panose="020B0600000000000000" charset="-122"/>
                  <a:ea typeface="思源黑体 Medium" panose="020B0600000000000000" charset="-122"/>
                  <a:cs typeface="+mn-ea"/>
                  <a:sym typeface="+mn-ea"/>
                </a:endParaRPr>
              </a:p>
            </p:txBody>
          </p:sp>
          <p:sp>
            <p:nvSpPr>
              <p:cNvPr id="19" name="MH_SubTitle_2"/>
              <p:cNvSpPr txBox="1"/>
              <p:nvPr>
                <p:custDataLst>
                  <p:tags r:id="rId8"/>
                </p:custDataLst>
              </p:nvPr>
            </p:nvSpPr>
            <p:spPr>
              <a:xfrm rot="21109827">
                <a:off x="2137496" y="2424178"/>
                <a:ext cx="1387837" cy="480986"/>
              </a:xfrm>
              <a:prstGeom prst="rect">
                <a:avLst/>
              </a:prstGeom>
              <a:noFill/>
            </p:spPr>
            <p:txBody>
              <a:bodyPr lIns="0" tIns="0" rIns="0" bIns="0" anchor="ctr">
                <a:normAutofit/>
              </a:bodyPr>
              <a:lstStyle/>
              <a:p>
                <a:pPr algn="just" defTabSz="457200">
                  <a:lnSpc>
                    <a:spcPct val="110000"/>
                  </a:lnSpc>
                  <a:defRPr/>
                </a:pPr>
                <a:r>
                  <a:rPr lang="zh-CN" altLang="en-US" sz="2000" noProof="0" dirty="0">
                    <a:ln>
                      <a:noFill/>
                    </a:ln>
                    <a:solidFill>
                      <a:srgbClr val="FFFFFF"/>
                    </a:solidFill>
                    <a:effectLst/>
                    <a:uLnTx/>
                    <a:uFillTx/>
                    <a:latin typeface="思源黑体 Medium" panose="020B0600000000000000" charset="-122"/>
                    <a:ea typeface="思源黑体 Medium" panose="020B0600000000000000" charset="-122"/>
                    <a:sym typeface="+mn-ea"/>
                  </a:rPr>
                  <a:t>专项预案</a:t>
                </a:r>
                <a:endParaRPr lang="zh-CN" altLang="en-US" sz="2000" b="1" kern="0" noProof="0" dirty="0">
                  <a:ln>
                    <a:noFill/>
                  </a:ln>
                  <a:solidFill>
                    <a:srgbClr val="FFFFFF"/>
                  </a:solidFill>
                  <a:effectLst/>
                  <a:uLnTx/>
                  <a:uFillTx/>
                  <a:latin typeface="思源黑体 Medium" panose="020B0600000000000000" charset="-122"/>
                  <a:ea typeface="思源黑体 Medium" panose="020B0600000000000000" charset="-122"/>
                  <a:cs typeface="+mn-ea"/>
                  <a:sym typeface="+mn-ea"/>
                </a:endParaRPr>
              </a:p>
            </p:txBody>
          </p:sp>
          <p:sp>
            <p:nvSpPr>
              <p:cNvPr id="20" name="MH_SubTitle_3"/>
              <p:cNvSpPr txBox="1"/>
              <p:nvPr>
                <p:custDataLst>
                  <p:tags r:id="rId9"/>
                </p:custDataLst>
              </p:nvPr>
            </p:nvSpPr>
            <p:spPr>
              <a:xfrm rot="20400000">
                <a:off x="2061256" y="2939915"/>
                <a:ext cx="1415666" cy="477414"/>
              </a:xfrm>
              <a:prstGeom prst="rect">
                <a:avLst/>
              </a:prstGeom>
              <a:noFill/>
            </p:spPr>
            <p:txBody>
              <a:bodyPr lIns="0" tIns="0" rIns="0" bIns="0" anchor="ctr">
                <a:normAutofit/>
              </a:bodyPr>
              <a:lstStyle/>
              <a:p>
                <a:pPr algn="l">
                  <a:lnSpc>
                    <a:spcPct val="120000"/>
                  </a:lnSpc>
                </a:pPr>
                <a:r>
                  <a:rPr lang="zh-CN" altLang="en-US" sz="2000" noProof="0" dirty="0">
                    <a:ln>
                      <a:noFill/>
                    </a:ln>
                    <a:solidFill>
                      <a:srgbClr val="FFFFFF"/>
                    </a:solidFill>
                    <a:effectLst/>
                    <a:uLnTx/>
                    <a:uFillTx/>
                    <a:latin typeface="思源黑体 Medium" panose="020B0600000000000000" charset="-122"/>
                    <a:ea typeface="思源黑体 Medium" panose="020B0600000000000000" charset="-122"/>
                    <a:sym typeface="+mn-ea"/>
                  </a:rPr>
                  <a:t>现场处置方案</a:t>
                </a:r>
                <a:endParaRPr lang="zh-CN" altLang="en-US" sz="2000" b="1" kern="0" noProof="0" dirty="0">
                  <a:ln>
                    <a:noFill/>
                  </a:ln>
                  <a:solidFill>
                    <a:srgbClr val="FFFFFF"/>
                  </a:solidFill>
                  <a:effectLst/>
                  <a:uLnTx/>
                  <a:uFillTx/>
                  <a:latin typeface="思源黑体 Medium" panose="020B0600000000000000" charset="-122"/>
                  <a:ea typeface="思源黑体 Medium" panose="020B0600000000000000" charset="-122"/>
                  <a:cs typeface="+mn-ea"/>
                  <a:sym typeface="+mn-ea"/>
                </a:endParaRPr>
              </a:p>
            </p:txBody>
          </p:sp>
        </p:grpSp>
      </p:grpSp>
      <p:sp>
        <p:nvSpPr>
          <p:cNvPr id="25" name="文本框 24"/>
          <p:cNvSpPr txBox="1"/>
          <p:nvPr/>
        </p:nvSpPr>
        <p:spPr>
          <a:xfrm>
            <a:off x="952500" y="661670"/>
            <a:ext cx="2423160" cy="398780"/>
          </a:xfrm>
          <a:prstGeom prst="rect">
            <a:avLst/>
          </a:prstGeom>
          <a:noFill/>
        </p:spPr>
        <p:txBody>
          <a:bodyPr wrap="none" rtlCol="0" anchor="t">
            <a:spAutoFit/>
          </a:bodyPr>
          <a:lstStyle/>
          <a:p>
            <a:r>
              <a:rPr lang="zh-CN" altLang="en-US" sz="2000" spc="205" dirty="0">
                <a:ln w="3175">
                  <a:noFill/>
                  <a:prstDash val="dash"/>
                </a:ln>
                <a:solidFill>
                  <a:schemeClr val="tx1"/>
                </a:solidFill>
                <a:uFillTx/>
                <a:latin typeface="思源黑体 Medium" panose="020B0600000000000000" charset="-122"/>
                <a:ea typeface="思源黑体 Medium" panose="020B0600000000000000" charset="-122"/>
                <a:cs typeface="微软雅黑" panose="020B0503020204020204" pitchFamily="34" charset="-122"/>
                <a:sym typeface="+mn-ea"/>
              </a:rPr>
              <a:t>应急预案编制要求</a:t>
            </a:r>
          </a:p>
        </p:txBody>
      </p:sp>
      <p:sp>
        <p:nvSpPr>
          <p:cNvPr id="35" name="Rectangle 98"/>
          <p:cNvSpPr/>
          <p:nvPr/>
        </p:nvSpPr>
        <p:spPr>
          <a:xfrm>
            <a:off x="1141095" y="5271770"/>
            <a:ext cx="10212070" cy="738505"/>
          </a:xfrm>
          <a:prstGeom prst="rect">
            <a:avLst/>
          </a:prstGeom>
        </p:spPr>
        <p:txBody>
          <a:bodyPr wrap="square" lIns="0" tIns="0" rIns="0" bIns="0">
            <a:spAutoFit/>
          </a:bodyPr>
          <a:lstStyle/>
          <a:p>
            <a:pPr>
              <a:lnSpc>
                <a:spcPct val="150000"/>
              </a:lnSpc>
            </a:pPr>
            <a:r>
              <a:rPr lang="zh-CN" altLang="en-US" sz="1600" dirty="0">
                <a:ln>
                  <a:noFill/>
                </a:ln>
                <a:solidFill>
                  <a:schemeClr val="tx1"/>
                </a:solidFill>
                <a:effectLst/>
                <a:uLnTx/>
                <a:uFillTx/>
                <a:latin typeface="思源黑体" panose="020B0500000000000000" pitchFamily="34" charset="-122"/>
                <a:ea typeface="思源黑体" panose="020B0500000000000000" pitchFamily="34" charset="-122"/>
                <a:cs typeface="微软雅黑" panose="020B0503020204020204" pitchFamily="34" charset="-122"/>
                <a:sym typeface="+mn-ea"/>
              </a:rPr>
              <a:t>生产经营单位应当在编制应急预案的基础上，针对工作场所、岗位的特点，编制简明、实用、有效的应急处置卡。应当规定重点岗位、人员的应急处置程序和措施，以及相关联络人员和联系方式，便于从业人员携带</a:t>
            </a:r>
          </a:p>
        </p:txBody>
      </p:sp>
      <p:sp>
        <p:nvSpPr>
          <p:cNvPr id="38" name="TextBox 96"/>
          <p:cNvSpPr txBox="1"/>
          <p:nvPr/>
        </p:nvSpPr>
        <p:spPr>
          <a:xfrm>
            <a:off x="1092200" y="4816475"/>
            <a:ext cx="1837690" cy="307340"/>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2000" noProof="0" dirty="0">
                <a:ln>
                  <a:noFill/>
                </a:ln>
                <a:solidFill>
                  <a:schemeClr val="tx1"/>
                </a:solidFill>
                <a:effectLst/>
                <a:uLnTx/>
                <a:uFillTx/>
                <a:latin typeface="思源黑体 Medium" panose="020B0600000000000000" charset="-122"/>
                <a:ea typeface="思源黑体 Medium" panose="020B0600000000000000" charset="-122"/>
                <a:sym typeface="+mn-ea"/>
              </a:rPr>
              <a:t>应急处置卡</a:t>
            </a:r>
            <a:endParaRPr lang="zh-CN" altLang="en-US" sz="2000" b="1" noProof="0" dirty="0">
              <a:ln>
                <a:noFill/>
              </a:ln>
              <a:solidFill>
                <a:schemeClr val="tx1"/>
              </a:solidFill>
              <a:effectLst/>
              <a:uLnTx/>
              <a:uFillTx/>
              <a:latin typeface="思源黑体 Medium" panose="020B0600000000000000" charset="-122"/>
              <a:ea typeface="思源黑体 Medium" panose="020B0600000000000000" charset="-122"/>
              <a:cs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057910" y="1315085"/>
            <a:ext cx="10076210" cy="2599690"/>
            <a:chOff x="2351" y="2649"/>
            <a:chExt cx="15141" cy="4094"/>
          </a:xfrm>
        </p:grpSpPr>
        <p:sp>
          <p:nvSpPr>
            <p:cNvPr id="2" name="圆角矩形 1"/>
            <p:cNvSpPr/>
            <p:nvPr/>
          </p:nvSpPr>
          <p:spPr>
            <a:xfrm>
              <a:off x="2351" y="2649"/>
              <a:ext cx="15141" cy="40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custDataLst>
                <p:tags r:id="rId2"/>
              </p:custDataLst>
            </p:nvPr>
          </p:nvSpPr>
          <p:spPr>
            <a:xfrm>
              <a:off x="7646" y="2956"/>
              <a:ext cx="4383" cy="1239"/>
            </a:xfrm>
            <a:prstGeom prst="rect">
              <a:avLst/>
            </a:prstGeom>
            <a:noFill/>
          </p:spPr>
          <p:txBody>
            <a:bodyPr wrap="square" lIns="91440" tIns="45720" rIns="91440" bIns="45720" rtlCol="0" anchor="b" anchorCtr="0">
              <a:scene3d>
                <a:camera prst="orthographicFront"/>
                <a:lightRig rig="threePt" dir="t">
                  <a:rot lat="0" lon="0" rev="0"/>
                </a:lightRig>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pPr>
              <a:r>
                <a:rPr kumimoji="0" lang="zh-CN" altLang="en-US" sz="3600" spc="200" baseline="0" noProof="0" dirty="0">
                  <a:ln>
                    <a:noFill/>
                  </a:ln>
                  <a:solidFill>
                    <a:srgbClr val="1B933A"/>
                  </a:solidFill>
                  <a:effectLst/>
                  <a:uLnTx/>
                  <a:uFillTx/>
                  <a:latin typeface="印品招牌体 中黑（非商用）" panose="02000500000000000000" pitchFamily="2" charset="-122"/>
                  <a:ea typeface="印品招牌体 中黑（非商用）" panose="02000500000000000000" pitchFamily="2" charset="-122"/>
                  <a:sym typeface="Arial" panose="020B0604020202020204" pitchFamily="34" charset="0"/>
                </a:rPr>
                <a:t>第二章节</a:t>
              </a:r>
            </a:p>
          </p:txBody>
        </p:sp>
        <p:cxnSp>
          <p:nvCxnSpPr>
            <p:cNvPr id="42" name="直接连接符 41"/>
            <p:cNvCxnSpPr/>
            <p:nvPr>
              <p:custDataLst>
                <p:tags r:id="rId3"/>
              </p:custDataLst>
            </p:nvPr>
          </p:nvCxnSpPr>
          <p:spPr>
            <a:xfrm>
              <a:off x="6084" y="3600"/>
              <a:ext cx="1189" cy="0"/>
            </a:xfrm>
            <a:prstGeom prst="line">
              <a:avLst/>
            </a:prstGeom>
            <a:noFill/>
            <a:ln w="6350" cap="flat" cmpd="sng" algn="ctr">
              <a:solidFill>
                <a:srgbClr val="1B933A"/>
              </a:solidFill>
              <a:prstDash val="solid"/>
              <a:miter lim="800000"/>
            </a:ln>
            <a:effectLst/>
          </p:spPr>
        </p:cxnSp>
        <p:cxnSp>
          <p:nvCxnSpPr>
            <p:cNvPr id="43" name="直接连接符 42"/>
            <p:cNvCxnSpPr/>
            <p:nvPr>
              <p:custDataLst>
                <p:tags r:id="rId4"/>
              </p:custDataLst>
            </p:nvPr>
          </p:nvCxnSpPr>
          <p:spPr>
            <a:xfrm>
              <a:off x="12572" y="3600"/>
              <a:ext cx="1189" cy="0"/>
            </a:xfrm>
            <a:prstGeom prst="line">
              <a:avLst/>
            </a:prstGeom>
            <a:noFill/>
            <a:ln w="6350" cap="flat" cmpd="sng" algn="ctr">
              <a:solidFill>
                <a:srgbClr val="1B933A"/>
              </a:solidFill>
              <a:prstDash val="solid"/>
              <a:miter lim="800000"/>
            </a:ln>
            <a:effectLst/>
          </p:spPr>
        </p:cxnSp>
        <p:sp>
          <p:nvSpPr>
            <p:cNvPr id="4" name="矩形 3"/>
            <p:cNvSpPr/>
            <p:nvPr>
              <p:custDataLst>
                <p:tags r:id="rId5"/>
              </p:custDataLst>
            </p:nvPr>
          </p:nvSpPr>
          <p:spPr>
            <a:xfrm>
              <a:off x="7731" y="4195"/>
              <a:ext cx="4382" cy="485"/>
            </a:xfrm>
            <a:prstGeom prst="rect">
              <a:avLst/>
            </a:prstGeom>
          </p:spPr>
          <p:txBody>
            <a:bodyPr wrap="square">
              <a:normAutofit fontScale="97500"/>
            </a:bodyPr>
            <a:lstStyle/>
            <a:p>
              <a:pPr marL="0" marR="0" lvl="0" indent="0" algn="dist" defTabSz="914400" rtl="0" eaLnBrk="1" fontAlgn="auto" latinLnBrk="0" hangingPunct="1">
                <a:lnSpc>
                  <a:spcPct val="100000"/>
                </a:lnSpc>
                <a:spcBef>
                  <a:spcPts val="0"/>
                </a:spcBef>
                <a:spcAft>
                  <a:spcPts val="0"/>
                </a:spcAft>
                <a:buClrTx/>
                <a:buSzTx/>
                <a:buFontTx/>
                <a:buNone/>
              </a:pPr>
              <a:r>
                <a:rPr kumimoji="0" lang="en-US" altLang="zh-CN" sz="1400" spc="200" baseline="0" noProof="0" dirty="0">
                  <a:ln>
                    <a:noFill/>
                  </a:ln>
                  <a:solidFill>
                    <a:srgbClr val="1B933A"/>
                  </a:solidFill>
                  <a:effectLst/>
                  <a:uLnTx/>
                  <a:uFillTx/>
                  <a:latin typeface="印品招牌体 中黑（非商用）" panose="02000500000000000000" pitchFamily="2" charset="-122"/>
                  <a:ea typeface="印品招牌体 中黑（非商用）" panose="02000500000000000000" pitchFamily="2" charset="-122"/>
                  <a:sym typeface="Arial" panose="020B0604020202020204" pitchFamily="34" charset="0"/>
                </a:rPr>
                <a:t>PART two</a:t>
              </a:r>
            </a:p>
          </p:txBody>
        </p:sp>
        <p:sp>
          <p:nvSpPr>
            <p:cNvPr id="5" name="标题 2"/>
            <p:cNvSpPr>
              <a:spLocks noGrp="1"/>
            </p:cNvSpPr>
            <p:nvPr>
              <p:custDataLst>
                <p:tags r:id="rId6"/>
              </p:custDataLst>
            </p:nvPr>
          </p:nvSpPr>
          <p:spPr>
            <a:xfrm>
              <a:off x="3043" y="4836"/>
              <a:ext cx="13757" cy="1530"/>
            </a:xfrm>
            <a:prstGeom prst="rect">
              <a:avLst/>
            </a:prstGeom>
          </p:spPr>
          <p:txBody>
            <a:bodyPr vert="horz" wrap="square" lIns="91440" tIns="45720" rIns="91440" bIns="45720" rtlCol="0" anchor="ctr" anchorCtr="0">
              <a:noAutofit/>
            </a:bodyPr>
            <a:lstStyle>
              <a:lvl1pPr marL="0" marR="0" indent="0" algn="ctr"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u="none" strike="noStrike" kern="1200" cap="none" spc="500" normalizeH="0">
                  <a:solidFill>
                    <a:schemeClr val="tx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zh-CN" altLang="en-US" sz="4000" dirty="0">
                  <a:solidFill>
                    <a:srgbClr val="1B933A"/>
                  </a:solidFill>
                  <a:latin typeface="印品招牌体 中黑（非商用）" panose="02000500000000000000" pitchFamily="2" charset="-122"/>
                  <a:ea typeface="印品招牌体 中黑（非商用）" panose="02000500000000000000" pitchFamily="2" charset="-122"/>
                  <a:sym typeface="+mn-ea"/>
                </a:rPr>
                <a:t>编制事故应急处理预案的注意事项</a:t>
              </a:r>
            </a:p>
          </p:txBody>
        </p:sp>
        <p:cxnSp>
          <p:nvCxnSpPr>
            <p:cNvPr id="7" name="line01"/>
            <p:cNvCxnSpPr/>
            <p:nvPr/>
          </p:nvCxnSpPr>
          <p:spPr>
            <a:xfrm>
              <a:off x="13065" y="3615"/>
              <a:ext cx="1" cy="1"/>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9" name="line01"/>
            <p:cNvCxnSpPr/>
            <p:nvPr/>
          </p:nvCxnSpPr>
          <p:spPr>
            <a:xfrm>
              <a:off x="13065" y="3615"/>
              <a:ext cx="1" cy="1"/>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5">
            <a:extLst>
              <a:ext uri="{FF2B5EF4-FFF2-40B4-BE49-F238E27FC236}">
                <a16:creationId xmlns:a16="http://schemas.microsoft.com/office/drawing/2014/main" id="{BB5B1F7F-E92E-41E1-A1F0-0FECB8CB3523}"/>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4870" y="1021080"/>
            <a:ext cx="10220960" cy="1014730"/>
          </a:xfrm>
          <a:prstGeom prst="rect">
            <a:avLst/>
          </a:prstGeom>
        </p:spPr>
        <p:txBody>
          <a:bodyPr>
            <a:normAutofit/>
          </a:bodyPr>
          <a:lstStyle/>
          <a:p>
            <a:pPr marL="0" marR="0" lvl="0" indent="0" algn="just" defTabSz="914400" rtl="0" eaLnBrk="1" fontAlgn="base" latinLnBrk="0" hangingPunct="1">
              <a:lnSpc>
                <a:spcPct val="160000"/>
              </a:lnSpc>
              <a:spcBef>
                <a:spcPts val="0"/>
              </a:spcBef>
              <a:spcAft>
                <a:spcPct val="0"/>
              </a:spcAft>
              <a:buClrTx/>
              <a:buSzTx/>
              <a:buFont typeface="Wingdings" panose="05000000000000000000" pitchFamily="2" charset="2"/>
              <a:buNone/>
            </a:pPr>
            <a:r>
              <a:rPr kumimoji="1" lang="zh-CN" altLang="en-US" sz="1600" b="0" i="0" u="none" strike="noStrike" kern="1200" cap="none" spc="0" normalizeH="0" baseline="0" noProof="0" dirty="0">
                <a:ln>
                  <a:noFill/>
                </a:ln>
                <a:solidFill>
                  <a:srgbClr val="0F0F0F"/>
                </a:solidFill>
                <a:effectLst/>
                <a:uLnTx/>
                <a:uFillTx/>
                <a:latin typeface="思源黑体" panose="020B0500000000000000" pitchFamily="34" charset="-122"/>
                <a:ea typeface="思源黑体" panose="020B0500000000000000" pitchFamily="34" charset="-122"/>
                <a:cs typeface="+mn-cs"/>
                <a:sym typeface="+mn-ea"/>
              </a:rPr>
              <a:t>在重大危险源在事故分析的基础上，就可着手进行事故应急预案的编制，编制时应注意以下事项：</a:t>
            </a:r>
          </a:p>
        </p:txBody>
      </p:sp>
      <p:sp>
        <p:nvSpPr>
          <p:cNvPr id="3" name="矩形 2"/>
          <p:cNvSpPr/>
          <p:nvPr>
            <p:custDataLst>
              <p:tags r:id="rId2"/>
            </p:custDataLst>
          </p:nvPr>
        </p:nvSpPr>
        <p:spPr>
          <a:xfrm>
            <a:off x="985203" y="2381250"/>
            <a:ext cx="925195" cy="866140"/>
          </a:xfrm>
          <a:prstGeom prst="rect">
            <a:avLst/>
          </a:pr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40000"/>
                  <a:lumOff val="60000"/>
                </a:schemeClr>
              </a:solidFill>
            </a:endParaRPr>
          </a:p>
        </p:txBody>
      </p:sp>
      <p:sp>
        <p:nvSpPr>
          <p:cNvPr id="5" name="矩形 4"/>
          <p:cNvSpPr/>
          <p:nvPr>
            <p:custDataLst>
              <p:tags r:id="rId3"/>
            </p:custDataLst>
          </p:nvPr>
        </p:nvSpPr>
        <p:spPr>
          <a:xfrm>
            <a:off x="1910715" y="2381250"/>
            <a:ext cx="9236075" cy="866140"/>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文本框 16"/>
          <p:cNvSpPr txBox="1"/>
          <p:nvPr>
            <p:custDataLst>
              <p:tags r:id="rId4"/>
            </p:custDataLst>
          </p:nvPr>
        </p:nvSpPr>
        <p:spPr>
          <a:xfrm>
            <a:off x="2203450" y="2433320"/>
            <a:ext cx="8997315" cy="762000"/>
          </a:xfrm>
          <a:prstGeom prst="rect">
            <a:avLst/>
          </a:prstGeom>
        </p:spPr>
        <p:txBody>
          <a:bodyPr wrap="square" lIns="90000" tIns="46800" rIns="90000" bIns="46800" anchor="ctr" anchorCtr="0">
            <a:normAutofit/>
          </a:bodyPr>
          <a:lstStyle>
            <a:defPPr>
              <a:defRPr lang="zh-CN"/>
            </a:defPPr>
            <a:lvl1pPr>
              <a:defRPr sz="1400">
                <a:solidFill>
                  <a:prstClr val="white"/>
                </a:solidFill>
              </a:defRPr>
            </a:lvl1pPr>
          </a:lstStyle>
          <a:p>
            <a:pPr marL="0" indent="0" algn="l" fontAlgn="auto">
              <a:lnSpc>
                <a:spcPct val="120000"/>
              </a:lnSpc>
              <a:spcBef>
                <a:spcPts val="0"/>
              </a:spcBef>
              <a:spcAft>
                <a:spcPts val="0"/>
              </a:spcAft>
              <a:buSzPct val="100000"/>
            </a:pPr>
            <a:r>
              <a:rPr lang="zh-CN" altLang="en-US" sz="1600" spc="100">
                <a:solidFill>
                  <a:schemeClr val="tx1">
                    <a:lumMod val="85000"/>
                    <a:lumOff val="15000"/>
                  </a:schemeClr>
                </a:solidFill>
                <a:latin typeface="思源黑体" panose="020B0500000000000000" pitchFamily="34" charset="-122"/>
                <a:ea typeface="思源黑体" panose="020B0500000000000000" pitchFamily="34" charset="-122"/>
              </a:rPr>
              <a:t>对每一个重大危险源都应该编制一个现场事故应急处理预案</a:t>
            </a:r>
          </a:p>
        </p:txBody>
      </p:sp>
      <p:sp>
        <p:nvSpPr>
          <p:cNvPr id="8" name="矩形 7"/>
          <p:cNvSpPr/>
          <p:nvPr>
            <p:custDataLst>
              <p:tags r:id="rId5"/>
            </p:custDataLst>
          </p:nvPr>
        </p:nvSpPr>
        <p:spPr>
          <a:xfrm>
            <a:off x="985203" y="3703955"/>
            <a:ext cx="925195" cy="866140"/>
          </a:xfrm>
          <a:prstGeom prst="rect">
            <a:avLst/>
          </a:prstGeom>
          <a:solidFill>
            <a:srgbClr val="158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9" name="矩形 8"/>
          <p:cNvSpPr/>
          <p:nvPr>
            <p:custDataLst>
              <p:tags r:id="rId6"/>
            </p:custDataLst>
          </p:nvPr>
        </p:nvSpPr>
        <p:spPr>
          <a:xfrm>
            <a:off x="1910715" y="3703955"/>
            <a:ext cx="9236075" cy="866140"/>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ndParaRPr>
          </a:p>
        </p:txBody>
      </p:sp>
      <p:sp>
        <p:nvSpPr>
          <p:cNvPr id="18" name="文本框 17"/>
          <p:cNvSpPr txBox="1"/>
          <p:nvPr>
            <p:custDataLst>
              <p:tags r:id="rId7"/>
            </p:custDataLst>
          </p:nvPr>
        </p:nvSpPr>
        <p:spPr>
          <a:xfrm>
            <a:off x="2203450" y="3756025"/>
            <a:ext cx="8997315" cy="762000"/>
          </a:xfrm>
          <a:prstGeom prst="rect">
            <a:avLst/>
          </a:prstGeom>
        </p:spPr>
        <p:txBody>
          <a:bodyPr wrap="square" lIns="90000" tIns="46800" rIns="90000" bIns="46800" anchor="ctr" anchorCtr="0">
            <a:normAutofit/>
          </a:bodyPr>
          <a:lstStyle>
            <a:defPPr>
              <a:defRPr lang="zh-CN"/>
            </a:defPPr>
            <a:lvl1pPr>
              <a:defRPr sz="1400">
                <a:solidFill>
                  <a:prstClr val="white"/>
                </a:solidFill>
              </a:defRPr>
            </a:lvl1pPr>
          </a:lstStyle>
          <a:p>
            <a:pPr marL="0" lvl="0" indent="0" algn="l">
              <a:lnSpc>
                <a:spcPct val="120000"/>
              </a:lnSpc>
              <a:spcBef>
                <a:spcPts val="0"/>
              </a:spcBef>
              <a:spcAft>
                <a:spcPts val="0"/>
              </a:spcAft>
              <a:buSzPct val="100000"/>
              <a:buFontTx/>
            </a:pPr>
            <a:r>
              <a:rPr lang="zh-CN" altLang="en-US" sz="1600" spc="100" dirty="0">
                <a:solidFill>
                  <a:schemeClr val="tx1">
                    <a:lumMod val="85000"/>
                    <a:lumOff val="15000"/>
                  </a:schemeClr>
                </a:solidFill>
                <a:latin typeface="思源黑体" panose="020B0500000000000000" pitchFamily="34" charset="-122"/>
                <a:ea typeface="思源黑体" panose="020B0500000000000000" pitchFamily="34" charset="-122"/>
              </a:rPr>
              <a:t>企业应进行重大事故潜在后果的评估</a:t>
            </a:r>
          </a:p>
        </p:txBody>
      </p:sp>
      <p:sp>
        <p:nvSpPr>
          <p:cNvPr id="12" name="矩形 11"/>
          <p:cNvSpPr/>
          <p:nvPr>
            <p:custDataLst>
              <p:tags r:id="rId8"/>
            </p:custDataLst>
          </p:nvPr>
        </p:nvSpPr>
        <p:spPr>
          <a:xfrm>
            <a:off x="985838" y="5026660"/>
            <a:ext cx="925195" cy="866140"/>
          </a:xfrm>
          <a:prstGeom prst="rect">
            <a:avLst/>
          </a:prstGeom>
          <a:solidFill>
            <a:srgbClr val="26A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50000"/>
                </a:schemeClr>
              </a:solidFill>
            </a:endParaRPr>
          </a:p>
        </p:txBody>
      </p:sp>
      <p:sp>
        <p:nvSpPr>
          <p:cNvPr id="13" name="矩形 12"/>
          <p:cNvSpPr/>
          <p:nvPr>
            <p:custDataLst>
              <p:tags r:id="rId9"/>
            </p:custDataLst>
          </p:nvPr>
        </p:nvSpPr>
        <p:spPr>
          <a:xfrm>
            <a:off x="1910715" y="5026660"/>
            <a:ext cx="9307830" cy="866140"/>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文本框 18"/>
          <p:cNvSpPr txBox="1"/>
          <p:nvPr>
            <p:custDataLst>
              <p:tags r:id="rId10"/>
            </p:custDataLst>
          </p:nvPr>
        </p:nvSpPr>
        <p:spPr>
          <a:xfrm>
            <a:off x="2203450" y="5078730"/>
            <a:ext cx="8997315" cy="762000"/>
          </a:xfrm>
          <a:prstGeom prst="rect">
            <a:avLst/>
          </a:prstGeom>
        </p:spPr>
        <p:txBody>
          <a:bodyPr wrap="square" lIns="90000" tIns="46800" rIns="90000" bIns="46800" anchor="ctr" anchorCtr="0">
            <a:noAutofit/>
          </a:bodyPr>
          <a:lstStyle>
            <a:defPPr>
              <a:defRPr lang="zh-CN"/>
            </a:defPPr>
            <a:lvl1pPr>
              <a:defRPr sz="1400">
                <a:solidFill>
                  <a:prstClr val="white"/>
                </a:solidFill>
              </a:defRPr>
            </a:lvl1pPr>
          </a:lstStyle>
          <a:p>
            <a:pPr marL="0" lvl="0" indent="0" algn="l">
              <a:lnSpc>
                <a:spcPct val="120000"/>
              </a:lnSpc>
              <a:spcBef>
                <a:spcPts val="0"/>
              </a:spcBef>
              <a:spcAft>
                <a:spcPts val="0"/>
              </a:spcAft>
              <a:buSzPct val="100000"/>
              <a:buFontTx/>
            </a:pPr>
            <a:r>
              <a:rPr lang="zh-CN" altLang="en-US" sz="1600" spc="100">
                <a:solidFill>
                  <a:schemeClr val="tx1">
                    <a:lumMod val="85000"/>
                    <a:lumOff val="15000"/>
                  </a:schemeClr>
                </a:solidFill>
                <a:latin typeface="思源黑体" panose="020B0500000000000000" pitchFamily="34" charset="-122"/>
                <a:ea typeface="思源黑体" panose="020B0500000000000000" pitchFamily="34" charset="-122"/>
              </a:rPr>
              <a:t>对于一个只有简单装置的重大危险源，事故应急预案可安排工人在一旁观察并要求其在发生紧急情况时及时报告应急机构，由应急机构采取相应措施</a:t>
            </a:r>
          </a:p>
        </p:txBody>
      </p:sp>
      <p:sp>
        <p:nvSpPr>
          <p:cNvPr id="15" name="文本框 14"/>
          <p:cNvSpPr txBox="1"/>
          <p:nvPr>
            <p:custDataLst>
              <p:tags r:id="rId11"/>
            </p:custDataLst>
          </p:nvPr>
        </p:nvSpPr>
        <p:spPr>
          <a:xfrm>
            <a:off x="1200468" y="5106670"/>
            <a:ext cx="495935" cy="706755"/>
          </a:xfrm>
          <a:prstGeom prst="rect">
            <a:avLst/>
          </a:prstGeom>
          <a:noFill/>
        </p:spPr>
        <p:txBody>
          <a:bodyPr wrap="square" rtlCol="0">
            <a:normAutofit fontScale="97500"/>
          </a:bodyPr>
          <a:lstStyle/>
          <a:p>
            <a:r>
              <a:rPr lang="en-US" altLang="zh-CN" sz="4000" b="1">
                <a:solidFill>
                  <a:schemeClr val="bg1"/>
                </a:solidFill>
                <a:latin typeface="思源黑体 Medium" panose="020B0600000000000000" charset="-122"/>
                <a:ea typeface="思源黑体 Medium" panose="020B0600000000000000" charset="-122"/>
              </a:rPr>
              <a:t>3</a:t>
            </a:r>
          </a:p>
        </p:txBody>
      </p:sp>
      <p:sp>
        <p:nvSpPr>
          <p:cNvPr id="20" name="文本框 19"/>
          <p:cNvSpPr txBox="1"/>
          <p:nvPr>
            <p:custDataLst>
              <p:tags r:id="rId12"/>
            </p:custDataLst>
          </p:nvPr>
        </p:nvSpPr>
        <p:spPr>
          <a:xfrm>
            <a:off x="1200468" y="3783965"/>
            <a:ext cx="495935" cy="706755"/>
          </a:xfrm>
          <a:prstGeom prst="rect">
            <a:avLst/>
          </a:prstGeom>
          <a:noFill/>
        </p:spPr>
        <p:txBody>
          <a:bodyPr wrap="square" rtlCol="0">
            <a:normAutofit fontScale="97500"/>
          </a:bodyPr>
          <a:lstStyle/>
          <a:p>
            <a:r>
              <a:rPr lang="en-US" altLang="zh-CN" sz="4000" b="1">
                <a:solidFill>
                  <a:schemeClr val="bg1"/>
                </a:solidFill>
                <a:latin typeface="思源黑体 Medium" panose="020B0600000000000000" charset="-122"/>
                <a:ea typeface="思源黑体 Medium" panose="020B0600000000000000" charset="-122"/>
              </a:rPr>
              <a:t>2</a:t>
            </a:r>
          </a:p>
        </p:txBody>
      </p:sp>
      <p:sp>
        <p:nvSpPr>
          <p:cNvPr id="21" name="文本框 20"/>
          <p:cNvSpPr txBox="1"/>
          <p:nvPr>
            <p:custDataLst>
              <p:tags r:id="rId13"/>
            </p:custDataLst>
          </p:nvPr>
        </p:nvSpPr>
        <p:spPr>
          <a:xfrm>
            <a:off x="1200468" y="2461260"/>
            <a:ext cx="495935" cy="706755"/>
          </a:xfrm>
          <a:prstGeom prst="rect">
            <a:avLst/>
          </a:prstGeom>
          <a:noFill/>
        </p:spPr>
        <p:txBody>
          <a:bodyPr wrap="square" rtlCol="0">
            <a:normAutofit fontScale="97500"/>
          </a:bodyPr>
          <a:lstStyle/>
          <a:p>
            <a:r>
              <a:rPr lang="en-US" altLang="zh-CN" sz="4000" b="1">
                <a:solidFill>
                  <a:schemeClr val="bg1"/>
                </a:solidFill>
                <a:latin typeface="思源黑体 Medium" panose="020B0600000000000000" charset="-122"/>
                <a:ea typeface="思源黑体 Medium" panose="020B0600000000000000" charset="-122"/>
              </a:rPr>
              <a:t>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BE84DCE2-6053-4201-AF5F-4CC4904BAF4E}"/>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矩形 202"/>
          <p:cNvSpPr/>
          <p:nvPr>
            <p:custDataLst>
              <p:tags r:id="rId1"/>
            </p:custDataLst>
          </p:nvPr>
        </p:nvSpPr>
        <p:spPr>
          <a:xfrm>
            <a:off x="1211580" y="1809115"/>
            <a:ext cx="10003790" cy="4382770"/>
          </a:xfrm>
          <a:prstGeom prst="rect">
            <a:avLst/>
          </a:prstGeom>
          <a:solidFill>
            <a:srgbClr val="2C7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04" name="矩形 203"/>
          <p:cNvSpPr/>
          <p:nvPr>
            <p:custDataLst>
              <p:tags r:id="rId2"/>
            </p:custDataLst>
          </p:nvPr>
        </p:nvSpPr>
        <p:spPr>
          <a:xfrm>
            <a:off x="1362075" y="1996440"/>
            <a:ext cx="9703435" cy="3972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205" name="任意多边形: 形状 6"/>
          <p:cNvSpPr/>
          <p:nvPr>
            <p:custDataLst>
              <p:tags r:id="rId3"/>
            </p:custDataLst>
          </p:nvPr>
        </p:nvSpPr>
        <p:spPr>
          <a:xfrm>
            <a:off x="1355090" y="1809115"/>
            <a:ext cx="713740" cy="504825"/>
          </a:xfrm>
          <a:custGeom>
            <a:avLst/>
            <a:gdLst>
              <a:gd name="connsiteX0" fmla="*/ 0 w 675503"/>
              <a:gd name="connsiteY0" fmla="*/ 0 h 675503"/>
              <a:gd name="connsiteX1" fmla="*/ 675503 w 675503"/>
              <a:gd name="connsiteY1" fmla="*/ 0 h 675503"/>
              <a:gd name="connsiteX2" fmla="*/ 0 w 675503"/>
              <a:gd name="connsiteY2" fmla="*/ 675503 h 675503"/>
            </a:gdLst>
            <a:ahLst/>
            <a:cxnLst>
              <a:cxn ang="0">
                <a:pos x="connsiteX0" y="connsiteY0"/>
              </a:cxn>
              <a:cxn ang="0">
                <a:pos x="connsiteX1" y="connsiteY1"/>
              </a:cxn>
              <a:cxn ang="0">
                <a:pos x="connsiteX2" y="connsiteY2"/>
              </a:cxn>
            </a:cxnLst>
            <a:rect l="l" t="t" r="r" b="b"/>
            <a:pathLst>
              <a:path w="675503" h="675503">
                <a:moveTo>
                  <a:pt x="0" y="0"/>
                </a:moveTo>
                <a:lnTo>
                  <a:pt x="675503" y="0"/>
                </a:lnTo>
                <a:cubicBezTo>
                  <a:pt x="675503" y="373070"/>
                  <a:pt x="373070" y="675503"/>
                  <a:pt x="0" y="675503"/>
                </a:cubicBezTo>
                <a:close/>
              </a:path>
            </a:pathLst>
          </a:custGeom>
          <a:solidFill>
            <a:srgbClr val="26A03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panose="020B0500000000000000" pitchFamily="34" charset="-122"/>
              <a:ea typeface="思源黑体" panose="020B0500000000000000" pitchFamily="34" charset="-122"/>
            </a:endParaRPr>
          </a:p>
        </p:txBody>
      </p:sp>
      <p:sp>
        <p:nvSpPr>
          <p:cNvPr id="27" name="文本框 26"/>
          <p:cNvSpPr txBox="1"/>
          <p:nvPr/>
        </p:nvSpPr>
        <p:spPr>
          <a:xfrm>
            <a:off x="919480" y="682489"/>
            <a:ext cx="10354310" cy="787652"/>
          </a:xfrm>
          <a:prstGeom prst="rect">
            <a:avLst/>
          </a:prstGeom>
          <a:noFill/>
        </p:spPr>
        <p:txBody>
          <a:bodyPr wrap="square" rtlCol="0">
            <a:spAutoFit/>
          </a:bodyPr>
          <a:lstStyle/>
          <a:p>
            <a:pPr fontAlgn="auto">
              <a:lnSpc>
                <a:spcPct val="150000"/>
              </a:lnSpc>
            </a:pPr>
            <a:r>
              <a:rPr lang="zh-CN" altLang="en-US" sz="1600" dirty="0">
                <a:latin typeface="思源黑体" panose="020B0500000000000000" pitchFamily="34" charset="-122"/>
                <a:ea typeface="思源黑体" panose="020B0500000000000000" pitchFamily="34" charset="-122"/>
                <a:cs typeface="思源黑体" panose="020B0500000000000000" pitchFamily="34" charset="-122"/>
                <a:sym typeface="+mn-ea"/>
              </a:rPr>
              <a:t>4</a:t>
            </a:r>
            <a:r>
              <a:rPr lang="en-US" altLang="zh-CN" sz="1600" dirty="0">
                <a:latin typeface="思源黑体" panose="020B0500000000000000" pitchFamily="34" charset="-122"/>
                <a:ea typeface="思源黑体" panose="020B0500000000000000" pitchFamily="34" charset="-122"/>
                <a:cs typeface="思源黑体" panose="020B0500000000000000" pitchFamily="34" charset="-122"/>
                <a:sym typeface="+mn-ea"/>
              </a:rPr>
              <a:t>.</a:t>
            </a:r>
            <a:r>
              <a:rPr lang="zh-CN" altLang="en-US" sz="1600" dirty="0">
                <a:latin typeface="思源黑体" panose="020B0500000000000000" pitchFamily="34" charset="-122"/>
                <a:ea typeface="思源黑体" panose="020B0500000000000000" pitchFamily="34" charset="-122"/>
                <a:cs typeface="思源黑体" panose="020B0500000000000000" pitchFamily="34" charset="-122"/>
                <a:sym typeface="+mn-ea"/>
              </a:rPr>
              <a:t>对于具有复杂设施的重大危险源，事故应急处理预案就应更具体，应充分考虑每一个可能发生的重大危险，以及他们之间可能的相互作用，还应包括以下内容：</a:t>
            </a:r>
          </a:p>
        </p:txBody>
      </p:sp>
      <p:sp>
        <p:nvSpPr>
          <p:cNvPr id="207" name="Title 6"/>
          <p:cNvSpPr txBox="1"/>
          <p:nvPr>
            <p:custDataLst>
              <p:tags r:id="rId4"/>
            </p:custDataLst>
          </p:nvPr>
        </p:nvSpPr>
        <p:spPr>
          <a:xfrm>
            <a:off x="1630680" y="2151244"/>
            <a:ext cx="8931275" cy="3484031"/>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355600" lvl="0" indent="-355600" algn="l" fontAlgn="ctr">
              <a:lnSpc>
                <a:spcPct val="130000"/>
              </a:lnSpc>
              <a:spcBef>
                <a:spcPts val="1200"/>
              </a:spcBef>
              <a:spcAft>
                <a:spcPts val="0"/>
              </a:spcAft>
              <a:buSzPct val="100000"/>
              <a:buFont typeface="Wingdings" panose="05000000000000000000" charset="0"/>
              <a:buChar char="m"/>
            </a:pPr>
            <a:r>
              <a:rPr lang="zh-CN" altLang="en-US" spc="160" dirty="0">
                <a:solidFill>
                  <a:schemeClr val="tx1">
                    <a:lumMod val="75000"/>
                    <a:lumOff val="25000"/>
                  </a:schemeClr>
                </a:solidFill>
                <a:uFillTx/>
                <a:latin typeface="思源黑体" panose="020B0500000000000000" pitchFamily="34" charset="-122"/>
                <a:ea typeface="思源黑体" panose="020B0500000000000000" pitchFamily="34" charset="-122"/>
                <a:sym typeface="+mn-ea"/>
              </a:rPr>
              <a:t>对潜在事故危险的性质和规模及紧急情况发生时的可能关系进行预测和评估</a:t>
            </a:r>
          </a:p>
          <a:p>
            <a:pPr marL="355600" lvl="0" indent="-355600" algn="l" fontAlgn="ctr">
              <a:lnSpc>
                <a:spcPct val="130000"/>
              </a:lnSpc>
              <a:spcBef>
                <a:spcPts val="1200"/>
              </a:spcBef>
              <a:spcAft>
                <a:spcPts val="0"/>
              </a:spcAft>
              <a:buSzPct val="100000"/>
              <a:buFont typeface="Wingdings" panose="05000000000000000000" charset="0"/>
              <a:buChar char="m"/>
            </a:pPr>
            <a:r>
              <a:rPr lang="zh-CN" altLang="en-US" spc="160" dirty="0">
                <a:solidFill>
                  <a:schemeClr val="tx1">
                    <a:lumMod val="75000"/>
                    <a:lumOff val="25000"/>
                  </a:schemeClr>
                </a:solidFill>
                <a:uFillTx/>
                <a:latin typeface="思源黑体" panose="020B0500000000000000" pitchFamily="34" charset="-122"/>
                <a:ea typeface="思源黑体" panose="020B0500000000000000" pitchFamily="34" charset="-122"/>
                <a:sym typeface="+mn-ea"/>
              </a:rPr>
              <a:t>制订与场外事故应急处理预案实施机构进行联系的计划，包括与紧急救援服务机构的联系</a:t>
            </a:r>
          </a:p>
          <a:p>
            <a:pPr marL="355600" lvl="0" indent="-355600" algn="l" fontAlgn="ctr">
              <a:lnSpc>
                <a:spcPct val="130000"/>
              </a:lnSpc>
              <a:spcBef>
                <a:spcPts val="1200"/>
              </a:spcBef>
              <a:spcAft>
                <a:spcPts val="0"/>
              </a:spcAft>
              <a:buSzPct val="100000"/>
              <a:buFont typeface="Wingdings" panose="05000000000000000000" charset="0"/>
              <a:buChar char="m"/>
            </a:pPr>
            <a:r>
              <a:rPr lang="zh-CN" altLang="en-US" spc="160" dirty="0">
                <a:solidFill>
                  <a:schemeClr val="tx1">
                    <a:lumMod val="75000"/>
                    <a:lumOff val="25000"/>
                  </a:schemeClr>
                </a:solidFill>
                <a:uFillTx/>
                <a:latin typeface="思源黑体" panose="020B0500000000000000" pitchFamily="34" charset="-122"/>
                <a:ea typeface="思源黑体" panose="020B0500000000000000" pitchFamily="34" charset="-122"/>
                <a:sym typeface="+mn-ea"/>
              </a:rPr>
              <a:t>在存在重大危险实施的危险源内外，报警和通讯联络的步骤</a:t>
            </a:r>
          </a:p>
          <a:p>
            <a:pPr marL="355600" lvl="0" indent="-355600" algn="l" fontAlgn="ctr">
              <a:lnSpc>
                <a:spcPct val="130000"/>
              </a:lnSpc>
              <a:spcBef>
                <a:spcPts val="1200"/>
              </a:spcBef>
              <a:spcAft>
                <a:spcPts val="0"/>
              </a:spcAft>
              <a:buSzPct val="100000"/>
              <a:buFont typeface="Wingdings" panose="05000000000000000000" charset="0"/>
              <a:buChar char="m"/>
            </a:pPr>
            <a:r>
              <a:rPr lang="zh-CN" altLang="en-US" spc="160" dirty="0">
                <a:solidFill>
                  <a:schemeClr val="tx1">
                    <a:lumMod val="75000"/>
                    <a:lumOff val="25000"/>
                  </a:schemeClr>
                </a:solidFill>
                <a:uFillTx/>
                <a:latin typeface="思源黑体" panose="020B0500000000000000" pitchFamily="34" charset="-122"/>
                <a:ea typeface="思源黑体" panose="020B0500000000000000" pitchFamily="34" charset="-122"/>
                <a:sym typeface="+mn-ea"/>
              </a:rPr>
              <a:t>任命现场事故的管理者和现场主要管理者，并确定他们的主要责任和义务</a:t>
            </a:r>
          </a:p>
          <a:p>
            <a:pPr marL="355600" lvl="0" indent="-355600" algn="l" fontAlgn="ctr">
              <a:lnSpc>
                <a:spcPct val="130000"/>
              </a:lnSpc>
              <a:spcBef>
                <a:spcPts val="1200"/>
              </a:spcBef>
              <a:spcAft>
                <a:spcPts val="0"/>
              </a:spcAft>
              <a:buSzPct val="100000"/>
              <a:buFont typeface="Wingdings" panose="05000000000000000000" charset="0"/>
              <a:buChar char="m"/>
            </a:pPr>
            <a:r>
              <a:rPr lang="zh-CN" altLang="en-US" spc="160" dirty="0">
                <a:solidFill>
                  <a:schemeClr val="tx1">
                    <a:lumMod val="75000"/>
                    <a:lumOff val="25000"/>
                  </a:schemeClr>
                </a:solidFill>
                <a:uFillTx/>
                <a:latin typeface="思源黑体" panose="020B0500000000000000" pitchFamily="34" charset="-122"/>
                <a:ea typeface="思源黑体" panose="020B0500000000000000" pitchFamily="34" charset="-122"/>
                <a:sym typeface="+mn-ea"/>
              </a:rPr>
              <a:t>确定应急控制中心的地点和组成</a:t>
            </a:r>
          </a:p>
          <a:p>
            <a:pPr marL="355600" lvl="0" indent="-355600" algn="l" fontAlgn="ctr">
              <a:lnSpc>
                <a:spcPct val="130000"/>
              </a:lnSpc>
              <a:spcBef>
                <a:spcPts val="1200"/>
              </a:spcBef>
              <a:spcAft>
                <a:spcPts val="0"/>
              </a:spcAft>
              <a:buSzPct val="100000"/>
              <a:buFont typeface="Wingdings" panose="05000000000000000000" charset="0"/>
              <a:buChar char="m"/>
            </a:pPr>
            <a:r>
              <a:rPr lang="zh-CN" altLang="en-US" spc="160" dirty="0">
                <a:solidFill>
                  <a:schemeClr val="tx1">
                    <a:lumMod val="75000"/>
                    <a:lumOff val="25000"/>
                  </a:schemeClr>
                </a:solidFill>
                <a:uFillTx/>
                <a:latin typeface="思源黑体" panose="020B0500000000000000" pitchFamily="34" charset="-122"/>
                <a:ea typeface="思源黑体" panose="020B0500000000000000" pitchFamily="34" charset="-122"/>
                <a:sym typeface="+mn-ea"/>
              </a:rPr>
              <a:t>在事故发生后，现场工人的行动步骤、撤离程序等</a:t>
            </a:r>
          </a:p>
          <a:p>
            <a:pPr marL="355600" lvl="0" indent="-355600" algn="l" fontAlgn="ctr">
              <a:lnSpc>
                <a:spcPct val="130000"/>
              </a:lnSpc>
              <a:spcBef>
                <a:spcPts val="1200"/>
              </a:spcBef>
              <a:spcAft>
                <a:spcPts val="0"/>
              </a:spcAft>
              <a:buSzPct val="100000"/>
              <a:buFont typeface="Wingdings" panose="05000000000000000000" charset="0"/>
              <a:buChar char="m"/>
            </a:pPr>
            <a:r>
              <a:rPr lang="zh-CN" altLang="en-US" spc="160" dirty="0">
                <a:solidFill>
                  <a:schemeClr val="tx1">
                    <a:lumMod val="75000"/>
                    <a:lumOff val="25000"/>
                  </a:schemeClr>
                </a:solidFill>
                <a:uFillTx/>
                <a:latin typeface="思源黑体" panose="020B0500000000000000" pitchFamily="34" charset="-122"/>
                <a:ea typeface="思源黑体" panose="020B0500000000000000" pitchFamily="34" charset="-122"/>
                <a:sym typeface="+mn-ea"/>
              </a:rPr>
              <a:t>在事故发生后，事故现场外工人和其他人的行为规定</a:t>
            </a:r>
          </a:p>
        </p:txBody>
      </p:sp>
      <p:sp>
        <p:nvSpPr>
          <p:cNvPr id="2" name="任意多边形: 形状 6"/>
          <p:cNvSpPr/>
          <p:nvPr>
            <p:custDataLst>
              <p:tags r:id="rId5"/>
            </p:custDataLst>
          </p:nvPr>
        </p:nvSpPr>
        <p:spPr>
          <a:xfrm rot="10800000">
            <a:off x="10344785" y="5509260"/>
            <a:ext cx="713740" cy="504825"/>
          </a:xfrm>
          <a:custGeom>
            <a:avLst/>
            <a:gdLst>
              <a:gd name="connsiteX0" fmla="*/ 0 w 675503"/>
              <a:gd name="connsiteY0" fmla="*/ 0 h 675503"/>
              <a:gd name="connsiteX1" fmla="*/ 675503 w 675503"/>
              <a:gd name="connsiteY1" fmla="*/ 0 h 675503"/>
              <a:gd name="connsiteX2" fmla="*/ 0 w 675503"/>
              <a:gd name="connsiteY2" fmla="*/ 675503 h 675503"/>
            </a:gdLst>
            <a:ahLst/>
            <a:cxnLst>
              <a:cxn ang="0">
                <a:pos x="connsiteX0" y="connsiteY0"/>
              </a:cxn>
              <a:cxn ang="0">
                <a:pos x="connsiteX1" y="connsiteY1"/>
              </a:cxn>
              <a:cxn ang="0">
                <a:pos x="connsiteX2" y="connsiteY2"/>
              </a:cxn>
            </a:cxnLst>
            <a:rect l="l" t="t" r="r" b="b"/>
            <a:pathLst>
              <a:path w="675503" h="675503">
                <a:moveTo>
                  <a:pt x="0" y="0"/>
                </a:moveTo>
                <a:lnTo>
                  <a:pt x="675503" y="0"/>
                </a:lnTo>
                <a:cubicBezTo>
                  <a:pt x="675503" y="373070"/>
                  <a:pt x="373070" y="675503"/>
                  <a:pt x="0" y="675503"/>
                </a:cubicBezTo>
                <a:close/>
              </a:path>
            </a:pathLst>
          </a:custGeom>
          <a:solidFill>
            <a:srgbClr val="26A03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思源黑体" panose="020B0500000000000000" pitchFamily="34" charset="-122"/>
              <a:ea typeface="思源黑体" panose="020B05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3F5B0BEC-5D5D-462B-97B0-5ACA2C116C8D}"/>
              </a:ext>
            </a:extLst>
          </p:cNvPr>
          <p:cNvSpPr/>
          <p:nvPr/>
        </p:nvSpPr>
        <p:spPr>
          <a:xfrm>
            <a:off x="457200" y="304800"/>
            <a:ext cx="11239500" cy="6242620"/>
          </a:xfrm>
          <a:prstGeom prst="roundRect">
            <a:avLst>
              <a:gd name="adj" fmla="val 32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custDataLst>
              <p:tags r:id="rId2"/>
            </p:custDataLst>
          </p:nvPr>
        </p:nvSpPr>
        <p:spPr>
          <a:xfrm>
            <a:off x="962025" y="1485900"/>
            <a:ext cx="8463915" cy="1240790"/>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0" marR="0" lvl="0" indent="0" algn="ctr" defTabSz="914400" rtl="0" eaLnBrk="1" fontAlgn="auto" latinLnBrk="0" hangingPunct="1">
              <a:lnSpc>
                <a:spcPct val="120000"/>
              </a:lnSpc>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8968740" y="1742440"/>
            <a:ext cx="2308225" cy="733425"/>
            <a:chOff x="14244" y="2744"/>
            <a:chExt cx="4158" cy="1155"/>
          </a:xfrm>
          <a:solidFill>
            <a:srgbClr val="26A038"/>
          </a:solidFill>
        </p:grpSpPr>
        <p:sp>
          <p:nvSpPr>
            <p:cNvPr id="39" name="Rectangle 10"/>
            <p:cNvSpPr/>
            <p:nvPr>
              <p:custDataLst>
                <p:tags r:id="rId14"/>
              </p:custDataLst>
            </p:nvPr>
          </p:nvSpPr>
          <p:spPr>
            <a:xfrm>
              <a:off x="14648" y="2745"/>
              <a:ext cx="3754" cy="1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0" marR="0" lvl="0" indent="0" algn="ctr" defTabSz="913765" rtl="0" eaLnBrk="1" fontAlgn="auto" latinLnBrk="0" hangingPunct="1">
                <a:lnSpc>
                  <a:spcPct val="12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 name="Isosceles Triangle 11"/>
            <p:cNvSpPr/>
            <p:nvPr>
              <p:custDataLst>
                <p:tags r:id="rId15"/>
              </p:custDataLst>
            </p:nvPr>
          </p:nvSpPr>
          <p:spPr>
            <a:xfrm rot="16200000">
              <a:off x="13869" y="3119"/>
              <a:ext cx="1154" cy="4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marL="0" marR="0" lvl="0" indent="0" algn="ctr" defTabSz="913765" rtl="0" eaLnBrk="1" fontAlgn="auto" latinLnBrk="0" hangingPunct="1">
                <a:lnSpc>
                  <a:spcPct val="14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custDataLst>
                <p:tags r:id="rId16"/>
              </p:custDataLst>
            </p:nvPr>
          </p:nvSpPr>
          <p:spPr>
            <a:xfrm>
              <a:off x="15170" y="2801"/>
              <a:ext cx="2709" cy="1041"/>
            </a:xfrm>
            <a:prstGeom prst="rect">
              <a:avLst/>
            </a:prstGeom>
            <a:grpFill/>
          </p:spPr>
          <p:txBody>
            <a:bodyPr wrap="square" rtlCol="0" anchor="ctr" anchorCtr="1">
              <a:noAutofit/>
            </a:bodyPr>
            <a:lstStyle/>
            <a:p>
              <a:pPr marL="0" marR="0" lvl="0" indent="0" algn="ctr" defTabSz="914400" rtl="0" eaLnBrk="1" fontAlgn="auto" latinLnBrk="0" hangingPunct="1">
                <a:lnSpc>
                  <a:spcPct val="120000"/>
                </a:lnSpc>
                <a:buClrTx/>
                <a:buSzTx/>
                <a:buFontTx/>
                <a:buNone/>
              </a:pPr>
              <a:r>
                <a:rPr kumimoji="0" lang="en-US" altLang="zh-CN" sz="3600" b="1" i="0" u="none" strike="noStrike" kern="1200" cap="none" spc="300" normalizeH="0" noProof="0">
                  <a:ln>
                    <a:noFill/>
                  </a:ln>
                  <a:solidFill>
                    <a:schemeClr val="bg1"/>
                  </a:solidFill>
                  <a:effectLst/>
                  <a:uLnTx/>
                  <a:uFillTx/>
                  <a:latin typeface="思源黑体 Medium" panose="020B0600000000000000" charset="-122"/>
                  <a:ea typeface="思源黑体 Medium" panose="020B0600000000000000" charset="-122"/>
                  <a:sym typeface="Arial" panose="020B0604020202020204" pitchFamily="34" charset="0"/>
                </a:rPr>
                <a:t>4</a:t>
              </a:r>
            </a:p>
          </p:txBody>
        </p:sp>
      </p:grpSp>
      <p:sp>
        <p:nvSpPr>
          <p:cNvPr id="7" name="文本框 6"/>
          <p:cNvSpPr txBox="1"/>
          <p:nvPr>
            <p:custDataLst>
              <p:tags r:id="rId3"/>
            </p:custDataLst>
          </p:nvPr>
        </p:nvSpPr>
        <p:spPr>
          <a:xfrm>
            <a:off x="962025" y="1479550"/>
            <a:ext cx="7895590" cy="1247775"/>
          </a:xfrm>
          <a:prstGeom prst="rect">
            <a:avLst/>
          </a:prstGeom>
          <a:noFill/>
        </p:spPr>
        <p:txBody>
          <a:bodyPr wrap="square" rtlCol="0" anchor="ctr">
            <a:noAutofit/>
          </a:bodyPr>
          <a:lstStyle/>
          <a:p>
            <a:pPr marL="0" marR="0" lvl="0" indent="0" algn="l" defTabSz="914400" rtl="0" eaLnBrk="1" fontAlgn="auto" latinLnBrk="0" hangingPunct="1">
              <a:lnSpc>
                <a:spcPct val="120000"/>
              </a:lnSpc>
              <a:spcBef>
                <a:spcPts val="0"/>
              </a:spcBef>
              <a:spcAft>
                <a:spcPts val="0"/>
              </a:spcAft>
              <a:buSzPct val="100000"/>
              <a:buFontTx/>
              <a:buNone/>
            </a:pPr>
            <a:r>
              <a:rPr kumimoji="0" lang="zh-CN" altLang="en-US" sz="1600" b="0" i="0" kern="1200" cap="none" spc="150" normalizeH="0" noProof="0" dirty="0">
                <a:ln>
                  <a:noFill/>
                </a:ln>
                <a:solidFill>
                  <a:schemeClr val="tx1">
                    <a:lumMod val="75000"/>
                    <a:lumOff val="25000"/>
                  </a:schemeClr>
                </a:solidFill>
                <a:effectLst/>
                <a:latin typeface="思源黑体" panose="020B0500000000000000" pitchFamily="34" charset="-122"/>
                <a:ea typeface="思源黑体" panose="020B0500000000000000" pitchFamily="34" charset="-122"/>
              </a:rPr>
              <a:t>在存在危险设施的危险源内外，应制定事故现场的的工人应采取的紧急补救措施。特别应包括在突发事件发生初期能采取的紧急措施，如紧急停车等</a:t>
            </a:r>
          </a:p>
        </p:txBody>
      </p:sp>
      <p:sp>
        <p:nvSpPr>
          <p:cNvPr id="48" name="矩形 47"/>
          <p:cNvSpPr/>
          <p:nvPr>
            <p:custDataLst>
              <p:tags r:id="rId4"/>
            </p:custDataLst>
          </p:nvPr>
        </p:nvSpPr>
        <p:spPr>
          <a:xfrm>
            <a:off x="962025" y="2956560"/>
            <a:ext cx="8463915" cy="984250"/>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0" marR="0" lvl="0" indent="0" algn="ctr" defTabSz="914400" rtl="0" eaLnBrk="1" fontAlgn="auto" latinLnBrk="0" hangingPunct="1">
              <a:lnSpc>
                <a:spcPct val="120000"/>
              </a:lnSpc>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8968740" y="3048635"/>
            <a:ext cx="2308860" cy="732790"/>
            <a:chOff x="14244" y="4801"/>
            <a:chExt cx="4158" cy="1154"/>
          </a:xfrm>
          <a:solidFill>
            <a:srgbClr val="15843B"/>
          </a:solidFill>
        </p:grpSpPr>
        <p:sp>
          <p:nvSpPr>
            <p:cNvPr id="34" name="Rectangle 9"/>
            <p:cNvSpPr/>
            <p:nvPr>
              <p:custDataLst>
                <p:tags r:id="rId11"/>
              </p:custDataLst>
            </p:nvPr>
          </p:nvSpPr>
          <p:spPr>
            <a:xfrm>
              <a:off x="14648" y="4801"/>
              <a:ext cx="3754" cy="1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0" marR="0" lvl="0" indent="0" algn="ctr" defTabSz="913765" rtl="0" eaLnBrk="1" fontAlgn="auto" latinLnBrk="0" hangingPunct="1">
                <a:lnSpc>
                  <a:spcPct val="12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6" name="Isosceles Triangle 12"/>
            <p:cNvSpPr/>
            <p:nvPr>
              <p:custDataLst>
                <p:tags r:id="rId12"/>
              </p:custDataLst>
            </p:nvPr>
          </p:nvSpPr>
          <p:spPr>
            <a:xfrm rot="16200000">
              <a:off x="13869" y="5176"/>
              <a:ext cx="1154" cy="4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marL="0" marR="0" lvl="0" indent="0" algn="ctr" defTabSz="913765" rtl="0" eaLnBrk="1" fontAlgn="auto" latinLnBrk="0" hangingPunct="1">
                <a:lnSpc>
                  <a:spcPct val="14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0" name="文本框 49"/>
            <p:cNvSpPr txBox="1"/>
            <p:nvPr>
              <p:custDataLst>
                <p:tags r:id="rId13"/>
              </p:custDataLst>
            </p:nvPr>
          </p:nvSpPr>
          <p:spPr>
            <a:xfrm>
              <a:off x="15170" y="4853"/>
              <a:ext cx="2709" cy="1049"/>
            </a:xfrm>
            <a:prstGeom prst="rect">
              <a:avLst/>
            </a:prstGeom>
            <a:grpFill/>
          </p:spPr>
          <p:txBody>
            <a:bodyPr wrap="square" rtlCol="0" anchor="ctr" anchorCtr="1">
              <a:noAutofit/>
            </a:bodyPr>
            <a:lstStyle/>
            <a:p>
              <a:pPr marL="0" marR="0" lvl="0" indent="0" algn="ctr" defTabSz="914400" rtl="0" eaLnBrk="1" fontAlgn="auto" latinLnBrk="0" hangingPunct="1">
                <a:lnSpc>
                  <a:spcPct val="120000"/>
                </a:lnSpc>
                <a:buClrTx/>
                <a:buSzTx/>
                <a:buFontTx/>
                <a:buNone/>
              </a:pPr>
              <a:r>
                <a:rPr kumimoji="0" lang="en-US" altLang="zh-CN" sz="3600" b="1" i="0" u="none" strike="noStrike" kern="1200" cap="none" spc="300" normalizeH="0" noProof="0">
                  <a:ln>
                    <a:noFill/>
                  </a:ln>
                  <a:solidFill>
                    <a:schemeClr val="bg1"/>
                  </a:solidFill>
                  <a:effectLst/>
                  <a:uLnTx/>
                  <a:uFillTx/>
                  <a:latin typeface="思源黑体 Medium" panose="020B0600000000000000" charset="-122"/>
                  <a:ea typeface="思源黑体 Medium" panose="020B0600000000000000" charset="-122"/>
                  <a:sym typeface="Arial" panose="020B0604020202020204" pitchFamily="34" charset="0"/>
                </a:rPr>
                <a:t>5</a:t>
              </a:r>
            </a:p>
          </p:txBody>
        </p:sp>
      </p:grpSp>
      <p:sp>
        <p:nvSpPr>
          <p:cNvPr id="52" name="文本框 51"/>
          <p:cNvSpPr txBox="1"/>
          <p:nvPr>
            <p:custDataLst>
              <p:tags r:id="rId5"/>
            </p:custDataLst>
          </p:nvPr>
        </p:nvSpPr>
        <p:spPr>
          <a:xfrm>
            <a:off x="962025" y="2726690"/>
            <a:ext cx="7992745" cy="1443990"/>
          </a:xfrm>
          <a:prstGeom prst="rect">
            <a:avLst/>
          </a:prstGeom>
          <a:noFill/>
        </p:spPr>
        <p:txBody>
          <a:bodyPr wrap="square" rtlCol="0" anchor="ctr">
            <a:noAutofit/>
          </a:bodyPr>
          <a:lstStyle/>
          <a:p>
            <a:pPr marL="0" marR="0" lvl="0" indent="0" algn="l" defTabSz="914400" rtl="0" eaLnBrk="1" fontAlgn="auto" latinLnBrk="0" hangingPunct="1">
              <a:lnSpc>
                <a:spcPct val="120000"/>
              </a:lnSpc>
              <a:spcBef>
                <a:spcPts val="0"/>
              </a:spcBef>
              <a:spcAft>
                <a:spcPts val="0"/>
              </a:spcAft>
              <a:buSzPct val="100000"/>
              <a:buFontTx/>
              <a:buNone/>
            </a:pPr>
            <a:r>
              <a:rPr kumimoji="0" lang="zh-CN" altLang="en-US" sz="1600" b="0" i="0" kern="1200" cap="none" spc="150" normalizeH="0" noProof="0">
                <a:ln>
                  <a:noFill/>
                </a:ln>
                <a:solidFill>
                  <a:schemeClr val="tx1">
                    <a:lumMod val="75000"/>
                    <a:lumOff val="25000"/>
                  </a:schemeClr>
                </a:solidFill>
                <a:effectLst/>
                <a:latin typeface="思源黑体" panose="020B0500000000000000" pitchFamily="34" charset="-122"/>
                <a:ea typeface="思源黑体" panose="020B0500000000000000" pitchFamily="34" charset="-122"/>
              </a:rPr>
              <a:t>预案应包含召集危险源其他部位或非现场的主要人员到达事故现场的规定</a:t>
            </a:r>
          </a:p>
        </p:txBody>
      </p:sp>
      <p:sp>
        <p:nvSpPr>
          <p:cNvPr id="27" name="矩形 26"/>
          <p:cNvSpPr/>
          <p:nvPr>
            <p:custDataLst>
              <p:tags r:id="rId6"/>
            </p:custDataLst>
          </p:nvPr>
        </p:nvSpPr>
        <p:spPr>
          <a:xfrm>
            <a:off x="962025" y="4306570"/>
            <a:ext cx="8463915" cy="924560"/>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0" marR="0" lvl="0" indent="0" algn="ctr" defTabSz="914400" rtl="0" eaLnBrk="1" fontAlgn="auto" latinLnBrk="0" hangingPunct="1">
              <a:lnSpc>
                <a:spcPct val="120000"/>
              </a:lnSpc>
              <a:buClrTx/>
              <a:buSzTx/>
              <a:buFontTx/>
              <a:buNone/>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8968740" y="4354195"/>
            <a:ext cx="2308860" cy="732790"/>
            <a:chOff x="14244" y="6857"/>
            <a:chExt cx="4157" cy="1154"/>
          </a:xfrm>
          <a:solidFill>
            <a:srgbClr val="26A038"/>
          </a:solidFill>
        </p:grpSpPr>
        <p:sp>
          <p:nvSpPr>
            <p:cNvPr id="30" name="Rectangle 10"/>
            <p:cNvSpPr/>
            <p:nvPr>
              <p:custDataLst>
                <p:tags r:id="rId8"/>
              </p:custDataLst>
            </p:nvPr>
          </p:nvSpPr>
          <p:spPr>
            <a:xfrm>
              <a:off x="14647" y="6857"/>
              <a:ext cx="3754" cy="1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marL="0" marR="0" lvl="0" indent="0" algn="ctr" defTabSz="913765" rtl="0" eaLnBrk="1" fontAlgn="auto" latinLnBrk="0" hangingPunct="1">
                <a:lnSpc>
                  <a:spcPct val="12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Isosceles Triangle 11"/>
            <p:cNvSpPr/>
            <p:nvPr>
              <p:custDataLst>
                <p:tags r:id="rId9"/>
              </p:custDataLst>
            </p:nvPr>
          </p:nvSpPr>
          <p:spPr>
            <a:xfrm rot="16200000">
              <a:off x="13869" y="7232"/>
              <a:ext cx="1154" cy="4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25000" lnSpcReduction="20000"/>
            </a:bodyPr>
            <a:lstStyle/>
            <a:p>
              <a:pPr marL="0" marR="0" lvl="0" indent="0" algn="ctr" defTabSz="913765" rtl="0" eaLnBrk="1" fontAlgn="auto" latinLnBrk="0" hangingPunct="1">
                <a:lnSpc>
                  <a:spcPct val="140000"/>
                </a:lnSpc>
                <a:buClrTx/>
                <a:buSzTx/>
                <a:buFontTx/>
                <a:buNone/>
              </a:pPr>
              <a:endParaRPr kumimoji="0" lang="id-ID" sz="135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32"/>
            <p:cNvSpPr txBox="1"/>
            <p:nvPr>
              <p:custDataLst>
                <p:tags r:id="rId10"/>
              </p:custDataLst>
            </p:nvPr>
          </p:nvSpPr>
          <p:spPr>
            <a:xfrm>
              <a:off x="15170" y="6913"/>
              <a:ext cx="2709" cy="1041"/>
            </a:xfrm>
            <a:prstGeom prst="rect">
              <a:avLst/>
            </a:prstGeom>
            <a:grpFill/>
          </p:spPr>
          <p:txBody>
            <a:bodyPr wrap="square" rtlCol="0" anchor="ctr" anchorCtr="1">
              <a:noAutofit/>
            </a:bodyPr>
            <a:lstStyle/>
            <a:p>
              <a:pPr marL="0" marR="0" lvl="0" indent="0" algn="ctr" defTabSz="914400" rtl="0" eaLnBrk="1" fontAlgn="auto" latinLnBrk="0" hangingPunct="1">
                <a:lnSpc>
                  <a:spcPct val="120000"/>
                </a:lnSpc>
                <a:buClrTx/>
                <a:buSzTx/>
                <a:buFontTx/>
                <a:buNone/>
              </a:pPr>
              <a:r>
                <a:rPr kumimoji="0" lang="en-US" altLang="zh-CN" sz="3600" b="1" i="0" u="none" strike="noStrike" kern="1200" cap="none" spc="300" normalizeH="0" noProof="0">
                  <a:ln>
                    <a:noFill/>
                  </a:ln>
                  <a:solidFill>
                    <a:schemeClr val="bg1"/>
                  </a:solidFill>
                  <a:effectLst/>
                  <a:uLnTx/>
                  <a:uFillTx/>
                  <a:latin typeface="思源黑体 Medium" panose="020B0600000000000000" charset="-122"/>
                  <a:ea typeface="思源黑体 Medium" panose="020B0600000000000000" charset="-122"/>
                  <a:sym typeface="Arial" panose="020B0604020202020204" pitchFamily="34" charset="0"/>
                </a:rPr>
                <a:t>6</a:t>
              </a:r>
            </a:p>
          </p:txBody>
        </p:sp>
      </p:grpSp>
      <p:sp>
        <p:nvSpPr>
          <p:cNvPr id="36" name="文本框 35"/>
          <p:cNvSpPr txBox="1"/>
          <p:nvPr>
            <p:custDataLst>
              <p:tags r:id="rId7"/>
            </p:custDataLst>
          </p:nvPr>
        </p:nvSpPr>
        <p:spPr>
          <a:xfrm>
            <a:off x="962660" y="4170680"/>
            <a:ext cx="7895590" cy="1169035"/>
          </a:xfrm>
          <a:prstGeom prst="rect">
            <a:avLst/>
          </a:prstGeom>
          <a:noFill/>
        </p:spPr>
        <p:txBody>
          <a:bodyPr wrap="square" rtlCol="0" anchor="ctr">
            <a:noAutofit/>
          </a:bodyPr>
          <a:lstStyle/>
          <a:p>
            <a:pPr marL="0" marR="0" lvl="0" indent="0" algn="l" defTabSz="914400" rtl="0" eaLnBrk="1" fontAlgn="auto" latinLnBrk="0" hangingPunct="1">
              <a:lnSpc>
                <a:spcPct val="120000"/>
              </a:lnSpc>
              <a:spcBef>
                <a:spcPts val="0"/>
              </a:spcBef>
              <a:spcAft>
                <a:spcPts val="0"/>
              </a:spcAft>
              <a:buSzPct val="100000"/>
              <a:buFontTx/>
              <a:buNone/>
            </a:pPr>
            <a:r>
              <a:rPr kumimoji="0" lang="zh-CN" altLang="en-US" sz="1600" b="0" i="0" kern="1200" cap="none" spc="150" normalizeH="0" noProof="0">
                <a:ln>
                  <a:noFill/>
                </a:ln>
                <a:solidFill>
                  <a:schemeClr val="tx1">
                    <a:lumMod val="75000"/>
                    <a:lumOff val="25000"/>
                  </a:schemeClr>
                </a:solidFill>
                <a:effectLst/>
                <a:latin typeface="思源黑体" panose="020B0500000000000000" pitchFamily="34" charset="-122"/>
                <a:ea typeface="思源黑体" panose="020B0500000000000000" pitchFamily="34" charset="-122"/>
              </a:rPr>
              <a:t>企业应确保事故应急处理预案所需的人员和应急物资等能及时、迅速达到或供应</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362"/>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945_5*l_h_i*1_2_2"/>
  <p:tag name="KSO_WM_TEMPLATE_CATEGORY" val="diagram"/>
  <p:tag name="KSO_WM_TEMPLATE_INDEX" val="20198945"/>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 name="KSO_WM_UNIT_USESOURCEFORMAT_APPLY" val="0"/>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198945_5*l_h_i*1_5_2"/>
  <p:tag name="KSO_WM_TEMPLATE_CATEGORY" val="diagram"/>
  <p:tag name="KSO_WM_TEMPLATE_INDEX" val="20198945"/>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0"/>
</p:tagLst>
</file>

<file path=ppt/tags/tag102.xml><?xml version="1.0" encoding="utf-8"?>
<p:tagLst xmlns:a="http://schemas.openxmlformats.org/drawingml/2006/main" xmlns:r="http://schemas.openxmlformats.org/officeDocument/2006/relationships" xmlns:p="http://schemas.openxmlformats.org/presentationml/2006/main">
  <p:tag name="KSO_WM_UNIT_VALUE" val="64*93"/>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198945_5*l_h_x*1_1_1"/>
  <p:tag name="KSO_WM_TEMPLATE_CATEGORY" val="diagram"/>
  <p:tag name="KSO_WM_TEMPLATE_INDEX" val="2019894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98945_5*l_h_i*1_1_1"/>
  <p:tag name="KSO_WM_TEMPLATE_CATEGORY" val="diagram"/>
  <p:tag name="KSO_WM_TEMPLATE_INDEX" val="20198945"/>
  <p:tag name="KSO_WM_UNIT_LAYERLEVEL" val="1_1_1"/>
  <p:tag name="KSO_WM_TAG_VERSION" val="1.0"/>
  <p:tag name="KSO_WM_BEAUTIFY_FLAG" val="#wm#"/>
  <p:tag name="KSO_WM_UNIT_LINE_FORE_SCHEMECOLOR_INDEX" val="5"/>
  <p:tag name="KSO_WM_UNIT_LINE_FILL_TYPE" val="2"/>
  <p:tag name="KSO_WM_UNIT_TEXT_FILL_FORE_SCHEMECOLOR_INDEX" val="13"/>
  <p:tag name="KSO_WM_UNIT_TEXT_FILL_TYPE" val="1"/>
  <p:tag name="KSO_WM_UNIT_USESOURCEFORMAT_APPLY" val="0"/>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98945_5*l_h_i*1_2_1"/>
  <p:tag name="KSO_WM_TEMPLATE_CATEGORY" val="diagram"/>
  <p:tag name="KSO_WM_TEMPLATE_INDEX" val="20198945"/>
  <p:tag name="KSO_WM_UNIT_LAYERLEVEL" val="1_1_1"/>
  <p:tag name="KSO_WM_TAG_VERSION" val="1.0"/>
  <p:tag name="KSO_WM_BEAUTIFY_FLAG" val="#wm#"/>
  <p:tag name="KSO_WM_UNIT_LINE_FORE_SCHEMECOLOR_INDEX" val="8"/>
  <p:tag name="KSO_WM_UNIT_LINE_FILL_TYPE" val="2"/>
  <p:tag name="KSO_WM_UNIT_TEXT_FILL_FORE_SCHEMECOLOR_INDEX" val="13"/>
  <p:tag name="KSO_WM_UNIT_TEXT_FILL_TYPE" val="1"/>
  <p:tag name="KSO_WM_UNIT_USESOURCEFORMAT_APPLY" val="0"/>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98945_5*l_h_i*1_4_1"/>
  <p:tag name="KSO_WM_TEMPLATE_CATEGORY" val="diagram"/>
  <p:tag name="KSO_WM_TEMPLATE_INDEX" val="20198945"/>
  <p:tag name="KSO_WM_UNIT_LAYERLEVEL" val="1_1_1"/>
  <p:tag name="KSO_WM_TAG_VERSION" val="1.0"/>
  <p:tag name="KSO_WM_BEAUTIFY_FLAG" val="#wm#"/>
  <p:tag name="KSO_WM_UNIT_LINE_FORE_SCHEMECOLOR_INDEX" val="10"/>
  <p:tag name="KSO_WM_UNIT_LINE_FILL_TYPE" val="2"/>
  <p:tag name="KSO_WM_UNIT_TEXT_FILL_FORE_SCHEMECOLOR_INDEX" val="13"/>
  <p:tag name="KSO_WM_UNIT_TEXT_FILL_TYPE" val="1"/>
  <p:tag name="KSO_WM_UNIT_USESOURCEFORMAT_APPLY" val="0"/>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98945_5*l_h_i*1_3_1"/>
  <p:tag name="KSO_WM_TEMPLATE_CATEGORY" val="diagram"/>
  <p:tag name="KSO_WM_TEMPLATE_INDEX" val="20198945"/>
  <p:tag name="KSO_WM_UNIT_LAYERLEVEL" val="1_1_1"/>
  <p:tag name="KSO_WM_TAG_VERSION" val="1.0"/>
  <p:tag name="KSO_WM_BEAUTIFY_FLAG" val="#wm#"/>
  <p:tag name="KSO_WM_UNIT_LINE_FORE_SCHEMECOLOR_INDEX" val="6"/>
  <p:tag name="KSO_WM_UNIT_LINE_FILL_TYPE" val="2"/>
  <p:tag name="KSO_WM_UNIT_TEXT_FILL_FORE_SCHEMECOLOR_INDEX" val="13"/>
  <p:tag name="KSO_WM_UNIT_TEXT_FILL_TYPE" val="1"/>
  <p:tag name="KSO_WM_UNIT_USESOURCEFORMAT_APPLY" val="0"/>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198945_5*l_h_i*1_5_1"/>
  <p:tag name="KSO_WM_TEMPLATE_CATEGORY" val="diagram"/>
  <p:tag name="KSO_WM_TEMPLATE_INDEX" val="20198945"/>
  <p:tag name="KSO_WM_UNIT_LAYERLEVEL" val="1_1_1"/>
  <p:tag name="KSO_WM_TAG_VERSION" val="1.0"/>
  <p:tag name="KSO_WM_BEAUTIFY_FLAG" val="#wm#"/>
  <p:tag name="KSO_WM_UNIT_LINE_FORE_SCHEMECOLOR_INDEX" val="7"/>
  <p:tag name="KSO_WM_UNIT_LINE_FILL_TYPE" val="2"/>
  <p:tag name="KSO_WM_UNIT_TEXT_FILL_FORE_SCHEMECOLOR_INDEX" val="13"/>
  <p:tag name="KSO_WM_UNIT_TEXT_FILL_TYPE" val="1"/>
  <p:tag name="KSO_WM_UNIT_USESOURCEFORMAT_APPLY" val="0"/>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198945_5*l_h_i*1_6_1"/>
  <p:tag name="KSO_WM_TEMPLATE_CATEGORY" val="diagram"/>
  <p:tag name="KSO_WM_TEMPLATE_INDEX" val="20198945"/>
  <p:tag name="KSO_WM_UNIT_LAYERLEVEL" val="1_1_1"/>
  <p:tag name="KSO_WM_TAG_VERSION" val="1.0"/>
  <p:tag name="KSO_WM_BEAUTIFY_FLAG" val="#wm#"/>
  <p:tag name="KSO_WM_UNIT_LINE_FORE_SCHEMECOLOR_INDEX" val="9"/>
  <p:tag name="KSO_WM_UNIT_LINE_FILL_TYPE" val="2"/>
  <p:tag name="KSO_WM_UNIT_TEXT_FILL_FORE_SCHEMECOLOR_INDEX" val="13"/>
  <p:tag name="KSO_WM_UNIT_TEXT_FILL_TYPE" val="1"/>
  <p:tag name="KSO_WM_UNIT_USESOURCEFORMAT_APPLY" val="0"/>
</p:tagLst>
</file>

<file path=ppt/tags/tag109.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198945_5*l_h_f*1_6_1"/>
  <p:tag name="KSO_WM_TEMPLATE_CATEGORY" val="diagram"/>
  <p:tag name="KSO_WM_TEMPLATE_INDEX" val="2019894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98945_5*l_h_f*1_5_1"/>
  <p:tag name="KSO_WM_TEMPLATE_CATEGORY" val="diagram"/>
  <p:tag name="KSO_WM_TEMPLATE_INDEX" val="2019894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0"/>
</p:tagLst>
</file>

<file path=ppt/tags/tag111.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945_5*l_h_f*1_4_1"/>
  <p:tag name="KSO_WM_TEMPLATE_CATEGORY" val="diagram"/>
  <p:tag name="KSO_WM_TEMPLATE_INDEX" val="2019894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0"/>
</p:tagLst>
</file>

<file path=ppt/tags/tag112.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45_5*l_h_f*1_3_1"/>
  <p:tag name="KSO_WM_TEMPLATE_CATEGORY" val="diagram"/>
  <p:tag name="KSO_WM_TEMPLATE_INDEX" val="2019894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0"/>
</p:tagLst>
</file>

<file path=ppt/tags/tag113.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45_5*l_h_f*1_2_1"/>
  <p:tag name="KSO_WM_TEMPLATE_CATEGORY" val="diagram"/>
  <p:tag name="KSO_WM_TEMPLATE_INDEX" val="2019894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0"/>
</p:tagLst>
</file>

<file path=ppt/tags/tag114.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45_5*l_h_f*1_1_1"/>
  <p:tag name="KSO_WM_TEMPLATE_CATEGORY" val="diagram"/>
  <p:tag name="KSO_WM_TEMPLATE_INDEX" val="20198945"/>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0"/>
</p:tagLst>
</file>

<file path=ppt/tags/tag115.xml><?xml version="1.0" encoding="utf-8"?>
<p:tagLst xmlns:a="http://schemas.openxmlformats.org/drawingml/2006/main" xmlns:r="http://schemas.openxmlformats.org/officeDocument/2006/relationships" xmlns:p="http://schemas.openxmlformats.org/presentationml/2006/main">
  <p:tag name="KSO_WM_UNIT_VALUE" val="64*64"/>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98945_5*l_h_x*1_2_1"/>
  <p:tag name="KSO_WM_TEMPLATE_CATEGORY" val="diagram"/>
  <p:tag name="KSO_WM_TEMPLATE_INDEX" val="2019894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Lst>
</file>

<file path=ppt/tags/tag116.xml><?xml version="1.0" encoding="utf-8"?>
<p:tagLst xmlns:a="http://schemas.openxmlformats.org/drawingml/2006/main" xmlns:r="http://schemas.openxmlformats.org/officeDocument/2006/relationships" xmlns:p="http://schemas.openxmlformats.org/presentationml/2006/main">
  <p:tag name="KSO_WM_UNIT_VALUE" val="64*55"/>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98945_5*l_h_x*1_4_1"/>
  <p:tag name="KSO_WM_TEMPLATE_CATEGORY" val="diagram"/>
  <p:tag name="KSO_WM_TEMPLATE_INDEX" val="2019894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Lst>
</file>

<file path=ppt/tags/tag117.xml><?xml version="1.0" encoding="utf-8"?>
<p:tagLst xmlns:a="http://schemas.openxmlformats.org/drawingml/2006/main" xmlns:r="http://schemas.openxmlformats.org/officeDocument/2006/relationships" xmlns:p="http://schemas.openxmlformats.org/presentationml/2006/main">
  <p:tag name="KSO_WM_UNIT_VALUE" val="64*57"/>
  <p:tag name="KSO_WM_UNIT_HIGHLIGHT" val="0"/>
  <p:tag name="KSO_WM_UNIT_COMPATIBLE" val="0"/>
  <p:tag name="KSO_WM_UNIT_DIAGRAM_ISNUMVISUAL" val="0"/>
  <p:tag name="KSO_WM_UNIT_DIAGRAM_ISREFERUNIT" val="0"/>
  <p:tag name="KSO_WM_DIAGRAM_GROUP_CODE" val="l1-1"/>
  <p:tag name="KSO_WM_UNIT_TYPE" val="l_h_x"/>
  <p:tag name="KSO_WM_UNIT_INDEX" val="1_6_1"/>
  <p:tag name="KSO_WM_UNIT_ID" val="diagram20198945_5*l_h_x*1_6_1"/>
  <p:tag name="KSO_WM_TEMPLATE_CATEGORY" val="diagram"/>
  <p:tag name="KSO_WM_TEMPLATE_INDEX" val="2019894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Lst>
</file>

<file path=ppt/tags/tag118.xml><?xml version="1.0" encoding="utf-8"?>
<p:tagLst xmlns:a="http://schemas.openxmlformats.org/drawingml/2006/main" xmlns:r="http://schemas.openxmlformats.org/officeDocument/2006/relationships" xmlns:p="http://schemas.openxmlformats.org/presentationml/2006/main">
  <p:tag name="KSO_WM_UNIT_VALUE" val="64*65"/>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198945_5*l_h_x*1_5_1"/>
  <p:tag name="KSO_WM_TEMPLATE_CATEGORY" val="diagram"/>
  <p:tag name="KSO_WM_TEMPLATE_INDEX" val="2019894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Lst>
</file>

<file path=ppt/tags/tag119.xml><?xml version="1.0" encoding="utf-8"?>
<p:tagLst xmlns:a="http://schemas.openxmlformats.org/drawingml/2006/main" xmlns:r="http://schemas.openxmlformats.org/officeDocument/2006/relationships" xmlns:p="http://schemas.openxmlformats.org/presentationml/2006/main">
  <p:tag name="KSO_WM_UNIT_VALUE" val="64*64"/>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198945_5*l_h_x*1_3_1"/>
  <p:tag name="KSO_WM_TEMPLATE_CATEGORY" val="diagram"/>
  <p:tag name="KSO_WM_TEMPLATE_INDEX" val="20198945"/>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TEMPLATE_SUBCATEGORY" val="0"/>
  <p:tag name="KSO_WM_SLIDE_ITEM_CNT" val="0"/>
  <p:tag name="KSO_WM_SLIDE_INDEX" val="7"/>
  <p:tag name="KSO_WM_TAG_VERSION" val="1.0"/>
  <p:tag name="KSO_WM_BEAUTIFY_FLAG" val="#wm#"/>
  <p:tag name="KSO_WM_SLIDE_LAYOUT" val="a_e"/>
  <p:tag name="KSO_WM_SLIDE_LAYOUT_CNT" val="1_1"/>
  <p:tag name="KSO_WM_SLIDE_TYPE" val="sectionTitle"/>
  <p:tag name="KSO_WM_SLIDE_SUBTYPE" val="pureTxt"/>
  <p:tag name="KSO_WM_TEMPLATE_MASTER_TYPE" val="1"/>
  <p:tag name="KSO_WM_TEMPLATE_COLOR_TYPE" val="1"/>
  <p:tag name="KSO_WM_TEMPLATE_CATEGORY" val="custom"/>
  <p:tag name="KSO_WM_TEMPLATE_INDEX" val="20205362"/>
  <p:tag name="KSO_WM_SLIDE_ID" val="custom20205362_7"/>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4"/>
  <p:tag name="KSO_WM_UNIT_TYPE" val="e"/>
  <p:tag name="KSO_WM_UNIT_INDEX" val="1"/>
  <p:tag name="KSO_WM_UNIT_PRESET_TEXT" val="第一章节"/>
  <p:tag name="KSO_WM_TEMPLATE_CATEGORY" val="custom"/>
  <p:tag name="KSO_WM_TEMPLATE_INDEX" val="20205362"/>
  <p:tag name="KSO_WM_UNIT_ID" val="custom20205362_7*e*1"/>
  <p:tag name="KSO_WM_UNIT_TEXT_FILL_FORE_SCHEMECOLOR_INDEX_BRIGHTNESS" val="0.15"/>
  <p:tag name="KSO_WM_UNIT_TEXT_FILL_FORE_SCHEMECOLOR_INDEX" val="13"/>
  <p:tag name="KSO_WM_UNIT_TEXT_FILL_TYPE" val="1"/>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2"/>
  <p:tag name="KSO_WM_UNIT_TYPE" val="i"/>
  <p:tag name="KSO_WM_UNIT_INDEX" val="2"/>
  <p:tag name="KSO_WM_UNIT_LINE_FORE_SCHEMECOLOR_INDEX_BRIGHTNESS" val="0"/>
  <p:tag name="KSO_WM_UNIT_LINE_FORE_SCHEMECOLOR_INDEX" val="5"/>
  <p:tag name="KSO_WM_UNIT_LINE_FILL_TYPE" val="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3"/>
  <p:tag name="KSO_WM_UNIT_TYPE" val="i"/>
  <p:tag name="KSO_WM_UNIT_INDEX" val="3"/>
  <p:tag name="KSO_WM_UNIT_LINE_FORE_SCHEMECOLOR_INDEX_BRIGHTNESS" val="0"/>
  <p:tag name="KSO_WM_UNIT_LINE_FORE_SCHEMECOLOR_INDEX" val="5"/>
  <p:tag name="KSO_WM_UNIT_LINE_FILL_TYPE" val="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1"/>
  <p:tag name="KSO_WM_UNIT_TYPE" val="i"/>
  <p:tag name="KSO_WM_UNIT_INDEX" val="1"/>
  <p:tag name="KSO_WM_UNIT_TEXT_FILL_FORE_SCHEMECOLOR_INDEX_BRIGHTNESS" val="0.15"/>
  <p:tag name="KSO_WM_UNIT_TEXT_FILL_FORE_SCHEMECOLOR_INDEX" val="13"/>
  <p:tag name="KSO_WM_UNIT_TEXT_FILL_TYPE" val="1"/>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单击此处添加标题"/>
  <p:tag name="KSO_WM_TEMPLATE_CATEGORY" val="custom"/>
  <p:tag name="KSO_WM_TEMPLATE_INDEX" val="20205362"/>
  <p:tag name="KSO_WM_UNIT_ID" val="custom20205362_7*a*1"/>
  <p:tag name="KSO_WM_UNIT_ISNUMDGMTITLE" val="0"/>
  <p:tag name="KSO_WM_UNIT_TEXT_FILL_FORE_SCHEMECOLOR_INDEX_BRIGHTNESS" val="0.15"/>
  <p:tag name="KSO_WM_UNIT_TEXT_FILL_FORE_SCHEMECOLOR_INDEX" val="13"/>
  <p:tag name="KSO_WM_UNIT_TEXT_FILL_TYPE" val="1"/>
</p:tagLst>
</file>

<file path=ppt/tags/tag126.xml><?xml version="1.0" encoding="utf-8"?>
<p:tagLst xmlns:a="http://schemas.openxmlformats.org/drawingml/2006/main" xmlns:r="http://schemas.openxmlformats.org/officeDocument/2006/relationships" xmlns:p="http://schemas.openxmlformats.org/presentationml/2006/main">
  <p:tag name="KSO_WM_UNIT_TEXTBOXSTYLE_GUID" val="{b19af579-55e5-45ae-a299-407ba75a3229}"/>
</p:tagLst>
</file>

<file path=ppt/tags/tag127.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PRESET_TEXT" val="点击此处添加正文，文字是您思想的提炼。&#10;为了演示发布的良好效果，请言简意赅的阐述您的观点。&#10;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44*f*1"/>
  <p:tag name="KSO_WM_TEMPLATE_CATEGORY" val="mixed"/>
  <p:tag name="KSO_WM_TEMPLATE_INDEX" val="20201941"/>
  <p:tag name="KSO_WM_UNIT_LAYERLEVEL" val="1"/>
  <p:tag name="KSO_WM_TAG_VERSION" val="1.0"/>
  <p:tag name="KSO_WM_BEAUTIFY_FLAG" val="#wm#"/>
  <p:tag name="KSO_WM_UNIT_TEXTBOXSTYLE_GUID" val="{b19af579-55e5-45ae-a299-407ba75a3229}"/>
  <p:tag name="KSO_WM_UNIT_TEXTBOXSTYLE_TEMPLATEID" val="3135234"/>
  <p:tag name="KSO_WM_UNIT_TEXTBOXSTYLE_TYPE" val="8"/>
</p:tagLst>
</file>

<file path=ppt/tags/tag128.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9.60001"/>
  <p:tag name="KSO_WM_UNIT_TEXTBOXSTYLE_ADJUSTTOP" val="0_-17.2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1"/>
  <p:tag name="KSO_WM_UNIT_ID" val="mixed20201941_44*i*1"/>
  <p:tag name="KSO_WM_TEMPLATE_CATEGORY" val="mixed"/>
  <p:tag name="KSO_WM_TEMPLATE_INDEX" val="20201941"/>
  <p:tag name="KSO_WM_UNIT_LAYERLEVEL" val="1"/>
  <p:tag name="KSO_WM_TAG_VERSION" val="1.0"/>
  <p:tag name="KSO_WM_BEAUTIFY_FLAG" val="#wm#"/>
  <p:tag name="KSO_WM_UNIT_TEXTBOXSTYLE_GUID" val="{b19af579-55e5-45ae-a299-407ba75a3229}"/>
</p:tagLst>
</file>

<file path=ppt/tags/tag129.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5.15001"/>
  <p:tag name="KSO_WM_UNIT_TEXTBOXSTYLE_ADJUSTTOP" val="0_-23.5"/>
  <p:tag name="KSO_WM_UNIT_TEXTBOXSTYLE_ADJUSTWIDTH" val="100_50.30002"/>
  <p:tag name="KSO_WM_UNIT_TEXTBOXSTYLE_ADJUSTHEIGTH" val="100_46.95"/>
  <p:tag name="KSO_WM_UNIT_HIGHLIGHT" val="0"/>
  <p:tag name="KSO_WM_UNIT_COMPATIBLE" val="0"/>
  <p:tag name="KSO_WM_UNIT_DIAGRAM_ISNUMVISUAL" val="0"/>
  <p:tag name="KSO_WM_UNIT_DIAGRAM_ISREFERUNIT" val="0"/>
  <p:tag name="KSO_WM_UNIT_TYPE" val="i"/>
  <p:tag name="KSO_WM_UNIT_INDEX" val="2"/>
  <p:tag name="KSO_WM_UNIT_ID" val="mixed20201941_44*i*2"/>
  <p:tag name="KSO_WM_TEMPLATE_CATEGORY" val="mixed"/>
  <p:tag name="KSO_WM_TEMPLATE_INDEX" val="20201941"/>
  <p:tag name="KSO_WM_UNIT_LAYERLEVEL" val="1"/>
  <p:tag name="KSO_WM_TAG_VERSION" val="1.0"/>
  <p:tag name="KSO_WM_BEAUTIFY_FLAG" val="#wm#"/>
  <p:tag name="KSO_WM_UNIT_TEXTBOXSTYLE_GUID" val="{b19af579-55e5-45ae-a299-407ba75a3229}"/>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36.07503"/>
  <p:tag name="KSO_WM_UNIT_TEXTBOXSTYLE_ADJUSTTOP" val="0_-34.05"/>
  <p:tag name="KSO_WM_UNIT_HIGHLIGHT" val="0"/>
  <p:tag name="KSO_WM_UNIT_COMPATIBLE" val="0"/>
  <p:tag name="KSO_WM_UNIT_DIAGRAM_ISNUMVISUAL" val="0"/>
  <p:tag name="KSO_WM_UNIT_DIAGRAM_ISREFERUNIT" val="0"/>
  <p:tag name="KSO_WM_UNIT_TYPE" val="i"/>
  <p:tag name="KSO_WM_UNIT_INDEX" val="1"/>
  <p:tag name="KSO_WM_UNIT_ID" val="mixed20201941_121*i*1"/>
  <p:tag name="KSO_WM_TEMPLATE_CATEGORY" val="mixed"/>
  <p:tag name="KSO_WM_TEMPLATE_INDEX" val="20201941"/>
  <p:tag name="KSO_WM_UNIT_LAYERLEVEL" val="1"/>
  <p:tag name="KSO_WM_TAG_VERSION" val="1.0"/>
  <p:tag name="KSO_WM_BEAUTIFY_FLAG" val="#wm#"/>
  <p:tag name="KSO_WM_UNIT_TEXTBOXSTYLE_GUID" val="{77e29d2d-33b7-4e69-b9f3-49b63d81693d}"/>
</p:tagLst>
</file>

<file path=ppt/tags/tag13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0_-3.975037"/>
  <p:tag name="KSO_WM_UNIT_TEXTBOXSTYLE_ADJUSTTOP" val="100_-6.900314"/>
  <p:tag name="KSO_WM_UNIT_HIGHLIGHT" val="0"/>
  <p:tag name="KSO_WM_UNIT_COMPATIBLE" val="0"/>
  <p:tag name="KSO_WM_UNIT_DIAGRAM_ISNUMVISUAL" val="0"/>
  <p:tag name="KSO_WM_UNIT_DIAGRAM_ISREFERUNIT" val="0"/>
  <p:tag name="KSO_WM_UNIT_TYPE" val="i"/>
  <p:tag name="KSO_WM_UNIT_INDEX" val="2"/>
  <p:tag name="KSO_WM_UNIT_ID" val="mixed20201941_121*i*2"/>
  <p:tag name="KSO_WM_TEMPLATE_CATEGORY" val="mixed"/>
  <p:tag name="KSO_WM_TEMPLATE_INDEX" val="20201941"/>
  <p:tag name="KSO_WM_UNIT_LAYERLEVEL" val="1"/>
  <p:tag name="KSO_WM_TAG_VERSION" val="1.0"/>
  <p:tag name="KSO_WM_BEAUTIFY_FLAG" val="#wm#"/>
  <p:tag name="KSO_WM_UNIT_TEXTBOXSTYLE_GUID" val="{77e29d2d-33b7-4e69-b9f3-49b63d81693d}"/>
</p:tagLst>
</file>

<file path=ppt/tags/tag132.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36.07503"/>
  <p:tag name="KSO_WM_UNIT_TEXTBOXSTYLE_ADJUSTTOP" val="0_-34.05"/>
  <p:tag name="KSO_WM_UNIT_TEXTBOXSTYLE_ADJUSTWIDTH" val="100_72.10001"/>
  <p:tag name="KSO_WM_UNIT_TEXTBOXSTYLE_ADJUSTHEIGTH" val="100_67.14999"/>
  <p:tag name="KSO_WM_UNIT_HIGHLIGHT" val="0"/>
  <p:tag name="KSO_WM_UNIT_COMPATIBLE" val="0"/>
  <p:tag name="KSO_WM_UNIT_DIAGRAM_ISNUMVISUAL" val="0"/>
  <p:tag name="KSO_WM_UNIT_DIAGRAM_ISREFERUNIT" val="0"/>
  <p:tag name="KSO_WM_UNIT_TYPE" val="i"/>
  <p:tag name="KSO_WM_UNIT_INDEX" val="3"/>
  <p:tag name="KSO_WM_UNIT_ID" val="mixed20201941_121*i*3"/>
  <p:tag name="KSO_WM_TEMPLATE_CATEGORY" val="mixed"/>
  <p:tag name="KSO_WM_TEMPLATE_INDEX" val="20201941"/>
  <p:tag name="KSO_WM_UNIT_LAYERLEVEL" val="1"/>
  <p:tag name="KSO_WM_TAG_VERSION" val="1.0"/>
  <p:tag name="KSO_WM_BEAUTIFY_FLAG" val="#wm#"/>
  <p:tag name="KSO_WM_UNIT_TEXTBOXSTYLE_GUID" val="{77e29d2d-33b7-4e69-b9f3-49b63d81693d}"/>
</p:tagLst>
</file>

<file path=ppt/tags/tag133.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5.07503"/>
  <p:tag name="KSO_WM_UNIT_TEXTBOXSTYLE_ADJUSTTOP" val="0_-24"/>
  <p:tag name="KSO_WM_UNIT_TEXTBOXSTYLE_ADJUSTWIDTH" val="100_50.14999"/>
  <p:tag name="KSO_WM_UNIT_TEXTBOXSTYLE_ADJUSTHEIGTH" val="100_47.95"/>
  <p:tag name="KSO_WM_UNIT_HIGHLIGHT" val="0"/>
  <p:tag name="KSO_WM_UNIT_COMPATIBLE" val="0"/>
  <p:tag name="KSO_WM_UNIT_DIAGRAM_ISNUMVISUAL" val="0"/>
  <p:tag name="KSO_WM_UNIT_DIAGRAM_ISREFERUNIT" val="0"/>
  <p:tag name="KSO_WM_UNIT_TYPE" val="i"/>
  <p:tag name="KSO_WM_UNIT_INDEX" val="4"/>
  <p:tag name="KSO_WM_UNIT_ID" val="mixed20201941_121*i*4"/>
  <p:tag name="KSO_WM_TEMPLATE_CATEGORY" val="mixed"/>
  <p:tag name="KSO_WM_TEMPLATE_INDEX" val="20201941"/>
  <p:tag name="KSO_WM_UNIT_LAYERLEVEL" val="1"/>
  <p:tag name="KSO_WM_TAG_VERSION" val="1.0"/>
  <p:tag name="KSO_WM_BEAUTIFY_FLAG" val="#wm#"/>
  <p:tag name="KSO_WM_UNIT_TEXTBOXSTYLE_GUID" val="{77e29d2d-33b7-4e69-b9f3-49b63d81693d}"/>
</p:tagLst>
</file>

<file path=ppt/tags/tag134.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PRESET_TEXT" val="点击此处添加正文，文字是您思想的提炼。&#10;为了演示发布的良好效果，请言简意赅的阐述您的观点。&#10;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121*f*1"/>
  <p:tag name="KSO_WM_TEMPLATE_CATEGORY" val="mixed"/>
  <p:tag name="KSO_WM_TEMPLATE_INDEX" val="20201941"/>
  <p:tag name="KSO_WM_UNIT_LAYERLEVEL" val="1"/>
  <p:tag name="KSO_WM_TAG_VERSION" val="1.0"/>
  <p:tag name="KSO_WM_BEAUTIFY_FLAG" val="#wm#"/>
  <p:tag name="KSO_WM_UNIT_TEXTBOXSTYLE_GUID" val="{77e29d2d-33b7-4e69-b9f3-49b63d81693d}"/>
  <p:tag name="KSO_WM_UNIT_TEXTBOXSTYLE_TEMPLATEID" val="3135311"/>
  <p:tag name="KSO_WM_UNIT_TEXTBOXSTYLE_TYPE" val="8"/>
</p:tagLst>
</file>

<file path=ppt/tags/tag135.xml><?xml version="1.0" encoding="utf-8"?>
<p:tagLst xmlns:a="http://schemas.openxmlformats.org/drawingml/2006/main" xmlns:r="http://schemas.openxmlformats.org/officeDocument/2006/relationships" xmlns:p="http://schemas.openxmlformats.org/presentationml/2006/main">
  <p:tag name="KSO_WM_TEMPLATE_SUBCATEGORY" val="0"/>
  <p:tag name="KSO_WM_SLIDE_ITEM_CNT" val="0"/>
  <p:tag name="KSO_WM_SLIDE_INDEX" val="7"/>
  <p:tag name="KSO_WM_TAG_VERSION" val="1.0"/>
  <p:tag name="KSO_WM_BEAUTIFY_FLAG" val="#wm#"/>
  <p:tag name="KSO_WM_SLIDE_LAYOUT" val="a_e"/>
  <p:tag name="KSO_WM_SLIDE_LAYOUT_CNT" val="1_1"/>
  <p:tag name="KSO_WM_SLIDE_TYPE" val="sectionTitle"/>
  <p:tag name="KSO_WM_SLIDE_SUBTYPE" val="pureTxt"/>
  <p:tag name="KSO_WM_TEMPLATE_MASTER_TYPE" val="1"/>
  <p:tag name="KSO_WM_TEMPLATE_COLOR_TYPE" val="1"/>
  <p:tag name="KSO_WM_TEMPLATE_CATEGORY" val="custom"/>
  <p:tag name="KSO_WM_TEMPLATE_INDEX" val="20205362"/>
  <p:tag name="KSO_WM_SLIDE_ID" val="custom20205362_7"/>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4"/>
  <p:tag name="KSO_WM_UNIT_TYPE" val="e"/>
  <p:tag name="KSO_WM_UNIT_INDEX" val="1"/>
  <p:tag name="KSO_WM_UNIT_PRESET_TEXT" val="第一章节"/>
  <p:tag name="KSO_WM_TEMPLATE_CATEGORY" val="custom"/>
  <p:tag name="KSO_WM_TEMPLATE_INDEX" val="20205362"/>
  <p:tag name="KSO_WM_UNIT_ID" val="custom20205362_7*e*1"/>
  <p:tag name="KSO_WM_UNIT_TEXT_FILL_FORE_SCHEMECOLOR_INDEX_BRIGHTNESS" val="0.15"/>
  <p:tag name="KSO_WM_UNIT_TEXT_FILL_FORE_SCHEMECOLOR_INDEX" val="13"/>
  <p:tag name="KSO_WM_UNIT_TEXT_FILL_TYPE" val="1"/>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2"/>
  <p:tag name="KSO_WM_UNIT_TYPE" val="i"/>
  <p:tag name="KSO_WM_UNIT_INDEX" val="2"/>
  <p:tag name="KSO_WM_UNIT_LINE_FORE_SCHEMECOLOR_INDEX_BRIGHTNESS" val="0"/>
  <p:tag name="KSO_WM_UNIT_LINE_FORE_SCHEMECOLOR_INDEX" val="5"/>
  <p:tag name="KSO_WM_UNIT_LINE_FILL_TYPE" val="2"/>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1"/>
  <p:tag name="KSO_WM_UNIT_TYPE" val="i"/>
  <p:tag name="KSO_WM_UNIT_INDEX" val="1"/>
  <p:tag name="KSO_WM_UNIT_TEXT_FILL_FORE_SCHEMECOLOR_INDEX_BRIGHTNESS" val="0.15"/>
  <p:tag name="KSO_WM_UNIT_TEXT_FILL_FORE_SCHEMECOLOR_INDEX" val="13"/>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单击此处添加标题"/>
  <p:tag name="KSO_WM_TEMPLATE_CATEGORY" val="custom"/>
  <p:tag name="KSO_WM_TEMPLATE_INDEX" val="20205362"/>
  <p:tag name="KSO_WM_UNIT_ID" val="custom20205362_7*a*1"/>
  <p:tag name="KSO_WM_UNIT_ISNUMDGMTITLE" val="0"/>
  <p:tag name="KSO_WM_UNIT_TEXT_FILL_FORE_SCHEMECOLOR_INDEX_BRIGHTNESS" val="0.15"/>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SLIDE_ID" val="diagram20217606_6"/>
  <p:tag name="KSO_WM_SLIDE_TYPE" val="contents"/>
  <p:tag name="KSO_WM_SLIDE_SUBTYPE" val="diag"/>
  <p:tag name="KSO_WM_SLIDE_ITEM_CNT" val="7"/>
  <p:tag name="KSO_WM_SLIDE_INDEX" val="6"/>
  <p:tag name="KSO_WM_DIAGRAM_GROUP_CODE" val="l1-1"/>
  <p:tag name="KSO_WM_SLIDE_DIAGTYPE" val="l"/>
  <p:tag name="KSO_WM_TAG_VERSION" val="1.0"/>
  <p:tag name="KSO_WM_BEAUTIFY_FLAG" val="#wm#"/>
  <p:tag name="KSO_WM_TEMPLATE_CATEGORY" val="diagram"/>
  <p:tag name="KSO_WM_TEMPLATE_INDEX" val="20217606"/>
  <p:tag name="KSO_WM_SLIDE_LAYOUT" val="a_l"/>
  <p:tag name="KSO_WM_SLIDE_LAYOUT_CNT" val="1_1"/>
  <p:tag name="KSO_WM_SLIDE_COLORSCHEME_VERSION" val="3.2"/>
  <p:tag name="KSO_WM_TEMPLATE_SUBCATEGORY" val="0"/>
  <p:tag name="KSO_WM_TEMPLATE_MASTER_TYPE" val="0"/>
  <p:tag name="KSO_WM_TEMPLATE_COLOR_TYPE" val="1"/>
  <p:tag name="KSO_WM_SLIDE_BK_DARK_LIGHT" val="2"/>
  <p:tag name="KSO_WM_SLIDE_BACKGROUND_TYPE" val="general"/>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3"/>
  <p:tag name="KSO_WM_UNIT_TYPE" val="i"/>
  <p:tag name="KSO_WM_UNIT_INDEX" val="3"/>
  <p:tag name="KSO_WM_UNIT_LINE_FORE_SCHEMECOLOR_INDEX_BRIGHTNESS" val="0"/>
  <p:tag name="KSO_WM_UNIT_LINE_FORE_SCHEMECOLOR_INDEX" val="5"/>
  <p:tag name="KSO_WM_UNIT_LINE_FILL_TYPE" val="2"/>
</p:tagLst>
</file>

<file path=ppt/tags/tag141.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31_2*l_h_i*1_2_1"/>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31_2*l_h_i*1_2_3"/>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31_2*l_h_i*1_2_4"/>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0"/>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31_2*l_h_i*1_2_2"/>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0"/>
</p:tagLst>
</file>

<file path=ppt/tags/tag14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的阐述您的观点。"/>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31_2*l_h_f*1_2_1"/>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5"/>
  <p:tag name="KSO_WM_UNIT_ID" val="diagram731_2*l_h_i*1_2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31_2*l_h_i*1_3_1"/>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0"/>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31_2*l_h_i*1_3_3"/>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0"/>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7606_6*l_h_i*1_3_1"/>
  <p:tag name="KSO_WM_TEMPLATE_CATEGORY" val="diagram"/>
  <p:tag name="KSO_WM_TEMPLATE_INDEX" val="20217606"/>
  <p:tag name="KSO_WM_UNIT_LAYERLEVEL" val="1_1_1"/>
  <p:tag name="KSO_WM_TAG_VERSION" val="1.0"/>
  <p:tag name="KSO_WM_BEAUTIFY_FLAG" val="#wm#"/>
  <p:tag name="KSO_WM_UNIT_SUBTYPE" val="d"/>
  <p:tag name="KSO_WM_UNIT_TEXT_FILL_FORE_SCHEMECOLOR_INDEX_BRIGHTNESS" val="0"/>
  <p:tag name="KSO_WM_UNIT_TEXT_FILL_FORE_SCHEMECOLOR_INDEX" val="7"/>
  <p:tag name="KSO_WM_UNIT_TEXT_FILL_TYPE" val="1"/>
  <p:tag name="KSO_WM_UNIT_USESOURCEFORMAT_APPLY" val="1"/>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31_2*l_h_i*1_3_4"/>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KSO_WM_UNIT_USESOURCEFORMAT_APPLY" val="0"/>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31_2*l_h_i*1_3_2"/>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KSO_WM_UNIT_USESOURCEFORMAT_APPLY" val="0"/>
</p:tagLst>
</file>

<file path=ppt/tags/tag15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的阐述您的观点。"/>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1_2*l_h_f*1_3_1"/>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5"/>
  <p:tag name="KSO_WM_UNIT_ID" val="diagram731_2*l_h_i*1_3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31_2*l_h_i*1_1_1"/>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31_2*l_h_i*1_1_3"/>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31_2*l_h_i*1_1_4"/>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0"/>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31_2*l_h_i*1_1_2"/>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0"/>
</p:tagLst>
</file>

<file path=ppt/tags/tag15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的阐述您的观点。"/>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2*l_h_f*1_1_1"/>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5"/>
  <p:tag name="KSO_WM_UNIT_ID" val="diagram731_2*l_h_i*1_1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17606_6*l_h_i*1_4_1"/>
  <p:tag name="KSO_WM_TEMPLATE_CATEGORY" val="diagram"/>
  <p:tag name="KSO_WM_TEMPLATE_INDEX" val="20217606"/>
  <p:tag name="KSO_WM_UNIT_LAYERLEVEL" val="1_1_1"/>
  <p:tag name="KSO_WM_TAG_VERSION" val="1.0"/>
  <p:tag name="KSO_WM_BEAUTIFY_FLAG" val="#wm#"/>
  <p:tag name="KSO_WM_UNIT_SUBTYPE" val="d"/>
  <p:tag name="KSO_WM_UNIT_TEXT_FILL_FORE_SCHEMECOLOR_INDEX_BRIGHTNESS" val="0"/>
  <p:tag name="KSO_WM_UNIT_TEXT_FILL_FORE_SCHEMECOLOR_INDEX" val="5"/>
  <p:tag name="KSO_WM_UNIT_TEXT_FILL_TYPE" val="1"/>
  <p:tag name="KSO_WM_UNIT_USESOURCEFORMAT_APPLY" val="1"/>
</p:tagLst>
</file>

<file path=ppt/tags/tag160.xml><?xml version="1.0" encoding="utf-8"?>
<p:tagLst xmlns:a="http://schemas.openxmlformats.org/drawingml/2006/main" xmlns:r="http://schemas.openxmlformats.org/officeDocument/2006/relationships" xmlns:p="http://schemas.openxmlformats.org/presentationml/2006/main">
  <p:tag name="KSO_WM_SLIDE_ITEM_CNT" val="6"/>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418_5*l_h_i*1_1_1"/>
  <p:tag name="KSO_WM_TEMPLATE_CATEGORY" val="diagram"/>
  <p:tag name="KSO_WM_TEMPLATE_INDEX" val="160418"/>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0"/>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418_5*l_h_i*1_1_2"/>
  <p:tag name="KSO_WM_TEMPLATE_CATEGORY" val="diagram"/>
  <p:tag name="KSO_WM_TEMPLATE_INDEX" val="160418"/>
  <p:tag name="KSO_WM_UNIT_LAYERLEVEL" val="1_1_1"/>
  <p:tag name="KSO_WM_TAG_VERSION" val="1.0"/>
  <p:tag name="KSO_WM_BEAUTIFY_FLAG" val="#wm#"/>
  <p:tag name="KSO_WM_UNIT_USESOURCEFORMAT_APPLY" val="0"/>
</p:tagLst>
</file>

<file path=ppt/tags/tag16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418_5*l_h_f*1_1_1"/>
  <p:tag name="KSO_WM_TEMPLATE_CATEGORY" val="diagram"/>
  <p:tag name="KSO_WM_TEMPLATE_INDEX" val="160418"/>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160418_5*l_h_i*1_3_1"/>
  <p:tag name="KSO_WM_TEMPLATE_CATEGORY" val="diagram"/>
  <p:tag name="KSO_WM_TEMPLATE_INDEX" val="160418"/>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KSO_WM_UNIT_USESOURCEFORMAT_APPLY" val="0"/>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160418_5*l_h_i*1_3_2"/>
  <p:tag name="KSO_WM_TEMPLATE_CATEGORY" val="diagram"/>
  <p:tag name="KSO_WM_TEMPLATE_INDEX" val="160418"/>
  <p:tag name="KSO_WM_UNIT_LAYERLEVEL" val="1_1_1"/>
  <p:tag name="KSO_WM_TAG_VERSION" val="1.0"/>
  <p:tag name="KSO_WM_BEAUTIFY_FLAG" val="#wm#"/>
  <p:tag name="KSO_WM_UNIT_USESOURCEFORMAT_APPLY" val="0"/>
</p:tagLst>
</file>

<file path=ppt/tags/tag16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60418_5*l_h_f*1_3_1"/>
  <p:tag name="KSO_WM_TEMPLATE_CATEGORY" val="diagram"/>
  <p:tag name="KSO_WM_TEMPLATE_INDEX" val="160418"/>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160418_5*l_h_i*1_5_1"/>
  <p:tag name="KSO_WM_TEMPLATE_CATEGORY" val="diagram"/>
  <p:tag name="KSO_WM_TEMPLATE_INDEX" val="160418"/>
  <p:tag name="KSO_WM_UNIT_LAYERLEVEL" val="1_1_1"/>
  <p:tag name="KSO_WM_TAG_VERSION" val="1.0"/>
  <p:tag name="KSO_WM_BEAUTIFY_FLAG" val="#wm#"/>
  <p:tag name="KSO_WM_UNIT_FILL_FORE_SCHEMECOLOR_INDEX" val="9"/>
  <p:tag name="KSO_WM_UNIT_FILL_TYPE" val="1"/>
  <p:tag name="KSO_WM_UNIT_TEXT_FILL_FORE_SCHEMECOLOR_INDEX" val="14"/>
  <p:tag name="KSO_WM_UNIT_TEXT_FILL_TYPE" val="1"/>
  <p:tag name="KSO_WM_UNIT_USESOURCEFORMAT_APPLY" val="0"/>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160418_5*l_h_i*1_5_2"/>
  <p:tag name="KSO_WM_TEMPLATE_CATEGORY" val="diagram"/>
  <p:tag name="KSO_WM_TEMPLATE_INDEX" val="160418"/>
  <p:tag name="KSO_WM_UNIT_LAYERLEVEL" val="1_1_1"/>
  <p:tag name="KSO_WM_TAG_VERSION" val="1.0"/>
  <p:tag name="KSO_WM_BEAUTIFY_FLAG" val="#wm#"/>
  <p:tag name="KSO_WM_UNIT_USESOURCEFORMAT_APPLY" val="0"/>
</p:tagLst>
</file>

<file path=ppt/tags/tag16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160418_5*l_h_f*1_5_1"/>
  <p:tag name="KSO_WM_TEMPLATE_CATEGORY" val="diagram"/>
  <p:tag name="KSO_WM_TEMPLATE_INDEX" val="160418"/>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17.xml><?xml version="1.0" encoding="utf-8"?>
<p:tagLst xmlns:a="http://schemas.openxmlformats.org/drawingml/2006/main" xmlns:r="http://schemas.openxmlformats.org/officeDocument/2006/relationships" xmlns:p="http://schemas.openxmlformats.org/presentationml/2006/main">
  <p:tag name="KSO_WM_UNIT_PRESET_TEXT" val="单击此处添加文本"/>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17606_6*l_h_f*1_4_1"/>
  <p:tag name="KSO_WM_TEMPLATE_CATEGORY" val="diagram"/>
  <p:tag name="KSO_WM_TEMPLATE_INDEX" val="20217606"/>
  <p:tag name="KSO_WM_UNIT_LAYERLEVEL" val="1_1_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 name="KSO_WM_UNIT_USESOURCEFORMAT_APPLY" val="1"/>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418_5*l_h_i*1_2_1"/>
  <p:tag name="KSO_WM_TEMPLATE_CATEGORY" val="diagram"/>
  <p:tag name="KSO_WM_TEMPLATE_INDEX" val="160418"/>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0"/>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418_5*l_h_i*1_2_2"/>
  <p:tag name="KSO_WM_TEMPLATE_CATEGORY" val="diagram"/>
  <p:tag name="KSO_WM_TEMPLATE_INDEX" val="160418"/>
  <p:tag name="KSO_WM_UNIT_LAYERLEVEL" val="1_1_1"/>
  <p:tag name="KSO_WM_TAG_VERSION" val="1.0"/>
  <p:tag name="KSO_WM_BEAUTIFY_FLAG" val="#wm#"/>
  <p:tag name="KSO_WM_UNIT_USESOURCEFORMAT_APPLY" val="0"/>
</p:tagLst>
</file>

<file path=ppt/tags/tag17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160418_5*l_h_f*1_2_1"/>
  <p:tag name="KSO_WM_TEMPLATE_CATEGORY" val="diagram"/>
  <p:tag name="KSO_WM_TEMPLATE_INDEX" val="160418"/>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160418_5*l_h_i*1_4_1"/>
  <p:tag name="KSO_WM_TEMPLATE_CATEGORY" val="diagram"/>
  <p:tag name="KSO_WM_TEMPLATE_INDEX" val="160418"/>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 name="KSO_WM_UNIT_USESOURCEFORMAT_APPLY" val="0"/>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160418_5*l_h_i*1_4_2"/>
  <p:tag name="KSO_WM_TEMPLATE_CATEGORY" val="diagram"/>
  <p:tag name="KSO_WM_TEMPLATE_INDEX" val="160418"/>
  <p:tag name="KSO_WM_UNIT_LAYERLEVEL" val="1_1_1"/>
  <p:tag name="KSO_WM_TAG_VERSION" val="1.0"/>
  <p:tag name="KSO_WM_BEAUTIFY_FLAG" val="#wm#"/>
  <p:tag name="KSO_WM_UNIT_USESOURCEFORMAT_APPLY" val="0"/>
</p:tagLst>
</file>

<file path=ppt/tags/tag17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160418_5*l_h_f*1_4_1"/>
  <p:tag name="KSO_WM_TEMPLATE_CATEGORY" val="diagram"/>
  <p:tag name="KSO_WM_TEMPLATE_INDEX" val="160418"/>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160418_5*l_h_i*1_6_1"/>
  <p:tag name="KSO_WM_TEMPLATE_CATEGORY" val="diagram"/>
  <p:tag name="KSO_WM_TEMPLATE_INDEX" val="160418"/>
  <p:tag name="KSO_WM_UNIT_LAYERLEVEL" val="1_1_1"/>
  <p:tag name="KSO_WM_TAG_VERSION" val="1.0"/>
  <p:tag name="KSO_WM_BEAUTIFY_FLAG" val="#wm#"/>
  <p:tag name="KSO_WM_UNIT_FILL_FORE_SCHEMECOLOR_INDEX" val="10"/>
  <p:tag name="KSO_WM_UNIT_FILL_TYPE" val="1"/>
  <p:tag name="KSO_WM_UNIT_TEXT_FILL_FORE_SCHEMECOLOR_INDEX" val="14"/>
  <p:tag name="KSO_WM_UNIT_TEXT_FILL_TYPE" val="1"/>
  <p:tag name="KSO_WM_UNIT_USESOURCEFORMAT_APPLY" val="0"/>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160418_5*l_h_i*1_6_2"/>
  <p:tag name="KSO_WM_TEMPLATE_CATEGORY" val="diagram"/>
  <p:tag name="KSO_WM_TEMPLATE_INDEX" val="160418"/>
  <p:tag name="KSO_WM_UNIT_LAYERLEVEL" val="1_1_1"/>
  <p:tag name="KSO_WM_TAG_VERSION" val="1.0"/>
  <p:tag name="KSO_WM_BEAUTIFY_FLAG" val="#wm#"/>
  <p:tag name="KSO_WM_UNIT_USESOURCEFORMAT_APPLY" val="0"/>
</p:tagLst>
</file>

<file path=ppt/tags/tag17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简明扼要地阐述你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160418_5*l_h_f*1_6_1"/>
  <p:tag name="KSO_WM_TEMPLATE_CATEGORY" val="diagram"/>
  <p:tag name="KSO_WM_TEMPLATE_INDEX" val="160418"/>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3"/>
  <p:tag name="KSO_WM_UNIT_ID" val="diagram160418_5*l_h_i*1_1_3"/>
  <p:tag name="KSO_WM_TEMPLATE_CATEGORY" val="diagram"/>
  <p:tag name="KSO_WM_TEMPLATE_INDEX" val="160418"/>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8.xml><?xml version="1.0" encoding="utf-8"?>
<p:tagLst xmlns:a="http://schemas.openxmlformats.org/drawingml/2006/main" xmlns:r="http://schemas.openxmlformats.org/officeDocument/2006/relationships" xmlns:p="http://schemas.openxmlformats.org/presentationml/2006/main">
  <p:tag name="KSO_WM_UNIT_PRESET_TEXT" val="单击此处添加文本"/>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7606_6*l_h_f*1_3_1"/>
  <p:tag name="KSO_WM_TEMPLATE_CATEGORY" val="diagram"/>
  <p:tag name="KSO_WM_TEMPLATE_INDEX" val="20217606"/>
  <p:tag name="KSO_WM_UNIT_LAYERLEVEL" val="1_1_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 name="KSO_WM_UNIT_USESOURCEFORMAT_APPLY" val="1"/>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3"/>
  <p:tag name="KSO_WM_UNIT_ID" val="diagram160418_5*l_h_i*1_3_3"/>
  <p:tag name="KSO_WM_TEMPLATE_CATEGORY" val="diagram"/>
  <p:tag name="KSO_WM_TEMPLATE_INDEX" val="160418"/>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3"/>
  <p:tag name="KSO_WM_UNIT_ID" val="diagram160418_5*l_h_i*1_2_3"/>
  <p:tag name="KSO_WM_TEMPLATE_CATEGORY" val="diagram"/>
  <p:tag name="KSO_WM_TEMPLATE_INDEX" val="160418"/>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3"/>
  <p:tag name="KSO_WM_UNIT_ID" val="diagram160418_5*l_h_i*1_4_3"/>
  <p:tag name="KSO_WM_TEMPLATE_CATEGORY" val="diagram"/>
  <p:tag name="KSO_WM_TEMPLATE_INDEX" val="160418"/>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3"/>
  <p:tag name="KSO_WM_UNIT_ID" val="diagram160418_5*l_h_i*1_5_3"/>
  <p:tag name="KSO_WM_TEMPLATE_CATEGORY" val="diagram"/>
  <p:tag name="KSO_WM_TEMPLATE_INDEX" val="160418"/>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3"/>
  <p:tag name="KSO_WM_UNIT_ID" val="diagram160418_5*l_h_i*1_6_3"/>
  <p:tag name="KSO_WM_TEMPLATE_CATEGORY" val="diagram"/>
  <p:tag name="KSO_WM_TEMPLATE_INDEX" val="160418"/>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85.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
  <p:tag name="KSO_WM_UNIT_ID" val="diagram20205855_4*q_i*1_1"/>
  <p:tag name="KSO_WM_TEMPLATE_CATEGORY" val="diagram"/>
  <p:tag name="KSO_WM_TEMPLATE_INDEX" val="20205855"/>
  <p:tag name="KSO_WM_UNIT_LAYERLEVEL" val="1_1"/>
  <p:tag name="KSO_WM_TAG_VERSION" val="1.0"/>
  <p:tag name="KSO_WM_BEAUTIFY_FLAG" val="#wm#"/>
  <p:tag name="KSO_WM_UNIT_LINE_FORE_SCHEMECOLOR_INDEX" val="14"/>
  <p:tag name="KSO_WM_UNIT_LINE_FILL_TYPE" val="2"/>
  <p:tag name="KSO_WM_UNIT_TEXT_FILL_FORE_SCHEMECOLOR_INDEX" val="2"/>
  <p:tag name="KSO_WM_UNIT_TEXT_FILL_TYPE" val="1"/>
  <p:tag name="KSO_WM_UNIT_USESOURCEFORMAT_APPLY" val="0"/>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205855_4*q_h_i*1_1_1"/>
  <p:tag name="KSO_WM_TEMPLATE_CATEGORY" val="diagram"/>
  <p:tag name="KSO_WM_TEMPLATE_INDEX" val="2020585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205855_4*q_h_i*1_2_1"/>
  <p:tag name="KSO_WM_TEMPLATE_CATEGORY" val="diagram"/>
  <p:tag name="KSO_WM_TEMPLATE_INDEX" val="20205855"/>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diagram20205855_4*q_h_i*1_3_1"/>
  <p:tag name="KSO_WM_TEMPLATE_CATEGORY" val="diagram"/>
  <p:tag name="KSO_WM_TEMPLATE_INDEX" val="20205855"/>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0"/>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7606_6*l_h_i*1_1_1"/>
  <p:tag name="KSO_WM_TEMPLATE_CATEGORY" val="diagram"/>
  <p:tag name="KSO_WM_TEMPLATE_INDEX" val="20217606"/>
  <p:tag name="KSO_WM_UNIT_LAYERLEVEL" val="1_1_1"/>
  <p:tag name="KSO_WM_TAG_VERSION" val="1.0"/>
  <p:tag name="KSO_WM_BEAUTIFY_FLAG" val="#wm#"/>
  <p:tag name="KSO_WM_UNIT_SUBTYPE" val="d"/>
  <p:tag name="KSO_WM_UNIT_TEXT_FILL_FORE_SCHEMECOLOR_INDEX_BRIGHTNESS" val="0"/>
  <p:tag name="KSO_WM_UNIT_TEXT_FILL_FORE_SCHEMECOLOR_INDEX" val="5"/>
  <p:tag name="KSO_WM_UNIT_TEXT_FILL_TYPE" val="1"/>
  <p:tag name="KSO_WM_UNIT_USESOURCEFORMAT_APPLY" val="1"/>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1"/>
  <p:tag name="KSO_WM_UNIT_ID" val="diagram20205855_4*q_h_i*1_4_1"/>
  <p:tag name="KSO_WM_TEMPLATE_CATEGORY" val="diagram"/>
  <p:tag name="KSO_WM_TEMPLATE_INDEX" val="20205855"/>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0"/>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5_1"/>
  <p:tag name="KSO_WM_UNIT_ID" val="diagram20205855_4*q_h_i*1_5_1"/>
  <p:tag name="KSO_WM_TEMPLATE_CATEGORY" val="diagram"/>
  <p:tag name="KSO_WM_TEMPLATE_INDEX" val="20205855"/>
  <p:tag name="KSO_WM_UNIT_LAYERLEVEL" val="1_1_1"/>
  <p:tag name="KSO_WM_TAG_VERSION" val="1.0"/>
  <p:tag name="KSO_WM_BEAUTIFY_FLAG" val="#wm#"/>
  <p:tag name="KSO_WM_UNIT_FILL_FORE_SCHEMECOLOR_INDEX" val="9"/>
  <p:tag name="KSO_WM_UNIT_FILL_TYPE" val="1"/>
  <p:tag name="KSO_WM_UNIT_TEXT_FILL_FORE_SCHEMECOLOR_INDEX" val="2"/>
  <p:tag name="KSO_WM_UNIT_TEXT_FILL_TYPE" val="1"/>
  <p:tag name="KSO_WM_UNIT_USESOURCEFORMAT_APPLY" val="0"/>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1_2"/>
  <p:tag name="KSO_WM_UNIT_ID" val="diagram20205855_4*q_h_i*1_1_2"/>
  <p:tag name="KSO_WM_TEMPLATE_CATEGORY" val="diagram"/>
  <p:tag name="KSO_WM_TEMPLATE_INDEX" val="2020585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2_2"/>
  <p:tag name="KSO_WM_UNIT_ID" val="diagram20205855_4*q_h_i*1_2_2"/>
  <p:tag name="KSO_WM_TEMPLATE_CATEGORY" val="diagram"/>
  <p:tag name="KSO_WM_TEMPLATE_INDEX" val="2020585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3_2"/>
  <p:tag name="KSO_WM_UNIT_ID" val="diagram20205855_4*q_h_i*1_3_2"/>
  <p:tag name="KSO_WM_TEMPLATE_CATEGORY" val="diagram"/>
  <p:tag name="KSO_WM_TEMPLATE_INDEX" val="2020585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4_2"/>
  <p:tag name="KSO_WM_UNIT_ID" val="diagram20205855_4*q_h_i*1_4_2"/>
  <p:tag name="KSO_WM_TEMPLATE_CATEGORY" val="diagram"/>
  <p:tag name="KSO_WM_TEMPLATE_INDEX" val="2020585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5_2"/>
  <p:tag name="KSO_WM_UNIT_ID" val="diagram20205855_4*q_h_i*1_5_2"/>
  <p:tag name="KSO_WM_TEMPLATE_CATEGORY" val="diagram"/>
  <p:tag name="KSO_WM_TEMPLATE_INDEX" val="20205855"/>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19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您的正文，文字是您思想的提炼，为了最终演示的良好效果，请尽量言简意赅的阐述观点。"/>
  <p:tag name="KSO_WM_UNIT_NOCLEAR" val="0"/>
  <p:tag name="KSO_WM_UNIT_VALUE" val="60"/>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205855_4*q_h_f*1_3_1"/>
  <p:tag name="KSO_WM_TEMPLATE_CATEGORY" val="diagram"/>
  <p:tag name="KSO_WM_TEMPLATE_INDEX" val="20205855"/>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19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您的正文，文字是您思想的提炼，为了最终演示的良好效果，请尽量言简意赅的阐述观点。"/>
  <p:tag name="KSO_WM_UNIT_NOCLEAR" val="0"/>
  <p:tag name="KSO_WM_UNIT_VALUE" val="60"/>
  <p:tag name="KSO_WM_UNIT_HIGHLIGHT" val="0"/>
  <p:tag name="KSO_WM_UNIT_COMPATIBLE" val="0"/>
  <p:tag name="KSO_WM_UNIT_DIAGRAM_ISNUMVISUAL" val="0"/>
  <p:tag name="KSO_WM_UNIT_DIAGRAM_ISREFERUNIT" val="0"/>
  <p:tag name="KSO_WM_DIAGRAM_GROUP_CODE" val="q1-1"/>
  <p:tag name="KSO_WM_UNIT_TYPE" val="q_h_f"/>
  <p:tag name="KSO_WM_UNIT_INDEX" val="1_4_1"/>
  <p:tag name="KSO_WM_UNIT_ID" val="diagram20205855_4*q_h_f*1_4_1"/>
  <p:tag name="KSO_WM_TEMPLATE_CATEGORY" val="diagram"/>
  <p:tag name="KSO_WM_TEMPLATE_INDEX" val="20205855"/>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19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您的正文，文字是您思想的提炼，为了最终演示的良好效果，请尽量言简意赅的阐述观点。"/>
  <p:tag name="KSO_WM_UNIT_NOCLEAR" val="0"/>
  <p:tag name="KSO_WM_UNIT_VALUE" val="51"/>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205855_4*q_h_f*1_1_1"/>
  <p:tag name="KSO_WM_TEMPLATE_CATEGORY" val="diagram"/>
  <p:tag name="KSO_WM_TEMPLATE_INDEX" val="20205855"/>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362"/>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7606_6*l_h_i*1_2_1"/>
  <p:tag name="KSO_WM_TEMPLATE_CATEGORY" val="diagram"/>
  <p:tag name="KSO_WM_TEMPLATE_INDEX" val="20217606"/>
  <p:tag name="KSO_WM_UNIT_LAYERLEVEL" val="1_1_1"/>
  <p:tag name="KSO_WM_TAG_VERSION" val="1.0"/>
  <p:tag name="KSO_WM_BEAUTIFY_FLAG" val="#wm#"/>
  <p:tag name="KSO_WM_UNIT_SUBTYPE" val="d"/>
  <p:tag name="KSO_WM_UNIT_TEXT_FILL_FORE_SCHEMECOLOR_INDEX_BRIGHTNESS" val="0"/>
  <p:tag name="KSO_WM_UNIT_TEXT_FILL_FORE_SCHEMECOLOR_INDEX" val="7"/>
  <p:tag name="KSO_WM_UNIT_TEXT_FILL_TYPE" val="1"/>
  <p:tag name="KSO_WM_UNIT_USESOURCEFORMAT_APPLY" val="1"/>
</p:tagLst>
</file>

<file path=ppt/tags/tag20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您的正文，文字是您思想的提炼，为了最终演示的良好效果，请尽量言简意赅的阐述观点。"/>
  <p:tag name="KSO_WM_UNIT_NOCLEAR" val="0"/>
  <p:tag name="KSO_WM_UNIT_VALUE" val="6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205855_4*q_h_f*1_2_1"/>
  <p:tag name="KSO_WM_TEMPLATE_CATEGORY" val="diagram"/>
  <p:tag name="KSO_WM_TEMPLATE_INDEX" val="20205855"/>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20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您的正文，文字是您思想的提炼，为了最终演示的良好效果，请尽量言简意赅的阐述观点。"/>
  <p:tag name="KSO_WM_UNIT_NOCLEAR" val="0"/>
  <p:tag name="KSO_WM_UNIT_VALUE" val="60"/>
  <p:tag name="KSO_WM_UNIT_HIGHLIGHT" val="0"/>
  <p:tag name="KSO_WM_UNIT_COMPATIBLE" val="0"/>
  <p:tag name="KSO_WM_UNIT_DIAGRAM_ISNUMVISUAL" val="0"/>
  <p:tag name="KSO_WM_UNIT_DIAGRAM_ISREFERUNIT" val="0"/>
  <p:tag name="KSO_WM_DIAGRAM_GROUP_CODE" val="q1-1"/>
  <p:tag name="KSO_WM_UNIT_TYPE" val="q_h_f"/>
  <p:tag name="KSO_WM_UNIT_INDEX" val="1_5_1"/>
  <p:tag name="KSO_WM_UNIT_ID" val="diagram20205855_4*q_h_f*1_5_1"/>
  <p:tag name="KSO_WM_TEMPLATE_CATEGORY" val="diagram"/>
  <p:tag name="KSO_WM_TEMPLATE_INDEX" val="20205855"/>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202.xml><?xml version="1.0" encoding="utf-8"?>
<p:tagLst xmlns:a="http://schemas.openxmlformats.org/drawingml/2006/main" xmlns:r="http://schemas.openxmlformats.org/officeDocument/2006/relationships" xmlns:p="http://schemas.openxmlformats.org/presentationml/2006/main">
  <p:tag name="KSO_WM_SLIDE_ITEM_CNT" val="4"/>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
  <p:tag name="KSO_WM_UNIT_ID" val="diagram20160819_4*l_i*1_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2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2"/>
  <p:tag name="KSO_WM_UNIT_ID" val="diagram20160819_4*l_i*1_2"/>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60819_4*i*11"/>
  <p:tag name="KSO_WM_TEMPLATE_CATEGORY" val="diagram"/>
  <p:tag name="KSO_WM_TEMPLATE_INDEX" val="20160819"/>
  <p:tag name="KSO_WM_UNIT_INDEX" val="11"/>
</p:tagLst>
</file>

<file path=ppt/tags/tag2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20"/>
  <p:tag name="KSO_WM_UNIT_ID" val="diagram20160819_4*l_i*1_20"/>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21"/>
  <p:tag name="KSO_WM_UNIT_ID" val="diagram20160819_4*l_i*1_2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08.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BEAUTIFY_FLAG" val="#wm#"/>
  <p:tag name="KSO_WM_TEMPLATE_CATEGORY" val="diagram"/>
  <p:tag name="KSO_WM_TEMPLATE_INDEX" val="20160819"/>
  <p:tag name="KSO_WM_UNIT_TYPE" val="l_h_i"/>
  <p:tag name="KSO_WM_UNIT_INDEX" val="1_3_1"/>
  <p:tag name="KSO_WM_UNIT_ID" val="diagram20160819_4*l_h_i*1_3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Lst>
</file>

<file path=ppt/tags/tag2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23"/>
  <p:tag name="KSO_WM_UNIT_ID" val="diagram20160819_4*l_i*1_23"/>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1.xml><?xml version="1.0" encoding="utf-8"?>
<p:tagLst xmlns:a="http://schemas.openxmlformats.org/drawingml/2006/main" xmlns:r="http://schemas.openxmlformats.org/officeDocument/2006/relationships" xmlns:p="http://schemas.openxmlformats.org/presentationml/2006/main">
  <p:tag name="KSO_WM_UNIT_PRESET_TEXT" val="单击此处添加文本"/>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7606_6*l_h_f*1_2_1"/>
  <p:tag name="KSO_WM_TEMPLATE_CATEGORY" val="diagram"/>
  <p:tag name="KSO_WM_TEMPLATE_INDEX" val="20217606"/>
  <p:tag name="KSO_WM_UNIT_LAYERLEVEL" val="1_1_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 name="KSO_WM_UNIT_USESOURCEFORMAT_APPLY" val="1"/>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24"/>
  <p:tag name="KSO_WM_UNIT_ID" val="diagram20160819_4*l_i*1_24"/>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25"/>
  <p:tag name="KSO_WM_UNIT_ID" val="diagram20160819_4*l_i*1_25"/>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12.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BEAUTIFY_FLAG" val="#wm#"/>
  <p:tag name="KSO_WM_TEMPLATE_CATEGORY" val="diagram"/>
  <p:tag name="KSO_WM_TEMPLATE_INDEX" val="20160819"/>
  <p:tag name="KSO_WM_UNIT_TYPE" val="l_h_i"/>
  <p:tag name="KSO_WM_UNIT_INDEX" val="1_2_1"/>
  <p:tag name="KSO_WM_UNIT_ID" val="diagram20160819_4*l_h_i*1_2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Lst>
</file>

<file path=ppt/tags/tag213.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BEAUTIFY_FLAG" val="#wm#"/>
  <p:tag name="KSO_WM_TEMPLATE_CATEGORY" val="diagram"/>
  <p:tag name="KSO_WM_TEMPLATE_INDEX" val="20160819"/>
  <p:tag name="KSO_WM_UNIT_TYPE" val="l_h_i"/>
  <p:tag name="KSO_WM_UNIT_INDEX" val="1_1_2"/>
  <p:tag name="KSO_WM_UNIT_ID" val="diagram20160819_4*l_h_i*1_1_2"/>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Lst>
</file>

<file path=ppt/tags/tag2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28"/>
  <p:tag name="KSO_WM_UNIT_ID" val="diagram20160819_4*l_i*1_28"/>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29"/>
  <p:tag name="KSO_WM_UNIT_ID" val="diagram20160819_4*l_i*1_29"/>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0"/>
  <p:tag name="KSO_WM_UNIT_ID" val="diagram20160819_4*l_i*1_30"/>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17.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BEAUTIFY_FLAG" val="#wm#"/>
  <p:tag name="KSO_WM_TEMPLATE_CATEGORY" val="diagram"/>
  <p:tag name="KSO_WM_TEMPLATE_INDEX" val="20160819"/>
  <p:tag name="KSO_WM_UNIT_TYPE" val="l_h_i"/>
  <p:tag name="KSO_WM_UNIT_INDEX" val="1_4_1"/>
  <p:tag name="KSO_WM_UNIT_ID" val="diagram20160819_4*l_h_i*1_4_1"/>
  <p:tag name="KSO_WM_UNIT_LAYERLEVEL" val="1_1_1"/>
  <p:tag name="KSO_WM_UNIT_FILL_FORE_SCHEMECOLOR_INDEX" val="5"/>
  <p:tag name="KSO_WM_UNIT_FILL_TYPE" val="1"/>
  <p:tag name="KSO_WM_UNIT_TEXT_FILL_FORE_SCHEMECOLOR_INDEX" val="2"/>
  <p:tag name="KSO_WM_UNIT_TEXT_FILL_TYPE" val="1"/>
  <p:tag name="KSO_WM_UNIT_USESOURCEFORMAT_APPLY" val="0"/>
</p:tagLst>
</file>

<file path=ppt/tags/tag2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2"/>
  <p:tag name="KSO_WM_UNIT_ID" val="diagram20160819_4*l_i*1_32"/>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3"/>
  <p:tag name="KSO_WM_UNIT_ID" val="diagram20160819_4*l_i*1_33"/>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2.xml><?xml version="1.0" encoding="utf-8"?>
<p:tagLst xmlns:a="http://schemas.openxmlformats.org/drawingml/2006/main" xmlns:r="http://schemas.openxmlformats.org/officeDocument/2006/relationships" xmlns:p="http://schemas.openxmlformats.org/presentationml/2006/main">
  <p:tag name="KSO_WM_UNIT_PRESET_TEXT" val="单击此处添加文本"/>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7606_6*l_h_f*1_1_1"/>
  <p:tag name="KSO_WM_TEMPLATE_CATEGORY" val="diagram"/>
  <p:tag name="KSO_WM_TEMPLATE_INDEX" val="20217606"/>
  <p:tag name="KSO_WM_UNIT_LAYERLEVEL" val="1_1_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 name="KSO_WM_UNIT_USESOURCEFORMAT_APPLY" val="1"/>
</p:tagLst>
</file>

<file path=ppt/tags/tag2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4"/>
  <p:tag name="KSO_WM_UNIT_ID" val="diagram20160819_4*l_i*1_34"/>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5"/>
  <p:tag name="KSO_WM_UNIT_ID" val="diagram20160819_4*l_i*1_35"/>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6"/>
  <p:tag name="KSO_WM_UNIT_ID" val="diagram20160819_4*l_i*1_36"/>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7"/>
  <p:tag name="KSO_WM_UNIT_ID" val="diagram20160819_4*l_i*1_37"/>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8"/>
  <p:tag name="KSO_WM_UNIT_ID" val="diagram20160819_4*l_i*1_38"/>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9"/>
  <p:tag name="KSO_WM_UNIT_ID" val="diagram20160819_4*l_i*1_39"/>
  <p:tag name="KSO_WM_UNIT_LAYERLEVEL" val="1_1"/>
  <p:tag name="KSO_WM_DIAGRAM_GROUP_CODE" val="l1-1"/>
  <p:tag name="KSO_WM_UNIT_LINE_FORE_SCHEMECOLOR_INDEX" val="7"/>
  <p:tag name="KSO_WM_UNIT_LINE_FILL_TYPE" val="2"/>
  <p:tag name="KSO_WM_UNIT_TEXT_FILL_FORE_SCHEMECOLOR_INDEX" val="2"/>
  <p:tag name="KSO_WM_UNIT_TEXT_FILL_TYPE" val="1"/>
  <p:tag name="KSO_WM_UNIT_USESOURCEFORMAT_APPLY" val="0"/>
</p:tagLst>
</file>

<file path=ppt/tags/tag226.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BEAUTIFY_FLAG" val="#wm#"/>
  <p:tag name="KSO_WM_TEMPLATE_CATEGORY" val="diagram"/>
  <p:tag name="KSO_WM_TEMPLATE_INDEX" val="20160819"/>
  <p:tag name="KSO_WM_UNIT_TYPE" val="l_h_i"/>
  <p:tag name="KSO_WM_UNIT_INDEX" val="1_4_2"/>
  <p:tag name="KSO_WM_UNIT_ID" val="diagram20160819_4*l_h_i*1_4_2"/>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Lst>
</file>

<file path=ppt/tags/tag227.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BEAUTIFY_FLAG" val="#wm#"/>
  <p:tag name="KSO_WM_TEMPLATE_CATEGORY" val="diagram"/>
  <p:tag name="KSO_WM_TEMPLATE_INDEX" val="20160819"/>
  <p:tag name="KSO_WM_UNIT_TYPE" val="l_h_i"/>
  <p:tag name="KSO_WM_UNIT_INDEX" val="1_2_2"/>
  <p:tag name="KSO_WM_UNIT_ID" val="diagram20160819_4*l_h_i*1_2_2"/>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Lst>
</file>

<file path=ppt/tags/tag228.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BEAUTIFY_FLAG" val="#wm#"/>
  <p:tag name="KSO_WM_TEMPLATE_CATEGORY" val="diagram"/>
  <p:tag name="KSO_WM_TEMPLATE_INDEX" val="20160819"/>
  <p:tag name="KSO_WM_UNIT_TYPE" val="l_h_i"/>
  <p:tag name="KSO_WM_UNIT_INDEX" val="1_3_2"/>
  <p:tag name="KSO_WM_UNIT_ID" val="diagram20160819_4*l_h_i*1_3_2"/>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Lst>
</file>

<file path=ppt/tags/tag229.xml><?xml version="1.0" encoding="utf-8"?>
<p:tagLst xmlns:a="http://schemas.openxmlformats.org/drawingml/2006/main" xmlns:r="http://schemas.openxmlformats.org/officeDocument/2006/relationships" xmlns:p="http://schemas.openxmlformats.org/presentationml/2006/main">
  <p:tag name="KSO_WM_DIAGRAM_GROUP_CODE" val="l1-1"/>
  <p:tag name="KSO_WM_TAG_VERSION" val="1.0"/>
  <p:tag name="KSO_WM_BEAUTIFY_FLAG" val="#wm#"/>
  <p:tag name="KSO_WM_TEMPLATE_CATEGORY" val="diagram"/>
  <p:tag name="KSO_WM_TEMPLATE_INDEX" val="20160819"/>
  <p:tag name="KSO_WM_UNIT_TYPE" val="l_h_i"/>
  <p:tag name="KSO_WM_UNIT_INDEX" val="1_1_1"/>
  <p:tag name="KSO_WM_UNIT_ID" val="diagram20160819_4*l_h_i*1_1_1"/>
  <p:tag name="KSO_WM_UNIT_LAYERLEVEL" val="1_1_1"/>
  <p:tag name="KSO_WM_UNIT_FILL_FORE_SCHEMECOLOR_INDEX" val="6"/>
  <p:tag name="KSO_WM_UNIT_FILL_TYPE" val="1"/>
  <p:tag name="KSO_WM_UNIT_TEXT_FILL_FORE_SCHEMECOLOR_INDEX" val="2"/>
  <p:tag name="KSO_WM_UNIT_TEXT_FILL_TYPE" val="1"/>
  <p:tag name="KSO_WM_UNIT_USESOURCEFORMAT_APPLY" val="0"/>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17606_6*l_h_i*1_5_1"/>
  <p:tag name="KSO_WM_TEMPLATE_CATEGORY" val="diagram"/>
  <p:tag name="KSO_WM_TEMPLATE_INDEX" val="20217606"/>
  <p:tag name="KSO_WM_UNIT_LAYERLEVEL" val="1_1_1"/>
  <p:tag name="KSO_WM_TAG_VERSION" val="1.0"/>
  <p:tag name="KSO_WM_BEAUTIFY_FLAG" val="#wm#"/>
  <p:tag name="KSO_WM_UNIT_SUBTYPE" val="d"/>
  <p:tag name="KSO_WM_UNIT_TEXT_FILL_FORE_SCHEMECOLOR_INDEX_BRIGHTNESS" val="0"/>
  <p:tag name="KSO_WM_UNIT_TEXT_FILL_FORE_SCHEMECOLOR_INDEX" val="5"/>
  <p:tag name="KSO_WM_UNIT_TEXT_FILL_TYPE" val="1"/>
  <p:tag name="KSO_WM_UNIT_USESOURCEFORMAT_APPLY" val="1"/>
</p:tagLst>
</file>

<file path=ppt/tags/tag2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h_f"/>
  <p:tag name="KSO_WM_UNIT_INDEX" val="1_4_1"/>
  <p:tag name="KSO_WM_UNIT_ID" val="diagram20160819_4*l_h_f*1_4_1"/>
  <p:tag name="KSO_WM_UNIT_LAYERLEVEL" val="1_1_1"/>
  <p:tag name="KSO_WM_UNIT_VALUE" val="36"/>
  <p:tag name="KSO_WM_UNIT_HIGHLIGHT" val="0"/>
  <p:tag name="KSO_WM_UNIT_COMPATIBLE" val="0"/>
  <p:tag name="KSO_WM_UNIT_CLEAR" val="0"/>
  <p:tag name="KSO_WM_UNIT_PRESET_TEXT_INDEX" val="4"/>
  <p:tag name="KSO_WM_UNIT_PRESET_TEXT_LEN" val="57"/>
  <p:tag name="KSO_WM_DIAGRAM_GROUP_CODE" val="l1-1"/>
  <p:tag name="KSO_WM_UNIT_TEXT_FILL_FORE_SCHEMECOLOR_INDEX" val="3"/>
  <p:tag name="KSO_WM_UNIT_TEXT_FILL_TYPE" val="1"/>
  <p:tag name="KSO_WM_UNIT_USESOURCEFORMAT_APPLY" val="0"/>
</p:tagLst>
</file>

<file path=ppt/tags/tag2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h_f"/>
  <p:tag name="KSO_WM_UNIT_INDEX" val="1_2_1"/>
  <p:tag name="KSO_WM_UNIT_ID" val="diagram20160819_4*l_h_f*1_2_1"/>
  <p:tag name="KSO_WM_UNIT_LAYERLEVEL" val="1_1_1"/>
  <p:tag name="KSO_WM_UNIT_VALUE" val="30"/>
  <p:tag name="KSO_WM_UNIT_HIGHLIGHT" val="0"/>
  <p:tag name="KSO_WM_UNIT_COMPATIBLE" val="0"/>
  <p:tag name="KSO_WM_UNIT_CLEAR" val="0"/>
  <p:tag name="KSO_WM_UNIT_PRESET_TEXT_INDEX" val="4"/>
  <p:tag name="KSO_WM_UNIT_PRESET_TEXT_LEN" val="57"/>
  <p:tag name="KSO_WM_DIAGRAM_GROUP_CODE" val="l1-1"/>
  <p:tag name="KSO_WM_UNIT_TEXT_FILL_FORE_SCHEMECOLOR_INDEX" val="3"/>
  <p:tag name="KSO_WM_UNIT_TEXT_FILL_TYPE" val="1"/>
  <p:tag name="KSO_WM_UNIT_USESOURCEFORMAT_APPLY" val="0"/>
</p:tagLst>
</file>

<file path=ppt/tags/tag2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h_f"/>
  <p:tag name="KSO_WM_UNIT_INDEX" val="1_3_1"/>
  <p:tag name="KSO_WM_UNIT_ID" val="diagram20160819_4*l_h_f*1_3_1"/>
  <p:tag name="KSO_WM_UNIT_LAYERLEVEL" val="1_1_1"/>
  <p:tag name="KSO_WM_UNIT_VALUE" val="30"/>
  <p:tag name="KSO_WM_UNIT_HIGHLIGHT" val="0"/>
  <p:tag name="KSO_WM_UNIT_COMPATIBLE" val="0"/>
  <p:tag name="KSO_WM_UNIT_CLEAR" val="0"/>
  <p:tag name="KSO_WM_UNIT_PRESET_TEXT_INDEX" val="4"/>
  <p:tag name="KSO_WM_UNIT_PRESET_TEXT_LEN" val="57"/>
  <p:tag name="KSO_WM_DIAGRAM_GROUP_CODE" val="l1-1"/>
  <p:tag name="KSO_WM_UNIT_TEXT_FILL_FORE_SCHEMECOLOR_INDEX" val="3"/>
  <p:tag name="KSO_WM_UNIT_TEXT_FILL_TYPE" val="1"/>
  <p:tag name="KSO_WM_UNIT_USESOURCEFORMAT_APPLY" val="0"/>
</p:tagLst>
</file>

<file path=ppt/tags/tag2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h_f"/>
  <p:tag name="KSO_WM_UNIT_INDEX" val="1_1_1"/>
  <p:tag name="KSO_WM_UNIT_ID" val="diagram20160819_4*l_h_f*1_1_1"/>
  <p:tag name="KSO_WM_UNIT_LAYERLEVEL" val="1_1_1"/>
  <p:tag name="KSO_WM_UNIT_VALUE" val="30"/>
  <p:tag name="KSO_WM_UNIT_HIGHLIGHT" val="0"/>
  <p:tag name="KSO_WM_UNIT_COMPATIBLE" val="0"/>
  <p:tag name="KSO_WM_UNIT_CLEAR" val="0"/>
  <p:tag name="KSO_WM_UNIT_PRESET_TEXT_INDEX" val="4"/>
  <p:tag name="KSO_WM_UNIT_PRESET_TEXT_LEN" val="57"/>
  <p:tag name="KSO_WM_DIAGRAM_GROUP_CODE" val="l1-1"/>
  <p:tag name="KSO_WM_UNIT_TEXT_FILL_FORE_SCHEMECOLOR_INDEX" val="3"/>
  <p:tag name="KSO_WM_UNIT_TEXT_FILL_TYPE" val="1"/>
  <p:tag name="KSO_WM_UNIT_USESOURCEFORMAT_APPLY" val="0"/>
</p:tagLst>
</file>

<file path=ppt/tags/tag2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29"/>
  <p:tag name="KSO_WM_UNIT_ID" val="diagram20160819_4*l_i*1_29"/>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2"/>
  <p:tag name="KSO_WM_UNIT_ID" val="diagram20160819_4*l_i*1_32"/>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7"/>
  <p:tag name="KSO_WM_UNIT_ID" val="diagram20160819_4*l_i*1_37"/>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2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3"/>
  <p:tag name="KSO_WM_UNIT_ID" val="diagram20160819_4*l_i*1_3"/>
  <p:tag name="KSO_WM_UNIT_LAYERLEVEL" val="1_1"/>
  <p:tag name="KSO_WM_DIAGRAM_GROUP_CODE" val="l1-1"/>
  <p:tag name="KSO_WM_UNIT_LINE_FORE_SCHEMECOLOR_INDEX" val="7"/>
  <p:tag name="KSO_WM_UNIT_LINE_FILL_TYPE" val="2"/>
  <p:tag name="KSO_WM_UNIT_TEXT_FILL_FORE_SCHEMECOLOR_INDEX" val="2"/>
  <p:tag name="KSO_WM_UNIT_TEXT_FILL_TYPE" val="1"/>
  <p:tag name="KSO_WM_UNIT_USESOURCEFORMAT_APPLY" val="0"/>
</p:tagLst>
</file>

<file path=ppt/tags/tag2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4"/>
  <p:tag name="KSO_WM_UNIT_ID" val="diagram20160819_4*l_i*1_4"/>
  <p:tag name="KSO_WM_UNIT_LAYERLEVEL" val="1_1"/>
  <p:tag name="KSO_WM_DIAGRAM_GROUP_CODE" val="l1-1"/>
  <p:tag name="KSO_WM_UNIT_LINE_FORE_SCHEMECOLOR_INDEX" val="7"/>
  <p:tag name="KSO_WM_UNIT_LINE_FILL_TYPE" val="2"/>
  <p:tag name="KSO_WM_UNIT_USESOURCEFORMAT_APPLY" val="0"/>
</p:tagLst>
</file>

<file path=ppt/tags/tag2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5"/>
  <p:tag name="KSO_WM_UNIT_ID" val="diagram20160819_4*l_i*1_5"/>
  <p:tag name="KSO_WM_UNIT_LAYERLEVEL" val="1_1"/>
  <p:tag name="KSO_WM_DIAGRAM_GROUP_CODE" val="l1-1"/>
  <p:tag name="KSO_WM_UNIT_LINE_FORE_SCHEMECOLOR_INDEX" val="7"/>
  <p:tag name="KSO_WM_UNIT_LINE_FILL_TYPE" val="2"/>
  <p:tag name="KSO_WM_UNIT_USESOURCEFORMAT_APPLY" val="0"/>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17606_6*l_h_i*1_6_1"/>
  <p:tag name="KSO_WM_TEMPLATE_CATEGORY" val="diagram"/>
  <p:tag name="KSO_WM_TEMPLATE_INDEX" val="20217606"/>
  <p:tag name="KSO_WM_UNIT_LAYERLEVEL" val="1_1_1"/>
  <p:tag name="KSO_WM_TAG_VERSION" val="1.0"/>
  <p:tag name="KSO_WM_BEAUTIFY_FLAG" val="#wm#"/>
  <p:tag name="KSO_WM_UNIT_SUBTYPE" val="d"/>
  <p:tag name="KSO_WM_UNIT_TEXT_FILL_FORE_SCHEMECOLOR_INDEX_BRIGHTNESS" val="0"/>
  <p:tag name="KSO_WM_UNIT_TEXT_FILL_FORE_SCHEMECOLOR_INDEX" val="7"/>
  <p:tag name="KSO_WM_UNIT_TEXT_FILL_TYPE" val="1"/>
  <p:tag name="KSO_WM_UNIT_USESOURCEFORMAT_APPLY" val="1"/>
</p:tagLst>
</file>

<file path=ppt/tags/tag2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6"/>
  <p:tag name="KSO_WM_UNIT_ID" val="diagram20160819_4*l_i*1_6"/>
  <p:tag name="KSO_WM_UNIT_LAYERLEVEL" val="1_1"/>
  <p:tag name="KSO_WM_DIAGRAM_GROUP_CODE" val="l1-1"/>
  <p:tag name="KSO_WM_UNIT_LINE_FORE_SCHEMECOLOR_INDEX" val="7"/>
  <p:tag name="KSO_WM_UNIT_LINE_FILL_TYPE" val="2"/>
  <p:tag name="KSO_WM_UNIT_USESOURCEFORMAT_APPLY" val="0"/>
</p:tagLst>
</file>

<file path=ppt/tags/tag2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7"/>
  <p:tag name="KSO_WM_UNIT_ID" val="diagram20160819_4*l_i*1_7"/>
  <p:tag name="KSO_WM_UNIT_LAYERLEVEL" val="1_1"/>
  <p:tag name="KSO_WM_DIAGRAM_GROUP_CODE" val="l1-1"/>
  <p:tag name="KSO_WM_UNIT_LINE_FORE_SCHEMECOLOR_INDEX" val="7"/>
  <p:tag name="KSO_WM_UNIT_LINE_FILL_TYPE" val="2"/>
  <p:tag name="KSO_WM_UNIT_USESOURCEFORMAT_APPLY" val="0"/>
</p:tagLst>
</file>

<file path=ppt/tags/tag2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8"/>
  <p:tag name="KSO_WM_UNIT_ID" val="diagram20160819_4*l_i*1_8"/>
  <p:tag name="KSO_WM_UNIT_LAYERLEVEL" val="1_1"/>
  <p:tag name="KSO_WM_DIAGRAM_GROUP_CODE" val="l1-1"/>
  <p:tag name="KSO_WM_UNIT_LINE_FORE_SCHEMECOLOR_INDEX" val="7"/>
  <p:tag name="KSO_WM_UNIT_LINE_FILL_TYPE" val="2"/>
  <p:tag name="KSO_WM_UNIT_USESOURCEFORMAT_APPLY" val="0"/>
</p:tagLst>
</file>

<file path=ppt/tags/tag2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9"/>
  <p:tag name="KSO_WM_UNIT_ID" val="diagram20160819_4*l_i*1_9"/>
  <p:tag name="KSO_WM_UNIT_LAYERLEVEL" val="1_1"/>
  <p:tag name="KSO_WM_DIAGRAM_GROUP_CODE" val="l1-1"/>
  <p:tag name="KSO_WM_UNIT_LINE_FORE_SCHEMECOLOR_INDEX" val="7"/>
  <p:tag name="KSO_WM_UNIT_LINE_FILL_TYPE" val="2"/>
  <p:tag name="KSO_WM_UNIT_USESOURCEFORMAT_APPLY" val="0"/>
</p:tagLst>
</file>

<file path=ppt/tags/tag2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0"/>
  <p:tag name="KSO_WM_UNIT_ID" val="diagram20160819_4*l_i*1_10"/>
  <p:tag name="KSO_WM_UNIT_LAYERLEVEL" val="1_1"/>
  <p:tag name="KSO_WM_DIAGRAM_GROUP_CODE" val="l1-1"/>
  <p:tag name="KSO_WM_UNIT_LINE_FORE_SCHEMECOLOR_INDEX" val="7"/>
  <p:tag name="KSO_WM_UNIT_LINE_FILL_TYPE" val="2"/>
  <p:tag name="KSO_WM_UNIT_USESOURCEFORMAT_APPLY" val="0"/>
</p:tagLst>
</file>

<file path=ppt/tags/tag2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1"/>
  <p:tag name="KSO_WM_UNIT_ID" val="diagram20160819_4*l_i*1_11"/>
  <p:tag name="KSO_WM_UNIT_LAYERLEVEL" val="1_1"/>
  <p:tag name="KSO_WM_DIAGRAM_GROUP_CODE" val="l1-1"/>
  <p:tag name="KSO_WM_UNIT_LINE_FORE_SCHEMECOLOR_INDEX" val="7"/>
  <p:tag name="KSO_WM_UNIT_LINE_FILL_TYPE" val="2"/>
  <p:tag name="KSO_WM_UNIT_USESOURCEFORMAT_APPLY" val="0"/>
</p:tagLst>
</file>

<file path=ppt/tags/tag2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2"/>
  <p:tag name="KSO_WM_UNIT_ID" val="diagram20160819_4*l_i*1_12"/>
  <p:tag name="KSO_WM_UNIT_LAYERLEVEL" val="1_1"/>
  <p:tag name="KSO_WM_DIAGRAM_GROUP_CODE" val="l1-1"/>
  <p:tag name="KSO_WM_UNIT_LINE_FORE_SCHEMECOLOR_INDEX" val="7"/>
  <p:tag name="KSO_WM_UNIT_LINE_FILL_TYPE" val="2"/>
  <p:tag name="KSO_WM_UNIT_USESOURCEFORMAT_APPLY" val="0"/>
</p:tagLst>
</file>

<file path=ppt/tags/tag2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3"/>
  <p:tag name="KSO_WM_UNIT_ID" val="diagram20160819_4*l_i*1_13"/>
  <p:tag name="KSO_WM_UNIT_LAYERLEVEL" val="1_1"/>
  <p:tag name="KSO_WM_DIAGRAM_GROUP_CODE" val="l1-1"/>
  <p:tag name="KSO_WM_UNIT_LINE_FORE_SCHEMECOLOR_INDEX" val="7"/>
  <p:tag name="KSO_WM_UNIT_LINE_FILL_TYPE" val="2"/>
  <p:tag name="KSO_WM_UNIT_USESOURCEFORMAT_APPLY" val="0"/>
</p:tagLst>
</file>

<file path=ppt/tags/tag2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4"/>
  <p:tag name="KSO_WM_UNIT_ID" val="diagram20160819_4*l_i*1_14"/>
  <p:tag name="KSO_WM_UNIT_LAYERLEVEL" val="1_1"/>
  <p:tag name="KSO_WM_DIAGRAM_GROUP_CODE" val="l1-1"/>
  <p:tag name="KSO_WM_UNIT_LINE_FORE_SCHEMECOLOR_INDEX" val="7"/>
  <p:tag name="KSO_WM_UNIT_LINE_FILL_TYPE" val="2"/>
  <p:tag name="KSO_WM_UNIT_USESOURCEFORMAT_APPLY" val="0"/>
</p:tagLst>
</file>

<file path=ppt/tags/tag2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5"/>
  <p:tag name="KSO_WM_UNIT_ID" val="diagram20160819_4*l_i*1_15"/>
  <p:tag name="KSO_WM_UNIT_LAYERLEVEL" val="1_1"/>
  <p:tag name="KSO_WM_DIAGRAM_GROUP_CODE" val="l1-1"/>
  <p:tag name="KSO_WM_UNIT_LINE_FORE_SCHEMECOLOR_INDEX" val="7"/>
  <p:tag name="KSO_WM_UNIT_LINE_FILL_TYPE" val="2"/>
  <p:tag name="KSO_WM_UNIT_USESOURCEFORMAT_APPLY" val="0"/>
</p:tagLst>
</file>

<file path=ppt/tags/tag25.xml><?xml version="1.0" encoding="utf-8"?>
<p:tagLst xmlns:a="http://schemas.openxmlformats.org/drawingml/2006/main" xmlns:r="http://schemas.openxmlformats.org/officeDocument/2006/relationships" xmlns:p="http://schemas.openxmlformats.org/presentationml/2006/main">
  <p:tag name="KSO_WM_UNIT_PRESET_TEXT" val="单击此处添加文本"/>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17606_6*l_h_f*1_6_1"/>
  <p:tag name="KSO_WM_TEMPLATE_CATEGORY" val="diagram"/>
  <p:tag name="KSO_WM_TEMPLATE_INDEX" val="20217606"/>
  <p:tag name="KSO_WM_UNIT_LAYERLEVEL" val="1_1_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 name="KSO_WM_UNIT_USESOURCEFORMAT_APPLY" val="1"/>
</p:tagLst>
</file>

<file path=ppt/tags/tag2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6"/>
  <p:tag name="KSO_WM_UNIT_ID" val="diagram20160819_4*l_i*1_16"/>
  <p:tag name="KSO_WM_UNIT_LAYERLEVEL" val="1_1"/>
  <p:tag name="KSO_WM_DIAGRAM_GROUP_CODE" val="l1-1"/>
  <p:tag name="KSO_WM_UNIT_LINE_FORE_SCHEMECOLOR_INDEX" val="7"/>
  <p:tag name="KSO_WM_UNIT_LINE_FILL_TYPE" val="2"/>
  <p:tag name="KSO_WM_UNIT_USESOURCEFORMAT_APPLY" val="0"/>
</p:tagLst>
</file>

<file path=ppt/tags/tag2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7"/>
  <p:tag name="KSO_WM_UNIT_ID" val="diagram20160819_4*l_i*1_17"/>
  <p:tag name="KSO_WM_UNIT_LAYERLEVEL" val="1_1"/>
  <p:tag name="KSO_WM_DIAGRAM_GROUP_CODE" val="l1-1"/>
  <p:tag name="KSO_WM_UNIT_LINE_FORE_SCHEMECOLOR_INDEX" val="7"/>
  <p:tag name="KSO_WM_UNIT_LINE_FILL_TYPE" val="2"/>
  <p:tag name="KSO_WM_UNIT_USESOURCEFORMAT_APPLY" val="0"/>
</p:tagLst>
</file>

<file path=ppt/tags/tag2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8"/>
  <p:tag name="KSO_WM_UNIT_ID" val="diagram20160819_4*l_i*1_18"/>
  <p:tag name="KSO_WM_UNIT_LAYERLEVEL" val="1_1"/>
  <p:tag name="KSO_WM_DIAGRAM_GROUP_CODE" val="l1-1"/>
  <p:tag name="KSO_WM_UNIT_LINE_FORE_SCHEMECOLOR_INDEX" val="7"/>
  <p:tag name="KSO_WM_UNIT_LINE_FILL_TYPE" val="2"/>
  <p:tag name="KSO_WM_UNIT_USESOURCEFORMAT_APPLY" val="0"/>
</p:tagLst>
</file>

<file path=ppt/tags/tag2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0819"/>
  <p:tag name="KSO_WM_UNIT_TYPE" val="l_i"/>
  <p:tag name="KSO_WM_UNIT_INDEX" val="1_19"/>
  <p:tag name="KSO_WM_UNIT_ID" val="diagram20160819_4*l_i*1_19"/>
  <p:tag name="KSO_WM_UNIT_LAYERLEVEL" val="1_1"/>
  <p:tag name="KSO_WM_DIAGRAM_GROUP_CODE" val="l1-1"/>
  <p:tag name="KSO_WM_UNIT_LINE_FORE_SCHEMECOLOR_INDEX" val="7"/>
  <p:tag name="KSO_WM_UNIT_LINE_FILL_TYPE" val="2"/>
  <p:tag name="KSO_WM_UNIT_USESOURCEFORMAT_APPLY" val="0"/>
</p:tagLst>
</file>

<file path=ppt/tags/tag254.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25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5782_2*m_h_f*1_1_1"/>
  <p:tag name="KSO_WM_TEMPLATE_CATEGORY" val="diagram"/>
  <p:tag name="KSO_WM_TEMPLATE_INDEX" val="20205782"/>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5782_2*m_h_i*1_2_3"/>
  <p:tag name="KSO_WM_TEMPLATE_CATEGORY" val="diagram"/>
  <p:tag name="KSO_WM_TEMPLATE_INDEX" val="20205782"/>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5782_2*m_h_i*1_1_1"/>
  <p:tag name="KSO_WM_TEMPLATE_CATEGORY" val="diagram"/>
  <p:tag name="KSO_WM_TEMPLATE_INDEX" val="20205782"/>
  <p:tag name="KSO_WM_UNIT_LAYERLEVEL" val="1_1_1"/>
  <p:tag name="KSO_WM_TAG_VERSION" val="1.0"/>
  <p:tag name="KSO_WM_BEAUTIFY_FLAG" val="#wm#"/>
  <p:tag name="KSO_WM_UNIT_TYPE" val="m_h_i"/>
  <p:tag name="KSO_WM_UNIT_INDEX" val="1_1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5782_2*m_h_i*1_1_3"/>
  <p:tag name="KSO_WM_TEMPLATE_CATEGORY" val="diagram"/>
  <p:tag name="KSO_WM_TEMPLATE_INDEX" val="20205782"/>
  <p:tag name="KSO_WM_UNIT_LAYERLEVEL" val="1_1_1"/>
  <p:tag name="KSO_WM_TAG_VERSION" val="1.0"/>
  <p:tag name="KSO_WM_BEAUTIFY_FLAG" val="#wm#"/>
  <p:tag name="KSO_WM_UNIT_TYPE" val="m_h_i"/>
  <p:tag name="KSO_WM_UNIT_INDEX" val="1_1_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5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5782_2*m_h_f*1_2_1"/>
  <p:tag name="KSO_WM_TEMPLATE_CATEGORY" val="diagram"/>
  <p:tag name="KSO_WM_TEMPLATE_INDEX" val="20205782"/>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PRESET_TEXT" val="单击此处添加文本"/>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17606_6*l_h_f*1_5_1"/>
  <p:tag name="KSO_WM_TEMPLATE_CATEGORY" val="diagram"/>
  <p:tag name="KSO_WM_TEMPLATE_INDEX" val="20217606"/>
  <p:tag name="KSO_WM_UNIT_LAYERLEVEL" val="1_1_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 name="KSO_WM_UNIT_USESOURCEFORMAT_APPLY" val="1"/>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5782_2*m_h_i*1_3_3"/>
  <p:tag name="KSO_WM_TEMPLATE_CATEGORY" val="diagram"/>
  <p:tag name="KSO_WM_TEMPLATE_INDEX" val="20205782"/>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5782_2*m_h_i*1_2_1"/>
  <p:tag name="KSO_WM_TEMPLATE_CATEGORY" val="diagram"/>
  <p:tag name="KSO_WM_TEMPLATE_INDEX" val="20205782"/>
  <p:tag name="KSO_WM_UNIT_LAYERLEVEL" val="1_1_1"/>
  <p:tag name="KSO_WM_TAG_VERSION" val="1.0"/>
  <p:tag name="KSO_WM_BEAUTIFY_FLAG" val="#wm#"/>
  <p:tag name="KSO_WM_UNIT_TYPE" val="m_h_i"/>
  <p:tag name="KSO_WM_UNIT_INDEX" val="1_2_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5782_2*m_h_i*1_2_4"/>
  <p:tag name="KSO_WM_TEMPLATE_CATEGORY" val="diagram"/>
  <p:tag name="KSO_WM_TEMPLATE_INDEX" val="20205782"/>
  <p:tag name="KSO_WM_UNIT_LAYERLEVEL" val="1_1_1"/>
  <p:tag name="KSO_WM_TAG_VERSION" val="1.0"/>
  <p:tag name="KSO_WM_BEAUTIFY_FLAG" val="#wm#"/>
  <p:tag name="KSO_WM_UNIT_TYPE" val="m_h_i"/>
  <p:tag name="KSO_WM_UNIT_INDEX" val="1_2_4"/>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6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5782_2*m_h_f*1_3_1"/>
  <p:tag name="KSO_WM_TEMPLATE_CATEGORY" val="diagram"/>
  <p:tag name="KSO_WM_TEMPLATE_INDEX" val="20205782"/>
  <p:tag name="KSO_WM_UNIT_LAYERLEVEL" val="1_1_1"/>
  <p:tag name="KSO_WM_TAG_VERSION" val="1.0"/>
  <p:tag name="KSO_WM_BEAUTIFY_FLAG" val="#wm#"/>
  <p:tag name="KSO_WM_UNIT_TEXT_FILL_FORE_SCHEMECOLOR_INDEX_BRIGHTNESS" val="0.25"/>
  <p:tag name="KSO_WM_UNIT_TEXT_FILL_FORE_SCHEMECOLOR_INDEX" val="13"/>
  <p:tag name="KSO_WM_UNIT_TEXT_FILL_TYPE" val="1"/>
  <p:tag name="KSO_WM_UNIT_USESOURCEFORMAT_APPLY" val="1"/>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5782_2*m_h_i*1_3_1"/>
  <p:tag name="KSO_WM_TEMPLATE_CATEGORY" val="diagram"/>
  <p:tag name="KSO_WM_TEMPLATE_INDEX" val="20205782"/>
  <p:tag name="KSO_WM_UNIT_LAYERLEVEL" val="1_1_1"/>
  <p:tag name="KSO_WM_TAG_VERSION" val="1.0"/>
  <p:tag name="KSO_WM_BEAUTIFY_FLAG" val="#wm#"/>
  <p:tag name="KSO_WM_UNIT_TYPE" val="m_h_i"/>
  <p:tag name="KSO_WM_UNIT_INDEX" val="1_3_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05782_2*m_h_i*1_3_4"/>
  <p:tag name="KSO_WM_TEMPLATE_CATEGORY" val="diagram"/>
  <p:tag name="KSO_WM_TEMPLATE_INDEX" val="20205782"/>
  <p:tag name="KSO_WM_UNIT_LAYERLEVEL" val="1_1_1"/>
  <p:tag name="KSO_WM_TAG_VERSION" val="1.0"/>
  <p:tag name="KSO_WM_BEAUTIFY_FLAG" val="#wm#"/>
  <p:tag name="KSO_WM_UNIT_TYPE" val="m_h_i"/>
  <p:tag name="KSO_WM_UNIT_INDEX" val="1_3_4"/>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2"/>
  <p:tag name="KSO_WM_UNIT_ID" val="diagram20205782_2*m_h_i*1_2_2"/>
  <p:tag name="KSO_WM_TEMPLATE_CATEGORY" val="diagram"/>
  <p:tag name="KSO_WM_TEMPLATE_INDEX" val="20205782"/>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20205782_2*m_h_i*1_1_2"/>
  <p:tag name="KSO_WM_TEMPLATE_CATEGORY" val="diagram"/>
  <p:tag name="KSO_WM_TEMPLATE_INDEX" val="20205782"/>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2"/>
  <p:tag name="KSO_WM_UNIT_ID" val="diagram20205782_2*m_h_i*1_3_2"/>
  <p:tag name="KSO_WM_TEMPLATE_CATEGORY" val="diagram"/>
  <p:tag name="KSO_WM_TEMPLATE_INDEX" val="20205782"/>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69.xml><?xml version="1.0" encoding="utf-8"?>
<p:tagLst xmlns:a="http://schemas.openxmlformats.org/drawingml/2006/main" xmlns:r="http://schemas.openxmlformats.org/officeDocument/2006/relationships" xmlns:p="http://schemas.openxmlformats.org/presentationml/2006/main">
  <p:tag name="KSO_WM_TEMPLATE_SUBCATEGORY" val="0"/>
  <p:tag name="KSO_WM_SLIDE_ITEM_CNT" val="0"/>
  <p:tag name="KSO_WM_SLIDE_INDEX" val="7"/>
  <p:tag name="KSO_WM_TAG_VERSION" val="1.0"/>
  <p:tag name="KSO_WM_BEAUTIFY_FLAG" val="#wm#"/>
  <p:tag name="KSO_WM_SLIDE_LAYOUT" val="a_e"/>
  <p:tag name="KSO_WM_SLIDE_LAYOUT_CNT" val="1_1"/>
  <p:tag name="KSO_WM_SLIDE_TYPE" val="sectionTitle"/>
  <p:tag name="KSO_WM_SLIDE_SUBTYPE" val="pureTxt"/>
  <p:tag name="KSO_WM_TEMPLATE_MASTER_TYPE" val="1"/>
  <p:tag name="KSO_WM_TEMPLATE_COLOR_TYPE" val="1"/>
  <p:tag name="KSO_WM_TEMPLATE_CATEGORY" val="custom"/>
  <p:tag name="KSO_WM_TEMPLATE_INDEX" val="20205362"/>
  <p:tag name="KSO_WM_SLIDE_ID" val="custom20205362_7"/>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7_1"/>
  <p:tag name="KSO_WM_UNIT_ID" val="diagram20217606_6*l_h_i*1_7_1"/>
  <p:tag name="KSO_WM_TEMPLATE_CATEGORY" val="diagram"/>
  <p:tag name="KSO_WM_TEMPLATE_INDEX" val="20217606"/>
  <p:tag name="KSO_WM_UNIT_LAYERLEVEL" val="1_1_1"/>
  <p:tag name="KSO_WM_TAG_VERSION" val="1.0"/>
  <p:tag name="KSO_WM_BEAUTIFY_FLAG" val="#wm#"/>
  <p:tag name="KSO_WM_UNIT_SUBTYPE" val="d"/>
  <p:tag name="KSO_WM_UNIT_TEXT_FILL_FORE_SCHEMECOLOR_INDEX_BRIGHTNESS" val="0"/>
  <p:tag name="KSO_WM_UNIT_TEXT_FILL_FORE_SCHEMECOLOR_INDEX" val="7"/>
  <p:tag name="KSO_WM_UNIT_TEXT_FILL_TYPE" val="1"/>
  <p:tag name="KSO_WM_UNIT_USESOURCEFORMAT_APPLY" val="1"/>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4"/>
  <p:tag name="KSO_WM_UNIT_TYPE" val="e"/>
  <p:tag name="KSO_WM_UNIT_INDEX" val="1"/>
  <p:tag name="KSO_WM_UNIT_PRESET_TEXT" val="第一章节"/>
  <p:tag name="KSO_WM_TEMPLATE_CATEGORY" val="custom"/>
  <p:tag name="KSO_WM_TEMPLATE_INDEX" val="20205362"/>
  <p:tag name="KSO_WM_UNIT_ID" val="custom20205362_7*e*1"/>
  <p:tag name="KSO_WM_UNIT_TEXT_FILL_FORE_SCHEMECOLOR_INDEX_BRIGHTNESS" val="0.15"/>
  <p:tag name="KSO_WM_UNIT_TEXT_FILL_FORE_SCHEMECOLOR_INDEX" val="13"/>
  <p:tag name="KSO_WM_UNIT_TEXT_FILL_TYPE" val="1"/>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2"/>
  <p:tag name="KSO_WM_UNIT_TYPE" val="i"/>
  <p:tag name="KSO_WM_UNIT_INDEX" val="2"/>
  <p:tag name="KSO_WM_UNIT_LINE_FORE_SCHEMECOLOR_INDEX_BRIGHTNESS" val="0"/>
  <p:tag name="KSO_WM_UNIT_LINE_FORE_SCHEMECOLOR_INDEX" val="5"/>
  <p:tag name="KSO_WM_UNIT_LINE_FILL_TYPE" val="2"/>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3"/>
  <p:tag name="KSO_WM_UNIT_TYPE" val="i"/>
  <p:tag name="KSO_WM_UNIT_INDEX" val="3"/>
  <p:tag name="KSO_WM_UNIT_LINE_FORE_SCHEMECOLOR_INDEX_BRIGHTNESS" val="0"/>
  <p:tag name="KSO_WM_UNIT_LINE_FORE_SCHEMECOLOR_INDEX" val="5"/>
  <p:tag name="KSO_WM_UNIT_LINE_FILL_TYPE" val="2"/>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1"/>
  <p:tag name="KSO_WM_UNIT_TYPE" val="i"/>
  <p:tag name="KSO_WM_UNIT_INDEX" val="1"/>
  <p:tag name="KSO_WM_UNIT_TEXT_FILL_FORE_SCHEMECOLOR_INDEX_BRIGHTNESS" val="0.15"/>
  <p:tag name="KSO_WM_UNIT_TEXT_FILL_FORE_SCHEMECOLOR_INDEX" val="13"/>
  <p:tag name="KSO_WM_UNIT_TEXT_FILL_TYPE" val="1"/>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单击此处添加标题"/>
  <p:tag name="KSO_WM_TEMPLATE_CATEGORY" val="custom"/>
  <p:tag name="KSO_WM_TEMPLATE_INDEX" val="20205362"/>
  <p:tag name="KSO_WM_UNIT_ID" val="custom20205362_7*a*1"/>
  <p:tag name="KSO_WM_UNIT_ISNUMDGMTITLE" val="0"/>
  <p:tag name="KSO_WM_UNIT_TEXT_FILL_FORE_SCHEMECOLOR_INDEX_BRIGHTNESS" val="0.15"/>
  <p:tag name="KSO_WM_UNIT_TEXT_FILL_FORE_SCHEMECOLOR_INDEX" val="13"/>
  <p:tag name="KSO_WM_UNIT_TEXT_FILL_TYPE" val="1"/>
</p:tagLst>
</file>

<file path=ppt/tags/tag275.xml><?xml version="1.0" encoding="utf-8"?>
<p:tagLst xmlns:a="http://schemas.openxmlformats.org/drawingml/2006/main" xmlns:r="http://schemas.openxmlformats.org/officeDocument/2006/relationships" xmlns:p="http://schemas.openxmlformats.org/presentationml/2006/main">
  <p:tag name="KSO_WM_UNIT_TEXTBOXSTYLE_GUID" val="{7daa816b-b5ea-47f8-81d3-d1515d0ac4db}"/>
</p:tagLst>
</file>

<file path=ppt/tags/tag276.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0;您的正文已经经简明扼要，字字珠玑，但信息却千丝万缕、错综复杂，需要用更多。"/>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219*f*1"/>
  <p:tag name="KSO_WM_TEMPLATE_CATEGORY" val="mixed"/>
  <p:tag name="KSO_WM_TEMPLATE_INDEX" val="20201941"/>
  <p:tag name="KSO_WM_UNIT_LAYERLEVEL" val="1"/>
  <p:tag name="KSO_WM_TAG_VERSION" val="1.0"/>
  <p:tag name="KSO_WM_BEAUTIFY_FLAG" val="#wm#"/>
  <p:tag name="KSO_WM_UNIT_TEXTBOXSTYLE_GUID" val="{7daa816b-b5ea-47f8-81d3-d1515d0ac4db}"/>
  <p:tag name="KSO_WM_UNIT_TEXTBOXSTYLE_TEMPLATEID" val="3135409"/>
  <p:tag name="KSO_WM_UNIT_TEXTBOXSTYLE_TYPE" val="8"/>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mixed20201941_219*i*1"/>
  <p:tag name="KSO_WM_TEMPLATE_CATEGORY" val="mixed"/>
  <p:tag name="KSO_WM_TEMPLATE_INDEX" val="20201941"/>
  <p:tag name="KSO_WM_UNIT_LAYERLEVEL" val="1"/>
  <p:tag name="KSO_WM_TAG_VERSION" val="1.0"/>
  <p:tag name="KSO_WM_BEAUTIFY_FLAG" val="#wm#"/>
  <p:tag name="KSO_WM_UNIT_TEXTBOXSTYLE_GUID" val="{7daa816b-b5ea-47f8-81d3-d1515d0ac4db}"/>
</p:tagLst>
</file>

<file path=ppt/tags/tag278.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0_-33.19998"/>
  <p:tag name="KSO_WM_UNIT_TEXTBOXSTYLE_ADJUSTTOP" val="100_-38.30002"/>
  <p:tag name="KSO_WM_UNIT_HIGHLIGHT" val="0"/>
  <p:tag name="KSO_WM_UNIT_COMPATIBLE" val="0"/>
  <p:tag name="KSO_WM_UNIT_DIAGRAM_ISNUMVISUAL" val="0"/>
  <p:tag name="KSO_WM_UNIT_DIAGRAM_ISREFERUNIT" val="0"/>
  <p:tag name="KSO_WM_UNIT_TYPE" val="i"/>
  <p:tag name="KSO_WM_UNIT_INDEX" val="5"/>
  <p:tag name="KSO_WM_UNIT_ID" val="mixed20201941_219*i*5"/>
  <p:tag name="KSO_WM_TEMPLATE_CATEGORY" val="mixed"/>
  <p:tag name="KSO_WM_TEMPLATE_INDEX" val="20201941"/>
  <p:tag name="KSO_WM_UNIT_LAYERLEVEL" val="1"/>
  <p:tag name="KSO_WM_TAG_VERSION" val="1.0"/>
  <p:tag name="KSO_WM_BEAUTIFY_FLAG" val="#wm#"/>
  <p:tag name="KSO_WM_UNIT_TEXTBOXSTYLE_GUID" val="{7daa816b-b5ea-47f8-81d3-d1515d0ac4db}"/>
</p:tagLst>
</file>

<file path=ppt/tags/tag279.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6.4032_0"/>
  <p:tag name="KSO_WM_UNIT_TEXTBOXSTYLE_ADJUSTTOP" val="74.65253_0"/>
  <p:tag name="KSO_WM_UNIT_HIGHLIGHT" val="0"/>
  <p:tag name="KSO_WM_UNIT_COMPATIBLE" val="0"/>
  <p:tag name="KSO_WM_UNIT_DIAGRAM_ISNUMVISUAL" val="0"/>
  <p:tag name="KSO_WM_UNIT_DIAGRAM_ISREFERUNIT" val="0"/>
  <p:tag name="KSO_WM_UNIT_TYPE" val="i"/>
  <p:tag name="KSO_WM_UNIT_INDEX" val="6"/>
  <p:tag name="KSO_WM_UNIT_ID" val="mixed20201941_219*i*6"/>
  <p:tag name="KSO_WM_TEMPLATE_CATEGORY" val="mixed"/>
  <p:tag name="KSO_WM_TEMPLATE_INDEX" val="20201941"/>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PRESET_TEXT" val="单击此处添加文本"/>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217606_6*l_h_f*1_7_1"/>
  <p:tag name="KSO_WM_TEMPLATE_CATEGORY" val="diagram"/>
  <p:tag name="KSO_WM_TEMPLATE_INDEX" val="20217606"/>
  <p:tag name="KSO_WM_UNIT_LAYERLEVEL" val="1_1_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 name="KSO_WM_UNIT_USESOURCEFORMAT_APPLY" val="1"/>
</p:tagLst>
</file>

<file path=ppt/tags/tag280.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91.69585_0"/>
  <p:tag name="KSO_WM_UNIT_TEXTBOXSTYLE_ADJUSTTOP" val="115.7843_0"/>
  <p:tag name="KSO_WM_UNIT_HIGHLIGHT" val="0"/>
  <p:tag name="KSO_WM_UNIT_COMPATIBLE" val="0"/>
  <p:tag name="KSO_WM_UNIT_DIAGRAM_ISNUMVISUAL" val="0"/>
  <p:tag name="KSO_WM_UNIT_DIAGRAM_ISREFERUNIT" val="0"/>
  <p:tag name="KSO_WM_UNIT_TYPE" val="i"/>
  <p:tag name="KSO_WM_UNIT_INDEX" val="7"/>
  <p:tag name="KSO_WM_UNIT_ID" val="mixed20201941_219*i*7"/>
  <p:tag name="KSO_WM_TEMPLATE_CATEGORY" val="mixed"/>
  <p:tag name="KSO_WM_TEMPLATE_INDEX" val="20201941"/>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0_30.05002"/>
  <p:tag name="KSO_WM_UNIT_TEXTBOXSTYLE_ADJUSTTOP" val="100_27.35001"/>
  <p:tag name="KSO_WM_UNIT_HIGHLIGHT" val="0"/>
  <p:tag name="KSO_WM_UNIT_COMPATIBLE" val="0"/>
  <p:tag name="KSO_WM_UNIT_DIAGRAM_ISNUMVISUAL" val="0"/>
  <p:tag name="KSO_WM_UNIT_DIAGRAM_ISREFERUNIT" val="0"/>
  <p:tag name="KSO_WM_UNIT_TYPE" val="i"/>
  <p:tag name="KSO_WM_UNIT_INDEX" val="8"/>
  <p:tag name="KSO_WM_UNIT_ID" val="mixed20201941_219*i*8"/>
  <p:tag name="KSO_WM_TEMPLATE_CATEGORY" val="mixed"/>
  <p:tag name="KSO_WM_TEMPLATE_INDEX" val="20201941"/>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5.54999"/>
  <p:tag name="KSO_WM_UNIT_TEXTBOXSTYLE_ADJUSTTOP" val="0_-41.65"/>
  <p:tag name="KSO_WM_UNIT_HIGHLIGHT" val="0"/>
  <p:tag name="KSO_WM_UNIT_COMPATIBLE" val="0"/>
  <p:tag name="KSO_WM_UNIT_DIAGRAM_ISNUMVISUAL" val="0"/>
  <p:tag name="KSO_WM_UNIT_DIAGRAM_ISREFERUNIT" val="0"/>
  <p:tag name="KSO_WM_UNIT_TYPE" val="i"/>
  <p:tag name="KSO_WM_UNIT_INDEX" val="2"/>
  <p:tag name="KSO_WM_UNIT_ID" val="mixed20201941_219*i*2"/>
  <p:tag name="KSO_WM_TEMPLATE_CATEGORY" val="mixed"/>
  <p:tag name="KSO_WM_TEMPLATE_INDEX" val="20201941"/>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46.75"/>
  <p:tag name="KSO_WM_UNIT_TEXTBOXSTYLE_ADJUSTTOP" val="0_-23.8"/>
  <p:tag name="KSO_WM_UNIT_HIGHLIGHT" val="0"/>
  <p:tag name="KSO_WM_UNIT_COMPATIBLE" val="0"/>
  <p:tag name="KSO_WM_UNIT_DIAGRAM_ISNUMVISUAL" val="0"/>
  <p:tag name="KSO_WM_UNIT_DIAGRAM_ISREFERUNIT" val="0"/>
  <p:tag name="KSO_WM_UNIT_TYPE" val="i"/>
  <p:tag name="KSO_WM_UNIT_INDEX" val="3"/>
  <p:tag name="KSO_WM_UNIT_ID" val="mixed20201941_219*i*3"/>
  <p:tag name="KSO_WM_TEMPLATE_CATEGORY" val="mixed"/>
  <p:tag name="KSO_WM_TEMPLATE_INDEX" val="20201941"/>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39.64999"/>
  <p:tag name="KSO_WM_UNIT_TEXTBOXSTYLE_ADJUSTTOP" val="0_-36.95"/>
  <p:tag name="KSO_WM_UNIT_HIGHLIGHT" val="0"/>
  <p:tag name="KSO_WM_UNIT_COMPATIBLE" val="0"/>
  <p:tag name="KSO_WM_UNIT_DIAGRAM_ISNUMVISUAL" val="0"/>
  <p:tag name="KSO_WM_UNIT_DIAGRAM_ISREFERUNIT" val="0"/>
  <p:tag name="KSO_WM_UNIT_TYPE" val="i"/>
  <p:tag name="KSO_WM_UNIT_INDEX" val="4"/>
  <p:tag name="KSO_WM_UNIT_ID" val="mixed20201941_219*i*4"/>
  <p:tag name="KSO_WM_TEMPLATE_CATEGORY" val="mixed"/>
  <p:tag name="KSO_WM_TEMPLATE_INDEX" val="20201941"/>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40.25"/>
  <p:tag name="KSO_WM_UNIT_TEXTBOXSTYLE_ADJUSTTOP" val="0_-44.89999"/>
  <p:tag name="KSO_WM_UNIT_TEXTBOXSTYLE_ADJUSTWIDTH" val="100_80.39999"/>
  <p:tag name="KSO_WM_UNIT_TEXTBOXSTYLE_ADJUSTHEIGTH" val="100_64.79999"/>
  <p:tag name="KSO_WM_UNIT_HIGHLIGHT" val="0"/>
  <p:tag name="KSO_WM_UNIT_COMPATIBLE" val="0"/>
  <p:tag name="KSO_WM_UNIT_DIAGRAM_ISNUMVISUAL" val="0"/>
  <p:tag name="KSO_WM_UNIT_DIAGRAM_ISREFERUNIT" val="0"/>
  <p:tag name="KSO_WM_UNIT_TYPE" val="i"/>
  <p:tag name="KSO_WM_UNIT_INDEX" val="1"/>
  <p:tag name="KSO_WM_UNIT_ID" val="mixed20201941_70*i*1"/>
  <p:tag name="KSO_WM_TEMPLATE_CATEGORY" val="mixed"/>
  <p:tag name="KSO_WM_TEMPLATE_INDEX" val="20201941"/>
  <p:tag name="KSO_WM_UNIT_LAYERLEVEL" val="1"/>
  <p:tag name="KSO_WM_TAG_VERSION" val="1.0"/>
  <p:tag name="KSO_WM_BEAUTIFY_FLAG" val="#wm#"/>
  <p:tag name="KSO_WM_UNIT_TEXTBOXSTYLE_GUID" val="{1a292e7a-7ff1-4527-a8af-e44471648f74}"/>
</p:tagLst>
</file>

<file path=ppt/tags/tag28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40.29999"/>
  <p:tag name="KSO_WM_UNIT_TEXTBOXSTYLE_ADJUSTTOP" val="0_-44.89999"/>
  <p:tag name="KSO_WM_UNIT_TEXTBOXSTYLE_ADJUSTWIDTH" val="100_80.5"/>
  <p:tag name="KSO_WM_UNIT_HIGHLIGHT" val="0"/>
  <p:tag name="KSO_WM_UNIT_COMPATIBLE" val="0"/>
  <p:tag name="KSO_WM_UNIT_DIAGRAM_ISNUMVISUAL" val="0"/>
  <p:tag name="KSO_WM_UNIT_DIAGRAM_ISREFERUNIT" val="0"/>
  <p:tag name="KSO_WM_UNIT_TYPE" val="i"/>
  <p:tag name="KSO_WM_UNIT_INDEX" val="2"/>
  <p:tag name="KSO_WM_UNIT_ID" val="mixed20201941_70*i*2"/>
  <p:tag name="KSO_WM_TEMPLATE_CATEGORY" val="mixed"/>
  <p:tag name="KSO_WM_TEMPLATE_INDEX" val="20201941"/>
  <p:tag name="KSO_WM_UNIT_LAYERLEVEL" val="1"/>
  <p:tag name="KSO_WM_TAG_VERSION" val="1.0"/>
  <p:tag name="KSO_WM_BEAUTIFY_FLAG" val="#wm#"/>
  <p:tag name="KSO_WM_UNIT_TEXTBOXSTYLE_GUID" val="{1a292e7a-7ff1-4527-a8af-e44471648f74}"/>
</p:tagLst>
</file>

<file path=ppt/tags/tag287.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PRESET_TEXT" val="点击此处添加正文，文字是您思想的提炼。&#10;为了演示发布的良好效果，请言简意赅的阐述您的观点。&#10;您的正文已经经简明扼要，字字珠玑，但信息却千丝万缕、错综复杂。"/>
  <p:tag name="KSO_WM_UNIT_NOCLEAR" val="1"/>
  <p:tag name="KSO_WM_UNIT_VALUE" val="72"/>
  <p:tag name="KSO_WM_UNIT_HIGHLIGHT" val="0"/>
  <p:tag name="KSO_WM_UNIT_COMPATIBLE" val="0"/>
  <p:tag name="KSO_WM_UNIT_DIAGRAM_ISNUMVISUAL" val="0"/>
  <p:tag name="KSO_WM_UNIT_DIAGRAM_ISREFERUNIT" val="0"/>
  <p:tag name="KSO_WM_UNIT_TYPE" val="f"/>
  <p:tag name="KSO_WM_UNIT_INDEX" val="1"/>
  <p:tag name="KSO_WM_UNIT_ID" val="mixed20201941_70*f*1"/>
  <p:tag name="KSO_WM_TEMPLATE_CATEGORY" val="mixed"/>
  <p:tag name="KSO_WM_TEMPLATE_INDEX" val="20201941"/>
  <p:tag name="KSO_WM_UNIT_LAYERLEVEL" val="1"/>
  <p:tag name="KSO_WM_TAG_VERSION" val="1.0"/>
  <p:tag name="KSO_WM_BEAUTIFY_FLAG" val="#wm#"/>
  <p:tag name="KSO_WM_UNIT_TEXTBOXSTYLE_GUID" val="{1a292e7a-7ff1-4527-a8af-e44471648f74}"/>
  <p:tag name="KSO_WM_UNIT_TEXTBOXSTYLE_TEMPLATEID" val="3135260"/>
  <p:tag name="KSO_WM_UNIT_TEXTBOXSTYLE_TYPE" val="8"/>
</p:tagLst>
</file>

<file path=ppt/tags/tag288.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14.8"/>
  <p:tag name="KSO_WM_UNIT_TEXTBOXSTYLE_ADJUSTTOP" val="0_-44.89999"/>
  <p:tag name="KSO_WM_UNIT_TEXTBOXSTYLE_ADJUSTWIDTH" val="100_-229.65"/>
  <p:tag name="KSO_WM_UNIT_HIGHLIGHT" val="0"/>
  <p:tag name="KSO_WM_UNIT_COMPATIBLE" val="0"/>
  <p:tag name="KSO_WM_UNIT_DIAGRAM_ISNUMVISUAL" val="0"/>
  <p:tag name="KSO_WM_UNIT_DIAGRAM_ISREFERUNIT" val="0"/>
  <p:tag name="KSO_WM_UNIT_TYPE" val="i"/>
  <p:tag name="KSO_WM_UNIT_INDEX" val="4"/>
  <p:tag name="KSO_WM_UNIT_ID" val="mixed20201941_70*i*4"/>
  <p:tag name="KSO_WM_TEMPLATE_CATEGORY" val="mixed"/>
  <p:tag name="KSO_WM_TEMPLATE_INDEX" val="20201941"/>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40.29999"/>
  <p:tag name="KSO_WM_UNIT_TEXTBOXSTYLE_ADJUSTTOP" val="0_-44.89999"/>
  <p:tag name="KSO_WM_UNIT_TEXTBOXSTYLE_ADJUSTWIDTH" val="100_80.5"/>
  <p:tag name="KSO_WM_UNIT_HIGHLIGHT" val="0"/>
  <p:tag name="KSO_WM_UNIT_COMPATIBLE" val="0"/>
  <p:tag name="KSO_WM_UNIT_DIAGRAM_ISNUMVISUAL" val="0"/>
  <p:tag name="KSO_WM_UNIT_DIAGRAM_ISREFERUNIT" val="0"/>
  <p:tag name="KSO_WM_UNIT_TYPE" val="i"/>
  <p:tag name="KSO_WM_UNIT_INDEX" val="3"/>
  <p:tag name="KSO_WM_UNIT_ID" val="mixed20201941_70*i*3"/>
  <p:tag name="KSO_WM_TEMPLATE_CATEGORY" val="mixed"/>
  <p:tag name="KSO_WM_TEMPLATE_INDEX" val="20201941"/>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ISCONTENTSTITLE" val="1"/>
  <p:tag name="KSO_WM_UNIT_PRESET_TEXT" val="目录"/>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17606_6*a*1"/>
  <p:tag name="KSO_WM_TEMPLATE_CATEGORY" val="diagram"/>
  <p:tag name="KSO_WM_TEMPLATE_INDEX" val="20217606"/>
  <p:tag name="KSO_WM_UNIT_LAYERLEVEL" val="1"/>
  <p:tag name="KSO_WM_TAG_VERSION" val="1.0"/>
  <p:tag name="KSO_WM_BEAUTIFY_FLAG" val="#wm#"/>
  <p:tag name="KSO_WM_UNIT_ISNUMDGMTITLE" val="0"/>
  <p:tag name="KSO_WM_UNIT_TEXT_FILL_FORE_SCHEMECOLOR_INDEX_BRIGHTNESS" val="0.15"/>
  <p:tag name="KSO_WM_UNIT_TEXT_FILL_FORE_SCHEMECOLOR_INDEX" val="13"/>
  <p:tag name="KSO_WM_UNIT_TEXT_FILL_TYPE" val="1"/>
  <p:tag name="KSO_WM_UNIT_USESOURCEFORMAT_APPLY" val="1"/>
</p:tagLst>
</file>

<file path=ppt/tags/tag290.xml><?xml version="1.0" encoding="utf-8"?>
<p:tagLst xmlns:a="http://schemas.openxmlformats.org/drawingml/2006/main" xmlns:r="http://schemas.openxmlformats.org/officeDocument/2006/relationships" xmlns:p="http://schemas.openxmlformats.org/presentationml/2006/main">
  <p:tag name="KSO_WM_UNIT_TEXTBOXSTYLE_GUID" val="{1a292e7a-7ff1-4527-a8af-e44471648f74}"/>
</p:tagLst>
</file>

<file path=ppt/tags/tag291.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PRESET_TEXT" val="点击此处添加正文，文字是您思想的提炼。&#10;为了演示发布的良好效果，请言简意赅的阐述您的观点。&#10;您的正文已经经简明扼要，字字珠玑，但信息却千丝万缕、错综复杂。"/>
  <p:tag name="KSO_WM_UNIT_NOCLEAR" val="1"/>
  <p:tag name="KSO_WM_UNIT_VALUE" val="72"/>
  <p:tag name="KSO_WM_UNIT_HIGHLIGHT" val="0"/>
  <p:tag name="KSO_WM_UNIT_COMPATIBLE" val="0"/>
  <p:tag name="KSO_WM_UNIT_DIAGRAM_ISNUMVISUAL" val="0"/>
  <p:tag name="KSO_WM_UNIT_DIAGRAM_ISREFERUNIT" val="0"/>
  <p:tag name="KSO_WM_UNIT_TYPE" val="f"/>
  <p:tag name="KSO_WM_UNIT_INDEX" val="1"/>
  <p:tag name="KSO_WM_UNIT_ID" val="mixed20201941_70*f*1"/>
  <p:tag name="KSO_WM_TEMPLATE_CATEGORY" val="mixed"/>
  <p:tag name="KSO_WM_TEMPLATE_INDEX" val="20201941"/>
  <p:tag name="KSO_WM_UNIT_LAYERLEVEL" val="1"/>
  <p:tag name="KSO_WM_TAG_VERSION" val="1.0"/>
  <p:tag name="KSO_WM_BEAUTIFY_FLAG" val="#wm#"/>
  <p:tag name="KSO_WM_UNIT_TEXTBOXSTYLE_GUID" val="{1a292e7a-7ff1-4527-a8af-e44471648f74}"/>
  <p:tag name="KSO_WM_UNIT_TEXTBOXSTYLE_TEMPLATEID" val="3135260"/>
  <p:tag name="KSO_WM_UNIT_TEXTBOXSTYLE_TYPE" val="8"/>
</p:tagLst>
</file>

<file path=ppt/tags/tag292.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40.25"/>
  <p:tag name="KSO_WM_UNIT_TEXTBOXSTYLE_ADJUSTTOP" val="0_-44.89999"/>
  <p:tag name="KSO_WM_UNIT_TEXTBOXSTYLE_ADJUSTWIDTH" val="100_80.39999"/>
  <p:tag name="KSO_WM_UNIT_TEXTBOXSTYLE_ADJUSTHEIGTH" val="100_64.79999"/>
  <p:tag name="KSO_WM_UNIT_HIGHLIGHT" val="0"/>
  <p:tag name="KSO_WM_UNIT_COMPATIBLE" val="0"/>
  <p:tag name="KSO_WM_UNIT_DIAGRAM_ISNUMVISUAL" val="0"/>
  <p:tag name="KSO_WM_UNIT_DIAGRAM_ISREFERUNIT" val="0"/>
  <p:tag name="KSO_WM_UNIT_TYPE" val="i"/>
  <p:tag name="KSO_WM_UNIT_INDEX" val="1"/>
  <p:tag name="KSO_WM_UNIT_ID" val="mixed20201941_70*i*1"/>
  <p:tag name="KSO_WM_TEMPLATE_CATEGORY" val="mixed"/>
  <p:tag name="KSO_WM_TEMPLATE_INDEX" val="20201941"/>
  <p:tag name="KSO_WM_UNIT_LAYERLEVEL" val="1"/>
  <p:tag name="KSO_WM_TAG_VERSION" val="1.0"/>
  <p:tag name="KSO_WM_BEAUTIFY_FLAG" val="#wm#"/>
  <p:tag name="KSO_WM_UNIT_TEXTBOXSTYLE_GUID" val="{1a292e7a-7ff1-4527-a8af-e44471648f74}"/>
</p:tagLst>
</file>

<file path=ppt/tags/tag293.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40.29999"/>
  <p:tag name="KSO_WM_UNIT_TEXTBOXSTYLE_ADJUSTTOP" val="0_-44.89999"/>
  <p:tag name="KSO_WM_UNIT_TEXTBOXSTYLE_ADJUSTWIDTH" val="100_80.5"/>
  <p:tag name="KSO_WM_UNIT_HIGHLIGHT" val="0"/>
  <p:tag name="KSO_WM_UNIT_COMPATIBLE" val="0"/>
  <p:tag name="KSO_WM_UNIT_DIAGRAM_ISNUMVISUAL" val="0"/>
  <p:tag name="KSO_WM_UNIT_DIAGRAM_ISREFERUNIT" val="0"/>
  <p:tag name="KSO_WM_UNIT_TYPE" val="i"/>
  <p:tag name="KSO_WM_UNIT_INDEX" val="2"/>
  <p:tag name="KSO_WM_UNIT_ID" val="mixed20201941_70*i*2"/>
  <p:tag name="KSO_WM_TEMPLATE_CATEGORY" val="mixed"/>
  <p:tag name="KSO_WM_TEMPLATE_INDEX" val="20201941"/>
  <p:tag name="KSO_WM_UNIT_LAYERLEVEL" val="1"/>
  <p:tag name="KSO_WM_TAG_VERSION" val="1.0"/>
  <p:tag name="KSO_WM_BEAUTIFY_FLAG" val="#wm#"/>
  <p:tag name="KSO_WM_UNIT_TEXTBOXSTYLE_GUID" val="{1a292e7a-7ff1-4527-a8af-e44471648f74}"/>
</p:tagLst>
</file>

<file path=ppt/tags/tag294.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114.8"/>
  <p:tag name="KSO_WM_UNIT_TEXTBOXSTYLE_ADJUSTTOP" val="0_-44.89999"/>
  <p:tag name="KSO_WM_UNIT_TEXTBOXSTYLE_ADJUSTWIDTH" val="100_-229.65"/>
  <p:tag name="KSO_WM_UNIT_HIGHLIGHT" val="0"/>
  <p:tag name="KSO_WM_UNIT_COMPATIBLE" val="0"/>
  <p:tag name="KSO_WM_UNIT_DIAGRAM_ISNUMVISUAL" val="0"/>
  <p:tag name="KSO_WM_UNIT_DIAGRAM_ISREFERUNIT" val="0"/>
  <p:tag name="KSO_WM_UNIT_TYPE" val="i"/>
  <p:tag name="KSO_WM_UNIT_INDEX" val="4"/>
  <p:tag name="KSO_WM_UNIT_ID" val="mixed20201941_70*i*4"/>
  <p:tag name="KSO_WM_TEMPLATE_CATEGORY" val="mixed"/>
  <p:tag name="KSO_WM_TEMPLATE_INDEX" val="20201941"/>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40.29999"/>
  <p:tag name="KSO_WM_UNIT_TEXTBOXSTYLE_ADJUSTTOP" val="0_-44.89999"/>
  <p:tag name="KSO_WM_UNIT_TEXTBOXSTYLE_ADJUSTWIDTH" val="100_80.5"/>
  <p:tag name="KSO_WM_UNIT_HIGHLIGHT" val="0"/>
  <p:tag name="KSO_WM_UNIT_COMPATIBLE" val="0"/>
  <p:tag name="KSO_WM_UNIT_DIAGRAM_ISNUMVISUAL" val="0"/>
  <p:tag name="KSO_WM_UNIT_DIAGRAM_ISREFERUNIT" val="0"/>
  <p:tag name="KSO_WM_UNIT_TYPE" val="i"/>
  <p:tag name="KSO_WM_UNIT_INDEX" val="3"/>
  <p:tag name="KSO_WM_UNIT_ID" val="mixed20201941_70*i*3"/>
  <p:tag name="KSO_WM_TEMPLATE_CATEGORY" val="mixed"/>
  <p:tag name="KSO_WM_TEMPLATE_INDEX" val="20201941"/>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160366_2*l_i*1_1"/>
  <p:tag name="KSO_WM_TEMPLATE_CATEGORY" val="diagram"/>
  <p:tag name="KSO_WM_TEMPLATE_INDEX" val="160366"/>
  <p:tag name="KSO_WM_UNIT_LAYERLEVEL" val="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366_2*l_h_i*1_1_2"/>
  <p:tag name="KSO_WM_TEMPLATE_CATEGORY" val="diagram"/>
  <p:tag name="KSO_WM_TEMPLATE_INDEX" val="160366"/>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160366_2*l_h_i*1_1_1"/>
  <p:tag name="KSO_WM_TEMPLATE_CATEGORY" val="diagram"/>
  <p:tag name="KSO_WM_TEMPLATE_INDEX" val="160366"/>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0"/>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TEMPLATE_SUBCATEGORY" val="0"/>
  <p:tag name="KSO_WM_SLIDE_ITEM_CNT" val="0"/>
  <p:tag name="KSO_WM_SLIDE_INDEX" val="7"/>
  <p:tag name="KSO_WM_TAG_VERSION" val="1.0"/>
  <p:tag name="KSO_WM_BEAUTIFY_FLAG" val="#wm#"/>
  <p:tag name="KSO_WM_SLIDE_LAYOUT" val="a_e"/>
  <p:tag name="KSO_WM_SLIDE_LAYOUT_CNT" val="1_1"/>
  <p:tag name="KSO_WM_SLIDE_TYPE" val="sectionTitle"/>
  <p:tag name="KSO_WM_SLIDE_SUBTYPE" val="pureTxt"/>
  <p:tag name="KSO_WM_TEMPLATE_MASTER_TYPE" val="1"/>
  <p:tag name="KSO_WM_TEMPLATE_COLOR_TYPE" val="1"/>
  <p:tag name="KSO_WM_TEMPLATE_CATEGORY" val="custom"/>
  <p:tag name="KSO_WM_TEMPLATE_INDEX" val="20205362"/>
  <p:tag name="KSO_WM_SLIDE_ID" val="custom20205362_7"/>
</p:tagLst>
</file>

<file path=ppt/tags/tag30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366_2*l_h_f*1_1_1"/>
  <p:tag name="KSO_WM_TEMPLATE_CATEGORY" val="diagram"/>
  <p:tag name="KSO_WM_TEMPLATE_INDEX" val="16036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160366_2*l_h_i*1_3_2"/>
  <p:tag name="KSO_WM_TEMPLATE_CATEGORY" val="diagram"/>
  <p:tag name="KSO_WM_TEMPLATE_INDEX" val="160366"/>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160366_2*l_h_i*1_3_1"/>
  <p:tag name="KSO_WM_TEMPLATE_CATEGORY" val="diagram"/>
  <p:tag name="KSO_WM_TEMPLATE_INDEX" val="160366"/>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0"/>
</p:tagLst>
</file>

<file path=ppt/tags/tag30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60366_2*l_h_f*1_3_1"/>
  <p:tag name="KSO_WM_TEMPLATE_CATEGORY" val="diagram"/>
  <p:tag name="KSO_WM_TEMPLATE_INDEX" val="16036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30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160366_2*l_h_f*1_2_1"/>
  <p:tag name="KSO_WM_TEMPLATE_CATEGORY" val="diagram"/>
  <p:tag name="KSO_WM_TEMPLATE_INDEX" val="160366"/>
  <p:tag name="KSO_WM_UNIT_LAYERLEVEL" val="1_1_1"/>
  <p:tag name="KSO_WM_TAG_VERSION" val="1.0"/>
  <p:tag name="KSO_WM_BEAUTIFY_FLAG" val="#wm#"/>
  <p:tag name="KSO_WM_UNIT_TEXT_FILL_FORE_SCHEMECOLOR_INDEX" val="13"/>
  <p:tag name="KSO_WM_UNIT_TEXT_FILL_TYPE" val="1"/>
  <p:tag name="KSO_WM_UNIT_USESOURCEFORMAT_APPLY" val="0"/>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366_2*l_h_i*1_2_2"/>
  <p:tag name="KSO_WM_TEMPLATE_CATEGORY" val="diagram"/>
  <p:tag name="KSO_WM_TEMPLATE_INDEX" val="16036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160366_2*l_h_i*1_2_1"/>
  <p:tag name="KSO_WM_TEMPLATE_CATEGORY" val="diagram"/>
  <p:tag name="KSO_WM_TEMPLATE_INDEX" val="160366"/>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0"/>
</p:tagLst>
</file>

<file path=ppt/tags/tag307.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36.07503"/>
  <p:tag name="KSO_WM_UNIT_TEXTBOXSTYLE_ADJUSTTOP" val="0_-34.05"/>
  <p:tag name="KSO_WM_UNIT_HIGHLIGHT" val="0"/>
  <p:tag name="KSO_WM_UNIT_COMPATIBLE" val="0"/>
  <p:tag name="KSO_WM_UNIT_DIAGRAM_ISNUMVISUAL" val="0"/>
  <p:tag name="KSO_WM_UNIT_DIAGRAM_ISREFERUNIT" val="0"/>
  <p:tag name="KSO_WM_UNIT_TYPE" val="i"/>
  <p:tag name="KSO_WM_UNIT_INDEX" val="1"/>
  <p:tag name="KSO_WM_UNIT_ID" val="mixed20201941_123*i*1"/>
  <p:tag name="KSO_WM_TEMPLATE_CATEGORY" val="mixed"/>
  <p:tag name="KSO_WM_TEMPLATE_INDEX" val="20201941"/>
  <p:tag name="KSO_WM_UNIT_LAYERLEVEL" val="1"/>
  <p:tag name="KSO_WM_TAG_VERSION" val="1.0"/>
  <p:tag name="KSO_WM_BEAUTIFY_FLAG" val="#wm#"/>
  <p:tag name="KSO_WM_UNIT_TEXTBOXSTYLE_GUID" val="{fe313b76-771a-434b-a373-46bfb40bdc9e}"/>
</p:tagLst>
</file>

<file path=ppt/tags/tag308.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0_-3.975037"/>
  <p:tag name="KSO_WM_UNIT_TEXTBOXSTYLE_ADJUSTTOP" val="100_-6.900314"/>
  <p:tag name="KSO_WM_UNIT_HIGHLIGHT" val="0"/>
  <p:tag name="KSO_WM_UNIT_COMPATIBLE" val="0"/>
  <p:tag name="KSO_WM_UNIT_DIAGRAM_ISNUMVISUAL" val="0"/>
  <p:tag name="KSO_WM_UNIT_DIAGRAM_ISREFERUNIT" val="0"/>
  <p:tag name="KSO_WM_UNIT_TYPE" val="i"/>
  <p:tag name="KSO_WM_UNIT_INDEX" val="2"/>
  <p:tag name="KSO_WM_UNIT_ID" val="mixed20201941_123*i*2"/>
  <p:tag name="KSO_WM_TEMPLATE_CATEGORY" val="mixed"/>
  <p:tag name="KSO_WM_TEMPLATE_INDEX" val="20201941"/>
  <p:tag name="KSO_WM_UNIT_LAYERLEVEL" val="1"/>
  <p:tag name="KSO_WM_TAG_VERSION" val="1.0"/>
  <p:tag name="KSO_WM_BEAUTIFY_FLAG" val="#wm#"/>
  <p:tag name="KSO_WM_UNIT_TEXTBOXSTYLE_GUID" val="{fe313b76-771a-434b-a373-46bfb40bdc9e}"/>
</p:tagLst>
</file>

<file path=ppt/tags/tag309.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36.07503"/>
  <p:tag name="KSO_WM_UNIT_TEXTBOXSTYLE_ADJUSTTOP" val="0_-34.05"/>
  <p:tag name="KSO_WM_UNIT_TEXTBOXSTYLE_ADJUSTWIDTH" val="100_72.10001"/>
  <p:tag name="KSO_WM_UNIT_TEXTBOXSTYLE_ADJUSTHEIGTH" val="100_67.14999"/>
  <p:tag name="KSO_WM_UNIT_HIGHLIGHT" val="0"/>
  <p:tag name="KSO_WM_UNIT_COMPATIBLE" val="0"/>
  <p:tag name="KSO_WM_UNIT_DIAGRAM_ISNUMVISUAL" val="0"/>
  <p:tag name="KSO_WM_UNIT_DIAGRAM_ISREFERUNIT" val="0"/>
  <p:tag name="KSO_WM_UNIT_TYPE" val="i"/>
  <p:tag name="KSO_WM_UNIT_INDEX" val="3"/>
  <p:tag name="KSO_WM_UNIT_ID" val="mixed20201941_123*i*3"/>
  <p:tag name="KSO_WM_TEMPLATE_CATEGORY" val="mixed"/>
  <p:tag name="KSO_WM_TEMPLATE_INDEX" val="20201941"/>
  <p:tag name="KSO_WM_UNIT_LAYERLEVEL" val="1"/>
  <p:tag name="KSO_WM_TAG_VERSION" val="1.0"/>
  <p:tag name="KSO_WM_BEAUTIFY_FLAG" val="#wm#"/>
  <p:tag name="KSO_WM_UNIT_TEXTBOXSTYLE_GUID" val="{fe313b76-771a-434b-a373-46bfb40bdc9e}"/>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4"/>
  <p:tag name="KSO_WM_UNIT_TYPE" val="e"/>
  <p:tag name="KSO_WM_UNIT_INDEX" val="1"/>
  <p:tag name="KSO_WM_UNIT_PRESET_TEXT" val="第一章节"/>
  <p:tag name="KSO_WM_TEMPLATE_CATEGORY" val="custom"/>
  <p:tag name="KSO_WM_TEMPLATE_INDEX" val="20205362"/>
  <p:tag name="KSO_WM_UNIT_ID" val="custom20205362_7*e*1"/>
  <p:tag name="KSO_WM_UNIT_TEXT_FILL_FORE_SCHEMECOLOR_INDEX_BRIGHTNESS" val="0.15"/>
  <p:tag name="KSO_WM_UNIT_TEXT_FILL_FORE_SCHEMECOLOR_INDEX" val="13"/>
  <p:tag name="KSO_WM_UNIT_TEXT_FILL_TYPE" val="1"/>
</p:tagLst>
</file>

<file path=ppt/tags/tag310.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25.07503"/>
  <p:tag name="KSO_WM_UNIT_TEXTBOXSTYLE_ADJUSTTOP" val="0_-24"/>
  <p:tag name="KSO_WM_UNIT_TEXTBOXSTYLE_ADJUSTWIDTH" val="100_50.14999"/>
  <p:tag name="KSO_WM_UNIT_TEXTBOXSTYLE_ADJUSTHEIGTH" val="100_47.95"/>
  <p:tag name="KSO_WM_UNIT_HIGHLIGHT" val="0"/>
  <p:tag name="KSO_WM_UNIT_COMPATIBLE" val="0"/>
  <p:tag name="KSO_WM_UNIT_DIAGRAM_ISNUMVISUAL" val="0"/>
  <p:tag name="KSO_WM_UNIT_DIAGRAM_ISREFERUNIT" val="0"/>
  <p:tag name="KSO_WM_UNIT_TYPE" val="i"/>
  <p:tag name="KSO_WM_UNIT_INDEX" val="4"/>
  <p:tag name="KSO_WM_UNIT_ID" val="mixed20201941_123*i*4"/>
  <p:tag name="KSO_WM_TEMPLATE_CATEGORY" val="mixed"/>
  <p:tag name="KSO_WM_TEMPLATE_INDEX" val="20201941"/>
  <p:tag name="KSO_WM_UNIT_LAYERLEVEL" val="1"/>
  <p:tag name="KSO_WM_TAG_VERSION" val="1.0"/>
  <p:tag name="KSO_WM_BEAUTIFY_FLAG" val="#wm#"/>
  <p:tag name="KSO_WM_UNIT_TEXTBOXSTYLE_GUID" val="{fe313b76-771a-434b-a373-46bfb40bdc9e}"/>
</p:tagLst>
</file>

<file path=ppt/tags/tag311.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PRESET_TEXT" val="点击此处添加正文，文字是您思想的提炼。&#10;为了演示发布的良好效果，请言简意赅的阐述您的观点。&#10;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123*f*1"/>
  <p:tag name="KSO_WM_TEMPLATE_CATEGORY" val="mixed"/>
  <p:tag name="KSO_WM_TEMPLATE_INDEX" val="20201941"/>
  <p:tag name="KSO_WM_UNIT_LAYERLEVEL" val="1"/>
  <p:tag name="KSO_WM_TAG_VERSION" val="1.0"/>
  <p:tag name="KSO_WM_BEAUTIFY_FLAG" val="#wm#"/>
  <p:tag name="KSO_WM_UNIT_TEXTBOXSTYLE_GUID" val="{fe313b76-771a-434b-a373-46bfb40bdc9e}"/>
  <p:tag name="KSO_WM_UNIT_TEXTBOXSTYLE_TEMPLATEID" val="3135313"/>
  <p:tag name="KSO_WM_UNIT_TEXTBOXSTYLE_TYPE" val="8"/>
</p:tagLst>
</file>

<file path=ppt/tags/tag312.xml><?xml version="1.0" encoding="utf-8"?>
<p:tagLst xmlns:a="http://schemas.openxmlformats.org/drawingml/2006/main" xmlns:r="http://schemas.openxmlformats.org/officeDocument/2006/relationships" xmlns:p="http://schemas.openxmlformats.org/presentationml/2006/main">
  <p:tag name="KSO_WM_TEMPLATE_SUBCATEGORY" val="0"/>
  <p:tag name="KSO_WM_SLIDE_ITEM_CNT" val="0"/>
  <p:tag name="KSO_WM_SLIDE_INDEX" val="7"/>
  <p:tag name="KSO_WM_TAG_VERSION" val="1.0"/>
  <p:tag name="KSO_WM_BEAUTIFY_FLAG" val="#wm#"/>
  <p:tag name="KSO_WM_SLIDE_LAYOUT" val="a_e"/>
  <p:tag name="KSO_WM_SLIDE_LAYOUT_CNT" val="1_1"/>
  <p:tag name="KSO_WM_SLIDE_TYPE" val="sectionTitle"/>
  <p:tag name="KSO_WM_SLIDE_SUBTYPE" val="pureTxt"/>
  <p:tag name="KSO_WM_TEMPLATE_MASTER_TYPE" val="1"/>
  <p:tag name="KSO_WM_TEMPLATE_COLOR_TYPE" val="1"/>
  <p:tag name="KSO_WM_TEMPLATE_CATEGORY" val="custom"/>
  <p:tag name="KSO_WM_TEMPLATE_INDEX" val="20205362"/>
  <p:tag name="KSO_WM_SLIDE_ID" val="custom20205362_7"/>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4"/>
  <p:tag name="KSO_WM_UNIT_TYPE" val="e"/>
  <p:tag name="KSO_WM_UNIT_INDEX" val="1"/>
  <p:tag name="KSO_WM_UNIT_PRESET_TEXT" val="第一章节"/>
  <p:tag name="KSO_WM_TEMPLATE_CATEGORY" val="custom"/>
  <p:tag name="KSO_WM_TEMPLATE_INDEX" val="20205362"/>
  <p:tag name="KSO_WM_UNIT_ID" val="custom20205362_7*e*1"/>
  <p:tag name="KSO_WM_UNIT_TEXT_FILL_FORE_SCHEMECOLOR_INDEX_BRIGHTNESS" val="0.15"/>
  <p:tag name="KSO_WM_UNIT_TEXT_FILL_FORE_SCHEMECOLOR_INDEX" val="13"/>
  <p:tag name="KSO_WM_UNIT_TEXT_FILL_TYPE" val="1"/>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2"/>
  <p:tag name="KSO_WM_UNIT_TYPE" val="i"/>
  <p:tag name="KSO_WM_UNIT_INDEX" val="2"/>
  <p:tag name="KSO_WM_UNIT_LINE_FORE_SCHEMECOLOR_INDEX_BRIGHTNESS" val="0"/>
  <p:tag name="KSO_WM_UNIT_LINE_FORE_SCHEMECOLOR_INDEX" val="5"/>
  <p:tag name="KSO_WM_UNIT_LINE_FILL_TYPE" val="2"/>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3"/>
  <p:tag name="KSO_WM_UNIT_TYPE" val="i"/>
  <p:tag name="KSO_WM_UNIT_INDEX" val="3"/>
  <p:tag name="KSO_WM_UNIT_LINE_FORE_SCHEMECOLOR_INDEX_BRIGHTNESS" val="0"/>
  <p:tag name="KSO_WM_UNIT_LINE_FORE_SCHEMECOLOR_INDEX" val="5"/>
  <p:tag name="KSO_WM_UNIT_LINE_FILL_TYPE" val="2"/>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1"/>
  <p:tag name="KSO_WM_UNIT_TYPE" val="i"/>
  <p:tag name="KSO_WM_UNIT_INDEX" val="1"/>
  <p:tag name="KSO_WM_UNIT_TEXT_FILL_FORE_SCHEMECOLOR_INDEX_BRIGHTNESS" val="0.15"/>
  <p:tag name="KSO_WM_UNIT_TEXT_FILL_FORE_SCHEMECOLOR_INDEX" val="13"/>
  <p:tag name="KSO_WM_UNIT_TEXT_FILL_TYPE" val="1"/>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单击此处添加标题"/>
  <p:tag name="KSO_WM_TEMPLATE_CATEGORY" val="custom"/>
  <p:tag name="KSO_WM_TEMPLATE_INDEX" val="20205362"/>
  <p:tag name="KSO_WM_UNIT_ID" val="custom20205362_7*a*1"/>
  <p:tag name="KSO_WM_UNIT_ISNUMDGMTITLE" val="0"/>
  <p:tag name="KSO_WM_UNIT_TEXT_FILL_FORE_SCHEMECOLOR_INDEX_BRIGHTNESS" val="0.15"/>
  <p:tag name="KSO_WM_UNIT_TEXT_FILL_FORE_SCHEMECOLOR_INDEX" val="13"/>
  <p:tag name="KSO_WM_UNIT_TEXT_FILL_TYPE" val="1"/>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3676"/>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1-04-01T15:14:56&quot;,&quot;maxSize&quot;:{&quot;size1&quot;:26.699999999999999},&quot;minSize&quot;:{&quot;size1&quot;:17.800000000000001},&quot;normalSize&quot;:{&quot;size1&quot;:17.800000000000001},&quot;subLayout&quot;:[{&quot;id&quot;:&quot;2021-04-01T15:14:56&quot;,&quot;margin&quot;:{&quot;bottom&quot;:0,&quot;left&quot;:1.6929999589920044,&quot;right&quot;:1.6929999589920044,&quot;top&quot;:1.6929999589920044},&quot;type&quot;:0},{&quot;id&quot;:&quot;2021-04-01T15:14:56&quot;,&quot;margin&quot;:{&quot;bottom&quot;:1.6929999589920044,&quot;left&quot;:1.6929999589920044,&quot;right&quot;:1.6929999589920044,&quot;top&quot;:0.84700000286102295},&quot;type&quot;:0}],&quot;type&quot;:0}"/>
  <p:tag name="KSO_WM_SLIDE_BACKGROUND" val="[&quot;general&quot;]"/>
  <p:tag name="KSO_WM_SLIDE_RATIO" val="1.777778"/>
  <p:tag name="KSO_WM_SLIDE_CAN_ADD_NAVIGATION" val="1"/>
  <p:tag name="KSO_WM_SLIDE_ID" val="diagram20213676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0656eb54054ed1e2fb7fe8b"/>
  <p:tag name="KSO_WM_TEMPLATE_ASSEMBLE_GROUPID" val="60656eb54054ed1e2fb7fe8b"/>
</p:tagLst>
</file>

<file path=ppt/tags/tag3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e5b988c84af4405be32d43fbd0526b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509509527864a24ab0a52274e73a281"/>
  <p:tag name="KSO_WM_UNIT_TEXT_FILL_FORE_SCHEMECOLOR_INDEX_BRIGHTNESS" val="0"/>
  <p:tag name="KSO_WM_UNIT_TEXT_FILL_FORE_SCHEMECOLOR_INDEX" val="13"/>
  <p:tag name="KSO_WM_UNIT_TEXT_FILL_TYPE" val="1"/>
  <p:tag name="KSO_WM_TEMPLATE_ASSEMBLE_XID" val="60656eb54054ed1e2fb7fe8b"/>
  <p:tag name="KSO_WM_TEMPLATE_ASSEMBLE_GROUPID" val="60656eb54054ed1e2fb7fe8b"/>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2"/>
  <p:tag name="KSO_WM_UNIT_TYPE" val="i"/>
  <p:tag name="KSO_WM_UNIT_INDEX" val="2"/>
  <p:tag name="KSO_WM_UNIT_LINE_FORE_SCHEMECOLOR_INDEX_BRIGHTNESS" val="0"/>
  <p:tag name="KSO_WM_UNIT_LINE_FORE_SCHEMECOLOR_INDEX" val="5"/>
  <p:tag name="KSO_WM_UNIT_LINE_FILL_TYPE" val="2"/>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18968_5*l_h_i*1_1_2"/>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1"/>
  <p:tag name="KSO_WM_UNIT_USESOURCEFORMAT_APPLY" val="1"/>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3"/>
  <p:tag name="KSO_WM_UNIT_ID" val="diagram20218968_5*l_h_i*1_1_3"/>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UNIT_USESOURCEFORMAT_APPLY" val="1"/>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4"/>
  <p:tag name="KSO_WM_UNIT_ID" val="diagram20218968_5*l_h_i*1_1_4"/>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5"/>
  <p:tag name="KSO_WM_UNIT_ID" val="diagram20218968_5*l_h_i*1_1_5"/>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2"/>
  <p:tag name="KSO_WM_UNIT_USESOURCEFORMAT_APPLY" val="1"/>
</p:tagLst>
</file>

<file path=ppt/tags/tag32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18968_5*l_h_f*1_1_1"/>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TEXT_FILL_FORE_SCHEMECOLOR_INDEX_BRIGHTNESS" val="0.25"/>
  <p:tag name="KSO_WM_UNIT_TEXT_FILL_FORE_SCHEMECOLOR_INDEX" val="13"/>
  <p:tag name="KSO_WM_UNIT_TEXT_FILL_TYPE" val="1"/>
  <p:tag name="KSO_WM_UNIT_VALUE" val="42"/>
  <p:tag name="KSO_WM_UNIT_USESOURCEFORMAT_APPLY" val="1"/>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18968_5*l_h_i*1_1_1"/>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2"/>
  <p:tag name="KSO_WM_UNIT_ID" val="diagram20218968_5*l_h_i*1_2_2"/>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1"/>
  <p:tag name="KSO_WM_UNIT_USESOURCEFORMAT_APPLY" val="1"/>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3"/>
  <p:tag name="KSO_WM_UNIT_ID" val="diagram20218968_5*l_h_i*1_2_3"/>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UNIT_USESOURCEFORMAT_APPLY" val="1"/>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4"/>
  <p:tag name="KSO_WM_UNIT_ID" val="diagram20218968_5*l_h_i*1_2_4"/>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5"/>
  <p:tag name="KSO_WM_UNIT_ID" val="diagram20218968_5*l_h_i*1_2_5"/>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2"/>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3"/>
  <p:tag name="KSO_WM_UNIT_TYPE" val="i"/>
  <p:tag name="KSO_WM_UNIT_INDEX" val="3"/>
  <p:tag name="KSO_WM_UNIT_LINE_FORE_SCHEMECOLOR_INDEX_BRIGHTNESS" val="0"/>
  <p:tag name="KSO_WM_UNIT_LINE_FORE_SCHEMECOLOR_INDEX" val="5"/>
  <p:tag name="KSO_WM_UNIT_LINE_FILL_TYPE" val="2"/>
</p:tagLst>
</file>

<file path=ppt/tags/tag330.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18968_5*l_h_f*1_2_1"/>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TEXT_FILL_FORE_SCHEMECOLOR_INDEX_BRIGHTNESS" val="0.25"/>
  <p:tag name="KSO_WM_UNIT_TEXT_FILL_FORE_SCHEMECOLOR_INDEX" val="13"/>
  <p:tag name="KSO_WM_UNIT_TEXT_FILL_TYPE" val="1"/>
  <p:tag name="KSO_WM_UNIT_VALUE" val="42"/>
  <p:tag name="KSO_WM_UNIT_USESOURCEFORMAT_APPLY" val="1"/>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18968_5*l_h_i*1_2_1"/>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2"/>
  <p:tag name="KSO_WM_UNIT_ID" val="diagram20218968_5*l_h_i*1_3_2"/>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1"/>
  <p:tag name="KSO_WM_UNIT_USESOURCEFORMAT_APPLY" val="1"/>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3"/>
  <p:tag name="KSO_WM_UNIT_ID" val="diagram20218968_5*l_h_i*1_3_3"/>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UNIT_USESOURCEFORMAT_APPLY" val="1"/>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4"/>
  <p:tag name="KSO_WM_UNIT_ID" val="diagram20218968_5*l_h_i*1_3_4"/>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5"/>
  <p:tag name="KSO_WM_UNIT_ID" val="diagram20218968_5*l_h_i*1_3_5"/>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2"/>
  <p:tag name="KSO_WM_UNIT_USESOURCEFORMAT_APPLY" val="1"/>
</p:tagLst>
</file>

<file path=ppt/tags/tag33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18968_5*l_h_f*1_3_1"/>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TEXT_FILL_FORE_SCHEMECOLOR_INDEX_BRIGHTNESS" val="0.25"/>
  <p:tag name="KSO_WM_UNIT_TEXT_FILL_FORE_SCHEMECOLOR_INDEX" val="13"/>
  <p:tag name="KSO_WM_UNIT_TEXT_FILL_TYPE" val="1"/>
  <p:tag name="KSO_WM_UNIT_VALUE" val="42"/>
  <p:tag name="KSO_WM_UNIT_USESOURCEFORMAT_APPLY" val="1"/>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18968_5*l_h_i*1_3_1"/>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2"/>
  <p:tag name="KSO_WM_UNIT_ID" val="diagram20218968_5*l_h_i*1_4_2"/>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1"/>
  <p:tag name="KSO_WM_UNIT_USESOURCEFORMAT_APPLY" val="1"/>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3"/>
  <p:tag name="KSO_WM_UNIT_ID" val="diagram20218968_5*l_h_i*1_4_3"/>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1"/>
  <p:tag name="KSO_WM_UNIT_TYPE" val="i"/>
  <p:tag name="KSO_WM_UNIT_INDEX" val="1"/>
  <p:tag name="KSO_WM_UNIT_TEXT_FILL_FORE_SCHEMECOLOR_INDEX_BRIGHTNESS" val="0.15"/>
  <p:tag name="KSO_WM_UNIT_TEXT_FILL_FORE_SCHEMECOLOR_INDEX" val="13"/>
  <p:tag name="KSO_WM_UNIT_TEXT_FILL_TYPE" val="1"/>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4"/>
  <p:tag name="KSO_WM_UNIT_ID" val="diagram20218968_5*l_h_i*1_4_4"/>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4_5"/>
  <p:tag name="KSO_WM_UNIT_ID" val="diagram20218968_5*l_h_i*1_4_5"/>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2"/>
  <p:tag name="KSO_WM_UNIT_USESOURCEFORMAT_APPLY" val="1"/>
</p:tagLst>
</file>

<file path=ppt/tags/tag342.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l_h_f"/>
  <p:tag name="KSO_WM_UNIT_INDEX" val="1_4_1"/>
  <p:tag name="KSO_WM_UNIT_ID" val="diagram20218968_5*l_h_f*1_4_1"/>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TEXT_FILL_FORE_SCHEMECOLOR_INDEX_BRIGHTNESS" val="0.25"/>
  <p:tag name="KSO_WM_UNIT_TEXT_FILL_FORE_SCHEMECOLOR_INDEX" val="13"/>
  <p:tag name="KSO_WM_UNIT_TEXT_FILL_TYPE" val="1"/>
  <p:tag name="KSO_WM_UNIT_VALUE" val="42"/>
  <p:tag name="KSO_WM_UNIT_USESOURCEFORMAT_APPLY" val="1"/>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diagram20218968_5*l_h_i*1_4_1"/>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5_2"/>
  <p:tag name="KSO_WM_UNIT_ID" val="diagram20218968_5*l_h_i*1_5_2"/>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1"/>
  <p:tag name="KSO_WM_UNIT_USESOURCEFORMAT_APPLY" val="1"/>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5_3"/>
  <p:tag name="KSO_WM_UNIT_ID" val="diagram20218968_5*l_h_i*1_5_3"/>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UNIT_USESOURCEFORMAT_APPLY" val="1"/>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5_4"/>
  <p:tag name="KSO_WM_UNIT_ID" val="diagram20218968_5*l_h_i*1_5_4"/>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5_5"/>
  <p:tag name="KSO_WM_UNIT_ID" val="diagram20218968_5*l_h_i*1_5_5"/>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2"/>
  <p:tag name="KSO_WM_UNIT_USESOURCEFORMAT_APPLY" val="1"/>
</p:tagLst>
</file>

<file path=ppt/tags/tag34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l_h_f"/>
  <p:tag name="KSO_WM_UNIT_INDEX" val="1_5_1"/>
  <p:tag name="KSO_WM_UNIT_ID" val="diagram20218968_5*l_h_f*1_5_1"/>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TEXT_FILL_FORE_SCHEMECOLOR_INDEX_BRIGHTNESS" val="0.25"/>
  <p:tag name="KSO_WM_UNIT_TEXT_FILL_FORE_SCHEMECOLOR_INDEX" val="13"/>
  <p:tag name="KSO_WM_UNIT_TEXT_FILL_TYPE" val="1"/>
  <p:tag name="KSO_WM_UNIT_VALUE" val="42"/>
  <p:tag name="KSO_WM_UNIT_USESOURCEFORMAT_APPLY" val="1"/>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5_1"/>
  <p:tag name="KSO_WM_UNIT_ID" val="diagram20218968_5*l_h_i*1_5_1"/>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单击此处添加标题"/>
  <p:tag name="KSO_WM_TEMPLATE_CATEGORY" val="custom"/>
  <p:tag name="KSO_WM_TEMPLATE_INDEX" val="20205362"/>
  <p:tag name="KSO_WM_UNIT_ID" val="custom20205362_7*a*1"/>
  <p:tag name="KSO_WM_UNIT_ISNUMDGMTITLE" val="0"/>
  <p:tag name="KSO_WM_UNIT_TEXT_FILL_FORE_SCHEMECOLOR_INDEX_BRIGHTNESS" val="0.15"/>
  <p:tag name="KSO_WM_UNIT_TEXT_FILL_FORE_SCHEMECOLOR_INDEX" val="13"/>
  <p:tag name="KSO_WM_UNIT_TEXT_FILL_TYPE" val="1"/>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6_2"/>
  <p:tag name="KSO_WM_UNIT_ID" val="diagram20218968_5*l_h_i*1_6_2"/>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1"/>
  <p:tag name="KSO_WM_UNIT_USESOURCEFORMAT_APPLY" val="1"/>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6_3"/>
  <p:tag name="KSO_WM_UNIT_ID" val="diagram20218968_5*l_h_i*1_6_3"/>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2"/>
  <p:tag name="KSO_WM_UNIT_USESOURCEFORMAT_APPLY" val="1"/>
</p:tagLst>
</file>

<file path=ppt/tags/tag3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6_4"/>
  <p:tag name="KSO_WM_UNIT_ID" val="diagram20218968_5*l_h_i*1_6_4"/>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6_5"/>
  <p:tag name="KSO_WM_UNIT_ID" val="diagram20218968_5*l_h_i*1_6_5"/>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2"/>
  <p:tag name="KSO_WM_UNIT_USESOURCEFORMAT_APPLY" val="1"/>
</p:tagLst>
</file>

<file path=ppt/tags/tag35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l_h_f"/>
  <p:tag name="KSO_WM_UNIT_INDEX" val="1_6_1"/>
  <p:tag name="KSO_WM_UNIT_ID" val="diagram20218968_5*l_h_f*1_6_1"/>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TEXT_FILL_FORE_SCHEMECOLOR_INDEX_BRIGHTNESS" val="0.25"/>
  <p:tag name="KSO_WM_UNIT_TEXT_FILL_FORE_SCHEMECOLOR_INDEX" val="13"/>
  <p:tag name="KSO_WM_UNIT_TEXT_FILL_TYPE" val="1"/>
  <p:tag name="KSO_WM_UNIT_VALUE" val="42"/>
  <p:tag name="KSO_WM_UNIT_USESOURCEFORMAT_APPLY" val="1"/>
</p:tagLst>
</file>

<file path=ppt/tags/tag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6_1"/>
  <p:tag name="KSO_WM_UNIT_ID" val="diagram20218968_5*l_h_i*1_6_1"/>
  <p:tag name="KSO_WM_TEMPLATE_CATEGORY" val="diagram"/>
  <p:tag name="KSO_WM_TEMPLATE_INDEX" val="20218968"/>
  <p:tag name="KSO_WM_UNIT_LAYERLEVEL" val="1_1_1"/>
  <p:tag name="KSO_WM_TAG_VERSION" val="1.0"/>
  <p:tag name="KSO_WM_BEAUTIFY_FLAG" val="#wm#"/>
  <p:tag name="KSO_WM_DIAGRAM_GROUP_CODE" val="l1-1"/>
  <p:tag name="KSO_WM_CHIP_GROUPID" val="60a387d0e61189fbc45e1e39"/>
  <p:tag name="KSO_WM_CHIP_XID" val="60a387d0e61189fbc45e1e3a"/>
  <p:tag name="KSO_WM_ASSEMBLE_CHIP_INDEX" val="4fa481df0e1047cf813402ae11085527"/>
  <p:tag name="KSO_WM_UNIT_TEXT_FILL_FORE_SCHEMECOLOR_INDEX_BRIGHTNESS" val="0"/>
  <p:tag name="KSO_WM_UNIT_TEXT_FILL_FORE_SCHEMECOLOR_INDEX" val="14"/>
  <p:tag name="KSO_WM_UNIT_TEXT_FILL_TYPE" val="1"/>
  <p:tag name="KSO_WM_UNIT_VALUE" val="1"/>
  <p:tag name="KSO_WM_UNIT_USESOURCEFORMAT_APPLY" val="1"/>
</p:tagLst>
</file>

<file path=ppt/tags/tag356.xml><?xml version="1.0" encoding="utf-8"?>
<p:tagLst xmlns:a="http://schemas.openxmlformats.org/drawingml/2006/main" xmlns:r="http://schemas.openxmlformats.org/officeDocument/2006/relationships" xmlns:p="http://schemas.openxmlformats.org/presentationml/2006/main">
  <p:tag name="KSO_WM_SLIDE_ITEM_CNT" val="2"/>
</p:tagLst>
</file>

<file path=ppt/tags/tag357.xml><?xml version="1.0" encoding="utf-8"?>
<p:tagLst xmlns:a="http://schemas.openxmlformats.org/drawingml/2006/main" xmlns:r="http://schemas.openxmlformats.org/officeDocument/2006/relationships" xmlns:p="http://schemas.openxmlformats.org/presentationml/2006/main">
  <p:tag name="KSO_WM_UNIT_TEXTBOXSTYLE_GUID" val="{a280aa12-ce66-417c-9b3a-2781f11f8b7e}"/>
</p:tagLst>
</file>

<file path=ppt/tags/tag358.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PRESET_TEXT" val="点击此处添加正文，文字是您思想的提炼。&#10;为了演示发布的良好效果，请言简意赅的阐述您的观点。&#10;您的正文已经经简明扼要。字字珠玑，但信息却千丝万缕、错综复杂。"/>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96*f*1"/>
  <p:tag name="KSO_WM_TEMPLATE_CATEGORY" val="mixed"/>
  <p:tag name="KSO_WM_TEMPLATE_INDEX" val="20201941"/>
  <p:tag name="KSO_WM_UNIT_LAYERLEVEL" val="1"/>
  <p:tag name="KSO_WM_TAG_VERSION" val="1.0"/>
  <p:tag name="KSO_WM_BEAUTIFY_FLAG" val="#wm#"/>
  <p:tag name="KSO_WM_UNIT_TEXTBOXSTYLE_GUID" val="{a280aa12-ce66-417c-9b3a-2781f11f8b7e}"/>
  <p:tag name="KSO_WM_UNIT_TEXTBOXSTYLE_TEMPLATEID" val="3135286"/>
  <p:tag name="KSO_WM_UNIT_TEXTBOXSTYLE_TYPE" val="8"/>
</p:tagLst>
</file>

<file path=ppt/tags/tag359.xml><?xml version="1.0" encoding="utf-8"?>
<p:tagLst xmlns:a="http://schemas.openxmlformats.org/drawingml/2006/main" xmlns:r="http://schemas.openxmlformats.org/officeDocument/2006/relationships" xmlns:p="http://schemas.openxmlformats.org/presentationml/2006/main">
  <p:tag name="KSO_WM_UNIT_COLOR_SCHEME_SHAPE_ID" val="140"/>
  <p:tag name="KSO_WM_UNIT_COLOR_SCHEME_PARENT_PAGE" val="0_1"/>
  <p:tag name="KSO_WM_UNIT_FOIL_COLOR"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6494_1*l_h_i*1_2_3"/>
  <p:tag name="KSO_WM_TEMPLATE_CATEGORY" val="diagram"/>
  <p:tag name="KSO_WM_TEMPLATE_INDEX" val="20196494"/>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0"/>
</p:tagLst>
</file>

<file path=ppt/tags/tag36.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38.84999"/>
  <p:tag name="KSO_WM_UNIT_TEXTBOXSTYLE_ADJUSTTOP" val="0_-30"/>
  <p:tag name="KSO_WM_UNIT_TEXTBOXSTYLE_ADJUSTWIDTH" val="100_77.55002"/>
  <p:tag name="KSO_WM_UNIT_TEXTBOXSTYLE_ADJUSTHEIGTH" val="100_60"/>
  <p:tag name="KSO_WM_UNIT_HIGHLIGHT" val="0"/>
  <p:tag name="KSO_WM_UNIT_COMPATIBLE" val="0"/>
  <p:tag name="KSO_WM_UNIT_DIAGRAM_ISNUMVISUAL" val="0"/>
  <p:tag name="KSO_WM_UNIT_DIAGRAM_ISREFERUNIT" val="0"/>
  <p:tag name="KSO_WM_UNIT_TYPE" val="i"/>
  <p:tag name="KSO_WM_UNIT_INDEX" val="1"/>
  <p:tag name="KSO_WM_UNIT_ID" val="mixed20201941_407*i*1"/>
  <p:tag name="KSO_WM_TEMPLATE_CATEGORY" val="mixed"/>
  <p:tag name="KSO_WM_TEMPLATE_INDEX" val="20201941"/>
  <p:tag name="KSO_WM_UNIT_LAYERLEVEL" val="1"/>
  <p:tag name="KSO_WM_TAG_VERSION" val="1.0"/>
  <p:tag name="KSO_WM_BEAUTIFY_FLAG" val="#wm#"/>
  <p:tag name="KSO_WM_UNIT_TEXTBOXSTYLE_GUID" val="{6c589625-233e-42a2-b413-71d9eaa47a6b}"/>
</p:tagLst>
</file>

<file path=ppt/tags/tag360.xml><?xml version="1.0" encoding="utf-8"?>
<p:tagLst xmlns:a="http://schemas.openxmlformats.org/drawingml/2006/main" xmlns:r="http://schemas.openxmlformats.org/officeDocument/2006/relationships" xmlns:p="http://schemas.openxmlformats.org/presentationml/2006/main">
  <p:tag name="KSO_WM_UNIT_COLOR_SCHEME_SHAPE_ID" val="142"/>
  <p:tag name="KSO_WM_UNIT_COLOR_SCHEME_PARENT_PAGE" val="0_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6494_1*l_h_i*1_2_2"/>
  <p:tag name="KSO_WM_TEMPLATE_CATEGORY" val="diagram"/>
  <p:tag name="KSO_WM_TEMPLATE_INDEX" val="20196494"/>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0"/>
</p:tagLst>
</file>

<file path=ppt/tags/tag361.xml><?xml version="1.0" encoding="utf-8"?>
<p:tagLst xmlns:a="http://schemas.openxmlformats.org/drawingml/2006/main" xmlns:r="http://schemas.openxmlformats.org/officeDocument/2006/relationships" xmlns:p="http://schemas.openxmlformats.org/presentationml/2006/main">
  <p:tag name="KSO_WM_UNIT_COLOR_SCHEME_SHAPE_ID" val="24"/>
  <p:tag name="KSO_WM_UNIT_COLOR_SCHEME_PARENT_PAGE" val="0_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96494_1*l_h_i*1_2_1"/>
  <p:tag name="KSO_WM_TEMPLATE_CATEGORY" val="diagram"/>
  <p:tag name="KSO_WM_TEMPLATE_INDEX" val="20196494"/>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362.xml><?xml version="1.0" encoding="utf-8"?>
<p:tagLst xmlns:a="http://schemas.openxmlformats.org/drawingml/2006/main" xmlns:r="http://schemas.openxmlformats.org/officeDocument/2006/relationships" xmlns:p="http://schemas.openxmlformats.org/presentationml/2006/main">
  <p:tag name="KSO_WM_UNIT_TEXT_PART_ID_V2" val="d-5-1"/>
  <p:tag name="KSO_WM_UNIT_COLOR_SCHEME_SHAPE_ID" val="37"/>
  <p:tag name="KSO_WM_UNIT_COLOR_SCHEME_PARENT_PAGE" val="0_1"/>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494_1*l_h_f*1_2_1"/>
  <p:tag name="KSO_WM_TEMPLATE_CATEGORY" val="diagram"/>
  <p:tag name="KSO_WM_TEMPLATE_INDEX" val="20196494"/>
  <p:tag name="KSO_WM_UNIT_LAYERLEVEL" val="1_1_1"/>
  <p:tag name="KSO_WM_TAG_VERSION" val="1.0"/>
  <p:tag name="KSO_WM_BEAUTIFY_FLAG" val="#wm#"/>
  <p:tag name="KSO_WM_UNIT_PRESET_TEXT" val="点击此处添加正文，文字是您思想的提炼，为了最终呈现发布的良好效果，请言简意赅的阐述您的观点。"/>
  <p:tag name="KSO_WM_UNIT_TEXT_FILL_FORE_SCHEMECOLOR_INDEX" val="13"/>
  <p:tag name="KSO_WM_UNIT_TEXT_FILL_TYPE" val="1"/>
  <p:tag name="KSO_WM_UNIT_USESOURCEFORMAT_APPLY" val="0"/>
</p:tagLst>
</file>

<file path=ppt/tags/tag363.xml><?xml version="1.0" encoding="utf-8"?>
<p:tagLst xmlns:a="http://schemas.openxmlformats.org/drawingml/2006/main" xmlns:r="http://schemas.openxmlformats.org/officeDocument/2006/relationships" xmlns:p="http://schemas.openxmlformats.org/presentationml/2006/main">
  <p:tag name="KSO_WM_UNIT_TEXT_PART_ID_V2" val="c-5-1"/>
  <p:tag name="KSO_WM_UNIT_COLOR_SCHEME_SHAPE_ID" val="38"/>
  <p:tag name="KSO_WM_UNIT_COLOR_SCHEME_PARENT_PAGE" val="0_1"/>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6494_1*l_h_a*1_2_1"/>
  <p:tag name="KSO_WM_TEMPLATE_CATEGORY" val="diagram"/>
  <p:tag name="KSO_WM_TEMPLATE_INDEX" val="20196494"/>
  <p:tag name="KSO_WM_UNIT_LAYERLEVEL" val="1_1_1"/>
  <p:tag name="KSO_WM_TAG_VERSION" val="1.0"/>
  <p:tag name="KSO_WM_BEAUTIFY_FLAG" val="#wm#"/>
  <p:tag name="KSO_WM_UNIT_PRESET_TEXT" val="单击此处添加小标题"/>
  <p:tag name="KSO_WM_UNIT_TEXT_FILL_FORE_SCHEMECOLOR_INDEX" val="13"/>
  <p:tag name="KSO_WM_UNIT_TEXT_FILL_TYPE" val="1"/>
  <p:tag name="KSO_WM_UNIT_USESOURCEFORMAT_APPLY" val="0"/>
</p:tagLst>
</file>

<file path=ppt/tags/tag364.xml><?xml version="1.0" encoding="utf-8"?>
<p:tagLst xmlns:a="http://schemas.openxmlformats.org/drawingml/2006/main" xmlns:r="http://schemas.openxmlformats.org/officeDocument/2006/relationships" xmlns:p="http://schemas.openxmlformats.org/presentationml/2006/main">
  <p:tag name="KSO_WM_UNIT_COLOR_SCHEME_SHAPE_ID" val="137"/>
  <p:tag name="KSO_WM_UNIT_COLOR_SCHEME_PARENT_PAGE" val="0_1"/>
  <p:tag name="KSO_WM_UNIT_FOIL_COLOR"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6494_1*l_h_i*1_1_3"/>
  <p:tag name="KSO_WM_TEMPLATE_CATEGORY" val="diagram"/>
  <p:tag name="KSO_WM_TEMPLATE_INDEX" val="20196494"/>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0"/>
</p:tagLst>
</file>

<file path=ppt/tags/tag365.xml><?xml version="1.0" encoding="utf-8"?>
<p:tagLst xmlns:a="http://schemas.openxmlformats.org/drawingml/2006/main" xmlns:r="http://schemas.openxmlformats.org/officeDocument/2006/relationships" xmlns:p="http://schemas.openxmlformats.org/presentationml/2006/main">
  <p:tag name="KSO_WM_UNIT_COLOR_SCHEME_SHAPE_ID" val="71"/>
  <p:tag name="KSO_WM_UNIT_COLOR_SCHEME_PARENT_PAGE" val="0_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6494_1*l_h_i*1_1_2"/>
  <p:tag name="KSO_WM_TEMPLATE_CATEGORY" val="diagram"/>
  <p:tag name="KSO_WM_TEMPLATE_INDEX" val="20196494"/>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0"/>
</p:tagLst>
</file>

<file path=ppt/tags/tag366.xml><?xml version="1.0" encoding="utf-8"?>
<p:tagLst xmlns:a="http://schemas.openxmlformats.org/drawingml/2006/main" xmlns:r="http://schemas.openxmlformats.org/officeDocument/2006/relationships" xmlns:p="http://schemas.openxmlformats.org/presentationml/2006/main">
  <p:tag name="KSO_WM_UNIT_COLOR_SCHEME_SHAPE_ID" val="23"/>
  <p:tag name="KSO_WM_UNIT_COLOR_SCHEME_PARENT_PAGE" val="0_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96494_1*l_h_i*1_1_1"/>
  <p:tag name="KSO_WM_TEMPLATE_CATEGORY" val="diagram"/>
  <p:tag name="KSO_WM_TEMPLATE_INDEX" val="20196494"/>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367.xml><?xml version="1.0" encoding="utf-8"?>
<p:tagLst xmlns:a="http://schemas.openxmlformats.org/drawingml/2006/main" xmlns:r="http://schemas.openxmlformats.org/officeDocument/2006/relationships" xmlns:p="http://schemas.openxmlformats.org/presentationml/2006/main">
  <p:tag name="KSO_WM_UNIT_TEXT_PART_ID_V2" val="d-5-1"/>
  <p:tag name="KSO_WM_UNIT_COLOR_SCHEME_SHAPE_ID" val="37"/>
  <p:tag name="KSO_WM_UNIT_COLOR_SCHEME_PARENT_PAGE" val="0_1"/>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6494_1*l_h_f*1_1_1"/>
  <p:tag name="KSO_WM_TEMPLATE_CATEGORY" val="diagram"/>
  <p:tag name="KSO_WM_TEMPLATE_INDEX" val="20196494"/>
  <p:tag name="KSO_WM_UNIT_LAYERLEVEL" val="1_1_1"/>
  <p:tag name="KSO_WM_TAG_VERSION" val="1.0"/>
  <p:tag name="KSO_WM_BEAUTIFY_FLAG" val="#wm#"/>
  <p:tag name="KSO_WM_UNIT_PRESET_TEXT" val="点击此处添加正文，文字是您思想的提炼，为了最终呈现发布的良好效果，请言简意赅的阐述您的观点。"/>
  <p:tag name="KSO_WM_UNIT_TEXT_FILL_FORE_SCHEMECOLOR_INDEX" val="13"/>
  <p:tag name="KSO_WM_UNIT_TEXT_FILL_TYPE" val="1"/>
  <p:tag name="KSO_WM_UNIT_USESOURCEFORMAT_APPLY" val="0"/>
</p:tagLst>
</file>

<file path=ppt/tags/tag368.xml><?xml version="1.0" encoding="utf-8"?>
<p:tagLst xmlns:a="http://schemas.openxmlformats.org/drawingml/2006/main" xmlns:r="http://schemas.openxmlformats.org/officeDocument/2006/relationships" xmlns:p="http://schemas.openxmlformats.org/presentationml/2006/main">
  <p:tag name="KSO_WM_UNIT_TEXT_PART_ID_V2" val="c-5-1"/>
  <p:tag name="KSO_WM_UNIT_COLOR_SCHEME_SHAPE_ID" val="38"/>
  <p:tag name="KSO_WM_UNIT_COLOR_SCHEME_PARENT_PAGE" val="0_1"/>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6494_1*l_h_a*1_1_1"/>
  <p:tag name="KSO_WM_TEMPLATE_CATEGORY" val="diagram"/>
  <p:tag name="KSO_WM_TEMPLATE_INDEX" val="20196494"/>
  <p:tag name="KSO_WM_UNIT_LAYERLEVEL" val="1_1_1"/>
  <p:tag name="KSO_WM_TAG_VERSION" val="1.0"/>
  <p:tag name="KSO_WM_BEAUTIFY_FLAG" val="#wm#"/>
  <p:tag name="KSO_WM_UNIT_PRESET_TEXT" val="单击此处添加小标题"/>
  <p:tag name="KSO_WM_UNIT_TEXT_FILL_FORE_SCHEMECOLOR_INDEX" val="13"/>
  <p:tag name="KSO_WM_UNIT_TEXT_FILL_TYPE" val="1"/>
  <p:tag name="KSO_WM_UNIT_USESOURCEFORMAT_APPLY" val="0"/>
</p:tagLst>
</file>

<file path=ppt/tags/tag369.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52.72827"/>
  <p:tag name="KSO_WM_UNIT_TEXTBOXSTYLE_ADJUSTTOP" val="0_-25.3067"/>
  <p:tag name="KSO_WM_UNIT_TEXTBOXSTYLE_ADJUSTWIDTH" val="100_105.5"/>
  <p:tag name="KSO_WM_UNIT_TEXTBOXSTYLE_ADJUSTHEIGTH" val="100_50.59999"/>
  <p:tag name="KSO_WM_UNIT_HIGHLIGHT" val="0"/>
  <p:tag name="KSO_WM_UNIT_COMPATIBLE" val="0"/>
  <p:tag name="KSO_WM_UNIT_DIAGRAM_ISNUMVISUAL" val="0"/>
  <p:tag name="KSO_WM_UNIT_DIAGRAM_ISREFERUNIT" val="0"/>
  <p:tag name="KSO_WM_UNIT_TYPE" val="i"/>
  <p:tag name="KSO_WM_UNIT_INDEX" val="1"/>
  <p:tag name="KSO_WM_UNIT_ID" val="mixed20201941_96*i*1"/>
  <p:tag name="KSO_WM_TEMPLATE_CATEGORY" val="mixed"/>
  <p:tag name="KSO_WM_TEMPLATE_INDEX" val="20201941"/>
  <p:tag name="KSO_WM_UNIT_LAYERLEVEL" val="1"/>
  <p:tag name="KSO_WM_TAG_VERSION" val="1.0"/>
  <p:tag name="KSO_WM_BEAUTIFY_FLAG" val="#wm#"/>
  <p:tag name="KSO_WM_UNIT_TEXTBOXSTYLE_GUID" val="{a280aa12-ce66-417c-9b3a-2781f11f8b7e}"/>
</p:tagLst>
</file>

<file path=ppt/tags/tag37.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50_-23.97499"/>
  <p:tag name="KSO_WM_UNIT_TEXTBOXSTYLE_ADJUSTTOP" val="0_-71.95"/>
  <p:tag name="KSO_WM_UNIT_HIGHLIGHT" val="0"/>
  <p:tag name="KSO_WM_UNIT_COMPATIBLE" val="0"/>
  <p:tag name="KSO_WM_UNIT_DIAGRAM_ISNUMVISUAL" val="0"/>
  <p:tag name="KSO_WM_UNIT_DIAGRAM_ISREFERUNIT" val="0"/>
  <p:tag name="KSO_WM_UNIT_TYPE" val="i"/>
  <p:tag name="KSO_WM_UNIT_INDEX" val="3"/>
  <p:tag name="KSO_WM_UNIT_ID" val="mixed20201941_407*i*3"/>
  <p:tag name="KSO_WM_TEMPLATE_CATEGORY" val="mixed"/>
  <p:tag name="KSO_WM_TEMPLATE_INDEX" val="20201941"/>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100_8.071747"/>
  <p:tag name="KSO_WM_UNIT_TEXTBOXSTYLE_ADJUSTTOP" val="0_-25.3067"/>
  <p:tag name="KSO_WM_UNIT_HIGHLIGHT" val="0"/>
  <p:tag name="KSO_WM_UNIT_COMPATIBLE" val="0"/>
  <p:tag name="KSO_WM_UNIT_DIAGRAM_ISNUMVISUAL" val="0"/>
  <p:tag name="KSO_WM_UNIT_DIAGRAM_ISREFERUNIT" val="0"/>
  <p:tag name="KSO_WM_UNIT_TYPE" val="i"/>
  <p:tag name="KSO_WM_UNIT_INDEX" val="2"/>
  <p:tag name="KSO_WM_UNIT_ID" val="mixed20201941_96*i*2"/>
  <p:tag name="KSO_WM_TEMPLATE_CATEGORY" val="mixed"/>
  <p:tag name="KSO_WM_TEMPLATE_INDEX" val="20201941"/>
  <p:tag name="KSO_WM_UNIT_LAYERLEVEL" val="1"/>
  <p:tag name="KSO_WM_TAG_VERSION" val="1.0"/>
  <p:tag name="KSO_WM_BEAUTIFY_FLAG" val="#wm#"/>
  <p:tag name="KSO_WM_UNIT_TEXTBOXSTYLE_GUID" val="{a280aa12-ce66-417c-9b3a-2781f11f8b7e}"/>
</p:tagLst>
</file>

<file path=ppt/tags/tag371.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52.72827"/>
  <p:tag name="KSO_WM_UNIT_TEXTBOXSTYLE_ADJUSTTOP" val="100_-19.40669"/>
  <p:tag name="KSO_WM_UNIT_HIGHLIGHT" val="0"/>
  <p:tag name="KSO_WM_UNIT_COMPATIBLE" val="0"/>
  <p:tag name="KSO_WM_UNIT_DIAGRAM_ISNUMVISUAL" val="0"/>
  <p:tag name="KSO_WM_UNIT_DIAGRAM_ISREFERUNIT" val="0"/>
  <p:tag name="KSO_WM_UNIT_TYPE" val="i"/>
  <p:tag name="KSO_WM_UNIT_INDEX" val="3"/>
  <p:tag name="KSO_WM_UNIT_ID" val="mixed20201941_96*i*3"/>
  <p:tag name="KSO_WM_TEMPLATE_CATEGORY" val="mixed"/>
  <p:tag name="KSO_WM_TEMPLATE_INDEX" val="20201941"/>
  <p:tag name="KSO_WM_UNIT_LAYERLEVEL" val="1"/>
  <p:tag name="KSO_WM_TAG_VERSION" val="1.0"/>
  <p:tag name="KSO_WM_BEAUTIFY_FLAG" val="#wm#"/>
  <p:tag name="KSO_WM_UNIT_TEXTBOXSTYLE_GUID" val="{a280aa12-ce66-417c-9b3a-2781f11f8b7e}"/>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8971_2*l_h_i*1_1_1"/>
  <p:tag name="KSO_WM_TEMPLATE_CATEGORY" val="diagram"/>
  <p:tag name="KSO_WM_TEMPLATE_INDEX" val="20218971"/>
  <p:tag name="KSO_WM_UNIT_LAYERLEVEL" val="1_1_1"/>
  <p:tag name="KSO_WM_TAG_VERSION" val="1.0"/>
  <p:tag name="KSO_WM_BEAUTIFY_FLAG" val="#wm#"/>
  <p:tag name="KSO_WM_UNIT_TYPE" val="l_h_i"/>
  <p:tag name="KSO_WM_UNIT_INDEX" val="1_1_1"/>
  <p:tag name="KSO_WM_CHIP_GROUPID" val="60a78e532952b09bdbdcea38"/>
  <p:tag name="KSO_WM_CHIP_XID" val="60a78e532952b09bdbdcea39"/>
  <p:tag name="KSO_WM_ASSEMBLE_CHIP_INDEX" val="1ddb0abb864642eabc93804f6f1c33b9"/>
  <p:tag name="KSO_WM_UNIT_FILL_FORE_SCHEMECOLOR_INDEX_BRIGHTNESS" val="0"/>
  <p:tag name="KSO_WM_UNIT_FILL_FORE_SCHEMECOLOR_INDEX" val="14"/>
  <p:tag name="KSO_WM_UNIT_FILL_TYPE" val="1"/>
  <p:tag name="KSO_WM_UNIT_SHADOW_SCHEMECOLOR_INDEX_BRIGHTNESS" val="-0.5"/>
  <p:tag name="KSO_WM_UNIT_SHADOW_SCHEMECOLOR_INDEX" val="16"/>
  <p:tag name="KSO_WM_UNIT_TEXT_FILL_FORE_SCHEMECOLOR_INDEX_BRIGHTNESS" val="0"/>
  <p:tag name="KSO_WM_UNIT_TEXT_FILL_FORE_SCHEMECOLOR_INDEX" val="2"/>
  <p:tag name="KSO_WM_UNIT_TEXT_FILL_TYPE" val="1"/>
  <p:tag name="KSO_WM_UNIT_VALUE" val="56"/>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8971_2*l_h_i*1_1_3"/>
  <p:tag name="KSO_WM_TEMPLATE_CATEGORY" val="diagram"/>
  <p:tag name="KSO_WM_TEMPLATE_INDEX" val="20218971"/>
  <p:tag name="KSO_WM_UNIT_LAYERLEVEL" val="1_1_1"/>
  <p:tag name="KSO_WM_TAG_VERSION" val="1.0"/>
  <p:tag name="KSO_WM_BEAUTIFY_FLAG" val="#wm#"/>
  <p:tag name="KSO_WM_UNIT_TYPE" val="l_h_i"/>
  <p:tag name="KSO_WM_UNIT_INDEX" val="1_1_3"/>
  <p:tag name="KSO_WM_CHIP_GROUPID" val="60a78e532952b09bdbdcea38"/>
  <p:tag name="KSO_WM_CHIP_XID" val="60a78e532952b09bdbdcea39"/>
  <p:tag name="KSO_WM_ASSEMBLE_CHIP_INDEX" val="1ddb0abb864642eabc93804f6f1c33b9"/>
  <p:tag name="KSO_WM_UNIT_FILL_FORE_SCHEMECOLOR_INDEX_BRIGHTNESS" val="0"/>
  <p:tag name="KSO_WM_UNIT_FILL_FORE_SCHEMECOLOR_INDEX" val="5"/>
  <p:tag name="KSO_WM_UNIT_FILL_TYPE" val="1"/>
  <p:tag name="KSO_WM_UNIT_SHADOW_SCHEMECOLOR_INDEX_BRIGHTNESS" val="-0.5"/>
  <p:tag name="KSO_WM_UNIT_SHADOW_SCHEMECOLOR_INDEX" val="16"/>
  <p:tag name="KSO_WM_UNIT_TEXT_FILL_FORE_SCHEMECOLOR_INDEX_BRIGHTNESS" val="0"/>
  <p:tag name="KSO_WM_UNIT_TEXT_FILL_FORE_SCHEMECOLOR_INDEX" val="2"/>
  <p:tag name="KSO_WM_UNIT_TEXT_FILL_TYPE" val="1"/>
  <p:tag name="KSO_WM_UNIT_VALUE" val="12"/>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8971_2*l_h_i*1_1_2"/>
  <p:tag name="KSO_WM_TEMPLATE_CATEGORY" val="diagram"/>
  <p:tag name="KSO_WM_TEMPLATE_INDEX" val="20218971"/>
  <p:tag name="KSO_WM_UNIT_LAYERLEVEL" val="1_1_1"/>
  <p:tag name="KSO_WM_TAG_VERSION" val="1.0"/>
  <p:tag name="KSO_WM_BEAUTIFY_FLAG" val="#wm#"/>
  <p:tag name="KSO_WM_UNIT_SUBTYPE" val="d"/>
  <p:tag name="KSO_WM_UNIT_TYPE" val="l_h_i"/>
  <p:tag name="KSO_WM_UNIT_INDEX" val="1_1_2"/>
  <p:tag name="KSO_WM_CHIP_GROUPID" val="60a78e532952b09bdbdcea38"/>
  <p:tag name="KSO_WM_CHIP_XID" val="60a78e532952b09bdbdcea39"/>
  <p:tag name="KSO_WM_ASSEMBLE_CHIP_INDEX" val="1ddb0abb864642eabc93804f6f1c33b9"/>
  <p:tag name="KSO_WM_UNIT_TEXT_FILL_FORE_SCHEMECOLOR_INDEX_BRIGHTNESS" val="0"/>
  <p:tag name="KSO_WM_UNIT_TEXT_FILL_FORE_SCHEMECOLOR_INDEX" val="14"/>
  <p:tag name="KSO_WM_UNIT_TEXT_FILL_TYPE" val="1"/>
  <p:tag name="KSO_WM_UNIT_VALUE" val="2"/>
</p:tagLst>
</file>

<file path=ppt/tags/tag3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8971_2*l_h_i*1_2_1"/>
  <p:tag name="KSO_WM_TEMPLATE_CATEGORY" val="diagram"/>
  <p:tag name="KSO_WM_TEMPLATE_INDEX" val="20218971"/>
  <p:tag name="KSO_WM_UNIT_LAYERLEVEL" val="1_1_1"/>
  <p:tag name="KSO_WM_TAG_VERSION" val="1.0"/>
  <p:tag name="KSO_WM_BEAUTIFY_FLAG" val="#wm#"/>
  <p:tag name="KSO_WM_UNIT_TYPE" val="l_h_i"/>
  <p:tag name="KSO_WM_UNIT_INDEX" val="1_2_1"/>
  <p:tag name="KSO_WM_CHIP_GROUPID" val="60a78e532952b09bdbdcea38"/>
  <p:tag name="KSO_WM_CHIP_XID" val="60a78e532952b09bdbdcea39"/>
  <p:tag name="KSO_WM_ASSEMBLE_CHIP_INDEX" val="1ddb0abb864642eabc93804f6f1c33b9"/>
  <p:tag name="KSO_WM_UNIT_FILL_FORE_SCHEMECOLOR_INDEX_BRIGHTNESS" val="0"/>
  <p:tag name="KSO_WM_UNIT_FILL_FORE_SCHEMECOLOR_INDEX" val="14"/>
  <p:tag name="KSO_WM_UNIT_FILL_TYPE" val="1"/>
  <p:tag name="KSO_WM_UNIT_SHADOW_SCHEMECOLOR_INDEX_BRIGHTNESS" val="-0.5"/>
  <p:tag name="KSO_WM_UNIT_SHADOW_SCHEMECOLOR_INDEX" val="16"/>
  <p:tag name="KSO_WM_UNIT_TEXT_FILL_FORE_SCHEMECOLOR_INDEX_BRIGHTNESS" val="0"/>
  <p:tag name="KSO_WM_UNIT_TEXT_FILL_FORE_SCHEMECOLOR_INDEX" val="2"/>
  <p:tag name="KSO_WM_UNIT_TEXT_FILL_TYPE" val="1"/>
  <p:tag name="KSO_WM_UNIT_VALUE" val="56"/>
</p:tagLst>
</file>

<file path=ppt/tags/tag3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8971_2*l_h_i*1_2_3"/>
  <p:tag name="KSO_WM_TEMPLATE_CATEGORY" val="diagram"/>
  <p:tag name="KSO_WM_TEMPLATE_INDEX" val="20218971"/>
  <p:tag name="KSO_WM_UNIT_LAYERLEVEL" val="1_1_1"/>
  <p:tag name="KSO_WM_TAG_VERSION" val="1.0"/>
  <p:tag name="KSO_WM_BEAUTIFY_FLAG" val="#wm#"/>
  <p:tag name="KSO_WM_UNIT_TYPE" val="l_h_i"/>
  <p:tag name="KSO_WM_UNIT_INDEX" val="1_2_3"/>
  <p:tag name="KSO_WM_CHIP_GROUPID" val="60a78e532952b09bdbdcea38"/>
  <p:tag name="KSO_WM_CHIP_XID" val="60a78e532952b09bdbdcea39"/>
  <p:tag name="KSO_WM_ASSEMBLE_CHIP_INDEX" val="1ddb0abb864642eabc93804f6f1c33b9"/>
  <p:tag name="KSO_WM_UNIT_FILL_FORE_SCHEMECOLOR_INDEX_BRIGHTNESS" val="0"/>
  <p:tag name="KSO_WM_UNIT_FILL_FORE_SCHEMECOLOR_INDEX" val="5"/>
  <p:tag name="KSO_WM_UNIT_FILL_TYPE" val="1"/>
  <p:tag name="KSO_WM_UNIT_SHADOW_SCHEMECOLOR_INDEX_BRIGHTNESS" val="-0.5"/>
  <p:tag name="KSO_WM_UNIT_SHADOW_SCHEMECOLOR_INDEX" val="16"/>
  <p:tag name="KSO_WM_UNIT_TEXT_FILL_FORE_SCHEMECOLOR_INDEX_BRIGHTNESS" val="0"/>
  <p:tag name="KSO_WM_UNIT_TEXT_FILL_FORE_SCHEMECOLOR_INDEX" val="2"/>
  <p:tag name="KSO_WM_UNIT_TEXT_FILL_TYPE" val="1"/>
  <p:tag name="KSO_WM_UNIT_VALUE" val="12"/>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8971_2*l_h_i*1_2_2"/>
  <p:tag name="KSO_WM_TEMPLATE_CATEGORY" val="diagram"/>
  <p:tag name="KSO_WM_TEMPLATE_INDEX" val="20218971"/>
  <p:tag name="KSO_WM_UNIT_LAYERLEVEL" val="1_1_1"/>
  <p:tag name="KSO_WM_TAG_VERSION" val="1.0"/>
  <p:tag name="KSO_WM_BEAUTIFY_FLAG" val="#wm#"/>
  <p:tag name="KSO_WM_UNIT_SUBTYPE" val="d"/>
  <p:tag name="KSO_WM_UNIT_TYPE" val="l_h_i"/>
  <p:tag name="KSO_WM_UNIT_INDEX" val="1_2_2"/>
  <p:tag name="KSO_WM_CHIP_GROUPID" val="60a78e532952b09bdbdcea38"/>
  <p:tag name="KSO_WM_CHIP_XID" val="60a78e532952b09bdbdcea39"/>
  <p:tag name="KSO_WM_ASSEMBLE_CHIP_INDEX" val="1ddb0abb864642eabc93804f6f1c33b9"/>
  <p:tag name="KSO_WM_UNIT_TEXT_FILL_FORE_SCHEMECOLOR_INDEX_BRIGHTNESS" val="0"/>
  <p:tag name="KSO_WM_UNIT_TEXT_FILL_FORE_SCHEMECOLOR_INDEX" val="14"/>
  <p:tag name="KSO_WM_UNIT_TEXT_FILL_TYPE" val="1"/>
  <p:tag name="KSO_WM_UNIT_VALUE" val="2"/>
</p:tagLst>
</file>

<file path=ppt/tags/tag3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8971_2*l_h_i*1_3_1"/>
  <p:tag name="KSO_WM_TEMPLATE_CATEGORY" val="diagram"/>
  <p:tag name="KSO_WM_TEMPLATE_INDEX" val="20218971"/>
  <p:tag name="KSO_WM_UNIT_LAYERLEVEL" val="1_1_1"/>
  <p:tag name="KSO_WM_TAG_VERSION" val="1.0"/>
  <p:tag name="KSO_WM_BEAUTIFY_FLAG" val="#wm#"/>
  <p:tag name="KSO_WM_UNIT_TYPE" val="l_h_i"/>
  <p:tag name="KSO_WM_UNIT_INDEX" val="1_3_1"/>
  <p:tag name="KSO_WM_CHIP_GROUPID" val="60a78e532952b09bdbdcea38"/>
  <p:tag name="KSO_WM_CHIP_XID" val="60a78e532952b09bdbdcea39"/>
  <p:tag name="KSO_WM_ASSEMBLE_CHIP_INDEX" val="1ddb0abb864642eabc93804f6f1c33b9"/>
  <p:tag name="KSO_WM_UNIT_FILL_FORE_SCHEMECOLOR_INDEX_BRIGHTNESS" val="0"/>
  <p:tag name="KSO_WM_UNIT_FILL_FORE_SCHEMECOLOR_INDEX" val="14"/>
  <p:tag name="KSO_WM_UNIT_FILL_TYPE" val="1"/>
  <p:tag name="KSO_WM_UNIT_SHADOW_SCHEMECOLOR_INDEX_BRIGHTNESS" val="-0.5"/>
  <p:tag name="KSO_WM_UNIT_SHADOW_SCHEMECOLOR_INDEX" val="16"/>
  <p:tag name="KSO_WM_UNIT_TEXT_FILL_FORE_SCHEMECOLOR_INDEX_BRIGHTNESS" val="0"/>
  <p:tag name="KSO_WM_UNIT_TEXT_FILL_FORE_SCHEMECOLOR_INDEX" val="2"/>
  <p:tag name="KSO_WM_UNIT_TEXT_FILL_TYPE" val="1"/>
  <p:tag name="KSO_WM_UNIT_VALUE" val="56"/>
</p:tagLst>
</file>

<file path=ppt/tags/tag3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8971_2*l_h_i*1_3_3"/>
  <p:tag name="KSO_WM_TEMPLATE_CATEGORY" val="diagram"/>
  <p:tag name="KSO_WM_TEMPLATE_INDEX" val="20218971"/>
  <p:tag name="KSO_WM_UNIT_LAYERLEVEL" val="1_1_1"/>
  <p:tag name="KSO_WM_TAG_VERSION" val="1.0"/>
  <p:tag name="KSO_WM_BEAUTIFY_FLAG" val="#wm#"/>
  <p:tag name="KSO_WM_UNIT_TYPE" val="l_h_i"/>
  <p:tag name="KSO_WM_UNIT_INDEX" val="1_3_3"/>
  <p:tag name="KSO_WM_CHIP_GROUPID" val="60a78e532952b09bdbdcea38"/>
  <p:tag name="KSO_WM_CHIP_XID" val="60a78e532952b09bdbdcea39"/>
  <p:tag name="KSO_WM_ASSEMBLE_CHIP_INDEX" val="1ddb0abb864642eabc93804f6f1c33b9"/>
  <p:tag name="KSO_WM_UNIT_FILL_FORE_SCHEMECOLOR_INDEX_BRIGHTNESS" val="0"/>
  <p:tag name="KSO_WM_UNIT_FILL_FORE_SCHEMECOLOR_INDEX" val="5"/>
  <p:tag name="KSO_WM_UNIT_FILL_TYPE" val="1"/>
  <p:tag name="KSO_WM_UNIT_SHADOW_SCHEMECOLOR_INDEX_BRIGHTNESS" val="-0.5"/>
  <p:tag name="KSO_WM_UNIT_SHADOW_SCHEMECOLOR_INDEX" val="16"/>
  <p:tag name="KSO_WM_UNIT_TEXT_FILL_FORE_SCHEMECOLOR_INDEX_BRIGHTNESS" val="0"/>
  <p:tag name="KSO_WM_UNIT_TEXT_FILL_FORE_SCHEMECOLOR_INDEX" val="2"/>
  <p:tag name="KSO_WM_UNIT_TEXT_FILL_TYPE" val="1"/>
  <p:tag name="KSO_WM_UNIT_VALUE" val="12"/>
</p:tagLst>
</file>

<file path=ppt/tags/tag38.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50_-8.025009"/>
  <p:tag name="KSO_WM_UNIT_TEXTBOXSTYLE_ADJUSTTOP" val="0_-75.1"/>
  <p:tag name="KSO_WM_UNIT_HIGHLIGHT" val="0"/>
  <p:tag name="KSO_WM_UNIT_COMPATIBLE" val="0"/>
  <p:tag name="KSO_WM_UNIT_DIAGRAM_ISNUMVISUAL" val="0"/>
  <p:tag name="KSO_WM_UNIT_DIAGRAM_ISREFERUNIT" val="0"/>
  <p:tag name="KSO_WM_UNIT_TYPE" val="i"/>
  <p:tag name="KSO_WM_UNIT_INDEX" val="4"/>
  <p:tag name="KSO_WM_UNIT_ID" val="mixed20201941_407*i*4"/>
  <p:tag name="KSO_WM_TEMPLATE_CATEGORY" val="mixed"/>
  <p:tag name="KSO_WM_TEMPLATE_INDEX" val="20201941"/>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18971_2*l_h_i*1_3_2"/>
  <p:tag name="KSO_WM_TEMPLATE_CATEGORY" val="diagram"/>
  <p:tag name="KSO_WM_TEMPLATE_INDEX" val="20218971"/>
  <p:tag name="KSO_WM_UNIT_LAYERLEVEL" val="1_1_1"/>
  <p:tag name="KSO_WM_TAG_VERSION" val="1.0"/>
  <p:tag name="KSO_WM_BEAUTIFY_FLAG" val="#wm#"/>
  <p:tag name="KSO_WM_UNIT_SUBTYPE" val="d"/>
  <p:tag name="KSO_WM_UNIT_TYPE" val="l_h_i"/>
  <p:tag name="KSO_WM_UNIT_INDEX" val="1_3_2"/>
  <p:tag name="KSO_WM_CHIP_GROUPID" val="60a78e532952b09bdbdcea38"/>
  <p:tag name="KSO_WM_CHIP_XID" val="60a78e532952b09bdbdcea39"/>
  <p:tag name="KSO_WM_ASSEMBLE_CHIP_INDEX" val="1ddb0abb864642eabc93804f6f1c33b9"/>
  <p:tag name="KSO_WM_UNIT_TEXT_FILL_FORE_SCHEMECOLOR_INDEX_BRIGHTNESS" val="0"/>
  <p:tag name="KSO_WM_UNIT_TEXT_FILL_FORE_SCHEMECOLOR_INDEX" val="14"/>
  <p:tag name="KSO_WM_UNIT_TEXT_FILL_TYPE" val="1"/>
  <p:tag name="KSO_WM_UNIT_VALUE" val="2"/>
</p:tagLst>
</file>

<file path=ppt/tags/tag381.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2"/>
  <p:tag name="KSO_WM_UNIT_ID" val="diagram20187960_3*l_i*1_2"/>
  <p:tag name="KSO_WM_TEMPLATE_CATEGORY" val="diagram"/>
  <p:tag name="KSO_WM_TEMPLATE_INDEX" val="20187960"/>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4"/>
  <p:tag name="KSO_WM_UNIT_ID" val="diagram20187960_3*l_i*1_4"/>
  <p:tag name="KSO_WM_TEMPLATE_CATEGORY" val="diagram"/>
  <p:tag name="KSO_WM_TEMPLATE_INDEX" val="20187960"/>
  <p:tag name="KSO_WM_UNIT_LAYERLEVEL" val="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0"/>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5"/>
  <p:tag name="KSO_WM_UNIT_ID" val="diagram20187960_3*l_i*1_5"/>
  <p:tag name="KSO_WM_TEMPLATE_CATEGORY" val="diagram"/>
  <p:tag name="KSO_WM_TEMPLATE_INDEX" val="20187960"/>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3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6"/>
  <p:tag name="KSO_WM_UNIT_ID" val="diagram20187960_3*l_i*1_6"/>
  <p:tag name="KSO_WM_TEMPLATE_CATEGORY" val="diagram"/>
  <p:tag name="KSO_WM_TEMPLATE_INDEX" val="20187960"/>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3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7"/>
  <p:tag name="KSO_WM_UNIT_ID" val="diagram20187960_3*l_i*1_7"/>
  <p:tag name="KSO_WM_TEMPLATE_CATEGORY" val="diagram"/>
  <p:tag name="KSO_WM_TEMPLATE_INDEX" val="20187960"/>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3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8"/>
  <p:tag name="KSO_WM_UNIT_ID" val="diagram20187960_3*l_i*1_8"/>
  <p:tag name="KSO_WM_TEMPLATE_CATEGORY" val="diagram"/>
  <p:tag name="KSO_WM_TEMPLATE_INDEX" val="20187960"/>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3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9"/>
  <p:tag name="KSO_WM_UNIT_ID" val="diagram20187960_3*l_i*1_9"/>
  <p:tag name="KSO_WM_TEMPLATE_CATEGORY" val="diagram"/>
  <p:tag name="KSO_WM_TEMPLATE_INDEX" val="20187960"/>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3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0"/>
  <p:tag name="KSO_WM_UNIT_ID" val="diagram20187960_3*l_i*1_10"/>
  <p:tag name="KSO_WM_TEMPLATE_CATEGORY" val="diagram"/>
  <p:tag name="KSO_WM_TEMPLATE_INDEX" val="20187960"/>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39.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0;您的正文已经经简明扼要，字字珠玑，但信息却千丝万缕、错综复杂，需要用更多。"/>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1_407*f*1"/>
  <p:tag name="KSO_WM_TEMPLATE_CATEGORY" val="mixed"/>
  <p:tag name="KSO_WM_TEMPLATE_INDEX" val="20201941"/>
  <p:tag name="KSO_WM_UNIT_LAYERLEVEL" val="1"/>
  <p:tag name="KSO_WM_TAG_VERSION" val="1.0"/>
  <p:tag name="KSO_WM_BEAUTIFY_FLAG" val="#wm#"/>
  <p:tag name="KSO_WM_UNIT_TEXTBOXSTYLE_GUID" val="{6c589625-233e-42a2-b413-71d9eaa47a6b}"/>
  <p:tag name="KSO_WM_UNIT_TEXTBOXSTYLE_TEMPLATEID" val="3135597"/>
  <p:tag name="KSO_WM_UNIT_TEXTBOXSTYLE_TYPE" val="8"/>
</p:tagLst>
</file>

<file path=ppt/tags/tag3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1"/>
  <p:tag name="KSO_WM_UNIT_ID" val="diagram20187960_3*l_i*1_11"/>
  <p:tag name="KSO_WM_TEMPLATE_CATEGORY" val="diagram"/>
  <p:tag name="KSO_WM_TEMPLATE_INDEX" val="20187960"/>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3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2"/>
  <p:tag name="KSO_WM_UNIT_ID" val="diagram20187960_3*l_i*1_12"/>
  <p:tag name="KSO_WM_TEMPLATE_CATEGORY" val="diagram"/>
  <p:tag name="KSO_WM_TEMPLATE_INDEX" val="20187960"/>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3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3"/>
  <p:tag name="KSO_WM_UNIT_ID" val="diagram20187960_3*l_i*1_13"/>
  <p:tag name="KSO_WM_TEMPLATE_CATEGORY" val="diagram"/>
  <p:tag name="KSO_WM_TEMPLATE_INDEX" val="20187960"/>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3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4"/>
  <p:tag name="KSO_WM_UNIT_ID" val="diagram20187960_3*l_i*1_14"/>
  <p:tag name="KSO_WM_TEMPLATE_CATEGORY" val="diagram"/>
  <p:tag name="KSO_WM_TEMPLATE_INDEX" val="20187960"/>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3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5"/>
  <p:tag name="KSO_WM_UNIT_ID" val="diagram20187960_3*l_i*1_15"/>
  <p:tag name="KSO_WM_TEMPLATE_CATEGORY" val="diagram"/>
  <p:tag name="KSO_WM_TEMPLATE_INDEX" val="20187960"/>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6"/>
  <p:tag name="KSO_WM_UNIT_ID" val="diagram20187960_3*l_i*1_16"/>
  <p:tag name="KSO_WM_TEMPLATE_CATEGORY" val="diagram"/>
  <p:tag name="KSO_WM_TEMPLATE_INDEX" val="20187960"/>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3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7"/>
  <p:tag name="KSO_WM_UNIT_ID" val="diagram20187960_3*l_i*1_17"/>
  <p:tag name="KSO_WM_TEMPLATE_CATEGORY" val="diagram"/>
  <p:tag name="KSO_WM_TEMPLATE_INDEX" val="20187960"/>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3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8"/>
  <p:tag name="KSO_WM_UNIT_ID" val="diagram20187960_3*l_i*1_18"/>
  <p:tag name="KSO_WM_TEMPLATE_CATEGORY" val="diagram"/>
  <p:tag name="KSO_WM_TEMPLATE_INDEX" val="20187960"/>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3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19"/>
  <p:tag name="KSO_WM_UNIT_ID" val="diagram20187960_3*l_i*1_19"/>
  <p:tag name="KSO_WM_TEMPLATE_CATEGORY" val="diagram"/>
  <p:tag name="KSO_WM_TEMPLATE_INDEX" val="20187960"/>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3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20"/>
  <p:tag name="KSO_WM_UNIT_ID" val="diagram20187960_3*l_i*1_20"/>
  <p:tag name="KSO_WM_TEMPLATE_CATEGORY" val="diagram"/>
  <p:tag name="KSO_WM_TEMPLATE_INDEX" val="20187960"/>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1"/>
</p:tagLst>
</file>

<file path=ppt/tags/tag4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1_1"/>
  <p:tag name="KSO_WM_UNIT_ID" val="diagram20187960_3*l_h_i*1_1_1"/>
  <p:tag name="KSO_WM_TEMPLATE_CATEGORY" val="diagram"/>
  <p:tag name="KSO_WM_TEMPLATE_INDEX" val="20187960"/>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4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3_1"/>
  <p:tag name="KSO_WM_UNIT_ID" val="diagram20187960_3*l_h_i*1_3_1"/>
  <p:tag name="KSO_WM_TEMPLATE_CATEGORY" val="diagram"/>
  <p:tag name="KSO_WM_TEMPLATE_INDEX" val="20187960"/>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0"/>
</p:tagLst>
</file>

<file path=ppt/tags/tag4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25"/>
  <p:tag name="KSO_WM_UNIT_ID" val="diagram20187960_3*l_i*1_25"/>
  <p:tag name="KSO_WM_TEMPLATE_CATEGORY" val="diagram"/>
  <p:tag name="KSO_WM_TEMPLATE_INDEX" val="20187960"/>
  <p:tag name="KSO_WM_UNIT_LAYERLEVEL" val="1_1"/>
  <p:tag name="KSO_WM_TAG_VERSION" val="1.0"/>
  <p:tag name="KSO_WM_BEAUTIFY_FLAG" val="#wm#"/>
  <p:tag name="KSO_WM_UNIT_LINE_FORE_SCHEMECOLOR_INDEX" val="14"/>
  <p:tag name="KSO_WM_UNIT_LINE_FILL_TYPE" val="2"/>
  <p:tag name="KSO_WM_UNIT_USESOURCEFORMAT_APPLY" val="0"/>
</p:tagLst>
</file>

<file path=ppt/tags/tag4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26"/>
  <p:tag name="KSO_WM_UNIT_ID" val="diagram20187960_3*l_i*1_26"/>
  <p:tag name="KSO_WM_TEMPLATE_CATEGORY" val="diagram"/>
  <p:tag name="KSO_WM_TEMPLATE_INDEX" val="20187960"/>
  <p:tag name="KSO_WM_UNIT_LAYERLEVEL" val="1_1"/>
  <p:tag name="KSO_WM_TAG_VERSION" val="1.0"/>
  <p:tag name="KSO_WM_BEAUTIFY_FLAG" val="#wm#"/>
  <p:tag name="KSO_WM_UNIT_LINE_FORE_SCHEMECOLOR_INDEX" val="14"/>
  <p:tag name="KSO_WM_UNIT_LINE_FILL_TYPE" val="2"/>
  <p:tag name="KSO_WM_UNIT_USESOURCEFORMAT_APPLY" val="0"/>
</p:tagLst>
</file>

<file path=ppt/tags/tag404.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36"/>
  <p:tag name="KSO_WM_UNIT_HIGHLIGHT" val="0"/>
  <p:tag name="KSO_WM_UNIT_COMPATIBLE" val="0"/>
  <p:tag name="KSO_WM_DIAGRAM_GROUP_CODE" val="l1-1"/>
  <p:tag name="KSO_WM_UNIT_TYPE" val="l_h_f"/>
  <p:tag name="KSO_WM_UNIT_INDEX" val="1_1_1"/>
  <p:tag name="KSO_WM_UNIT_ID" val="diagram20187960_3*l_h_f*1_1_1"/>
  <p:tag name="KSO_WM_TEMPLATE_CATEGORY" val="diagram"/>
  <p:tag name="KSO_WM_TEMPLATE_INDEX" val="20187960"/>
  <p:tag name="KSO_WM_UNIT_LAYERLEVEL" val="1_1_1"/>
  <p:tag name="KSO_WM_TAG_VERSION" val="1.0"/>
  <p:tag name="KSO_WM_BEAUTIFY_FLAG" val="#wm#"/>
  <p:tag name="KSO_WM_UNIT_PRESET_TEXT" val="单击此处添加文本"/>
  <p:tag name="KSO_WM_UNIT_TEXT_FILL_FORE_SCHEMECOLOR_INDEX" val="13"/>
  <p:tag name="KSO_WM_UNIT_TEXT_FILL_TYPE" val="1"/>
  <p:tag name="KSO_WM_UNIT_USESOURCEFORMAT_APPLY" val="0"/>
</p:tagLst>
</file>

<file path=ppt/tags/tag4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h_i"/>
  <p:tag name="KSO_WM_UNIT_INDEX" val="1_2_1"/>
  <p:tag name="KSO_WM_UNIT_ID" val="diagram20187960_3*l_h_i*1_2_1"/>
  <p:tag name="KSO_WM_TEMPLATE_CATEGORY" val="diagram"/>
  <p:tag name="KSO_WM_TEMPLATE_INDEX" val="20187960"/>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0"/>
</p:tagLst>
</file>

<file path=ppt/tags/tag406.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36"/>
  <p:tag name="KSO_WM_UNIT_HIGHLIGHT" val="0"/>
  <p:tag name="KSO_WM_UNIT_COMPATIBLE" val="0"/>
  <p:tag name="KSO_WM_DIAGRAM_GROUP_CODE" val="l1-1"/>
  <p:tag name="KSO_WM_UNIT_TYPE" val="l_h_f"/>
  <p:tag name="KSO_WM_UNIT_INDEX" val="1_2_1"/>
  <p:tag name="KSO_WM_UNIT_ID" val="diagram20187960_3*l_h_f*1_2_1"/>
  <p:tag name="KSO_WM_TEMPLATE_CATEGORY" val="diagram"/>
  <p:tag name="KSO_WM_TEMPLATE_INDEX" val="20187960"/>
  <p:tag name="KSO_WM_UNIT_LAYERLEVEL" val="1_1_1"/>
  <p:tag name="KSO_WM_TAG_VERSION" val="1.0"/>
  <p:tag name="KSO_WM_BEAUTIFY_FLAG" val="#wm#"/>
  <p:tag name="KSO_WM_UNIT_PRESET_TEXT" val="单击此处添加文本"/>
  <p:tag name="KSO_WM_UNIT_TEXT_FILL_FORE_SCHEMECOLOR_INDEX" val="13"/>
  <p:tag name="KSO_WM_UNIT_TEXT_FILL_TYPE" val="1"/>
  <p:tag name="KSO_WM_UNIT_USESOURCEFORMAT_APPLY" val="0"/>
</p:tagLst>
</file>

<file path=ppt/tags/tag407.xml><?xml version="1.0" encoding="utf-8"?>
<p:tagLst xmlns:a="http://schemas.openxmlformats.org/drawingml/2006/main" xmlns:r="http://schemas.openxmlformats.org/officeDocument/2006/relationships" xmlns:p="http://schemas.openxmlformats.org/presentationml/2006/main">
  <p:tag name="KSO_WM_UNIT_ISCONTENTSTITLE" val="0"/>
  <p:tag name="KSO_WM_UNIT_VALUE" val="36"/>
  <p:tag name="KSO_WM_UNIT_HIGHLIGHT" val="0"/>
  <p:tag name="KSO_WM_UNIT_COMPATIBLE" val="0"/>
  <p:tag name="KSO_WM_DIAGRAM_GROUP_CODE" val="l1-1"/>
  <p:tag name="KSO_WM_UNIT_TYPE" val="l_h_f"/>
  <p:tag name="KSO_WM_UNIT_INDEX" val="1_3_1"/>
  <p:tag name="KSO_WM_UNIT_ID" val="diagram20187960_3*l_h_f*1_3_1"/>
  <p:tag name="KSO_WM_TEMPLATE_CATEGORY" val="diagram"/>
  <p:tag name="KSO_WM_TEMPLATE_INDEX" val="20187960"/>
  <p:tag name="KSO_WM_UNIT_LAYERLEVEL" val="1_1_1"/>
  <p:tag name="KSO_WM_TAG_VERSION" val="1.0"/>
  <p:tag name="KSO_WM_BEAUTIFY_FLAG" val="#wm#"/>
  <p:tag name="KSO_WM_UNIT_PRESET_TEXT" val="单击此处添加文本"/>
  <p:tag name="KSO_WM_UNIT_TEXT_FILL_FORE_SCHEMECOLOR_INDEX" val="13"/>
  <p:tag name="KSO_WM_UNIT_TEXT_FILL_TYPE" val="1"/>
  <p:tag name="KSO_WM_UNIT_USESOURCEFORMAT_APPLY" val="0"/>
</p:tagLst>
</file>

<file path=ppt/tags/tag4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DIAGRAM_GROUP_CODE" val="l1-1"/>
  <p:tag name="KSO_WM_UNIT_TYPE" val="l_i"/>
  <p:tag name="KSO_WM_UNIT_INDEX" val="1_4"/>
  <p:tag name="KSO_WM_UNIT_ID" val="diagram20187960_3*l_i*1_4"/>
  <p:tag name="KSO_WM_TEMPLATE_CATEGORY" val="diagram"/>
  <p:tag name="KSO_WM_TEMPLATE_INDEX" val="20187960"/>
  <p:tag name="KSO_WM_UNIT_LAYERLEVEL" val="1_1"/>
  <p:tag name="KSO_WM_TAG_VERSION" val="1.0"/>
  <p:tag name="KSO_WM_BEAUTIFY_FLAG" val="#wm#"/>
  <p:tag name="KSO_WM_UNIT_FILL_FORE_SCHEMECOLOR_INDEX" val="13"/>
  <p:tag name="KSO_WM_UNIT_FILL_TYPE" val="1"/>
  <p:tag name="KSO_WM_UNIT_TEXT_FILL_FORE_SCHEMECOLOR_INDEX" val="13"/>
  <p:tag name="KSO_WM_UNIT_TEXT_FILL_TYPE" val="1"/>
  <p:tag name="KSO_WM_UNIT_USESOURCEFORMAT_APPLY" val="0"/>
</p:tagLst>
</file>

<file path=ppt/tags/tag41.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3"/>
</p:tagLst>
</file>

<file path=ppt/tags/tag43.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4"/>
</p:tagLst>
</file>

<file path=ppt/tags/tag44.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5"/>
</p:tagLst>
</file>

<file path=ppt/tags/tag45.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Other"/>
  <p:tag name="MH_ORDER" val="6"/>
</p:tagLst>
</file>

<file path=ppt/tags/tag46.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SubTitle"/>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SubTitle"/>
  <p:tag name="MH_ORDER" val="2"/>
</p:tagLst>
</file>

<file path=ppt/tags/tag48.xml><?xml version="1.0" encoding="utf-8"?>
<p:tagLst xmlns:a="http://schemas.openxmlformats.org/drawingml/2006/main" xmlns:r="http://schemas.openxmlformats.org/officeDocument/2006/relationships" xmlns:p="http://schemas.openxmlformats.org/presentationml/2006/main">
  <p:tag name="MH" val="20151024181304"/>
  <p:tag name="MH_LIBRARY" val="GRAPHIC"/>
  <p:tag name="MH_TYPE" val="SubTitle"/>
  <p:tag name="MH_ORDER" val="3"/>
</p:tagLst>
</file>

<file path=ppt/tags/tag49.xml><?xml version="1.0" encoding="utf-8"?>
<p:tagLst xmlns:a="http://schemas.openxmlformats.org/drawingml/2006/main" xmlns:r="http://schemas.openxmlformats.org/officeDocument/2006/relationships" xmlns:p="http://schemas.openxmlformats.org/presentationml/2006/main">
  <p:tag name="KSO_WM_TEMPLATE_SUBCATEGORY" val="0"/>
  <p:tag name="KSO_WM_SLIDE_ITEM_CNT" val="0"/>
  <p:tag name="KSO_WM_SLIDE_INDEX" val="7"/>
  <p:tag name="KSO_WM_TAG_VERSION" val="1.0"/>
  <p:tag name="KSO_WM_BEAUTIFY_FLAG" val="#wm#"/>
  <p:tag name="KSO_WM_SLIDE_LAYOUT" val="a_e"/>
  <p:tag name="KSO_WM_SLIDE_LAYOUT_CNT" val="1_1"/>
  <p:tag name="KSO_WM_SLIDE_TYPE" val="sectionTitle"/>
  <p:tag name="KSO_WM_SLIDE_SUBTYPE" val="pureTxt"/>
  <p:tag name="KSO_WM_TEMPLATE_MASTER_TYPE" val="1"/>
  <p:tag name="KSO_WM_TEMPLATE_COLOR_TYPE" val="1"/>
  <p:tag name="KSO_WM_TEMPLATE_CATEGORY" val="custom"/>
  <p:tag name="KSO_WM_TEMPLATE_INDEX" val="20205362"/>
  <p:tag name="KSO_WM_SLIDE_ID" val="custom20205362_7"/>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4"/>
  <p:tag name="KSO_WM_UNIT_TYPE" val="e"/>
  <p:tag name="KSO_WM_UNIT_INDEX" val="1"/>
  <p:tag name="KSO_WM_UNIT_PRESET_TEXT" val="第一章节"/>
  <p:tag name="KSO_WM_TEMPLATE_CATEGORY" val="custom"/>
  <p:tag name="KSO_WM_TEMPLATE_INDEX" val="20205362"/>
  <p:tag name="KSO_WM_UNIT_ID" val="custom20205362_7*e*1"/>
  <p:tag name="KSO_WM_UNIT_TEXT_FILL_FORE_SCHEMECOLOR_INDEX_BRIGHTNESS" val="0.15"/>
  <p:tag name="KSO_WM_UNIT_TEXT_FILL_FORE_SCHEMECOLOR_INDEX" val="13"/>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2"/>
  <p:tag name="KSO_WM_UNIT_TYPE" val="i"/>
  <p:tag name="KSO_WM_UNIT_INDEX" val="2"/>
  <p:tag name="KSO_WM_UNIT_LINE_FORE_SCHEMECOLOR_INDEX_BRIGHTNESS" val="0"/>
  <p:tag name="KSO_WM_UNIT_LINE_FORE_SCHEMECOLOR_INDEX" val="5"/>
  <p:tag name="KSO_WM_UNIT_LINE_FILL_TYPE" val="2"/>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3"/>
  <p:tag name="KSO_WM_UNIT_TYPE" val="i"/>
  <p:tag name="KSO_WM_UNIT_INDEX" val="3"/>
  <p:tag name="KSO_WM_UNIT_LINE_FORE_SCHEMECOLOR_INDEX_BRIGHTNESS" val="0"/>
  <p:tag name="KSO_WM_UNIT_LINE_FORE_SCHEMECOLOR_INDEX" val="5"/>
  <p:tag name="KSO_WM_UNIT_LINE_FILL_TYPE" val="2"/>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1"/>
  <p:tag name="KSO_WM_UNIT_TYPE" val="i"/>
  <p:tag name="KSO_WM_UNIT_INDEX" val="1"/>
  <p:tag name="KSO_WM_UNIT_TEXT_FILL_FORE_SCHEMECOLOR_INDEX_BRIGHTNESS" val="0.15"/>
  <p:tag name="KSO_WM_UNIT_TEXT_FILL_FORE_SCHEMECOLOR_INDEX" val="13"/>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单击此处添加标题"/>
  <p:tag name="KSO_WM_TEMPLATE_CATEGORY" val="custom"/>
  <p:tag name="KSO_WM_TEMPLATE_INDEX" val="20205362"/>
  <p:tag name="KSO_WM_UNIT_ID" val="custom20205362_7*a*1"/>
  <p:tag name="KSO_WM_UNIT_ISNUMDGMTITLE" val="0"/>
  <p:tag name="KSO_WM_UNIT_TEXT_FILL_FORE_SCHEMECOLOR_INDEX_BRIGHTNESS" val="0.15"/>
  <p:tag name="KSO_WM_UNIT_TEXT_FILL_FORE_SCHEMECOLOR_INDEX" val="13"/>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49_2*l_h_i*1_1_1"/>
  <p:tag name="KSO_WM_TEMPLATE_CATEGORY" val="diagram"/>
  <p:tag name="KSO_WM_TEMPLATE_INDEX" val="20170849"/>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49_2*l_h_i*1_1_2"/>
  <p:tag name="KSO_WM_TEMPLATE_CATEGORY" val="diagram"/>
  <p:tag name="KSO_WM_TEMPLATE_INDEX" val="20170849"/>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7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849_2*l_h_f*1_1_1"/>
  <p:tag name="KSO_WM_TEMPLATE_CATEGORY" val="diagram"/>
  <p:tag name="KSO_WM_TEMPLATE_INDEX" val="20170849"/>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849_2*l_h_i*1_2_1"/>
  <p:tag name="KSO_WM_TEMPLATE_CATEGORY" val="diagram"/>
  <p:tag name="KSO_WM_TEMPLATE_INDEX" val="20170849"/>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205362"/>
  <p:tag name="KSO_WM_TEMPLATE_SUBCATEGORY" val="0"/>
  <p:tag name="KSO_WM_TEMPLATE_MASTER_TYPE" val="1"/>
  <p:tag name="KSO_WM_TEMPLATE_COLOR_TYPE" val="1"/>
  <p:tag name="KSO_WM_TEMPLATE_MASTER_THUMB_INDEX" val="12"/>
  <p:tag name="KSO_WM_TEMPLATE_THUMBS_INDEX" val="1、4、7、9、11、14、15、16、17、20、25、27、2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849_2*l_h_i*1_2_2"/>
  <p:tag name="KSO_WM_TEMPLATE_CATEGORY" val="diagram"/>
  <p:tag name="KSO_WM_TEMPLATE_INDEX" val="20170849"/>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6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7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0849_2*l_h_f*1_2_1"/>
  <p:tag name="KSO_WM_TEMPLATE_CATEGORY" val="diagram"/>
  <p:tag name="KSO_WM_TEMPLATE_INDEX" val="20170849"/>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70849_2*l_h_i*1_3_1"/>
  <p:tag name="KSO_WM_TEMPLATE_CATEGORY" val="diagram"/>
  <p:tag name="KSO_WM_TEMPLATE_INDEX" val="20170849"/>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70849_2*l_h_i*1_3_2"/>
  <p:tag name="KSO_WM_TEMPLATE_CATEGORY" val="diagram"/>
  <p:tag name="KSO_WM_TEMPLATE_INDEX" val="20170849"/>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7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70849_2*l_h_f*1_3_1"/>
  <p:tag name="KSO_WM_TEMPLATE_CATEGORY" val="diagram"/>
  <p:tag name="KSO_WM_TEMPLATE_INDEX" val="20170849"/>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3"/>
  <p:tag name="KSO_WM_UNIT_ID" val="diagram20170849_2*l_h_i*1_3_3"/>
  <p:tag name="KSO_WM_TEMPLATE_CATEGORY" val="diagram"/>
  <p:tag name="KSO_WM_TEMPLATE_INDEX" val="201708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3"/>
  <p:tag name="KSO_WM_UNIT_ID" val="diagram20170849_2*l_h_i*1_2_3"/>
  <p:tag name="KSO_WM_TEMPLATE_CATEGORY" val="diagram"/>
  <p:tag name="KSO_WM_TEMPLATE_INDEX" val="201708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3"/>
  <p:tag name="KSO_WM_UNIT_ID" val="diagram20170849_2*l_h_i*1_1_3"/>
  <p:tag name="KSO_WM_TEMPLATE_CATEGORY" val="diagram"/>
  <p:tag name="KSO_WM_TEMPLATE_INDEX" val="201708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48.32503"/>
  <p:tag name="KSO_WM_UNIT_TEXTBOXSTYLE_ADJUSTTOP" val="0_-31.39999"/>
  <p:tag name="KSO_WM_UNIT_TEXTBOXSTYLE_ADJUSTWIDTH" val="100_97.59998"/>
  <p:tag name="KSO_WM_UNIT_TEXTBOXSTYLE_ADJUSTHEIGTH" val="100_62.85001"/>
  <p:tag name="KSO_WM_UNIT_HIGHLIGHT" val="0"/>
  <p:tag name="KSO_WM_UNIT_COMPATIBLE" val="0"/>
  <p:tag name="KSO_WM_UNIT_DIAGRAM_ISNUMVISUAL" val="0"/>
  <p:tag name="KSO_WM_UNIT_DIAGRAM_ISREFERUNIT" val="0"/>
  <p:tag name="KSO_WM_UNIT_TYPE" val="i"/>
  <p:tag name="KSO_WM_UNIT_INDEX" val="1"/>
  <p:tag name="KSO_WM_UNIT_ID" val="mixed20201941_367*i*1"/>
  <p:tag name="KSO_WM_TEMPLATE_CATEGORY" val="mixed"/>
  <p:tag name="KSO_WM_TEMPLATE_INDEX" val="20201941"/>
  <p:tag name="KSO_WM_UNIT_LAYERLEVEL" val="1"/>
  <p:tag name="KSO_WM_TAG_VERSION" val="1.0"/>
  <p:tag name="KSO_WM_BEAUTIFY_FLAG" val="#wm#"/>
  <p:tag name="KSO_WM_UNIT_TEXTBOXSTYLE_GUID" val="{65cd1781-85d3-4721-8057-c59527c93cd9}"/>
</p:tagLst>
</file>

<file path=ppt/tags/tag69.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38.77502"/>
  <p:tag name="KSO_WM_UNIT_TEXTBOXSTYLE_ADJUSTTOP" val="0_-21.64999"/>
  <p:tag name="KSO_WM_UNIT_TEXTBOXSTYLE_ADJUSTWIDTH" val="100_77.59998"/>
  <p:tag name="KSO_WM_UNIT_TEXTBOXSTYLE_ADJUSTHEIGTH" val="100_43.3"/>
  <p:tag name="KSO_WM_UNIT_HIGHLIGHT" val="0"/>
  <p:tag name="KSO_WM_UNIT_COMPATIBLE" val="0"/>
  <p:tag name="KSO_WM_UNIT_DIAGRAM_ISNUMVISUAL" val="0"/>
  <p:tag name="KSO_WM_UNIT_DIAGRAM_ISREFERUNIT" val="0"/>
  <p:tag name="KSO_WM_UNIT_TYPE" val="i"/>
  <p:tag name="KSO_WM_UNIT_INDEX" val="2"/>
  <p:tag name="KSO_WM_UNIT_ID" val="mixed20201941_367*i*2"/>
  <p:tag name="KSO_WM_TEMPLATE_CATEGORY" val="mixed"/>
  <p:tag name="KSO_WM_TEMPLATE_INDEX" val="20201941"/>
  <p:tag name="KSO_WM_UNIT_LAYERLEVEL" val="1"/>
  <p:tag name="KSO_WM_TAG_VERSION" val="1.0"/>
  <p:tag name="KSO_WM_BEAUTIFY_FLAG" val="#wm#"/>
  <p:tag name="KSO_WM_UNIT_TEXTBOXSTYLE_GUID" val="{65cd1781-85d3-4721-8057-c59527c93cd9}"/>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48.3196"/>
  <p:tag name="KSO_WM_UNIT_TEXTBOXSTYLE_ADJUSTTOP" val="0_-31.39456"/>
  <p:tag name="KSO_WM_UNIT_HIGHLIGHT" val="0"/>
  <p:tag name="KSO_WM_UNIT_COMPATIBLE" val="0"/>
  <p:tag name="KSO_WM_UNIT_DIAGRAM_ISNUMVISUAL" val="0"/>
  <p:tag name="KSO_WM_UNIT_DIAGRAM_ISREFERUNIT" val="0"/>
  <p:tag name="KSO_WM_UNIT_TYPE" val="i"/>
  <p:tag name="KSO_WM_UNIT_INDEX" val="3"/>
  <p:tag name="KSO_WM_UNIT_ID" val="mixed20201941_367*i*3"/>
  <p:tag name="KSO_WM_TEMPLATE_CATEGORY" val="mixed"/>
  <p:tag name="KSO_WM_TEMPLATE_INDEX" val="20201941"/>
  <p:tag name="KSO_WM_UNIT_LAYERLEVEL" val="1"/>
  <p:tag name="KSO_WM_TAG_VERSION" val="1.0"/>
  <p:tag name="KSO_WM_BEAUTIFY_FLAG" val="#wm#"/>
  <p:tag name="KSO_WM_UNIT_TEXTBOXSTYLE_GUID" val="{65cd1781-85d3-4721-8057-c59527c93cd9}"/>
</p:tagLst>
</file>

<file path=ppt/tags/tag71.xml><?xml version="1.0" encoding="utf-8"?>
<p:tagLst xmlns:a="http://schemas.openxmlformats.org/drawingml/2006/main" xmlns:r="http://schemas.openxmlformats.org/officeDocument/2006/relationships"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0;您的正文已经经简明扼要，字字珠玑，但信息却千丝万缕、错综复杂，需要用更多。"/>
  <p:tag name="KSO_WM_UNIT_NOCLEAR" val="1"/>
  <p:tag name="KSO_WM_UNIT_VALUE" val="130"/>
  <p:tag name="KSO_WM_UNIT_HIGHLIGHT" val="0"/>
  <p:tag name="KSO_WM_UNIT_COMPATIBLE" val="0"/>
  <p:tag name="KSO_WM_UNIT_DIAGRAM_ISNUMVISUAL" val="0"/>
  <p:tag name="KSO_WM_UNIT_DIAGRAM_ISREFERUNIT" val="0"/>
  <p:tag name="KSO_WM_UNIT_TYPE" val="f"/>
  <p:tag name="KSO_WM_UNIT_INDEX" val="1"/>
  <p:tag name="KSO_WM_UNIT_ID" val="mixed20201941_367*f*1"/>
  <p:tag name="KSO_WM_TEMPLATE_CATEGORY" val="mixed"/>
  <p:tag name="KSO_WM_TEMPLATE_INDEX" val="20201941"/>
  <p:tag name="KSO_WM_UNIT_LAYERLEVEL" val="1"/>
  <p:tag name="KSO_WM_TAG_VERSION" val="1.0"/>
  <p:tag name="KSO_WM_BEAUTIFY_FLAG" val="#wm#"/>
  <p:tag name="KSO_WM_UNIT_TEXTBOXSTYLE_GUID" val="{65cd1781-85d3-4721-8057-c59527c93cd9}"/>
  <p:tag name="KSO_WM_UNIT_TEXTBOXSTYLE_TEMPLATEID" val="3135557"/>
  <p:tag name="KSO_WM_UNIT_TEXTBOXSTYLE_TYPE" val="8"/>
</p:tagLst>
</file>

<file path=ppt/tags/tag72.xml><?xml version="1.0" encoding="utf-8"?>
<p:tagLst xmlns:a="http://schemas.openxmlformats.org/drawingml/2006/main" xmlns:r="http://schemas.openxmlformats.org/officeDocument/2006/relationships" xmlns:p="http://schemas.openxmlformats.org/presentationml/2006/main">
  <p:tag name="KSO_WM_UNIT_TEXTBOXSTYLE_SHAPETYPE" val="1"/>
  <p:tag name="KSO_WM_UNIT_TEXTBOXSTYLE_ADJUSTLEFT" val="0_-48.3196"/>
  <p:tag name="KSO_WM_UNIT_TEXTBOXSTYLE_ADJUSTTOP" val="0_-31.39456"/>
  <p:tag name="KSO_WM_UNIT_HIGHLIGHT" val="0"/>
  <p:tag name="KSO_WM_UNIT_COMPATIBLE" val="0"/>
  <p:tag name="KSO_WM_UNIT_DIAGRAM_ISNUMVISUAL" val="0"/>
  <p:tag name="KSO_WM_UNIT_DIAGRAM_ISREFERUNIT" val="0"/>
  <p:tag name="KSO_WM_UNIT_TYPE" val="i"/>
  <p:tag name="KSO_WM_UNIT_INDEX" val="3"/>
  <p:tag name="KSO_WM_UNIT_ID" val="mixed20201941_367*i*3"/>
  <p:tag name="KSO_WM_TEMPLATE_CATEGORY" val="mixed"/>
  <p:tag name="KSO_WM_TEMPLATE_INDEX" val="20201941"/>
  <p:tag name="KSO_WM_UNIT_LAYERLEVEL" val="1"/>
  <p:tag name="KSO_WM_TAG_VERSION" val="1.0"/>
  <p:tag name="KSO_WM_BEAUTIFY_FLAG" val="#wm#"/>
  <p:tag name="KSO_WM_UNIT_TEXTBOXSTYLE_GUID" val="{65cd1781-85d3-4721-8057-c59527c93cd9}"/>
</p:tagLst>
</file>

<file path=ppt/tags/tag73.xml><?xml version="1.0" encoding="utf-8"?>
<p:tagLst xmlns:a="http://schemas.openxmlformats.org/drawingml/2006/main" xmlns:r="http://schemas.openxmlformats.org/officeDocument/2006/relationships" xmlns:p="http://schemas.openxmlformats.org/presentationml/2006/main">
  <p:tag name="KSO_WM_SLIDE_ITEM_CNT" val="3"/>
</p:tagLst>
</file>

<file path=ppt/tags/tag7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8937_2*l_h_i*1_1_1"/>
  <p:tag name="KSO_WM_TEMPLATE_CATEGORY" val="diagram"/>
  <p:tag name="KSO_WM_TEMPLATE_INDEX" val="20198937"/>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USESOURCEFORMAT_APPLY" val="1"/>
</p:tagLst>
</file>

<file path=ppt/tags/tag7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NOCLEAR" val="0"/>
  <p:tag name="KSO_WM_UNIT_VALUE" val="8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37_2*l_h_f*1_1_1"/>
  <p:tag name="KSO_WM_TEMPLATE_CATEGORY" val="diagram"/>
  <p:tag name="KSO_WM_TEMPLATE_INDEX" val="2019893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_BRIGHTNESS" val="0.25"/>
  <p:tag name="KSO_WM_UNIT_TEXT_FILL_FORE_SCHEMECOLOR_INDEX" val="13"/>
  <p:tag name="KSO_WM_UNIT_TEXT_FILL_TYPE" val="1"/>
  <p:tag name="KSO_WM_UNIT_USESOURCEFORMAT_APPLY" val="1"/>
</p:tagLst>
</file>

<file path=ppt/tags/tag7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937_2*l_h_i*1_2_1"/>
  <p:tag name="KSO_WM_TEMPLATE_CATEGORY" val="diagram"/>
  <p:tag name="KSO_WM_TEMPLATE_INDEX" val="20198937"/>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USESOURCEFORMAT_APPLY" val="1"/>
</p:tagLst>
</file>

<file path=ppt/tags/tag7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NOCLEAR" val="0"/>
  <p:tag name="KSO_WM_UNIT_VALUE" val="8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37_2*l_h_f*1_2_1"/>
  <p:tag name="KSO_WM_TEMPLATE_CATEGORY" val="diagram"/>
  <p:tag name="KSO_WM_TEMPLATE_INDEX" val="2019893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_BRIGHTNESS" val="0.25"/>
  <p:tag name="KSO_WM_UNIT_TEXT_FILL_FORE_SCHEMECOLOR_INDEX" val="13"/>
  <p:tag name="KSO_WM_UNIT_TEXT_FILL_TYPE" val="1"/>
  <p:tag name="KSO_WM_UNIT_USESOURCEFORMAT_APPLY" val="1"/>
</p:tagLst>
</file>

<file path=ppt/tags/tag7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1"/>
  <p:tag name="KSO_WM_UNIT_ID" val="diagram20198937_2*l_h_i*1_3_1"/>
  <p:tag name="KSO_WM_TEMPLATE_CATEGORY" val="diagram"/>
  <p:tag name="KSO_WM_TEMPLATE_INDEX" val="20198937"/>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USESOURCEFORMAT_APPLY" val="1"/>
</p:tagLst>
</file>

<file path=ppt/tags/tag79.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SUBTYPE" val="a"/>
  <p:tag name="KSO_WM_UNIT_NOCLEAR" val="0"/>
  <p:tag name="KSO_WM_UNIT_VALUE" val="87"/>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37_2*l_h_f*1_3_1"/>
  <p:tag name="KSO_WM_TEMPLATE_CATEGORY" val="diagram"/>
  <p:tag name="KSO_WM_TEMPLATE_INDEX" val="20198937"/>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_BRIGHTNESS" val="0.25"/>
  <p:tag name="KSO_WM_UNIT_TEXT_FILL_FORE_SCHEMECOLOR_INDEX" val="13"/>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8937_2*l_h_i*1_3_2"/>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USESOURCEFORMAT_APPLY" val="1"/>
</p:tagLst>
</file>

<file path=ppt/tags/tag81.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98937_2*l_h_i*1_3_3"/>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USESOURCEFORMAT_APPLY" val="1"/>
</p:tagLst>
</file>

<file path=ppt/tags/tag82.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98937_2*l_h_a*1_3_1"/>
  <p:tag name="KSO_WM_TEMPLATE_CATEGORY" val="diagram"/>
  <p:tag name="KSO_WM_TEMPLATE_INDEX" val="20198937"/>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4"/>
  <p:tag name="KSO_WM_UNIT_TEXT_FILL_TYPE" val="1"/>
  <p:tag name="KSO_WM_UNIT_USESOURCEFORMAT_APPLY" val="1"/>
</p:tagLst>
</file>

<file path=ppt/tags/tag83.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98937_2*l_h_i*1_2_2"/>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USESOURCEFORMAT_APPLY" val="1"/>
</p:tagLst>
</file>

<file path=ppt/tags/tag84.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98937_2*l_h_i*1_2_3"/>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USESOURCEFORMAT_APPLY" val="1"/>
</p:tagLst>
</file>

<file path=ppt/tags/tag85.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98937_2*l_h_a*1_2_1"/>
  <p:tag name="KSO_WM_TEMPLATE_CATEGORY" val="diagram"/>
  <p:tag name="KSO_WM_TEMPLATE_INDEX" val="20198937"/>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4"/>
  <p:tag name="KSO_WM_UNIT_TEXT_FILL_TYPE" val="1"/>
  <p:tag name="KSO_WM_UNIT_USESOURCEFORMAT_APPLY" val="1"/>
</p:tagLst>
</file>

<file path=ppt/tags/tag86.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937_2*l_h_i*1_1_2"/>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USESOURCEFORMAT_APPLY" val="1"/>
</p:tagLst>
</file>

<file path=ppt/tags/tag87.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98937_2*l_h_i*1_1_3"/>
  <p:tag name="KSO_WM_TEMPLATE_CATEGORY" val="diagram"/>
  <p:tag name="KSO_WM_TEMPLATE_INDEX" val="20198937"/>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USESOURCEFORMAT_APPLY" val="1"/>
</p:tagLst>
</file>

<file path=ppt/tags/tag88.xml><?xml version="1.0" encoding="utf-8"?>
<p:tagLst xmlns:a="http://schemas.openxmlformats.org/drawingml/2006/main" xmlns:r="http://schemas.openxmlformats.org/officeDocument/2006/relationships" xmlns:p="http://schemas.openxmlformats.org/presentationml/2006/main">
  <p:tag name="KSO_WM_UNIT_DIAGRAM_MODELTYPE" val="stripeEnum"/>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98937_2*l_h_a*1_1_1"/>
  <p:tag name="KSO_WM_TEMPLATE_CATEGORY" val="diagram"/>
  <p:tag name="KSO_WM_TEMPLATE_INDEX" val="20198937"/>
  <p:tag name="KSO_WM_UNIT_LAYERLEVEL" val="1_1_1"/>
  <p:tag name="KSO_WM_TAG_VERSION" val="1.0"/>
  <p:tag name="KSO_WM_BEAUTIFY_FLAG" val="#wm#"/>
  <p:tag name="KSO_WM_UNIT_PRESET_TEXT" val="添加标题"/>
  <p:tag name="KSO_WM_UNIT_TEXT_FILL_FORE_SCHEMECOLOR_INDEX_BRIGHTNESS" val="0"/>
  <p:tag name="KSO_WM_UNIT_TEXT_FILL_FORE_SCHEMECOLOR_INDEX" val="14"/>
  <p:tag name="KSO_WM_UNIT_TEXT_FILL_TYPE" val="1"/>
  <p:tag name="KSO_WM_UNIT_USESOURCEFORMAT_APPLY" val="1"/>
</p:tagLst>
</file>

<file path=ppt/tags/tag89.xml><?xml version="1.0" encoding="utf-8"?>
<p:tagLst xmlns:a="http://schemas.openxmlformats.org/drawingml/2006/main" xmlns:r="http://schemas.openxmlformats.org/officeDocument/2006/relationships" xmlns:p="http://schemas.openxmlformats.org/presentationml/2006/main">
  <p:tag name="KSO_WM_TEMPLATE_SUBCATEGORY" val="0"/>
  <p:tag name="KSO_WM_SLIDE_ITEM_CNT" val="0"/>
  <p:tag name="KSO_WM_SLIDE_INDEX" val="7"/>
  <p:tag name="KSO_WM_TAG_VERSION" val="1.0"/>
  <p:tag name="KSO_WM_BEAUTIFY_FLAG" val="#wm#"/>
  <p:tag name="KSO_WM_SLIDE_LAYOUT" val="a_e"/>
  <p:tag name="KSO_WM_SLIDE_LAYOUT_CNT" val="1_1"/>
  <p:tag name="KSO_WM_SLIDE_TYPE" val="sectionTitle"/>
  <p:tag name="KSO_WM_SLIDE_SUBTYPE" val="pureTxt"/>
  <p:tag name="KSO_WM_TEMPLATE_MASTER_TYPE" val="1"/>
  <p:tag name="KSO_WM_TEMPLATE_COLOR_TYPE" val="1"/>
  <p:tag name="KSO_WM_TEMPLATE_CATEGORY" val="custom"/>
  <p:tag name="KSO_WM_TEMPLATE_INDEX" val="20205362"/>
  <p:tag name="KSO_WM_SLIDE_ID" val="custom20205362_7"/>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4"/>
  <p:tag name="KSO_WM_UNIT_TYPE" val="e"/>
  <p:tag name="KSO_WM_UNIT_INDEX" val="1"/>
  <p:tag name="KSO_WM_UNIT_PRESET_TEXT" val="第一章节"/>
  <p:tag name="KSO_WM_TEMPLATE_CATEGORY" val="custom"/>
  <p:tag name="KSO_WM_TEMPLATE_INDEX" val="20205362"/>
  <p:tag name="KSO_WM_UNIT_ID" val="custom20205362_7*e*1"/>
  <p:tag name="KSO_WM_UNIT_TEXT_FILL_FORE_SCHEMECOLOR_INDEX_BRIGHTNESS" val="0.15"/>
  <p:tag name="KSO_WM_UNIT_TEXT_FILL_FORE_SCHEMECOLOR_INDEX" val="13"/>
  <p:tag name="KSO_WM_UNIT_TEXT_FILL_TYPE" val="1"/>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2"/>
  <p:tag name="KSO_WM_UNIT_TYPE" val="i"/>
  <p:tag name="KSO_WM_UNIT_INDEX" val="2"/>
  <p:tag name="KSO_WM_UNIT_LINE_FORE_SCHEMECOLOR_INDEX_BRIGHTNESS" val="0"/>
  <p:tag name="KSO_WM_UNIT_LINE_FORE_SCHEMECOLOR_INDEX" val="5"/>
  <p:tag name="KSO_WM_UNIT_LINE_FILL_TYPE" val="2"/>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3"/>
  <p:tag name="KSO_WM_UNIT_TYPE" val="i"/>
  <p:tag name="KSO_WM_UNIT_INDEX" val="3"/>
  <p:tag name="KSO_WM_UNIT_LINE_FORE_SCHEMECOLOR_INDEX_BRIGHTNESS" val="0"/>
  <p:tag name="KSO_WM_UNIT_LINE_FORE_SCHEMECOLOR_INDEX" val="5"/>
  <p:tag name="KSO_WM_UNIT_LINE_FILL_TYPE" val="2"/>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62"/>
  <p:tag name="KSO_WM_UNIT_ID" val="custom20205362_7*i*1"/>
  <p:tag name="KSO_WM_UNIT_TYPE" val="i"/>
  <p:tag name="KSO_WM_UNIT_INDEX" val="1"/>
  <p:tag name="KSO_WM_UNIT_TEXT_FILL_FORE_SCHEMECOLOR_INDEX_BRIGHTNESS" val="0.15"/>
  <p:tag name="KSO_WM_UNIT_TEXT_FILL_FORE_SCHEMECOLOR_INDEX" val="13"/>
  <p:tag name="KSO_WM_UNIT_TEXT_FILL_TYPE" val="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单击此处添加标题"/>
  <p:tag name="KSO_WM_TEMPLATE_CATEGORY" val="custom"/>
  <p:tag name="KSO_WM_TEMPLATE_INDEX" val="20205362"/>
  <p:tag name="KSO_WM_UNIT_ID" val="custom20205362_7*a*1"/>
  <p:tag name="KSO_WM_UNIT_ISNUMDGMTITLE" val="0"/>
  <p:tag name="KSO_WM_UNIT_TEXT_FILL_FORE_SCHEMECOLOR_INDEX_BRIGHTNESS" val="0.15"/>
  <p:tag name="KSO_WM_UNIT_TEXT_FILL_FORE_SCHEMECOLOR_INDEX" val="13"/>
  <p:tag name="KSO_WM_UNIT_TEXT_FILL_TYPE" val="1"/>
</p:tagLst>
</file>

<file path=ppt/tags/tag95.xml><?xml version="1.0" encoding="utf-8"?>
<p:tagLst xmlns:a="http://schemas.openxmlformats.org/drawingml/2006/main" xmlns:r="http://schemas.openxmlformats.org/officeDocument/2006/relationships" xmlns:p="http://schemas.openxmlformats.org/presentationml/2006/main">
  <p:tag name="KSO_WM_SLIDE_ITEM_CNT" val="6"/>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98945_5*l_h_i*1_1_2"/>
  <p:tag name="KSO_WM_TEMPLATE_CATEGORY" val="diagram"/>
  <p:tag name="KSO_WM_TEMPLATE_INDEX" val="20198945"/>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98945_5*l_h_i*1_4_2"/>
  <p:tag name="KSO_WM_TEMPLATE_CATEGORY" val="diagram"/>
  <p:tag name="KSO_WM_TEMPLATE_INDEX" val="20198945"/>
  <p:tag name="KSO_WM_UNIT_LAYERLEVEL" val="1_1_1"/>
  <p:tag name="KSO_WM_TAG_VERSION" val="1.0"/>
  <p:tag name="KSO_WM_BEAUTIFY_FLAG" val="#wm#"/>
  <p:tag name="KSO_WM_UNIT_FILL_FORE_SCHEMECOLOR_INDEX" val="9"/>
  <p:tag name="KSO_WM_UNIT_FILL_TYPE" val="1"/>
  <p:tag name="KSO_WM_UNIT_TEXT_FILL_FORE_SCHEMECOLOR_INDEX" val="13"/>
  <p:tag name="KSO_WM_UNIT_TEXT_FILL_TYPE" val="1"/>
  <p:tag name="KSO_WM_UNIT_USESOURCEFORMAT_APPLY" val="0"/>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diagram20198945_5*l_h_i*1_6_2"/>
  <p:tag name="KSO_WM_TEMPLATE_CATEGORY" val="diagram"/>
  <p:tag name="KSO_WM_TEMPLATE_INDEX" val="20198945"/>
  <p:tag name="KSO_WM_UNIT_LAYERLEVEL" val="1_1_1"/>
  <p:tag name="KSO_WM_TAG_VERSION" val="1.0"/>
  <p:tag name="KSO_WM_BEAUTIFY_FLAG" val="#wm#"/>
  <p:tag name="KSO_WM_UNIT_FILL_FORE_SCHEMECOLOR_INDEX" val="10"/>
  <p:tag name="KSO_WM_UNIT_FILL_TYPE" val="1"/>
  <p:tag name="KSO_WM_UNIT_TEXT_FILL_FORE_SCHEMECOLOR_INDEX" val="13"/>
  <p:tag name="KSO_WM_UNIT_TEXT_FILL_TYPE" val="1"/>
  <p:tag name="KSO_WM_UNIT_USESOURCEFORMAT_APPLY" val="0"/>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98945_5*l_h_i*1_3_2"/>
  <p:tag name="KSO_WM_TEMPLATE_CATEGORY" val="diagram"/>
  <p:tag name="KSO_WM_TEMPLATE_INDEX" val="20198945"/>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ysClr val="windowText" lastClr="000000"/>
      </a:dk1>
      <a:lt1>
        <a:sysClr val="window" lastClr="FFFFFF"/>
      </a:lt1>
      <a:dk2>
        <a:srgbClr val="E6ECF4"/>
      </a:dk2>
      <a:lt2>
        <a:srgbClr val="FFFFFF"/>
      </a:lt2>
      <a:accent1>
        <a:srgbClr val="2E83BB"/>
      </a:accent1>
      <a:accent2>
        <a:srgbClr val="3F8E9F"/>
      </a:accent2>
      <a:accent3>
        <a:srgbClr val="509983"/>
      </a:accent3>
      <a:accent4>
        <a:srgbClr val="61A566"/>
      </a:accent4>
      <a:accent5>
        <a:srgbClr val="72B04A"/>
      </a:accent5>
      <a:accent6>
        <a:srgbClr val="83BB2E"/>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2383</Words>
  <Application>Microsoft Office PowerPoint</Application>
  <PresentationFormat>宽屏</PresentationFormat>
  <Paragraphs>263</Paragraphs>
  <Slides>34</Slides>
  <Notes>16</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34</vt:i4>
      </vt:variant>
    </vt:vector>
  </HeadingPairs>
  <TitlesOfParts>
    <vt:vector size="47" baseType="lpstr">
      <vt:lpstr>阿里巴巴普惠体 Medium</vt:lpstr>
      <vt:lpstr>等线</vt:lpstr>
      <vt:lpstr>思源黑体</vt:lpstr>
      <vt:lpstr>思源黑体 Medium</vt:lpstr>
      <vt:lpstr>思源黑体 Normal</vt:lpstr>
      <vt:lpstr>微软雅黑</vt:lpstr>
      <vt:lpstr>印品招牌体 中黑（非商用）</vt:lpstr>
      <vt:lpstr>Arial</vt:lpstr>
      <vt:lpstr>Calibri</vt:lpstr>
      <vt:lpstr>Tahoma</vt:lpstr>
      <vt:lpstr>Wingdings</vt:lpstr>
      <vt:lpstr>Office 主题​​</vt:lpstr>
      <vt:lpstr>1_Office 主题​​</vt:lpstr>
      <vt:lpstr>应急预案编制培训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应急预案编制培训</dc:title>
  <dc:creator>刘 淼</dc:creator>
  <cp:lastModifiedBy>MI</cp:lastModifiedBy>
  <cp:revision>38</cp:revision>
  <dcterms:created xsi:type="dcterms:W3CDTF">2022-01-13T13:25:00Z</dcterms:created>
  <dcterms:modified xsi:type="dcterms:W3CDTF">2022-07-27T03:59:03Z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706F84B7EF024B6E94CC5D91BFD5E00D</vt:lpwstr>
  </property>
  <property fmtid="{D5CDD505-2E9C-101B-9397-08002B2CF9AE}" pid="3" name="KSOProductBuildVer">
    <vt:lpwstr>2052-11.1.0.11294</vt:lpwstr>
  </property>
</Properties>
</file>