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2"/>
  </p:notesMasterIdLst>
  <p:handoutMasterIdLst>
    <p:handoutMasterId r:id="rId63"/>
  </p:handoutMasterIdLst>
  <p:sldIdLst>
    <p:sldId id="256" r:id="rId2"/>
    <p:sldId id="1419" r:id="rId3"/>
    <p:sldId id="1490" r:id="rId4"/>
    <p:sldId id="1494" r:id="rId5"/>
    <p:sldId id="1505" r:id="rId6"/>
    <p:sldId id="1495" r:id="rId7"/>
    <p:sldId id="1497" r:id="rId8"/>
    <p:sldId id="1498" r:id="rId9"/>
    <p:sldId id="1501" r:id="rId10"/>
    <p:sldId id="1496" r:id="rId11"/>
    <p:sldId id="1502" r:id="rId12"/>
    <p:sldId id="1516" r:id="rId13"/>
    <p:sldId id="1517" r:id="rId14"/>
    <p:sldId id="1518" r:id="rId15"/>
    <p:sldId id="1519" r:id="rId16"/>
    <p:sldId id="1520" r:id="rId17"/>
    <p:sldId id="1521" r:id="rId18"/>
    <p:sldId id="1522" r:id="rId19"/>
    <p:sldId id="1491" r:id="rId20"/>
    <p:sldId id="1493" r:id="rId21"/>
    <p:sldId id="1335" r:id="rId22"/>
    <p:sldId id="1524" r:id="rId23"/>
    <p:sldId id="1525" r:id="rId24"/>
    <p:sldId id="1526" r:id="rId25"/>
    <p:sldId id="1527" r:id="rId26"/>
    <p:sldId id="1528" r:id="rId27"/>
    <p:sldId id="1529" r:id="rId28"/>
    <p:sldId id="1530" r:id="rId29"/>
    <p:sldId id="1531" r:id="rId30"/>
    <p:sldId id="1532" r:id="rId31"/>
    <p:sldId id="1533" r:id="rId32"/>
    <p:sldId id="1534" r:id="rId33"/>
    <p:sldId id="1492" r:id="rId34"/>
    <p:sldId id="1523" r:id="rId35"/>
    <p:sldId id="1470" r:id="rId36"/>
    <p:sldId id="1471" r:id="rId37"/>
    <p:sldId id="1473" r:id="rId38"/>
    <p:sldId id="1476" r:id="rId39"/>
    <p:sldId id="1472" r:id="rId40"/>
    <p:sldId id="1469" r:id="rId41"/>
    <p:sldId id="1336" r:id="rId42"/>
    <p:sldId id="1338" r:id="rId43"/>
    <p:sldId id="1339" r:id="rId44"/>
    <p:sldId id="1349" r:id="rId45"/>
    <p:sldId id="1350" r:id="rId46"/>
    <p:sldId id="1475" r:id="rId47"/>
    <p:sldId id="1506" r:id="rId48"/>
    <p:sldId id="1507" r:id="rId49"/>
    <p:sldId id="1509" r:id="rId50"/>
    <p:sldId id="1515" r:id="rId51"/>
    <p:sldId id="1511" r:id="rId52"/>
    <p:sldId id="1512" r:id="rId53"/>
    <p:sldId id="1514" r:id="rId54"/>
    <p:sldId id="1355" r:id="rId55"/>
    <p:sldId id="1356" r:id="rId56"/>
    <p:sldId id="1357" r:id="rId57"/>
    <p:sldId id="1425" r:id="rId58"/>
    <p:sldId id="1421" r:id="rId59"/>
    <p:sldId id="1422" r:id="rId60"/>
    <p:sldId id="1423" r:id="rId61"/>
  </p:sldIdLst>
  <p:sldSz cx="9144000" cy="6858000" type="screen4x3"/>
  <p:notesSz cx="6807200"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5">
          <p15:clr>
            <a:srgbClr val="A4A3A4"/>
          </p15:clr>
        </p15:guide>
      </p15:sldGuideLst>
    </p:ext>
    <p:ext uri="{2D200454-40CA-4A62-9FC3-DE9A4176ACB9}">
      <p15:notesGuideLst xmlns:p15="http://schemas.microsoft.com/office/powerpoint/2012/main">
        <p15:guide id="1" orient="horz" pos="313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0000CC"/>
    <a:srgbClr val="7375DB"/>
    <a:srgbClr val="006600"/>
    <a:srgbClr val="996633"/>
    <a:srgbClr val="CC6600"/>
    <a:srgbClr val="99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3" autoAdjust="0"/>
    <p:restoredTop sz="94578" autoAdjust="0"/>
  </p:normalViewPr>
  <p:slideViewPr>
    <p:cSldViewPr>
      <p:cViewPr varScale="1">
        <p:scale>
          <a:sx n="106" d="100"/>
          <a:sy n="106" d="100"/>
        </p:scale>
        <p:origin x="1872" y="108"/>
      </p:cViewPr>
      <p:guideLst>
        <p:guide orient="horz" pos="2160"/>
        <p:guide pos="2875"/>
      </p:guideLst>
    </p:cSldViewPr>
  </p:slideViewPr>
  <p:notesTextViewPr>
    <p:cViewPr>
      <p:scale>
        <a:sx n="100" d="100"/>
        <a:sy n="100" d="100"/>
      </p:scale>
      <p:origin x="0" y="0"/>
    </p:cViewPr>
  </p:notesTextViewPr>
  <p:sorterViewPr>
    <p:cViewPr>
      <p:scale>
        <a:sx n="66" d="100"/>
        <a:sy n="66" d="100"/>
      </p:scale>
      <p:origin x="0" y="8508"/>
    </p:cViewPr>
  </p:sorterViewPr>
  <p:notesViewPr>
    <p:cSldViewPr>
      <p:cViewPr varScale="1">
        <p:scale>
          <a:sx n="78" d="100"/>
          <a:sy n="78" d="100"/>
        </p:scale>
        <p:origin x="-1350" y="-84"/>
      </p:cViewPr>
      <p:guideLst>
        <p:guide orient="horz" pos="3130"/>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2">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3">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B7521AF-6C36-4165-84A0-8BD748B0F2D9}" type="doc">
      <dgm:prSet loTypeId="urn:microsoft.com/office/officeart/2005/8/layout/list1#1" loCatId="list" qsTypeId="urn:microsoft.com/office/officeart/2005/8/quickstyle/simple1#1" qsCatId="simple" csTypeId="urn:microsoft.com/office/officeart/2005/8/colors/accent2_1#1" csCatId="accent2" phldr="1"/>
      <dgm:spPr/>
      <dgm:t>
        <a:bodyPr/>
        <a:lstStyle/>
        <a:p>
          <a:endParaRPr lang="zh-CN" altLang="en-US"/>
        </a:p>
      </dgm:t>
    </dgm:pt>
    <dgm:pt modelId="{8B9D9F64-05BE-4372-B8CB-7C68077BE362}">
      <dgm:prSet phldrT="[文本]" custT="1"/>
      <dgm:spPr>
        <a:solidFill>
          <a:srgbClr val="FFC000"/>
        </a:solidFill>
      </dgm:spPr>
      <dgm:t>
        <a:bodyPr/>
        <a:lstStyle/>
        <a:p>
          <a:pPr algn="just"/>
          <a:r>
            <a:rPr lang="zh-CN" altLang="en-US" sz="2800" dirty="0" smtClean="0">
              <a:latin typeface="微软雅黑" panose="020B0503020204020204" pitchFamily="34" charset="-122"/>
              <a:ea typeface="微软雅黑" panose="020B0503020204020204" pitchFamily="34" charset="-122"/>
            </a:rPr>
            <a:t>一、</a:t>
          </a:r>
          <a:r>
            <a:rPr lang="en-US" altLang="zh-CN" sz="2800" dirty="0" smtClean="0">
              <a:latin typeface="微软雅黑" panose="020B0503020204020204" pitchFamily="34" charset="-122"/>
              <a:ea typeface="微软雅黑" panose="020B0503020204020204" pitchFamily="34" charset="-122"/>
            </a:rPr>
            <a:t>6</a:t>
          </a:r>
          <a:r>
            <a:rPr lang="zh-CN" altLang="en-US" sz="2800" dirty="0" smtClean="0">
              <a:latin typeface="微软雅黑" panose="020B0503020204020204" pitchFamily="34" charset="-122"/>
              <a:ea typeface="微软雅黑" panose="020B0503020204020204" pitchFamily="34" charset="-122"/>
            </a:rPr>
            <a:t>个素质和</a:t>
          </a:r>
          <a:r>
            <a:rPr lang="en-US" altLang="zh-CN" sz="2800" dirty="0" smtClean="0">
              <a:latin typeface="微软雅黑" panose="020B0503020204020204" pitchFamily="34" charset="-122"/>
              <a:ea typeface="微软雅黑" panose="020B0503020204020204" pitchFamily="34" charset="-122"/>
            </a:rPr>
            <a:t>8</a:t>
          </a:r>
          <a:r>
            <a:rPr lang="zh-CN" altLang="en-US" sz="2800" dirty="0" smtClean="0">
              <a:latin typeface="微软雅黑" panose="020B0503020204020204" pitchFamily="34" charset="-122"/>
              <a:ea typeface="微软雅黑" panose="020B0503020204020204" pitchFamily="34" charset="-122"/>
            </a:rPr>
            <a:t>个心</a:t>
          </a:r>
          <a:endParaRPr lang="zh-CN" altLang="en-US" sz="2800" dirty="0">
            <a:latin typeface="微软雅黑" panose="020B0503020204020204" pitchFamily="34" charset="-122"/>
            <a:ea typeface="微软雅黑" panose="020B0503020204020204" pitchFamily="34" charset="-122"/>
          </a:endParaRPr>
        </a:p>
      </dgm:t>
    </dgm:pt>
    <dgm:pt modelId="{1A7C29A7-C54D-4EE9-B19D-9AC36130F667}" type="parTrans" cxnId="{84BA400B-572F-4F2D-9E8C-84943B167B2B}">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C659DD44-0429-40DD-8F09-6F0136ADA51F}" type="sibTrans" cxnId="{84BA400B-572F-4F2D-9E8C-84943B167B2B}">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C59D6A55-5E84-4116-A511-17C284BC4107}">
      <dgm:prSet phldrT="[文本]" custT="1"/>
      <dgm:spPr/>
      <dgm:t>
        <a:bodyPr/>
        <a:lstStyle/>
        <a:p>
          <a:pPr algn="just"/>
          <a:r>
            <a:rPr lang="zh-CN" altLang="en-US" sz="2800" dirty="0" smtClean="0">
              <a:latin typeface="微软雅黑" panose="020B0503020204020204" pitchFamily="34" charset="-122"/>
              <a:ea typeface="微软雅黑" panose="020B0503020204020204" pitchFamily="34" charset="-122"/>
            </a:rPr>
            <a:t>二、工作的要点</a:t>
          </a:r>
          <a:endParaRPr lang="zh-CN" altLang="en-US" sz="2800" dirty="0">
            <a:latin typeface="微软雅黑" panose="020B0503020204020204" pitchFamily="34" charset="-122"/>
            <a:ea typeface="微软雅黑" panose="020B0503020204020204" pitchFamily="34" charset="-122"/>
          </a:endParaRPr>
        </a:p>
      </dgm:t>
    </dgm:pt>
    <dgm:pt modelId="{52D4F7DB-20AD-4B4C-B370-836F9BCB9E1F}" type="parTrans" cxnId="{377FB00A-609E-4735-86D7-818513ADCBDD}">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29CBB63F-8594-4A29-B7BB-10175B869C45}" type="sibTrans" cxnId="{377FB00A-609E-4735-86D7-818513ADCBDD}">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75224032-F0CC-4EF3-ACC7-3BE81D5B9E6A}">
      <dgm:prSet phldrT="[文本]" custT="1"/>
      <dgm:spPr/>
      <dgm:t>
        <a:bodyPr/>
        <a:lstStyle/>
        <a:p>
          <a:pPr algn="just"/>
          <a:r>
            <a:rPr lang="zh-CN" altLang="en-US" sz="2800" dirty="0" smtClean="0">
              <a:latin typeface="微软雅黑" panose="020B0503020204020204" pitchFamily="34" charset="-122"/>
              <a:ea typeface="微软雅黑" panose="020B0503020204020204" pitchFamily="34" charset="-122"/>
            </a:rPr>
            <a:t>三、做合格的安全员</a:t>
          </a:r>
          <a:endParaRPr lang="zh-CN" altLang="en-US" sz="2800" dirty="0">
            <a:latin typeface="微软雅黑" panose="020B0503020204020204" pitchFamily="34" charset="-122"/>
            <a:ea typeface="微软雅黑" panose="020B0503020204020204" pitchFamily="34" charset="-122"/>
          </a:endParaRPr>
        </a:p>
      </dgm:t>
    </dgm:pt>
    <dgm:pt modelId="{888349CC-8760-424C-BBFF-4A4B9FCF31BF}" type="parTrans" cxnId="{9A7CA9FE-F647-464D-A53A-23A257D00009}">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27B1D4FE-2C97-4D5E-A1A9-F0B16C916107}" type="sibTrans" cxnId="{9A7CA9FE-F647-464D-A53A-23A257D00009}">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3888851B-61D8-4AB7-ABCC-A5746709CD99}" type="pres">
      <dgm:prSet presAssocID="{4B7521AF-6C36-4165-84A0-8BD748B0F2D9}" presName="linear" presStyleCnt="0">
        <dgm:presLayoutVars>
          <dgm:dir/>
          <dgm:animLvl val="lvl"/>
          <dgm:resizeHandles val="exact"/>
        </dgm:presLayoutVars>
      </dgm:prSet>
      <dgm:spPr/>
      <dgm:t>
        <a:bodyPr/>
        <a:lstStyle/>
        <a:p>
          <a:endParaRPr lang="zh-CN" altLang="en-US"/>
        </a:p>
      </dgm:t>
    </dgm:pt>
    <dgm:pt modelId="{9819D814-C616-47D7-AC5B-48B0D2E6D8FF}" type="pres">
      <dgm:prSet presAssocID="{8B9D9F64-05BE-4372-B8CB-7C68077BE362}" presName="parentLin" presStyleCnt="0"/>
      <dgm:spPr/>
    </dgm:pt>
    <dgm:pt modelId="{40C2BEEC-0E0A-4C7A-B9CB-704A5F6429AA}" type="pres">
      <dgm:prSet presAssocID="{8B9D9F64-05BE-4372-B8CB-7C68077BE362}" presName="parentLeftMargin" presStyleLbl="node1" presStyleIdx="0" presStyleCnt="3"/>
      <dgm:spPr/>
      <dgm:t>
        <a:bodyPr/>
        <a:lstStyle/>
        <a:p>
          <a:endParaRPr lang="zh-CN" altLang="en-US"/>
        </a:p>
      </dgm:t>
    </dgm:pt>
    <dgm:pt modelId="{26FA6825-65B9-4C7E-8A48-2DEB8AD1A902}" type="pres">
      <dgm:prSet presAssocID="{8B9D9F64-05BE-4372-B8CB-7C68077BE362}" presName="parentText" presStyleLbl="node1" presStyleIdx="0" presStyleCnt="3">
        <dgm:presLayoutVars>
          <dgm:chMax val="0"/>
          <dgm:bulletEnabled val="1"/>
        </dgm:presLayoutVars>
      </dgm:prSet>
      <dgm:spPr/>
      <dgm:t>
        <a:bodyPr/>
        <a:lstStyle/>
        <a:p>
          <a:endParaRPr lang="zh-CN" altLang="en-US"/>
        </a:p>
      </dgm:t>
    </dgm:pt>
    <dgm:pt modelId="{EB9C68DF-973E-4D26-9EBC-3605248D510F}" type="pres">
      <dgm:prSet presAssocID="{8B9D9F64-05BE-4372-B8CB-7C68077BE362}" presName="negativeSpace" presStyleCnt="0"/>
      <dgm:spPr/>
    </dgm:pt>
    <dgm:pt modelId="{0946EABD-F1F2-4256-989B-A2448CA673E6}" type="pres">
      <dgm:prSet presAssocID="{8B9D9F64-05BE-4372-B8CB-7C68077BE362}" presName="childText" presStyleLbl="conFgAcc1" presStyleIdx="0" presStyleCnt="3">
        <dgm:presLayoutVars>
          <dgm:bulletEnabled val="1"/>
        </dgm:presLayoutVars>
      </dgm:prSet>
      <dgm:spPr/>
    </dgm:pt>
    <dgm:pt modelId="{4AFA43C8-5EEC-410F-A384-799AB465DE25}" type="pres">
      <dgm:prSet presAssocID="{C659DD44-0429-40DD-8F09-6F0136ADA51F}" presName="spaceBetweenRectangles" presStyleCnt="0"/>
      <dgm:spPr/>
    </dgm:pt>
    <dgm:pt modelId="{7E28C481-8566-45F1-A37C-EAA6EABD2489}" type="pres">
      <dgm:prSet presAssocID="{C59D6A55-5E84-4116-A511-17C284BC4107}" presName="parentLin" presStyleCnt="0"/>
      <dgm:spPr/>
    </dgm:pt>
    <dgm:pt modelId="{576A0EA3-500F-4FD6-AC10-733C5C1B1E15}" type="pres">
      <dgm:prSet presAssocID="{C59D6A55-5E84-4116-A511-17C284BC4107}" presName="parentLeftMargin" presStyleLbl="node1" presStyleIdx="0" presStyleCnt="3"/>
      <dgm:spPr/>
      <dgm:t>
        <a:bodyPr/>
        <a:lstStyle/>
        <a:p>
          <a:endParaRPr lang="zh-CN" altLang="en-US"/>
        </a:p>
      </dgm:t>
    </dgm:pt>
    <dgm:pt modelId="{A06858CB-441B-47FD-87C3-99B1FCA50C1A}" type="pres">
      <dgm:prSet presAssocID="{C59D6A55-5E84-4116-A511-17C284BC4107}" presName="parentText" presStyleLbl="node1" presStyleIdx="1" presStyleCnt="3">
        <dgm:presLayoutVars>
          <dgm:chMax val="0"/>
          <dgm:bulletEnabled val="1"/>
        </dgm:presLayoutVars>
      </dgm:prSet>
      <dgm:spPr/>
      <dgm:t>
        <a:bodyPr/>
        <a:lstStyle/>
        <a:p>
          <a:endParaRPr lang="zh-CN" altLang="en-US"/>
        </a:p>
      </dgm:t>
    </dgm:pt>
    <dgm:pt modelId="{9AA5DCA4-DB78-45B1-B06A-9A937F6842CF}" type="pres">
      <dgm:prSet presAssocID="{C59D6A55-5E84-4116-A511-17C284BC4107}" presName="negativeSpace" presStyleCnt="0"/>
      <dgm:spPr/>
    </dgm:pt>
    <dgm:pt modelId="{4C9A6799-579E-41A2-B10E-B6ED341ED6AE}" type="pres">
      <dgm:prSet presAssocID="{C59D6A55-5E84-4116-A511-17C284BC4107}" presName="childText" presStyleLbl="conFgAcc1" presStyleIdx="1" presStyleCnt="3">
        <dgm:presLayoutVars>
          <dgm:bulletEnabled val="1"/>
        </dgm:presLayoutVars>
      </dgm:prSet>
      <dgm:spPr/>
    </dgm:pt>
    <dgm:pt modelId="{67BC8997-E1D7-47B6-85D7-C7FFB283F9D3}" type="pres">
      <dgm:prSet presAssocID="{29CBB63F-8594-4A29-B7BB-10175B869C45}" presName="spaceBetweenRectangles" presStyleCnt="0"/>
      <dgm:spPr/>
    </dgm:pt>
    <dgm:pt modelId="{12803D6F-B592-4769-9BC8-560A46DE5D2F}" type="pres">
      <dgm:prSet presAssocID="{75224032-F0CC-4EF3-ACC7-3BE81D5B9E6A}" presName="parentLin" presStyleCnt="0"/>
      <dgm:spPr/>
    </dgm:pt>
    <dgm:pt modelId="{CA65BB00-460D-40E0-8257-97832745E76E}" type="pres">
      <dgm:prSet presAssocID="{75224032-F0CC-4EF3-ACC7-3BE81D5B9E6A}" presName="parentLeftMargin" presStyleLbl="node1" presStyleIdx="1" presStyleCnt="3"/>
      <dgm:spPr/>
      <dgm:t>
        <a:bodyPr/>
        <a:lstStyle/>
        <a:p>
          <a:endParaRPr lang="zh-CN" altLang="en-US"/>
        </a:p>
      </dgm:t>
    </dgm:pt>
    <dgm:pt modelId="{E99CADD7-AB70-4E24-B32D-9386CF318540}" type="pres">
      <dgm:prSet presAssocID="{75224032-F0CC-4EF3-ACC7-3BE81D5B9E6A}" presName="parentText" presStyleLbl="node1" presStyleIdx="2" presStyleCnt="3">
        <dgm:presLayoutVars>
          <dgm:chMax val="0"/>
          <dgm:bulletEnabled val="1"/>
        </dgm:presLayoutVars>
      </dgm:prSet>
      <dgm:spPr/>
      <dgm:t>
        <a:bodyPr/>
        <a:lstStyle/>
        <a:p>
          <a:endParaRPr lang="zh-CN" altLang="en-US"/>
        </a:p>
      </dgm:t>
    </dgm:pt>
    <dgm:pt modelId="{554628ED-CD3B-408C-A388-ACDD3FDE592A}" type="pres">
      <dgm:prSet presAssocID="{75224032-F0CC-4EF3-ACC7-3BE81D5B9E6A}" presName="negativeSpace" presStyleCnt="0"/>
      <dgm:spPr/>
    </dgm:pt>
    <dgm:pt modelId="{C46D1524-2660-4B7B-BC25-BCF22DD63822}" type="pres">
      <dgm:prSet presAssocID="{75224032-F0CC-4EF3-ACC7-3BE81D5B9E6A}" presName="childText" presStyleLbl="conFgAcc1" presStyleIdx="2" presStyleCnt="3">
        <dgm:presLayoutVars>
          <dgm:bulletEnabled val="1"/>
        </dgm:presLayoutVars>
      </dgm:prSet>
      <dgm:spPr/>
    </dgm:pt>
  </dgm:ptLst>
  <dgm:cxnLst>
    <dgm:cxn modelId="{84BA400B-572F-4F2D-9E8C-84943B167B2B}" srcId="{4B7521AF-6C36-4165-84A0-8BD748B0F2D9}" destId="{8B9D9F64-05BE-4372-B8CB-7C68077BE362}" srcOrd="0" destOrd="0" parTransId="{1A7C29A7-C54D-4EE9-B19D-9AC36130F667}" sibTransId="{C659DD44-0429-40DD-8F09-6F0136ADA51F}"/>
    <dgm:cxn modelId="{FA276CAE-E85A-49EA-92D5-5E26C6E88FC1}" type="presOf" srcId="{8B9D9F64-05BE-4372-B8CB-7C68077BE362}" destId="{40C2BEEC-0E0A-4C7A-B9CB-704A5F6429AA}" srcOrd="0" destOrd="0" presId="urn:microsoft.com/office/officeart/2005/8/layout/list1#1"/>
    <dgm:cxn modelId="{53F1B091-8DCF-444D-A408-25EBA71D3D29}" type="presOf" srcId="{75224032-F0CC-4EF3-ACC7-3BE81D5B9E6A}" destId="{E99CADD7-AB70-4E24-B32D-9386CF318540}" srcOrd="1" destOrd="0" presId="urn:microsoft.com/office/officeart/2005/8/layout/list1#1"/>
    <dgm:cxn modelId="{1187DB37-D9F0-40A8-B909-D72A8CDD559B}" type="presOf" srcId="{8B9D9F64-05BE-4372-B8CB-7C68077BE362}" destId="{26FA6825-65B9-4C7E-8A48-2DEB8AD1A902}" srcOrd="1" destOrd="0" presId="urn:microsoft.com/office/officeart/2005/8/layout/list1#1"/>
    <dgm:cxn modelId="{377FB00A-609E-4735-86D7-818513ADCBDD}" srcId="{4B7521AF-6C36-4165-84A0-8BD748B0F2D9}" destId="{C59D6A55-5E84-4116-A511-17C284BC4107}" srcOrd="1" destOrd="0" parTransId="{52D4F7DB-20AD-4B4C-B370-836F9BCB9E1F}" sibTransId="{29CBB63F-8594-4A29-B7BB-10175B869C45}"/>
    <dgm:cxn modelId="{F53B0C66-2082-4679-B73C-97697B4723E1}" type="presOf" srcId="{C59D6A55-5E84-4116-A511-17C284BC4107}" destId="{576A0EA3-500F-4FD6-AC10-733C5C1B1E15}" srcOrd="0" destOrd="0" presId="urn:microsoft.com/office/officeart/2005/8/layout/list1#1"/>
    <dgm:cxn modelId="{C9A8CAA9-492D-458D-B369-6A2DB2F9FFA4}" type="presOf" srcId="{4B7521AF-6C36-4165-84A0-8BD748B0F2D9}" destId="{3888851B-61D8-4AB7-ABCC-A5746709CD99}" srcOrd="0" destOrd="0" presId="urn:microsoft.com/office/officeart/2005/8/layout/list1#1"/>
    <dgm:cxn modelId="{9A7CA9FE-F647-464D-A53A-23A257D00009}" srcId="{4B7521AF-6C36-4165-84A0-8BD748B0F2D9}" destId="{75224032-F0CC-4EF3-ACC7-3BE81D5B9E6A}" srcOrd="2" destOrd="0" parTransId="{888349CC-8760-424C-BBFF-4A4B9FCF31BF}" sibTransId="{27B1D4FE-2C97-4D5E-A1A9-F0B16C916107}"/>
    <dgm:cxn modelId="{AB1ED983-8636-449C-B747-1E70CC94F60B}" type="presOf" srcId="{C59D6A55-5E84-4116-A511-17C284BC4107}" destId="{A06858CB-441B-47FD-87C3-99B1FCA50C1A}" srcOrd="1" destOrd="0" presId="urn:microsoft.com/office/officeart/2005/8/layout/list1#1"/>
    <dgm:cxn modelId="{E321AE8A-430A-4A84-A074-66C18AD30A9D}" type="presOf" srcId="{75224032-F0CC-4EF3-ACC7-3BE81D5B9E6A}" destId="{CA65BB00-460D-40E0-8257-97832745E76E}" srcOrd="0" destOrd="0" presId="urn:microsoft.com/office/officeart/2005/8/layout/list1#1"/>
    <dgm:cxn modelId="{7202027F-9FDD-44EE-8349-978C0CDDA2BF}" type="presParOf" srcId="{3888851B-61D8-4AB7-ABCC-A5746709CD99}" destId="{9819D814-C616-47D7-AC5B-48B0D2E6D8FF}" srcOrd="0" destOrd="0" presId="urn:microsoft.com/office/officeart/2005/8/layout/list1#1"/>
    <dgm:cxn modelId="{C474BB89-8A13-49C0-8BC3-CC106870E34A}" type="presParOf" srcId="{9819D814-C616-47D7-AC5B-48B0D2E6D8FF}" destId="{40C2BEEC-0E0A-4C7A-B9CB-704A5F6429AA}" srcOrd="0" destOrd="0" presId="urn:microsoft.com/office/officeart/2005/8/layout/list1#1"/>
    <dgm:cxn modelId="{912BF4E4-1DB4-4DD2-8849-99943381ACF4}" type="presParOf" srcId="{9819D814-C616-47D7-AC5B-48B0D2E6D8FF}" destId="{26FA6825-65B9-4C7E-8A48-2DEB8AD1A902}" srcOrd="1" destOrd="0" presId="urn:microsoft.com/office/officeart/2005/8/layout/list1#1"/>
    <dgm:cxn modelId="{90F8AA13-7AA0-43E4-BF52-C9365D8ED759}" type="presParOf" srcId="{3888851B-61D8-4AB7-ABCC-A5746709CD99}" destId="{EB9C68DF-973E-4D26-9EBC-3605248D510F}" srcOrd="1" destOrd="0" presId="urn:microsoft.com/office/officeart/2005/8/layout/list1#1"/>
    <dgm:cxn modelId="{25B1E702-F2F4-41A0-B027-587FA548BB03}" type="presParOf" srcId="{3888851B-61D8-4AB7-ABCC-A5746709CD99}" destId="{0946EABD-F1F2-4256-989B-A2448CA673E6}" srcOrd="2" destOrd="0" presId="urn:microsoft.com/office/officeart/2005/8/layout/list1#1"/>
    <dgm:cxn modelId="{731D667C-9C4E-44C1-8A47-1B76AD27D723}" type="presParOf" srcId="{3888851B-61D8-4AB7-ABCC-A5746709CD99}" destId="{4AFA43C8-5EEC-410F-A384-799AB465DE25}" srcOrd="3" destOrd="0" presId="urn:microsoft.com/office/officeart/2005/8/layout/list1#1"/>
    <dgm:cxn modelId="{9FB7A2D1-023F-45D6-8FDB-D54051A859BA}" type="presParOf" srcId="{3888851B-61D8-4AB7-ABCC-A5746709CD99}" destId="{7E28C481-8566-45F1-A37C-EAA6EABD2489}" srcOrd="4" destOrd="0" presId="urn:microsoft.com/office/officeart/2005/8/layout/list1#1"/>
    <dgm:cxn modelId="{0D190F92-4A8C-4305-B6CF-C63975EDA17F}" type="presParOf" srcId="{7E28C481-8566-45F1-A37C-EAA6EABD2489}" destId="{576A0EA3-500F-4FD6-AC10-733C5C1B1E15}" srcOrd="0" destOrd="0" presId="urn:microsoft.com/office/officeart/2005/8/layout/list1#1"/>
    <dgm:cxn modelId="{8CB1383C-818F-453D-9A20-E466ACCF59DA}" type="presParOf" srcId="{7E28C481-8566-45F1-A37C-EAA6EABD2489}" destId="{A06858CB-441B-47FD-87C3-99B1FCA50C1A}" srcOrd="1" destOrd="0" presId="urn:microsoft.com/office/officeart/2005/8/layout/list1#1"/>
    <dgm:cxn modelId="{F76771CC-8E54-4E44-94A6-B91F691762A6}" type="presParOf" srcId="{3888851B-61D8-4AB7-ABCC-A5746709CD99}" destId="{9AA5DCA4-DB78-45B1-B06A-9A937F6842CF}" srcOrd="5" destOrd="0" presId="urn:microsoft.com/office/officeart/2005/8/layout/list1#1"/>
    <dgm:cxn modelId="{8AE77B89-D67A-46D4-90AA-17F96791CE6E}" type="presParOf" srcId="{3888851B-61D8-4AB7-ABCC-A5746709CD99}" destId="{4C9A6799-579E-41A2-B10E-B6ED341ED6AE}" srcOrd="6" destOrd="0" presId="urn:microsoft.com/office/officeart/2005/8/layout/list1#1"/>
    <dgm:cxn modelId="{5A125373-1E22-446B-85E7-B7B4396AAEEF}" type="presParOf" srcId="{3888851B-61D8-4AB7-ABCC-A5746709CD99}" destId="{67BC8997-E1D7-47B6-85D7-C7FFB283F9D3}" srcOrd="7" destOrd="0" presId="urn:microsoft.com/office/officeart/2005/8/layout/list1#1"/>
    <dgm:cxn modelId="{552DB953-8305-419A-812F-07E0F49BB07A}" type="presParOf" srcId="{3888851B-61D8-4AB7-ABCC-A5746709CD99}" destId="{12803D6F-B592-4769-9BC8-560A46DE5D2F}" srcOrd="8" destOrd="0" presId="urn:microsoft.com/office/officeart/2005/8/layout/list1#1"/>
    <dgm:cxn modelId="{11A2B46F-1F58-447F-89E4-15C98CF3637C}" type="presParOf" srcId="{12803D6F-B592-4769-9BC8-560A46DE5D2F}" destId="{CA65BB00-460D-40E0-8257-97832745E76E}" srcOrd="0" destOrd="0" presId="urn:microsoft.com/office/officeart/2005/8/layout/list1#1"/>
    <dgm:cxn modelId="{705AE30A-CD1F-4D07-8415-54CB2478D09A}" type="presParOf" srcId="{12803D6F-B592-4769-9BC8-560A46DE5D2F}" destId="{E99CADD7-AB70-4E24-B32D-9386CF318540}" srcOrd="1" destOrd="0" presId="urn:microsoft.com/office/officeart/2005/8/layout/list1#1"/>
    <dgm:cxn modelId="{DC3DFC1B-75E1-450B-999B-2E1A2ED187D2}" type="presParOf" srcId="{3888851B-61D8-4AB7-ABCC-A5746709CD99}" destId="{554628ED-CD3B-408C-A388-ACDD3FDE592A}" srcOrd="9" destOrd="0" presId="urn:microsoft.com/office/officeart/2005/8/layout/list1#1"/>
    <dgm:cxn modelId="{07E6254B-AFDC-4607-A96A-8B2C6BAFD2A0}" type="presParOf" srcId="{3888851B-61D8-4AB7-ABCC-A5746709CD99}" destId="{C46D1524-2660-4B7B-BC25-BCF22DD63822}"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B11D0-67E8-4298-8AD0-1AF3BEDAD186}" type="doc">
      <dgm:prSet loTypeId="urn:microsoft.com/office/officeart/2005/8/layout/hierarchy2#2" loCatId="hierarchy" qsTypeId="urn:microsoft.com/office/officeart/2005/8/quickstyle/simple4#2" qsCatId="simple" csTypeId="urn:microsoft.com/office/officeart/2005/8/colors/colorful1#3" csCatId="colorful" phldr="1"/>
      <dgm:spPr/>
      <dgm:t>
        <a:bodyPr/>
        <a:lstStyle/>
        <a:p>
          <a:endParaRPr lang="zh-CN" altLang="en-US"/>
        </a:p>
      </dgm:t>
    </dgm:pt>
    <dgm:pt modelId="{188E7DE8-284C-4485-8241-4CCC4D0AC8FD}">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抓住两个关键</a:t>
          </a:r>
          <a:endParaRPr lang="zh-CN" altLang="en-US" sz="2000" dirty="0">
            <a:latin typeface="微软雅黑" panose="020B0503020204020204" pitchFamily="34" charset="-122"/>
            <a:ea typeface="微软雅黑" panose="020B0503020204020204" pitchFamily="34" charset="-122"/>
          </a:endParaRPr>
        </a:p>
      </dgm:t>
    </dgm:pt>
    <dgm:pt modelId="{31984F75-C844-4D59-8A94-11CC35921F9E}" type="parTrans" cxnId="{A686E58D-1C12-46A0-9ADC-89AAFAFF21B5}">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9BD90BB1-AB52-4036-A945-3FA62D9D97A0}" type="sibTrans" cxnId="{A686E58D-1C12-46A0-9ADC-89AAFAFF21B5}">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4B2EBFD-89EC-402F-8A1B-673C54B4C274}">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硬件</a:t>
          </a:r>
          <a:endParaRPr lang="zh-CN" altLang="en-US" sz="2000" dirty="0">
            <a:latin typeface="微软雅黑" panose="020B0503020204020204" pitchFamily="34" charset="-122"/>
            <a:ea typeface="微软雅黑" panose="020B0503020204020204" pitchFamily="34" charset="-122"/>
          </a:endParaRPr>
        </a:p>
      </dgm:t>
    </dgm:pt>
    <dgm:pt modelId="{AA753BEB-E280-4107-AAD0-AB93A27BA6E1}" type="parTrans" cxnId="{7CA09544-D5C5-4F52-A5AA-77214950F7C0}">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A2CDC915-8459-432B-836D-7B9F499CBED8}" type="sibTrans" cxnId="{7CA09544-D5C5-4F52-A5AA-77214950F7C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6E8B86C-D883-4594-A06D-D1ED8AFBC3C9}">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工艺</a:t>
          </a:r>
          <a:endParaRPr lang="zh-CN" altLang="en-US" sz="2000" dirty="0">
            <a:latin typeface="微软雅黑" panose="020B0503020204020204" pitchFamily="34" charset="-122"/>
            <a:ea typeface="微软雅黑" panose="020B0503020204020204" pitchFamily="34" charset="-122"/>
          </a:endParaRPr>
        </a:p>
      </dgm:t>
    </dgm:pt>
    <dgm:pt modelId="{2ADA730E-11BE-4682-9727-474050A55430}" type="parTrans" cxnId="{6FE78D0C-2E4E-4A1F-90DC-772983CED1A9}">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29023B7A-7088-4457-826C-5690ED031C57}" type="sibTrans" cxnId="{6FE78D0C-2E4E-4A1F-90DC-772983CED1A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DA42B74-D09F-4ED9-A165-BFDD9DD5AD2F}">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环境</a:t>
          </a:r>
          <a:endParaRPr lang="zh-CN" altLang="en-US" sz="2000" dirty="0">
            <a:latin typeface="微软雅黑" panose="020B0503020204020204" pitchFamily="34" charset="-122"/>
            <a:ea typeface="微软雅黑" panose="020B0503020204020204" pitchFamily="34" charset="-122"/>
          </a:endParaRPr>
        </a:p>
      </dgm:t>
    </dgm:pt>
    <dgm:pt modelId="{A3C7B5E9-FD1F-4B71-9641-7F26DB8AB747}" type="parTrans" cxnId="{48227800-A3D4-4BCA-B0BE-3935305F3E00}">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A80222D-463E-47BE-BEE7-06CA98C00EED}" type="sibTrans" cxnId="{48227800-A3D4-4BCA-B0BE-3935305F3E0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2D5F75D-3215-4E20-A60D-DAF0E1FEBF94}">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软件</a:t>
          </a:r>
          <a:endParaRPr lang="zh-CN" altLang="en-US" sz="2000" dirty="0">
            <a:latin typeface="微软雅黑" panose="020B0503020204020204" pitchFamily="34" charset="-122"/>
            <a:ea typeface="微软雅黑" panose="020B0503020204020204" pitchFamily="34" charset="-122"/>
          </a:endParaRPr>
        </a:p>
      </dgm:t>
    </dgm:pt>
    <dgm:pt modelId="{04BEF553-9095-4546-B268-407D7ADEA540}" type="parTrans" cxnId="{77D08E85-C389-4AE7-95ED-CBFB5B27327E}">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0064F65-9F36-4658-9C5F-EF447B579AAE}" type="sibTrans" cxnId="{77D08E85-C389-4AE7-95ED-CBFB5B27327E}">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91C0BF6-9827-495C-8F6D-115E0D35A04C}">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制度</a:t>
          </a:r>
          <a:endParaRPr lang="zh-CN" altLang="en-US" sz="2000" dirty="0">
            <a:latin typeface="微软雅黑" panose="020B0503020204020204" pitchFamily="34" charset="-122"/>
            <a:ea typeface="微软雅黑" panose="020B0503020204020204" pitchFamily="34" charset="-122"/>
          </a:endParaRPr>
        </a:p>
      </dgm:t>
    </dgm:pt>
    <dgm:pt modelId="{C6422A28-0D0E-48E9-90CC-6B16D93E9CE4}" type="parTrans" cxnId="{0C36CD55-16CA-4A0D-AF80-DEF7101A309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05254D76-F473-44CA-9A82-B818D74848D9}" type="sibTrans" cxnId="{0C36CD55-16CA-4A0D-AF80-DEF7101A3097}">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C7D6A73-C413-495E-B8E5-12D6ACA443A5}">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设施</a:t>
          </a:r>
          <a:endParaRPr lang="zh-CN" altLang="en-US" sz="2000" dirty="0">
            <a:latin typeface="微软雅黑" panose="020B0503020204020204" pitchFamily="34" charset="-122"/>
            <a:ea typeface="微软雅黑" panose="020B0503020204020204" pitchFamily="34" charset="-122"/>
          </a:endParaRPr>
        </a:p>
      </dgm:t>
    </dgm:pt>
    <dgm:pt modelId="{719EBE27-A736-4A52-BB2B-8C54FB992059}" type="parTrans" cxnId="{14B4507C-8758-495B-8320-D80761E1B60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1ED2EF5C-CEB2-4623-98D5-D30D6A644408}" type="sibTrans" cxnId="{14B4507C-8758-495B-8320-D80761E1B60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DD27FC6-8230-48CF-A276-59700A8E04C4}">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管理</a:t>
          </a:r>
          <a:endParaRPr lang="zh-CN" altLang="en-US" sz="2000" dirty="0">
            <a:latin typeface="微软雅黑" panose="020B0503020204020204" pitchFamily="34" charset="-122"/>
            <a:ea typeface="微软雅黑" panose="020B0503020204020204" pitchFamily="34" charset="-122"/>
          </a:endParaRPr>
        </a:p>
      </dgm:t>
    </dgm:pt>
    <dgm:pt modelId="{42DB7AF4-F4D9-4152-9480-A3E780D41AE1}" type="parTrans" cxnId="{EE1DA877-47F7-4D0E-B3D2-394F1BD048AF}">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B8129895-EB7F-400B-8A70-3997DBA318CE}" type="sibTrans" cxnId="{EE1DA877-47F7-4D0E-B3D2-394F1BD048AF}">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39585B5-638F-4D5A-9D8B-C4FCD241B49A}">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人员</a:t>
          </a:r>
          <a:endParaRPr lang="zh-CN" altLang="en-US" sz="2000" dirty="0">
            <a:latin typeface="微软雅黑" panose="020B0503020204020204" pitchFamily="34" charset="-122"/>
            <a:ea typeface="微软雅黑" panose="020B0503020204020204" pitchFamily="34" charset="-122"/>
          </a:endParaRPr>
        </a:p>
      </dgm:t>
    </dgm:pt>
    <dgm:pt modelId="{D2B9AEE2-80FE-409C-89E8-9BD36E19C496}" type="parTrans" cxnId="{188AA476-0432-444B-9913-174107B75D59}">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E0CC979-8405-4567-A3C8-0DC16CFD6675}" type="sibTrans" cxnId="{188AA476-0432-444B-9913-174107B75D5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5548CD64-3487-444F-B05C-B5EAD8EBDC15}" type="pres">
      <dgm:prSet presAssocID="{011B11D0-67E8-4298-8AD0-1AF3BEDAD186}" presName="diagram" presStyleCnt="0">
        <dgm:presLayoutVars>
          <dgm:chPref val="1"/>
          <dgm:dir/>
          <dgm:animOne val="branch"/>
          <dgm:animLvl val="lvl"/>
          <dgm:resizeHandles val="exact"/>
        </dgm:presLayoutVars>
      </dgm:prSet>
      <dgm:spPr/>
      <dgm:t>
        <a:bodyPr/>
        <a:lstStyle/>
        <a:p>
          <a:endParaRPr lang="zh-CN" altLang="en-US"/>
        </a:p>
      </dgm:t>
    </dgm:pt>
    <dgm:pt modelId="{007DB281-8756-4E91-B754-B5B341F35355}" type="pres">
      <dgm:prSet presAssocID="{188E7DE8-284C-4485-8241-4CCC4D0AC8FD}" presName="root1" presStyleCnt="0"/>
      <dgm:spPr/>
    </dgm:pt>
    <dgm:pt modelId="{BFA34C65-1C74-48E4-B2BB-4FDD77D3CEB5}" type="pres">
      <dgm:prSet presAssocID="{188E7DE8-284C-4485-8241-4CCC4D0AC8FD}" presName="LevelOneTextNode" presStyleLbl="node0" presStyleIdx="0" presStyleCnt="1" custScaleX="147665" custScaleY="171714">
        <dgm:presLayoutVars>
          <dgm:chPref val="3"/>
        </dgm:presLayoutVars>
      </dgm:prSet>
      <dgm:spPr/>
      <dgm:t>
        <a:bodyPr/>
        <a:lstStyle/>
        <a:p>
          <a:endParaRPr lang="zh-CN" altLang="en-US"/>
        </a:p>
      </dgm:t>
    </dgm:pt>
    <dgm:pt modelId="{D4A4B8D6-28F6-4EDB-8845-7790F7B3E467}" type="pres">
      <dgm:prSet presAssocID="{188E7DE8-284C-4485-8241-4CCC4D0AC8FD}" presName="level2hierChild" presStyleCnt="0"/>
      <dgm:spPr/>
    </dgm:pt>
    <dgm:pt modelId="{684B4904-6FC4-4B00-837E-DE625A9DD356}" type="pres">
      <dgm:prSet presAssocID="{AA753BEB-E280-4107-AAD0-AB93A27BA6E1}" presName="conn2-1" presStyleLbl="parChTrans1D2" presStyleIdx="0" presStyleCnt="2"/>
      <dgm:spPr/>
      <dgm:t>
        <a:bodyPr/>
        <a:lstStyle/>
        <a:p>
          <a:endParaRPr lang="zh-CN" altLang="en-US"/>
        </a:p>
      </dgm:t>
    </dgm:pt>
    <dgm:pt modelId="{42317E8A-0B09-4B6F-8E99-7405D4F87819}" type="pres">
      <dgm:prSet presAssocID="{AA753BEB-E280-4107-AAD0-AB93A27BA6E1}" presName="connTx" presStyleLbl="parChTrans1D2" presStyleIdx="0" presStyleCnt="2"/>
      <dgm:spPr/>
      <dgm:t>
        <a:bodyPr/>
        <a:lstStyle/>
        <a:p>
          <a:endParaRPr lang="zh-CN" altLang="en-US"/>
        </a:p>
      </dgm:t>
    </dgm:pt>
    <dgm:pt modelId="{F4CDC261-548E-4675-98A5-4684D78773A1}" type="pres">
      <dgm:prSet presAssocID="{D4B2EBFD-89EC-402F-8A1B-673C54B4C274}" presName="root2" presStyleCnt="0"/>
      <dgm:spPr/>
    </dgm:pt>
    <dgm:pt modelId="{DBE2E7A9-0899-46A8-9062-66E42B61E205}" type="pres">
      <dgm:prSet presAssocID="{D4B2EBFD-89EC-402F-8A1B-673C54B4C274}" presName="LevelTwoTextNode" presStyleLbl="node2" presStyleIdx="0" presStyleCnt="2">
        <dgm:presLayoutVars>
          <dgm:chPref val="3"/>
        </dgm:presLayoutVars>
      </dgm:prSet>
      <dgm:spPr/>
      <dgm:t>
        <a:bodyPr/>
        <a:lstStyle/>
        <a:p>
          <a:endParaRPr lang="zh-CN" altLang="en-US"/>
        </a:p>
      </dgm:t>
    </dgm:pt>
    <dgm:pt modelId="{FC0FA031-F180-4B9A-AB2E-3E9E85DB29ED}" type="pres">
      <dgm:prSet presAssocID="{D4B2EBFD-89EC-402F-8A1B-673C54B4C274}" presName="level3hierChild" presStyleCnt="0"/>
      <dgm:spPr/>
    </dgm:pt>
    <dgm:pt modelId="{78B967F6-1C9D-44B1-B463-CE1768A61FBC}" type="pres">
      <dgm:prSet presAssocID="{2ADA730E-11BE-4682-9727-474050A55430}" presName="conn2-1" presStyleLbl="parChTrans1D3" presStyleIdx="0" presStyleCnt="6"/>
      <dgm:spPr/>
      <dgm:t>
        <a:bodyPr/>
        <a:lstStyle/>
        <a:p>
          <a:endParaRPr lang="zh-CN" altLang="en-US"/>
        </a:p>
      </dgm:t>
    </dgm:pt>
    <dgm:pt modelId="{B3522F1E-CA58-4BC9-A7AE-CD225E1FE265}" type="pres">
      <dgm:prSet presAssocID="{2ADA730E-11BE-4682-9727-474050A55430}" presName="connTx" presStyleLbl="parChTrans1D3" presStyleIdx="0" presStyleCnt="6"/>
      <dgm:spPr/>
      <dgm:t>
        <a:bodyPr/>
        <a:lstStyle/>
        <a:p>
          <a:endParaRPr lang="zh-CN" altLang="en-US"/>
        </a:p>
      </dgm:t>
    </dgm:pt>
    <dgm:pt modelId="{81CA0F45-2A89-45D3-984A-7531C711C8C2}" type="pres">
      <dgm:prSet presAssocID="{F6E8B86C-D883-4594-A06D-D1ED8AFBC3C9}" presName="root2" presStyleCnt="0"/>
      <dgm:spPr/>
    </dgm:pt>
    <dgm:pt modelId="{166B397F-3013-4A9D-A466-2E5F0F744EEA}" type="pres">
      <dgm:prSet presAssocID="{F6E8B86C-D883-4594-A06D-D1ED8AFBC3C9}" presName="LevelTwoTextNode" presStyleLbl="node3" presStyleIdx="0" presStyleCnt="6">
        <dgm:presLayoutVars>
          <dgm:chPref val="3"/>
        </dgm:presLayoutVars>
      </dgm:prSet>
      <dgm:spPr/>
      <dgm:t>
        <a:bodyPr/>
        <a:lstStyle/>
        <a:p>
          <a:endParaRPr lang="zh-CN" altLang="en-US"/>
        </a:p>
      </dgm:t>
    </dgm:pt>
    <dgm:pt modelId="{CD7D5753-726C-43CF-83B8-D3F0C8CA5A50}" type="pres">
      <dgm:prSet presAssocID="{F6E8B86C-D883-4594-A06D-D1ED8AFBC3C9}" presName="level3hierChild" presStyleCnt="0"/>
      <dgm:spPr/>
    </dgm:pt>
    <dgm:pt modelId="{64FC68BA-B037-421C-8EDD-B68FF3A6D57D}" type="pres">
      <dgm:prSet presAssocID="{A3C7B5E9-FD1F-4B71-9641-7F26DB8AB747}" presName="conn2-1" presStyleLbl="parChTrans1D3" presStyleIdx="1" presStyleCnt="6"/>
      <dgm:spPr/>
      <dgm:t>
        <a:bodyPr/>
        <a:lstStyle/>
        <a:p>
          <a:endParaRPr lang="zh-CN" altLang="en-US"/>
        </a:p>
      </dgm:t>
    </dgm:pt>
    <dgm:pt modelId="{5489FAB2-0DEE-4C02-A2FE-EBAEC4C204D5}" type="pres">
      <dgm:prSet presAssocID="{A3C7B5E9-FD1F-4B71-9641-7F26DB8AB747}" presName="connTx" presStyleLbl="parChTrans1D3" presStyleIdx="1" presStyleCnt="6"/>
      <dgm:spPr/>
      <dgm:t>
        <a:bodyPr/>
        <a:lstStyle/>
        <a:p>
          <a:endParaRPr lang="zh-CN" altLang="en-US"/>
        </a:p>
      </dgm:t>
    </dgm:pt>
    <dgm:pt modelId="{C31261A5-E339-4F1A-A56C-FF8FDDB983E0}" type="pres">
      <dgm:prSet presAssocID="{3DA42B74-D09F-4ED9-A165-BFDD9DD5AD2F}" presName="root2" presStyleCnt="0"/>
      <dgm:spPr/>
    </dgm:pt>
    <dgm:pt modelId="{C28492E8-A402-4D01-B630-BB1C16FB264E}" type="pres">
      <dgm:prSet presAssocID="{3DA42B74-D09F-4ED9-A165-BFDD9DD5AD2F}" presName="LevelTwoTextNode" presStyleLbl="node3" presStyleIdx="1" presStyleCnt="6">
        <dgm:presLayoutVars>
          <dgm:chPref val="3"/>
        </dgm:presLayoutVars>
      </dgm:prSet>
      <dgm:spPr/>
      <dgm:t>
        <a:bodyPr/>
        <a:lstStyle/>
        <a:p>
          <a:endParaRPr lang="zh-CN" altLang="en-US"/>
        </a:p>
      </dgm:t>
    </dgm:pt>
    <dgm:pt modelId="{FABC6A53-D017-4197-94F4-CE5D5BCF1582}" type="pres">
      <dgm:prSet presAssocID="{3DA42B74-D09F-4ED9-A165-BFDD9DD5AD2F}" presName="level3hierChild" presStyleCnt="0"/>
      <dgm:spPr/>
    </dgm:pt>
    <dgm:pt modelId="{8C3B1CC1-135F-4513-94D5-62949E6BB507}" type="pres">
      <dgm:prSet presAssocID="{719EBE27-A736-4A52-BB2B-8C54FB992059}" presName="conn2-1" presStyleLbl="parChTrans1D3" presStyleIdx="2" presStyleCnt="6"/>
      <dgm:spPr/>
      <dgm:t>
        <a:bodyPr/>
        <a:lstStyle/>
        <a:p>
          <a:endParaRPr lang="zh-CN" altLang="en-US"/>
        </a:p>
      </dgm:t>
    </dgm:pt>
    <dgm:pt modelId="{5C85EADB-FB61-46B1-8144-7463604BBF63}" type="pres">
      <dgm:prSet presAssocID="{719EBE27-A736-4A52-BB2B-8C54FB992059}" presName="connTx" presStyleLbl="parChTrans1D3" presStyleIdx="2" presStyleCnt="6"/>
      <dgm:spPr/>
      <dgm:t>
        <a:bodyPr/>
        <a:lstStyle/>
        <a:p>
          <a:endParaRPr lang="zh-CN" altLang="en-US"/>
        </a:p>
      </dgm:t>
    </dgm:pt>
    <dgm:pt modelId="{142CC663-68CC-47E5-8C8D-44AA89998231}" type="pres">
      <dgm:prSet presAssocID="{AC7D6A73-C413-495E-B8E5-12D6ACA443A5}" presName="root2" presStyleCnt="0"/>
      <dgm:spPr/>
    </dgm:pt>
    <dgm:pt modelId="{78A6057D-D666-470F-AFD8-FF20967BAC1F}" type="pres">
      <dgm:prSet presAssocID="{AC7D6A73-C413-495E-B8E5-12D6ACA443A5}" presName="LevelTwoTextNode" presStyleLbl="node3" presStyleIdx="2" presStyleCnt="6">
        <dgm:presLayoutVars>
          <dgm:chPref val="3"/>
        </dgm:presLayoutVars>
      </dgm:prSet>
      <dgm:spPr/>
      <dgm:t>
        <a:bodyPr/>
        <a:lstStyle/>
        <a:p>
          <a:endParaRPr lang="zh-CN" altLang="en-US"/>
        </a:p>
      </dgm:t>
    </dgm:pt>
    <dgm:pt modelId="{646FE4BC-49D0-4E8D-BF52-4D3D52961A4F}" type="pres">
      <dgm:prSet presAssocID="{AC7D6A73-C413-495E-B8E5-12D6ACA443A5}" presName="level3hierChild" presStyleCnt="0"/>
      <dgm:spPr/>
    </dgm:pt>
    <dgm:pt modelId="{C7EC0BBE-27E8-460B-BA31-2CC8A2C8A0B9}" type="pres">
      <dgm:prSet presAssocID="{04BEF553-9095-4546-B268-407D7ADEA540}" presName="conn2-1" presStyleLbl="parChTrans1D2" presStyleIdx="1" presStyleCnt="2"/>
      <dgm:spPr/>
      <dgm:t>
        <a:bodyPr/>
        <a:lstStyle/>
        <a:p>
          <a:endParaRPr lang="zh-CN" altLang="en-US"/>
        </a:p>
      </dgm:t>
    </dgm:pt>
    <dgm:pt modelId="{8D851B3A-8590-40E3-8C0D-568B6E986DB4}" type="pres">
      <dgm:prSet presAssocID="{04BEF553-9095-4546-B268-407D7ADEA540}" presName="connTx" presStyleLbl="parChTrans1D2" presStyleIdx="1" presStyleCnt="2"/>
      <dgm:spPr/>
      <dgm:t>
        <a:bodyPr/>
        <a:lstStyle/>
        <a:p>
          <a:endParaRPr lang="zh-CN" altLang="en-US"/>
        </a:p>
      </dgm:t>
    </dgm:pt>
    <dgm:pt modelId="{BBAB76E2-A8BE-43CA-8975-1F8D766BE656}" type="pres">
      <dgm:prSet presAssocID="{72D5F75D-3215-4E20-A60D-DAF0E1FEBF94}" presName="root2" presStyleCnt="0"/>
      <dgm:spPr/>
    </dgm:pt>
    <dgm:pt modelId="{C568AF28-C3D3-4861-8A48-B8F427BDB277}" type="pres">
      <dgm:prSet presAssocID="{72D5F75D-3215-4E20-A60D-DAF0E1FEBF94}" presName="LevelTwoTextNode" presStyleLbl="node2" presStyleIdx="1" presStyleCnt="2">
        <dgm:presLayoutVars>
          <dgm:chPref val="3"/>
        </dgm:presLayoutVars>
      </dgm:prSet>
      <dgm:spPr/>
      <dgm:t>
        <a:bodyPr/>
        <a:lstStyle/>
        <a:p>
          <a:endParaRPr lang="zh-CN" altLang="en-US"/>
        </a:p>
      </dgm:t>
    </dgm:pt>
    <dgm:pt modelId="{205E86D0-F508-40E3-BB86-7984C6868AD1}" type="pres">
      <dgm:prSet presAssocID="{72D5F75D-3215-4E20-A60D-DAF0E1FEBF94}" presName="level3hierChild" presStyleCnt="0"/>
      <dgm:spPr/>
    </dgm:pt>
    <dgm:pt modelId="{B00B83EB-3F6A-4418-8B72-F5C3B68C705C}" type="pres">
      <dgm:prSet presAssocID="{C6422A28-0D0E-48E9-90CC-6B16D93E9CE4}" presName="conn2-1" presStyleLbl="parChTrans1D3" presStyleIdx="3" presStyleCnt="6"/>
      <dgm:spPr/>
      <dgm:t>
        <a:bodyPr/>
        <a:lstStyle/>
        <a:p>
          <a:endParaRPr lang="zh-CN" altLang="en-US"/>
        </a:p>
      </dgm:t>
    </dgm:pt>
    <dgm:pt modelId="{AE003E5B-BC64-4DC7-899E-495D2DD73736}" type="pres">
      <dgm:prSet presAssocID="{C6422A28-0D0E-48E9-90CC-6B16D93E9CE4}" presName="connTx" presStyleLbl="parChTrans1D3" presStyleIdx="3" presStyleCnt="6"/>
      <dgm:spPr/>
      <dgm:t>
        <a:bodyPr/>
        <a:lstStyle/>
        <a:p>
          <a:endParaRPr lang="zh-CN" altLang="en-US"/>
        </a:p>
      </dgm:t>
    </dgm:pt>
    <dgm:pt modelId="{82F761D5-C74B-40DC-80B1-11457CB0D02B}" type="pres">
      <dgm:prSet presAssocID="{C91C0BF6-9827-495C-8F6D-115E0D35A04C}" presName="root2" presStyleCnt="0"/>
      <dgm:spPr/>
    </dgm:pt>
    <dgm:pt modelId="{BE17BE4C-7F0A-43F7-9EBC-9D603400315C}" type="pres">
      <dgm:prSet presAssocID="{C91C0BF6-9827-495C-8F6D-115E0D35A04C}" presName="LevelTwoTextNode" presStyleLbl="node3" presStyleIdx="3" presStyleCnt="6">
        <dgm:presLayoutVars>
          <dgm:chPref val="3"/>
        </dgm:presLayoutVars>
      </dgm:prSet>
      <dgm:spPr/>
      <dgm:t>
        <a:bodyPr/>
        <a:lstStyle/>
        <a:p>
          <a:endParaRPr lang="zh-CN" altLang="en-US"/>
        </a:p>
      </dgm:t>
    </dgm:pt>
    <dgm:pt modelId="{E566630F-982E-42FB-BAFB-8E8CBD8F567C}" type="pres">
      <dgm:prSet presAssocID="{C91C0BF6-9827-495C-8F6D-115E0D35A04C}" presName="level3hierChild" presStyleCnt="0"/>
      <dgm:spPr/>
    </dgm:pt>
    <dgm:pt modelId="{A7589470-2A4C-4E5D-93BE-42A25EDAC866}" type="pres">
      <dgm:prSet presAssocID="{42DB7AF4-F4D9-4152-9480-A3E780D41AE1}" presName="conn2-1" presStyleLbl="parChTrans1D3" presStyleIdx="4" presStyleCnt="6"/>
      <dgm:spPr/>
      <dgm:t>
        <a:bodyPr/>
        <a:lstStyle/>
        <a:p>
          <a:endParaRPr lang="zh-CN" altLang="en-US"/>
        </a:p>
      </dgm:t>
    </dgm:pt>
    <dgm:pt modelId="{BDA344DE-5562-4BD5-8B7B-C816A362867D}" type="pres">
      <dgm:prSet presAssocID="{42DB7AF4-F4D9-4152-9480-A3E780D41AE1}" presName="connTx" presStyleLbl="parChTrans1D3" presStyleIdx="4" presStyleCnt="6"/>
      <dgm:spPr/>
      <dgm:t>
        <a:bodyPr/>
        <a:lstStyle/>
        <a:p>
          <a:endParaRPr lang="zh-CN" altLang="en-US"/>
        </a:p>
      </dgm:t>
    </dgm:pt>
    <dgm:pt modelId="{BF94F4FB-4D3A-41A1-BDFC-7132AE9C8D8F}" type="pres">
      <dgm:prSet presAssocID="{6DD27FC6-8230-48CF-A276-59700A8E04C4}" presName="root2" presStyleCnt="0"/>
      <dgm:spPr/>
    </dgm:pt>
    <dgm:pt modelId="{CE3130C7-CFCA-4180-898F-6FA101C110E3}" type="pres">
      <dgm:prSet presAssocID="{6DD27FC6-8230-48CF-A276-59700A8E04C4}" presName="LevelTwoTextNode" presStyleLbl="node3" presStyleIdx="4" presStyleCnt="6">
        <dgm:presLayoutVars>
          <dgm:chPref val="3"/>
        </dgm:presLayoutVars>
      </dgm:prSet>
      <dgm:spPr/>
      <dgm:t>
        <a:bodyPr/>
        <a:lstStyle/>
        <a:p>
          <a:endParaRPr lang="zh-CN" altLang="en-US"/>
        </a:p>
      </dgm:t>
    </dgm:pt>
    <dgm:pt modelId="{CB60873C-0053-4E21-8693-5216FB1FBC90}" type="pres">
      <dgm:prSet presAssocID="{6DD27FC6-8230-48CF-A276-59700A8E04C4}" presName="level3hierChild" presStyleCnt="0"/>
      <dgm:spPr/>
    </dgm:pt>
    <dgm:pt modelId="{FC0B7B54-AE76-4D98-BDB8-5E42E2E5AD1F}" type="pres">
      <dgm:prSet presAssocID="{D2B9AEE2-80FE-409C-89E8-9BD36E19C496}" presName="conn2-1" presStyleLbl="parChTrans1D3" presStyleIdx="5" presStyleCnt="6"/>
      <dgm:spPr/>
      <dgm:t>
        <a:bodyPr/>
        <a:lstStyle/>
        <a:p>
          <a:endParaRPr lang="zh-CN" altLang="en-US"/>
        </a:p>
      </dgm:t>
    </dgm:pt>
    <dgm:pt modelId="{94A4F28E-C370-4FF2-9070-22B5B21D850A}" type="pres">
      <dgm:prSet presAssocID="{D2B9AEE2-80FE-409C-89E8-9BD36E19C496}" presName="connTx" presStyleLbl="parChTrans1D3" presStyleIdx="5" presStyleCnt="6"/>
      <dgm:spPr/>
      <dgm:t>
        <a:bodyPr/>
        <a:lstStyle/>
        <a:p>
          <a:endParaRPr lang="zh-CN" altLang="en-US"/>
        </a:p>
      </dgm:t>
    </dgm:pt>
    <dgm:pt modelId="{D2B0E087-0134-4D38-9E23-8634AC8E8805}" type="pres">
      <dgm:prSet presAssocID="{F39585B5-638F-4D5A-9D8B-C4FCD241B49A}" presName="root2" presStyleCnt="0"/>
      <dgm:spPr/>
    </dgm:pt>
    <dgm:pt modelId="{D653877A-EAA6-4524-A3A3-65D86F8EBE1F}" type="pres">
      <dgm:prSet presAssocID="{F39585B5-638F-4D5A-9D8B-C4FCD241B49A}" presName="LevelTwoTextNode" presStyleLbl="node3" presStyleIdx="5" presStyleCnt="6">
        <dgm:presLayoutVars>
          <dgm:chPref val="3"/>
        </dgm:presLayoutVars>
      </dgm:prSet>
      <dgm:spPr/>
      <dgm:t>
        <a:bodyPr/>
        <a:lstStyle/>
        <a:p>
          <a:endParaRPr lang="zh-CN" altLang="en-US"/>
        </a:p>
      </dgm:t>
    </dgm:pt>
    <dgm:pt modelId="{105E4ADA-6032-4FBC-ADA3-310BAFADB8F4}" type="pres">
      <dgm:prSet presAssocID="{F39585B5-638F-4D5A-9D8B-C4FCD241B49A}" presName="level3hierChild" presStyleCnt="0"/>
      <dgm:spPr/>
    </dgm:pt>
  </dgm:ptLst>
  <dgm:cxnLst>
    <dgm:cxn modelId="{77D08E85-C389-4AE7-95ED-CBFB5B27327E}" srcId="{188E7DE8-284C-4485-8241-4CCC4D0AC8FD}" destId="{72D5F75D-3215-4E20-A60D-DAF0E1FEBF94}" srcOrd="1" destOrd="0" parTransId="{04BEF553-9095-4546-B268-407D7ADEA540}" sibTransId="{E0064F65-9F36-4658-9C5F-EF447B579AAE}"/>
    <dgm:cxn modelId="{EE1DA877-47F7-4D0E-B3D2-394F1BD048AF}" srcId="{72D5F75D-3215-4E20-A60D-DAF0E1FEBF94}" destId="{6DD27FC6-8230-48CF-A276-59700A8E04C4}" srcOrd="1" destOrd="0" parTransId="{42DB7AF4-F4D9-4152-9480-A3E780D41AE1}" sibTransId="{B8129895-EB7F-400B-8A70-3997DBA318CE}"/>
    <dgm:cxn modelId="{EAE1ACD0-6280-4844-8116-CAB29A21C843}" type="presOf" srcId="{A3C7B5E9-FD1F-4B71-9641-7F26DB8AB747}" destId="{64FC68BA-B037-421C-8EDD-B68FF3A6D57D}" srcOrd="0" destOrd="0" presId="urn:microsoft.com/office/officeart/2005/8/layout/hierarchy2#2"/>
    <dgm:cxn modelId="{1CCFDC40-70BA-4258-9430-153FC0A96231}" type="presOf" srcId="{F39585B5-638F-4D5A-9D8B-C4FCD241B49A}" destId="{D653877A-EAA6-4524-A3A3-65D86F8EBE1F}" srcOrd="0" destOrd="0" presId="urn:microsoft.com/office/officeart/2005/8/layout/hierarchy2#2"/>
    <dgm:cxn modelId="{962BA129-F0EE-40FA-AB7D-EFEB169E20BE}" type="presOf" srcId="{2ADA730E-11BE-4682-9727-474050A55430}" destId="{78B967F6-1C9D-44B1-B463-CE1768A61FBC}" srcOrd="0" destOrd="0" presId="urn:microsoft.com/office/officeart/2005/8/layout/hierarchy2#2"/>
    <dgm:cxn modelId="{9DB94FB8-BC40-4A84-BDEC-45FB655F0527}" type="presOf" srcId="{C6422A28-0D0E-48E9-90CC-6B16D93E9CE4}" destId="{AE003E5B-BC64-4DC7-899E-495D2DD73736}" srcOrd="1" destOrd="0" presId="urn:microsoft.com/office/officeart/2005/8/layout/hierarchy2#2"/>
    <dgm:cxn modelId="{48227800-A3D4-4BCA-B0BE-3935305F3E00}" srcId="{D4B2EBFD-89EC-402F-8A1B-673C54B4C274}" destId="{3DA42B74-D09F-4ED9-A165-BFDD9DD5AD2F}" srcOrd="1" destOrd="0" parTransId="{A3C7B5E9-FD1F-4B71-9641-7F26DB8AB747}" sibTransId="{EA80222D-463E-47BE-BEE7-06CA98C00EED}"/>
    <dgm:cxn modelId="{9467F7FF-F685-418C-997E-BD42C74DF4A7}" type="presOf" srcId="{C6422A28-0D0E-48E9-90CC-6B16D93E9CE4}" destId="{B00B83EB-3F6A-4418-8B72-F5C3B68C705C}" srcOrd="0" destOrd="0" presId="urn:microsoft.com/office/officeart/2005/8/layout/hierarchy2#2"/>
    <dgm:cxn modelId="{14B4507C-8758-495B-8320-D80761E1B604}" srcId="{D4B2EBFD-89EC-402F-8A1B-673C54B4C274}" destId="{AC7D6A73-C413-495E-B8E5-12D6ACA443A5}" srcOrd="2" destOrd="0" parTransId="{719EBE27-A736-4A52-BB2B-8C54FB992059}" sibTransId="{1ED2EF5C-CEB2-4623-98D5-D30D6A644408}"/>
    <dgm:cxn modelId="{68B3460C-288D-4D8A-8385-854880B217F4}" type="presOf" srcId="{C91C0BF6-9827-495C-8F6D-115E0D35A04C}" destId="{BE17BE4C-7F0A-43F7-9EBC-9D603400315C}" srcOrd="0" destOrd="0" presId="urn:microsoft.com/office/officeart/2005/8/layout/hierarchy2#2"/>
    <dgm:cxn modelId="{6FE78D0C-2E4E-4A1F-90DC-772983CED1A9}" srcId="{D4B2EBFD-89EC-402F-8A1B-673C54B4C274}" destId="{F6E8B86C-D883-4594-A06D-D1ED8AFBC3C9}" srcOrd="0" destOrd="0" parTransId="{2ADA730E-11BE-4682-9727-474050A55430}" sibTransId="{29023B7A-7088-4457-826C-5690ED031C57}"/>
    <dgm:cxn modelId="{F6AFB14D-9338-4429-B80A-4112582D7443}" type="presOf" srcId="{AA753BEB-E280-4107-AAD0-AB93A27BA6E1}" destId="{42317E8A-0B09-4B6F-8E99-7405D4F87819}" srcOrd="1" destOrd="0" presId="urn:microsoft.com/office/officeart/2005/8/layout/hierarchy2#2"/>
    <dgm:cxn modelId="{188AA476-0432-444B-9913-174107B75D59}" srcId="{72D5F75D-3215-4E20-A60D-DAF0E1FEBF94}" destId="{F39585B5-638F-4D5A-9D8B-C4FCD241B49A}" srcOrd="2" destOrd="0" parTransId="{D2B9AEE2-80FE-409C-89E8-9BD36E19C496}" sibTransId="{EE0CC979-8405-4567-A3C8-0DC16CFD6675}"/>
    <dgm:cxn modelId="{C3715DC2-7F69-4BC4-896C-8B435C91D29D}" type="presOf" srcId="{F6E8B86C-D883-4594-A06D-D1ED8AFBC3C9}" destId="{166B397F-3013-4A9D-A466-2E5F0F744EEA}" srcOrd="0" destOrd="0" presId="urn:microsoft.com/office/officeart/2005/8/layout/hierarchy2#2"/>
    <dgm:cxn modelId="{0C36CD55-16CA-4A0D-AF80-DEF7101A3097}" srcId="{72D5F75D-3215-4E20-A60D-DAF0E1FEBF94}" destId="{C91C0BF6-9827-495C-8F6D-115E0D35A04C}" srcOrd="0" destOrd="0" parTransId="{C6422A28-0D0E-48E9-90CC-6B16D93E9CE4}" sibTransId="{05254D76-F473-44CA-9A82-B818D74848D9}"/>
    <dgm:cxn modelId="{C9435E90-54BE-4CCA-9D18-2E50F6C2663A}" type="presOf" srcId="{3DA42B74-D09F-4ED9-A165-BFDD9DD5AD2F}" destId="{C28492E8-A402-4D01-B630-BB1C16FB264E}" srcOrd="0" destOrd="0" presId="urn:microsoft.com/office/officeart/2005/8/layout/hierarchy2#2"/>
    <dgm:cxn modelId="{BDA7DA75-0079-4CF1-9459-15D12DCF5DB2}" type="presOf" srcId="{719EBE27-A736-4A52-BB2B-8C54FB992059}" destId="{8C3B1CC1-135F-4513-94D5-62949E6BB507}" srcOrd="0" destOrd="0" presId="urn:microsoft.com/office/officeart/2005/8/layout/hierarchy2#2"/>
    <dgm:cxn modelId="{82706A72-6E78-4C7C-822D-4713E92C8D0E}" type="presOf" srcId="{188E7DE8-284C-4485-8241-4CCC4D0AC8FD}" destId="{BFA34C65-1C74-48E4-B2BB-4FDD77D3CEB5}" srcOrd="0" destOrd="0" presId="urn:microsoft.com/office/officeart/2005/8/layout/hierarchy2#2"/>
    <dgm:cxn modelId="{A686E58D-1C12-46A0-9ADC-89AAFAFF21B5}" srcId="{011B11D0-67E8-4298-8AD0-1AF3BEDAD186}" destId="{188E7DE8-284C-4485-8241-4CCC4D0AC8FD}" srcOrd="0" destOrd="0" parTransId="{31984F75-C844-4D59-8A94-11CC35921F9E}" sibTransId="{9BD90BB1-AB52-4036-A945-3FA62D9D97A0}"/>
    <dgm:cxn modelId="{3C7EA48D-E734-447C-8523-4F95FA5F6FC6}" type="presOf" srcId="{AA753BEB-E280-4107-AAD0-AB93A27BA6E1}" destId="{684B4904-6FC4-4B00-837E-DE625A9DD356}" srcOrd="0" destOrd="0" presId="urn:microsoft.com/office/officeart/2005/8/layout/hierarchy2#2"/>
    <dgm:cxn modelId="{9895F5A6-1B48-48EC-A5C7-7B54EE00D27C}" type="presOf" srcId="{D4B2EBFD-89EC-402F-8A1B-673C54B4C274}" destId="{DBE2E7A9-0899-46A8-9062-66E42B61E205}" srcOrd="0" destOrd="0" presId="urn:microsoft.com/office/officeart/2005/8/layout/hierarchy2#2"/>
    <dgm:cxn modelId="{F2C7807D-BB8C-4CD0-83A7-DC77C4D6A0ED}" type="presOf" srcId="{D2B9AEE2-80FE-409C-89E8-9BD36E19C496}" destId="{94A4F28E-C370-4FF2-9070-22B5B21D850A}" srcOrd="1" destOrd="0" presId="urn:microsoft.com/office/officeart/2005/8/layout/hierarchy2#2"/>
    <dgm:cxn modelId="{F09BD99A-B006-40D5-924F-199D36C1D1A6}" type="presOf" srcId="{719EBE27-A736-4A52-BB2B-8C54FB992059}" destId="{5C85EADB-FB61-46B1-8144-7463604BBF63}" srcOrd="1" destOrd="0" presId="urn:microsoft.com/office/officeart/2005/8/layout/hierarchy2#2"/>
    <dgm:cxn modelId="{35F32D76-A4E4-47BE-9705-72F82BFF97D9}" type="presOf" srcId="{6DD27FC6-8230-48CF-A276-59700A8E04C4}" destId="{CE3130C7-CFCA-4180-898F-6FA101C110E3}" srcOrd="0" destOrd="0" presId="urn:microsoft.com/office/officeart/2005/8/layout/hierarchy2#2"/>
    <dgm:cxn modelId="{AB410D49-5094-459A-A819-04BE01678539}" type="presOf" srcId="{42DB7AF4-F4D9-4152-9480-A3E780D41AE1}" destId="{BDA344DE-5562-4BD5-8B7B-C816A362867D}" srcOrd="1" destOrd="0" presId="urn:microsoft.com/office/officeart/2005/8/layout/hierarchy2#2"/>
    <dgm:cxn modelId="{97D921F2-A535-4E22-9C65-85CEF1795A94}" type="presOf" srcId="{42DB7AF4-F4D9-4152-9480-A3E780D41AE1}" destId="{A7589470-2A4C-4E5D-93BE-42A25EDAC866}" srcOrd="0" destOrd="0" presId="urn:microsoft.com/office/officeart/2005/8/layout/hierarchy2#2"/>
    <dgm:cxn modelId="{B509D4BD-BF7F-48E1-B9FA-56A6B46D76F3}" type="presOf" srcId="{D2B9AEE2-80FE-409C-89E8-9BD36E19C496}" destId="{FC0B7B54-AE76-4D98-BDB8-5E42E2E5AD1F}" srcOrd="0" destOrd="0" presId="urn:microsoft.com/office/officeart/2005/8/layout/hierarchy2#2"/>
    <dgm:cxn modelId="{BFEB8CE3-B2E2-4009-BB3D-8A4622D33CC8}" type="presOf" srcId="{AC7D6A73-C413-495E-B8E5-12D6ACA443A5}" destId="{78A6057D-D666-470F-AFD8-FF20967BAC1F}" srcOrd="0" destOrd="0" presId="urn:microsoft.com/office/officeart/2005/8/layout/hierarchy2#2"/>
    <dgm:cxn modelId="{3B3A5BB4-C805-4CAC-B10C-7732C3569241}" type="presOf" srcId="{04BEF553-9095-4546-B268-407D7ADEA540}" destId="{8D851B3A-8590-40E3-8C0D-568B6E986DB4}" srcOrd="1" destOrd="0" presId="urn:microsoft.com/office/officeart/2005/8/layout/hierarchy2#2"/>
    <dgm:cxn modelId="{EF7C520D-A65A-4361-AF47-6917DAD1866F}" type="presOf" srcId="{011B11D0-67E8-4298-8AD0-1AF3BEDAD186}" destId="{5548CD64-3487-444F-B05C-B5EAD8EBDC15}" srcOrd="0" destOrd="0" presId="urn:microsoft.com/office/officeart/2005/8/layout/hierarchy2#2"/>
    <dgm:cxn modelId="{7CA09544-D5C5-4F52-A5AA-77214950F7C0}" srcId="{188E7DE8-284C-4485-8241-4CCC4D0AC8FD}" destId="{D4B2EBFD-89EC-402F-8A1B-673C54B4C274}" srcOrd="0" destOrd="0" parTransId="{AA753BEB-E280-4107-AAD0-AB93A27BA6E1}" sibTransId="{A2CDC915-8459-432B-836D-7B9F499CBED8}"/>
    <dgm:cxn modelId="{D5418DFB-4186-4F76-B86D-22244BBB90B4}" type="presOf" srcId="{2ADA730E-11BE-4682-9727-474050A55430}" destId="{B3522F1E-CA58-4BC9-A7AE-CD225E1FE265}" srcOrd="1" destOrd="0" presId="urn:microsoft.com/office/officeart/2005/8/layout/hierarchy2#2"/>
    <dgm:cxn modelId="{2AD366DA-2717-4433-A85E-DEF6EEF1DD68}" type="presOf" srcId="{A3C7B5E9-FD1F-4B71-9641-7F26DB8AB747}" destId="{5489FAB2-0DEE-4C02-A2FE-EBAEC4C204D5}" srcOrd="1" destOrd="0" presId="urn:microsoft.com/office/officeart/2005/8/layout/hierarchy2#2"/>
    <dgm:cxn modelId="{214D2881-4100-4A05-99E1-CED99DE8AAED}" type="presOf" srcId="{72D5F75D-3215-4E20-A60D-DAF0E1FEBF94}" destId="{C568AF28-C3D3-4861-8A48-B8F427BDB277}" srcOrd="0" destOrd="0" presId="urn:microsoft.com/office/officeart/2005/8/layout/hierarchy2#2"/>
    <dgm:cxn modelId="{50F47251-7110-49CB-BD02-8A3440EE4D36}" type="presOf" srcId="{04BEF553-9095-4546-B268-407D7ADEA540}" destId="{C7EC0BBE-27E8-460B-BA31-2CC8A2C8A0B9}" srcOrd="0" destOrd="0" presId="urn:microsoft.com/office/officeart/2005/8/layout/hierarchy2#2"/>
    <dgm:cxn modelId="{6C613613-B587-4546-809B-044441282CD0}" type="presParOf" srcId="{5548CD64-3487-444F-B05C-B5EAD8EBDC15}" destId="{007DB281-8756-4E91-B754-B5B341F35355}" srcOrd="0" destOrd="0" presId="urn:microsoft.com/office/officeart/2005/8/layout/hierarchy2#2"/>
    <dgm:cxn modelId="{9741094E-4001-48B3-8360-B208E37B1D47}" type="presParOf" srcId="{007DB281-8756-4E91-B754-B5B341F35355}" destId="{BFA34C65-1C74-48E4-B2BB-4FDD77D3CEB5}" srcOrd="0" destOrd="0" presId="urn:microsoft.com/office/officeart/2005/8/layout/hierarchy2#2"/>
    <dgm:cxn modelId="{C73B7FDE-C756-4F3B-BF6C-F8B229AD600B}" type="presParOf" srcId="{007DB281-8756-4E91-B754-B5B341F35355}" destId="{D4A4B8D6-28F6-4EDB-8845-7790F7B3E467}" srcOrd="1" destOrd="0" presId="urn:microsoft.com/office/officeart/2005/8/layout/hierarchy2#2"/>
    <dgm:cxn modelId="{30062A1C-A8C1-4732-958B-15C1E6E675AE}" type="presParOf" srcId="{D4A4B8D6-28F6-4EDB-8845-7790F7B3E467}" destId="{684B4904-6FC4-4B00-837E-DE625A9DD356}" srcOrd="0" destOrd="0" presId="urn:microsoft.com/office/officeart/2005/8/layout/hierarchy2#2"/>
    <dgm:cxn modelId="{179D96C4-022F-4562-BE75-F38D5DC52CCA}" type="presParOf" srcId="{684B4904-6FC4-4B00-837E-DE625A9DD356}" destId="{42317E8A-0B09-4B6F-8E99-7405D4F87819}" srcOrd="0" destOrd="0" presId="urn:microsoft.com/office/officeart/2005/8/layout/hierarchy2#2"/>
    <dgm:cxn modelId="{72AD1FF4-F637-4847-8FE1-7C8572687F05}" type="presParOf" srcId="{D4A4B8D6-28F6-4EDB-8845-7790F7B3E467}" destId="{F4CDC261-548E-4675-98A5-4684D78773A1}" srcOrd="1" destOrd="0" presId="urn:microsoft.com/office/officeart/2005/8/layout/hierarchy2#2"/>
    <dgm:cxn modelId="{1450784B-252B-4BD0-BF78-34FC4F4B9EA8}" type="presParOf" srcId="{F4CDC261-548E-4675-98A5-4684D78773A1}" destId="{DBE2E7A9-0899-46A8-9062-66E42B61E205}" srcOrd="0" destOrd="0" presId="urn:microsoft.com/office/officeart/2005/8/layout/hierarchy2#2"/>
    <dgm:cxn modelId="{73A45183-D360-4F3F-BA33-D650AF25E624}" type="presParOf" srcId="{F4CDC261-548E-4675-98A5-4684D78773A1}" destId="{FC0FA031-F180-4B9A-AB2E-3E9E85DB29ED}" srcOrd="1" destOrd="0" presId="urn:microsoft.com/office/officeart/2005/8/layout/hierarchy2#2"/>
    <dgm:cxn modelId="{E326D418-2F9D-4C04-9F36-D655F0C4FDDF}" type="presParOf" srcId="{FC0FA031-F180-4B9A-AB2E-3E9E85DB29ED}" destId="{78B967F6-1C9D-44B1-B463-CE1768A61FBC}" srcOrd="0" destOrd="0" presId="urn:microsoft.com/office/officeart/2005/8/layout/hierarchy2#2"/>
    <dgm:cxn modelId="{B7EE60D1-9C7E-443A-A080-664F8AAC332B}" type="presParOf" srcId="{78B967F6-1C9D-44B1-B463-CE1768A61FBC}" destId="{B3522F1E-CA58-4BC9-A7AE-CD225E1FE265}" srcOrd="0" destOrd="0" presId="urn:microsoft.com/office/officeart/2005/8/layout/hierarchy2#2"/>
    <dgm:cxn modelId="{81F886F0-3A6A-47F2-ABAD-CF29A6C425B4}" type="presParOf" srcId="{FC0FA031-F180-4B9A-AB2E-3E9E85DB29ED}" destId="{81CA0F45-2A89-45D3-984A-7531C711C8C2}" srcOrd="1" destOrd="0" presId="urn:microsoft.com/office/officeart/2005/8/layout/hierarchy2#2"/>
    <dgm:cxn modelId="{73BBFD5D-4B27-4578-BBEB-A9EBD92C1C1E}" type="presParOf" srcId="{81CA0F45-2A89-45D3-984A-7531C711C8C2}" destId="{166B397F-3013-4A9D-A466-2E5F0F744EEA}" srcOrd="0" destOrd="0" presId="urn:microsoft.com/office/officeart/2005/8/layout/hierarchy2#2"/>
    <dgm:cxn modelId="{46AB5CE4-29A5-4521-AF1C-C51D07BA9FA9}" type="presParOf" srcId="{81CA0F45-2A89-45D3-984A-7531C711C8C2}" destId="{CD7D5753-726C-43CF-83B8-D3F0C8CA5A50}" srcOrd="1" destOrd="0" presId="urn:microsoft.com/office/officeart/2005/8/layout/hierarchy2#2"/>
    <dgm:cxn modelId="{4C279246-66C2-402E-A1AA-D090827840B8}" type="presParOf" srcId="{FC0FA031-F180-4B9A-AB2E-3E9E85DB29ED}" destId="{64FC68BA-B037-421C-8EDD-B68FF3A6D57D}" srcOrd="2" destOrd="0" presId="urn:microsoft.com/office/officeart/2005/8/layout/hierarchy2#2"/>
    <dgm:cxn modelId="{B1A8AEFC-9177-47F2-9B58-5546140C571D}" type="presParOf" srcId="{64FC68BA-B037-421C-8EDD-B68FF3A6D57D}" destId="{5489FAB2-0DEE-4C02-A2FE-EBAEC4C204D5}" srcOrd="0" destOrd="0" presId="urn:microsoft.com/office/officeart/2005/8/layout/hierarchy2#2"/>
    <dgm:cxn modelId="{E59E8143-B5F1-4805-9F95-51F774633A50}" type="presParOf" srcId="{FC0FA031-F180-4B9A-AB2E-3E9E85DB29ED}" destId="{C31261A5-E339-4F1A-A56C-FF8FDDB983E0}" srcOrd="3" destOrd="0" presId="urn:microsoft.com/office/officeart/2005/8/layout/hierarchy2#2"/>
    <dgm:cxn modelId="{FBCE7C7F-1E8E-4E89-94E0-CB80B4A7AE9B}" type="presParOf" srcId="{C31261A5-E339-4F1A-A56C-FF8FDDB983E0}" destId="{C28492E8-A402-4D01-B630-BB1C16FB264E}" srcOrd="0" destOrd="0" presId="urn:microsoft.com/office/officeart/2005/8/layout/hierarchy2#2"/>
    <dgm:cxn modelId="{2D021CBE-F233-446B-894B-CB782FA8F2A0}" type="presParOf" srcId="{C31261A5-E339-4F1A-A56C-FF8FDDB983E0}" destId="{FABC6A53-D017-4197-94F4-CE5D5BCF1582}" srcOrd="1" destOrd="0" presId="urn:microsoft.com/office/officeart/2005/8/layout/hierarchy2#2"/>
    <dgm:cxn modelId="{9D394577-95E7-4DF4-9182-45B468AE13E2}" type="presParOf" srcId="{FC0FA031-F180-4B9A-AB2E-3E9E85DB29ED}" destId="{8C3B1CC1-135F-4513-94D5-62949E6BB507}" srcOrd="4" destOrd="0" presId="urn:microsoft.com/office/officeart/2005/8/layout/hierarchy2#2"/>
    <dgm:cxn modelId="{98DC261B-A1CA-4648-8F6A-23BB8B6CB3F8}" type="presParOf" srcId="{8C3B1CC1-135F-4513-94D5-62949E6BB507}" destId="{5C85EADB-FB61-46B1-8144-7463604BBF63}" srcOrd="0" destOrd="0" presId="urn:microsoft.com/office/officeart/2005/8/layout/hierarchy2#2"/>
    <dgm:cxn modelId="{DC592740-AE36-4364-A8DD-478BA882B8EA}" type="presParOf" srcId="{FC0FA031-F180-4B9A-AB2E-3E9E85DB29ED}" destId="{142CC663-68CC-47E5-8C8D-44AA89998231}" srcOrd="5" destOrd="0" presId="urn:microsoft.com/office/officeart/2005/8/layout/hierarchy2#2"/>
    <dgm:cxn modelId="{5F32FCB8-CE5D-4528-8FF8-68D9A1DAAAAF}" type="presParOf" srcId="{142CC663-68CC-47E5-8C8D-44AA89998231}" destId="{78A6057D-D666-470F-AFD8-FF20967BAC1F}" srcOrd="0" destOrd="0" presId="urn:microsoft.com/office/officeart/2005/8/layout/hierarchy2#2"/>
    <dgm:cxn modelId="{262D1675-86C5-4EC9-A410-C607842D34DD}" type="presParOf" srcId="{142CC663-68CC-47E5-8C8D-44AA89998231}" destId="{646FE4BC-49D0-4E8D-BF52-4D3D52961A4F}" srcOrd="1" destOrd="0" presId="urn:microsoft.com/office/officeart/2005/8/layout/hierarchy2#2"/>
    <dgm:cxn modelId="{7D4E4DA7-C64C-4AC8-BF9A-9EBC429A6F18}" type="presParOf" srcId="{D4A4B8D6-28F6-4EDB-8845-7790F7B3E467}" destId="{C7EC0BBE-27E8-460B-BA31-2CC8A2C8A0B9}" srcOrd="2" destOrd="0" presId="urn:microsoft.com/office/officeart/2005/8/layout/hierarchy2#2"/>
    <dgm:cxn modelId="{BE3BDBFD-BF4C-47CA-8721-91F894FE8980}" type="presParOf" srcId="{C7EC0BBE-27E8-460B-BA31-2CC8A2C8A0B9}" destId="{8D851B3A-8590-40E3-8C0D-568B6E986DB4}" srcOrd="0" destOrd="0" presId="urn:microsoft.com/office/officeart/2005/8/layout/hierarchy2#2"/>
    <dgm:cxn modelId="{04EF8EA9-D9E2-47D7-BB18-4950EFA16007}" type="presParOf" srcId="{D4A4B8D6-28F6-4EDB-8845-7790F7B3E467}" destId="{BBAB76E2-A8BE-43CA-8975-1F8D766BE656}" srcOrd="3" destOrd="0" presId="urn:microsoft.com/office/officeart/2005/8/layout/hierarchy2#2"/>
    <dgm:cxn modelId="{077F36F0-8047-4685-81C9-FBC58AE7A337}" type="presParOf" srcId="{BBAB76E2-A8BE-43CA-8975-1F8D766BE656}" destId="{C568AF28-C3D3-4861-8A48-B8F427BDB277}" srcOrd="0" destOrd="0" presId="urn:microsoft.com/office/officeart/2005/8/layout/hierarchy2#2"/>
    <dgm:cxn modelId="{200DCAFB-2873-42A0-A949-5C7E39388439}" type="presParOf" srcId="{BBAB76E2-A8BE-43CA-8975-1F8D766BE656}" destId="{205E86D0-F508-40E3-BB86-7984C6868AD1}" srcOrd="1" destOrd="0" presId="urn:microsoft.com/office/officeart/2005/8/layout/hierarchy2#2"/>
    <dgm:cxn modelId="{3C638246-E39D-4910-B105-185C02A65531}" type="presParOf" srcId="{205E86D0-F508-40E3-BB86-7984C6868AD1}" destId="{B00B83EB-3F6A-4418-8B72-F5C3B68C705C}" srcOrd="0" destOrd="0" presId="urn:microsoft.com/office/officeart/2005/8/layout/hierarchy2#2"/>
    <dgm:cxn modelId="{626E0F10-C2B7-4F8D-BC50-5E0C4DAACE54}" type="presParOf" srcId="{B00B83EB-3F6A-4418-8B72-F5C3B68C705C}" destId="{AE003E5B-BC64-4DC7-899E-495D2DD73736}" srcOrd="0" destOrd="0" presId="urn:microsoft.com/office/officeart/2005/8/layout/hierarchy2#2"/>
    <dgm:cxn modelId="{C6C65A15-9651-4ECD-A71F-6A030FFF68B5}" type="presParOf" srcId="{205E86D0-F508-40E3-BB86-7984C6868AD1}" destId="{82F761D5-C74B-40DC-80B1-11457CB0D02B}" srcOrd="1" destOrd="0" presId="urn:microsoft.com/office/officeart/2005/8/layout/hierarchy2#2"/>
    <dgm:cxn modelId="{EBE6F768-F10B-474F-AD2B-D08426F9385E}" type="presParOf" srcId="{82F761D5-C74B-40DC-80B1-11457CB0D02B}" destId="{BE17BE4C-7F0A-43F7-9EBC-9D603400315C}" srcOrd="0" destOrd="0" presId="urn:microsoft.com/office/officeart/2005/8/layout/hierarchy2#2"/>
    <dgm:cxn modelId="{2B37A069-3741-4BE4-8CD5-032F63E3427A}" type="presParOf" srcId="{82F761D5-C74B-40DC-80B1-11457CB0D02B}" destId="{E566630F-982E-42FB-BAFB-8E8CBD8F567C}" srcOrd="1" destOrd="0" presId="urn:microsoft.com/office/officeart/2005/8/layout/hierarchy2#2"/>
    <dgm:cxn modelId="{15D9A884-BDDD-4B6D-9C07-5DBF7D4A2B44}" type="presParOf" srcId="{205E86D0-F508-40E3-BB86-7984C6868AD1}" destId="{A7589470-2A4C-4E5D-93BE-42A25EDAC866}" srcOrd="2" destOrd="0" presId="urn:microsoft.com/office/officeart/2005/8/layout/hierarchy2#2"/>
    <dgm:cxn modelId="{171AF730-C4F4-47EF-A46D-8442E0856EBA}" type="presParOf" srcId="{A7589470-2A4C-4E5D-93BE-42A25EDAC866}" destId="{BDA344DE-5562-4BD5-8B7B-C816A362867D}" srcOrd="0" destOrd="0" presId="urn:microsoft.com/office/officeart/2005/8/layout/hierarchy2#2"/>
    <dgm:cxn modelId="{1513A0FC-E91F-4012-83EF-A7DE859FCC0B}" type="presParOf" srcId="{205E86D0-F508-40E3-BB86-7984C6868AD1}" destId="{BF94F4FB-4D3A-41A1-BDFC-7132AE9C8D8F}" srcOrd="3" destOrd="0" presId="urn:microsoft.com/office/officeart/2005/8/layout/hierarchy2#2"/>
    <dgm:cxn modelId="{321D0FA2-AB99-4318-BD20-E2EBD70776A6}" type="presParOf" srcId="{BF94F4FB-4D3A-41A1-BDFC-7132AE9C8D8F}" destId="{CE3130C7-CFCA-4180-898F-6FA101C110E3}" srcOrd="0" destOrd="0" presId="urn:microsoft.com/office/officeart/2005/8/layout/hierarchy2#2"/>
    <dgm:cxn modelId="{BEF84E4F-03B3-4658-8C2B-0E7BAE35480A}" type="presParOf" srcId="{BF94F4FB-4D3A-41A1-BDFC-7132AE9C8D8F}" destId="{CB60873C-0053-4E21-8693-5216FB1FBC90}" srcOrd="1" destOrd="0" presId="urn:microsoft.com/office/officeart/2005/8/layout/hierarchy2#2"/>
    <dgm:cxn modelId="{05911C2C-64E7-4AC2-B26D-AAD17FA92A12}" type="presParOf" srcId="{205E86D0-F508-40E3-BB86-7984C6868AD1}" destId="{FC0B7B54-AE76-4D98-BDB8-5E42E2E5AD1F}" srcOrd="4" destOrd="0" presId="urn:microsoft.com/office/officeart/2005/8/layout/hierarchy2#2"/>
    <dgm:cxn modelId="{B62C42F8-2F7C-4607-9173-80EF70D7EC13}" type="presParOf" srcId="{FC0B7B54-AE76-4D98-BDB8-5E42E2E5AD1F}" destId="{94A4F28E-C370-4FF2-9070-22B5B21D850A}" srcOrd="0" destOrd="0" presId="urn:microsoft.com/office/officeart/2005/8/layout/hierarchy2#2"/>
    <dgm:cxn modelId="{D19D9F5B-F581-4BD8-9DFA-A97D42059E0D}" type="presParOf" srcId="{205E86D0-F508-40E3-BB86-7984C6868AD1}" destId="{D2B0E087-0134-4D38-9E23-8634AC8E8805}" srcOrd="5" destOrd="0" presId="urn:microsoft.com/office/officeart/2005/8/layout/hierarchy2#2"/>
    <dgm:cxn modelId="{6E0E17E8-FE18-4D78-83B7-FDC93C019037}" type="presParOf" srcId="{D2B0E087-0134-4D38-9E23-8634AC8E8805}" destId="{D653877A-EAA6-4524-A3A3-65D86F8EBE1F}" srcOrd="0" destOrd="0" presId="urn:microsoft.com/office/officeart/2005/8/layout/hierarchy2#2"/>
    <dgm:cxn modelId="{A88FD49C-10AE-47F2-B982-3BC488ECAFDA}" type="presParOf" srcId="{D2B0E087-0134-4D38-9E23-8634AC8E8805}" destId="{105E4ADA-6032-4FBC-ADA3-310BAFADB8F4}" srcOrd="1" destOrd="0" presId="urn:microsoft.com/office/officeart/2005/8/layout/hierarchy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71ECFD-D499-42B3-819B-F38749664894}" type="doc">
      <dgm:prSet loTypeId="urn:microsoft.com/office/officeart/2005/8/layout/vProcess5" loCatId="process" qsTypeId="urn:microsoft.com/office/officeart/2005/8/quickstyle/simple1#9" qsCatId="simple" csTypeId="urn:microsoft.com/office/officeart/2005/8/colors/colorful1#4" csCatId="colorful" phldr="1"/>
      <dgm:spPr/>
      <dgm:t>
        <a:bodyPr/>
        <a:lstStyle/>
        <a:p>
          <a:endParaRPr lang="zh-CN" altLang="en-US"/>
        </a:p>
      </dgm:t>
    </dgm:pt>
    <dgm:pt modelId="{33898D64-8DCD-48C7-8E9A-AC3827A16B1D}">
      <dgm:prSet phldrT="[文本]" custT="1"/>
      <dgm:spPr/>
      <dgm:t>
        <a:bodyPr/>
        <a:lstStyle/>
        <a:p>
          <a:pPr algn="ctr"/>
          <a:r>
            <a:rPr lang="zh-CN" altLang="en-US" sz="2400" dirty="0" smtClean="0">
              <a:latin typeface="微软雅黑" panose="020B0503020204020204" pitchFamily="34" charset="-122"/>
              <a:ea typeface="微软雅黑" panose="020B0503020204020204" pitchFamily="34" charset="-122"/>
            </a:rPr>
            <a:t>查思想</a:t>
          </a:r>
          <a:endParaRPr lang="zh-CN" altLang="en-US" sz="2400" dirty="0">
            <a:latin typeface="微软雅黑" panose="020B0503020204020204" pitchFamily="34" charset="-122"/>
            <a:ea typeface="微软雅黑" panose="020B0503020204020204" pitchFamily="34" charset="-122"/>
          </a:endParaRPr>
        </a:p>
      </dgm:t>
    </dgm:pt>
    <dgm:pt modelId="{03B36928-4377-47F9-91A3-6B7D0DFFD232}" type="parTrans" cxnId="{5977D45B-A236-472A-BB71-47E00A591F80}">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1AB9C4AA-9CE2-4363-8A59-A79E2748BB85}" type="sibTrans" cxnId="{5977D45B-A236-472A-BB71-47E00A591F80}">
      <dgm:prSet custT="1"/>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42309FA7-B871-45AB-8F9B-46FC19710E7D}">
      <dgm:prSet phldrT="[文本]" custT="1"/>
      <dgm:spPr/>
      <dgm:t>
        <a:bodyPr/>
        <a:lstStyle/>
        <a:p>
          <a:pPr algn="ctr"/>
          <a:r>
            <a:rPr lang="zh-CN" altLang="en-US" sz="2400" dirty="0" smtClean="0">
              <a:latin typeface="微软雅黑" panose="020B0503020204020204" pitchFamily="34" charset="-122"/>
              <a:ea typeface="微软雅黑" panose="020B0503020204020204" pitchFamily="34" charset="-122"/>
            </a:rPr>
            <a:t>查文档</a:t>
          </a:r>
          <a:endParaRPr lang="zh-CN" altLang="en-US" sz="2400" dirty="0">
            <a:latin typeface="微软雅黑" panose="020B0503020204020204" pitchFamily="34" charset="-122"/>
            <a:ea typeface="微软雅黑" panose="020B0503020204020204" pitchFamily="34" charset="-122"/>
          </a:endParaRPr>
        </a:p>
      </dgm:t>
    </dgm:pt>
    <dgm:pt modelId="{DD7C5B28-889B-4D31-B553-EAD3858DFC30}" type="parTrans" cxnId="{86B3DDBA-DB39-4B5B-AF5B-B26F38BF96A0}">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1C246838-414E-4025-8FE6-E200FB3575AF}" type="sibTrans" cxnId="{86B3DDBA-DB39-4B5B-AF5B-B26F38BF96A0}">
      <dgm:prSet custT="1"/>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BC8E9D6E-045E-41D9-9185-BEABF93F58E3}">
      <dgm:prSet phldrT="[文本]" custT="1"/>
      <dgm:spPr/>
      <dgm:t>
        <a:bodyPr/>
        <a:lstStyle/>
        <a:p>
          <a:pPr algn="ctr"/>
          <a:r>
            <a:rPr lang="zh-CN" altLang="en-US" sz="2400" dirty="0" smtClean="0">
              <a:latin typeface="微软雅黑" panose="020B0503020204020204" pitchFamily="34" charset="-122"/>
              <a:ea typeface="微软雅黑" panose="020B0503020204020204" pitchFamily="34" charset="-122"/>
            </a:rPr>
            <a:t>查现场</a:t>
          </a:r>
          <a:endParaRPr lang="zh-CN" altLang="en-US" sz="2400" dirty="0">
            <a:latin typeface="微软雅黑" panose="020B0503020204020204" pitchFamily="34" charset="-122"/>
            <a:ea typeface="微软雅黑" panose="020B0503020204020204" pitchFamily="34" charset="-122"/>
          </a:endParaRPr>
        </a:p>
      </dgm:t>
    </dgm:pt>
    <dgm:pt modelId="{894D7140-16D1-4B10-870E-208DD2CDF518}" type="parTrans" cxnId="{46A90E8C-6D7C-4232-AD05-7E36D4F98E47}">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09662C50-B35E-4E76-A8ED-2BC66EC7391B}" type="sibTrans" cxnId="{46A90E8C-6D7C-4232-AD05-7E36D4F98E47}">
      <dgm:prSet/>
      <dgm:spPr/>
      <dgm:t>
        <a:bodyPr/>
        <a:lstStyle/>
        <a:p>
          <a:pPr algn="ctr"/>
          <a:endParaRPr lang="zh-CN" altLang="en-US" sz="2400">
            <a:latin typeface="微软雅黑" panose="020B0503020204020204" pitchFamily="34" charset="-122"/>
            <a:ea typeface="微软雅黑" panose="020B0503020204020204" pitchFamily="34" charset="-122"/>
          </a:endParaRPr>
        </a:p>
      </dgm:t>
    </dgm:pt>
    <dgm:pt modelId="{1A44CB0B-B764-4EF7-B4DA-66E77B495141}" type="pres">
      <dgm:prSet presAssocID="{F771ECFD-D499-42B3-819B-F38749664894}" presName="outerComposite" presStyleCnt="0">
        <dgm:presLayoutVars>
          <dgm:chMax val="5"/>
          <dgm:dir/>
          <dgm:resizeHandles val="exact"/>
        </dgm:presLayoutVars>
      </dgm:prSet>
      <dgm:spPr/>
      <dgm:t>
        <a:bodyPr/>
        <a:lstStyle/>
        <a:p>
          <a:endParaRPr lang="zh-CN" altLang="en-US"/>
        </a:p>
      </dgm:t>
    </dgm:pt>
    <dgm:pt modelId="{DF4345FC-B2FA-46F6-8540-3735AB434B1F}" type="pres">
      <dgm:prSet presAssocID="{F771ECFD-D499-42B3-819B-F38749664894}" presName="dummyMaxCanvas" presStyleCnt="0">
        <dgm:presLayoutVars/>
      </dgm:prSet>
      <dgm:spPr/>
    </dgm:pt>
    <dgm:pt modelId="{FF6DEEC8-7BEC-4FF1-AECA-724A9CDAB369}" type="pres">
      <dgm:prSet presAssocID="{F771ECFD-D499-42B3-819B-F38749664894}" presName="ThreeNodes_1" presStyleLbl="node1" presStyleIdx="0" presStyleCnt="3">
        <dgm:presLayoutVars>
          <dgm:bulletEnabled val="1"/>
        </dgm:presLayoutVars>
      </dgm:prSet>
      <dgm:spPr/>
      <dgm:t>
        <a:bodyPr/>
        <a:lstStyle/>
        <a:p>
          <a:endParaRPr lang="zh-CN" altLang="en-US"/>
        </a:p>
      </dgm:t>
    </dgm:pt>
    <dgm:pt modelId="{D9ABD665-FD32-4F2F-862D-D51A4922B513}" type="pres">
      <dgm:prSet presAssocID="{F771ECFD-D499-42B3-819B-F38749664894}" presName="ThreeNodes_2" presStyleLbl="node1" presStyleIdx="1" presStyleCnt="3">
        <dgm:presLayoutVars>
          <dgm:bulletEnabled val="1"/>
        </dgm:presLayoutVars>
      </dgm:prSet>
      <dgm:spPr/>
      <dgm:t>
        <a:bodyPr/>
        <a:lstStyle/>
        <a:p>
          <a:endParaRPr lang="zh-CN" altLang="en-US"/>
        </a:p>
      </dgm:t>
    </dgm:pt>
    <dgm:pt modelId="{076D85DA-D757-409E-8E28-0D4AFF3F5A6B}" type="pres">
      <dgm:prSet presAssocID="{F771ECFD-D499-42B3-819B-F38749664894}" presName="ThreeNodes_3" presStyleLbl="node1" presStyleIdx="2" presStyleCnt="3">
        <dgm:presLayoutVars>
          <dgm:bulletEnabled val="1"/>
        </dgm:presLayoutVars>
      </dgm:prSet>
      <dgm:spPr/>
      <dgm:t>
        <a:bodyPr/>
        <a:lstStyle/>
        <a:p>
          <a:endParaRPr lang="zh-CN" altLang="en-US"/>
        </a:p>
      </dgm:t>
    </dgm:pt>
    <dgm:pt modelId="{7AFA33C3-9472-426D-AEFA-BE9102DE0A01}" type="pres">
      <dgm:prSet presAssocID="{F771ECFD-D499-42B3-819B-F38749664894}" presName="ThreeConn_1-2" presStyleLbl="fgAccFollowNode1" presStyleIdx="0" presStyleCnt="2">
        <dgm:presLayoutVars>
          <dgm:bulletEnabled val="1"/>
        </dgm:presLayoutVars>
      </dgm:prSet>
      <dgm:spPr/>
      <dgm:t>
        <a:bodyPr/>
        <a:lstStyle/>
        <a:p>
          <a:endParaRPr lang="zh-CN" altLang="en-US"/>
        </a:p>
      </dgm:t>
    </dgm:pt>
    <dgm:pt modelId="{2B9CB17F-8FF3-4089-87BF-6645B3ABEB69}" type="pres">
      <dgm:prSet presAssocID="{F771ECFD-D499-42B3-819B-F38749664894}" presName="ThreeConn_2-3" presStyleLbl="fgAccFollowNode1" presStyleIdx="1" presStyleCnt="2">
        <dgm:presLayoutVars>
          <dgm:bulletEnabled val="1"/>
        </dgm:presLayoutVars>
      </dgm:prSet>
      <dgm:spPr/>
      <dgm:t>
        <a:bodyPr/>
        <a:lstStyle/>
        <a:p>
          <a:endParaRPr lang="zh-CN" altLang="en-US"/>
        </a:p>
      </dgm:t>
    </dgm:pt>
    <dgm:pt modelId="{6031646B-737B-45BF-8A6C-9DDC56981D61}" type="pres">
      <dgm:prSet presAssocID="{F771ECFD-D499-42B3-819B-F38749664894}" presName="ThreeNodes_1_text" presStyleLbl="node1" presStyleIdx="2" presStyleCnt="3">
        <dgm:presLayoutVars>
          <dgm:bulletEnabled val="1"/>
        </dgm:presLayoutVars>
      </dgm:prSet>
      <dgm:spPr/>
      <dgm:t>
        <a:bodyPr/>
        <a:lstStyle/>
        <a:p>
          <a:endParaRPr lang="zh-CN" altLang="en-US"/>
        </a:p>
      </dgm:t>
    </dgm:pt>
    <dgm:pt modelId="{A69A17E9-D113-4270-8F77-AB22C137B457}" type="pres">
      <dgm:prSet presAssocID="{F771ECFD-D499-42B3-819B-F38749664894}" presName="ThreeNodes_2_text" presStyleLbl="node1" presStyleIdx="2" presStyleCnt="3">
        <dgm:presLayoutVars>
          <dgm:bulletEnabled val="1"/>
        </dgm:presLayoutVars>
      </dgm:prSet>
      <dgm:spPr/>
      <dgm:t>
        <a:bodyPr/>
        <a:lstStyle/>
        <a:p>
          <a:endParaRPr lang="zh-CN" altLang="en-US"/>
        </a:p>
      </dgm:t>
    </dgm:pt>
    <dgm:pt modelId="{6801CD73-5F50-4F3B-AEE3-98FD26AAEDAE}" type="pres">
      <dgm:prSet presAssocID="{F771ECFD-D499-42B3-819B-F38749664894}" presName="ThreeNodes_3_text" presStyleLbl="node1" presStyleIdx="2" presStyleCnt="3">
        <dgm:presLayoutVars>
          <dgm:bulletEnabled val="1"/>
        </dgm:presLayoutVars>
      </dgm:prSet>
      <dgm:spPr/>
      <dgm:t>
        <a:bodyPr/>
        <a:lstStyle/>
        <a:p>
          <a:endParaRPr lang="zh-CN" altLang="en-US"/>
        </a:p>
      </dgm:t>
    </dgm:pt>
  </dgm:ptLst>
  <dgm:cxnLst>
    <dgm:cxn modelId="{C1AA72EB-FB5A-4CAB-B5C3-70924ED991E0}" type="presOf" srcId="{33898D64-8DCD-48C7-8E9A-AC3827A16B1D}" destId="{FF6DEEC8-7BEC-4FF1-AECA-724A9CDAB369}" srcOrd="0" destOrd="0" presId="urn:microsoft.com/office/officeart/2005/8/layout/vProcess5"/>
    <dgm:cxn modelId="{2F0DCEB5-5015-444F-AD2B-46D3CCF56B86}" type="presOf" srcId="{BC8E9D6E-045E-41D9-9185-BEABF93F58E3}" destId="{6801CD73-5F50-4F3B-AEE3-98FD26AAEDAE}" srcOrd="1" destOrd="0" presId="urn:microsoft.com/office/officeart/2005/8/layout/vProcess5"/>
    <dgm:cxn modelId="{DA06D9B5-F4D6-4B08-B8B9-1EA1F2975210}" type="presOf" srcId="{1AB9C4AA-9CE2-4363-8A59-A79E2748BB85}" destId="{7AFA33C3-9472-426D-AEFA-BE9102DE0A01}" srcOrd="0" destOrd="0" presId="urn:microsoft.com/office/officeart/2005/8/layout/vProcess5"/>
    <dgm:cxn modelId="{A23D1AFA-44BD-4FE7-9D5D-CAB3255A7944}" type="presOf" srcId="{42309FA7-B871-45AB-8F9B-46FC19710E7D}" destId="{A69A17E9-D113-4270-8F77-AB22C137B457}" srcOrd="1" destOrd="0" presId="urn:microsoft.com/office/officeart/2005/8/layout/vProcess5"/>
    <dgm:cxn modelId="{363FB145-337D-4A47-A395-BDEAA9D9F0C5}" type="presOf" srcId="{BC8E9D6E-045E-41D9-9185-BEABF93F58E3}" destId="{076D85DA-D757-409E-8E28-0D4AFF3F5A6B}" srcOrd="0" destOrd="0" presId="urn:microsoft.com/office/officeart/2005/8/layout/vProcess5"/>
    <dgm:cxn modelId="{46A90E8C-6D7C-4232-AD05-7E36D4F98E47}" srcId="{F771ECFD-D499-42B3-819B-F38749664894}" destId="{BC8E9D6E-045E-41D9-9185-BEABF93F58E3}" srcOrd="2" destOrd="0" parTransId="{894D7140-16D1-4B10-870E-208DD2CDF518}" sibTransId="{09662C50-B35E-4E76-A8ED-2BC66EC7391B}"/>
    <dgm:cxn modelId="{AD463313-A077-44E1-8E08-643BA81CB61F}" type="presOf" srcId="{33898D64-8DCD-48C7-8E9A-AC3827A16B1D}" destId="{6031646B-737B-45BF-8A6C-9DDC56981D61}" srcOrd="1" destOrd="0" presId="urn:microsoft.com/office/officeart/2005/8/layout/vProcess5"/>
    <dgm:cxn modelId="{E0AD5A94-3AEF-4CD0-892A-3623DADAD748}" type="presOf" srcId="{1C246838-414E-4025-8FE6-E200FB3575AF}" destId="{2B9CB17F-8FF3-4089-87BF-6645B3ABEB69}" srcOrd="0" destOrd="0" presId="urn:microsoft.com/office/officeart/2005/8/layout/vProcess5"/>
    <dgm:cxn modelId="{55D4CFC0-9067-4F88-8B29-211337961063}" type="presOf" srcId="{42309FA7-B871-45AB-8F9B-46FC19710E7D}" destId="{D9ABD665-FD32-4F2F-862D-D51A4922B513}" srcOrd="0" destOrd="0" presId="urn:microsoft.com/office/officeart/2005/8/layout/vProcess5"/>
    <dgm:cxn modelId="{86B3DDBA-DB39-4B5B-AF5B-B26F38BF96A0}" srcId="{F771ECFD-D499-42B3-819B-F38749664894}" destId="{42309FA7-B871-45AB-8F9B-46FC19710E7D}" srcOrd="1" destOrd="0" parTransId="{DD7C5B28-889B-4D31-B553-EAD3858DFC30}" sibTransId="{1C246838-414E-4025-8FE6-E200FB3575AF}"/>
    <dgm:cxn modelId="{5977D45B-A236-472A-BB71-47E00A591F80}" srcId="{F771ECFD-D499-42B3-819B-F38749664894}" destId="{33898D64-8DCD-48C7-8E9A-AC3827A16B1D}" srcOrd="0" destOrd="0" parTransId="{03B36928-4377-47F9-91A3-6B7D0DFFD232}" sibTransId="{1AB9C4AA-9CE2-4363-8A59-A79E2748BB85}"/>
    <dgm:cxn modelId="{44E7C104-2634-4367-9063-E635A7DDE9C2}" type="presOf" srcId="{F771ECFD-D499-42B3-819B-F38749664894}" destId="{1A44CB0B-B764-4EF7-B4DA-66E77B495141}" srcOrd="0" destOrd="0" presId="urn:microsoft.com/office/officeart/2005/8/layout/vProcess5"/>
    <dgm:cxn modelId="{C6223E58-916B-4AD0-9182-FF4F53293AB6}" type="presParOf" srcId="{1A44CB0B-B764-4EF7-B4DA-66E77B495141}" destId="{DF4345FC-B2FA-46F6-8540-3735AB434B1F}" srcOrd="0" destOrd="0" presId="urn:microsoft.com/office/officeart/2005/8/layout/vProcess5"/>
    <dgm:cxn modelId="{FC1D708F-2726-40E7-BF72-10DB3B7E5A53}" type="presParOf" srcId="{1A44CB0B-B764-4EF7-B4DA-66E77B495141}" destId="{FF6DEEC8-7BEC-4FF1-AECA-724A9CDAB369}" srcOrd="1" destOrd="0" presId="urn:microsoft.com/office/officeart/2005/8/layout/vProcess5"/>
    <dgm:cxn modelId="{BCC4D40C-6F9D-42FB-BD04-9A016AC21B93}" type="presParOf" srcId="{1A44CB0B-B764-4EF7-B4DA-66E77B495141}" destId="{D9ABD665-FD32-4F2F-862D-D51A4922B513}" srcOrd="2" destOrd="0" presId="urn:microsoft.com/office/officeart/2005/8/layout/vProcess5"/>
    <dgm:cxn modelId="{678D687C-B896-432D-AED5-074767D19D77}" type="presParOf" srcId="{1A44CB0B-B764-4EF7-B4DA-66E77B495141}" destId="{076D85DA-D757-409E-8E28-0D4AFF3F5A6B}" srcOrd="3" destOrd="0" presId="urn:microsoft.com/office/officeart/2005/8/layout/vProcess5"/>
    <dgm:cxn modelId="{954215C5-13C0-48C8-BB18-51CDCEAF2BC9}" type="presParOf" srcId="{1A44CB0B-B764-4EF7-B4DA-66E77B495141}" destId="{7AFA33C3-9472-426D-AEFA-BE9102DE0A01}" srcOrd="4" destOrd="0" presId="urn:microsoft.com/office/officeart/2005/8/layout/vProcess5"/>
    <dgm:cxn modelId="{B8B749D4-0559-47D7-85AF-3370D5968F1A}" type="presParOf" srcId="{1A44CB0B-B764-4EF7-B4DA-66E77B495141}" destId="{2B9CB17F-8FF3-4089-87BF-6645B3ABEB69}" srcOrd="5" destOrd="0" presId="urn:microsoft.com/office/officeart/2005/8/layout/vProcess5"/>
    <dgm:cxn modelId="{B31B8D8E-BF1A-4499-B354-A887E46E6F9C}" type="presParOf" srcId="{1A44CB0B-B764-4EF7-B4DA-66E77B495141}" destId="{6031646B-737B-45BF-8A6C-9DDC56981D61}" srcOrd="6" destOrd="0" presId="urn:microsoft.com/office/officeart/2005/8/layout/vProcess5"/>
    <dgm:cxn modelId="{62AB7135-E0D3-4E4E-9ADB-DF3292189193}" type="presParOf" srcId="{1A44CB0B-B764-4EF7-B4DA-66E77B495141}" destId="{A69A17E9-D113-4270-8F77-AB22C137B457}" srcOrd="7" destOrd="0" presId="urn:microsoft.com/office/officeart/2005/8/layout/vProcess5"/>
    <dgm:cxn modelId="{7E88E6F3-5FFB-4959-AE1F-2BEE44985948}" type="presParOf" srcId="{1A44CB0B-B764-4EF7-B4DA-66E77B495141}" destId="{6801CD73-5F50-4F3B-AEE3-98FD26AAEDA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C38016-6A63-4542-BBAE-0EAB946AADA5}" type="doc">
      <dgm:prSet loTypeId="urn:microsoft.com/office/officeart/2005/8/layout/cycle8#1" loCatId="cycle" qsTypeId="urn:microsoft.com/office/officeart/2005/8/quickstyle/simple5#1" qsCatId="simple" csTypeId="urn:microsoft.com/office/officeart/2005/8/colors/accent2_3#1" csCatId="accent2" phldr="1"/>
      <dgm:spPr/>
    </dgm:pt>
    <dgm:pt modelId="{38315FC5-9F59-4BC0-82BC-209BAA007352}">
      <dgm:prSet phldrT="[文本]"/>
      <dgm:spPr/>
      <dgm:t>
        <a:bodyPr/>
        <a:lstStyle/>
        <a:p>
          <a:r>
            <a:rPr lang="zh-CN" altLang="en-US" dirty="0" smtClean="0"/>
            <a:t>分担责任</a:t>
          </a:r>
          <a:endParaRPr lang="zh-CN" altLang="en-US" dirty="0"/>
        </a:p>
      </dgm:t>
    </dgm:pt>
    <dgm:pt modelId="{F9A758FB-CC63-43E7-B06D-B69C2DD5C112}" type="parTrans" cxnId="{9ED5EC70-E017-4F0B-9868-45A4649EB820}">
      <dgm:prSet/>
      <dgm:spPr/>
      <dgm:t>
        <a:bodyPr/>
        <a:lstStyle/>
        <a:p>
          <a:endParaRPr lang="zh-CN" altLang="en-US"/>
        </a:p>
      </dgm:t>
    </dgm:pt>
    <dgm:pt modelId="{1EC481D7-1A3D-426F-BE3C-A7F31E903477}" type="sibTrans" cxnId="{9ED5EC70-E017-4F0B-9868-45A4649EB820}">
      <dgm:prSet/>
      <dgm:spPr/>
      <dgm:t>
        <a:bodyPr/>
        <a:lstStyle/>
        <a:p>
          <a:endParaRPr lang="zh-CN" altLang="en-US"/>
        </a:p>
      </dgm:t>
    </dgm:pt>
    <dgm:pt modelId="{C3620CDF-FBC9-4B2D-9383-5CFAE3CFD3FC}">
      <dgm:prSet phldrT="[文本]"/>
      <dgm:spPr/>
      <dgm:t>
        <a:bodyPr/>
        <a:lstStyle/>
        <a:p>
          <a:r>
            <a:rPr lang="zh-CN" altLang="en-US" dirty="0" smtClean="0"/>
            <a:t>规范行为</a:t>
          </a:r>
          <a:endParaRPr lang="zh-CN" altLang="en-US" dirty="0"/>
        </a:p>
      </dgm:t>
    </dgm:pt>
    <dgm:pt modelId="{698D91D2-76BC-4F10-A782-4CCFD42ED4E4}" type="parTrans" cxnId="{2D1D06BF-D09F-4F57-8D0F-7C79CE1C15F7}">
      <dgm:prSet/>
      <dgm:spPr/>
      <dgm:t>
        <a:bodyPr/>
        <a:lstStyle/>
        <a:p>
          <a:endParaRPr lang="zh-CN" altLang="en-US"/>
        </a:p>
      </dgm:t>
    </dgm:pt>
    <dgm:pt modelId="{23FE525B-0F66-446D-B514-FBCAC52AE7E0}" type="sibTrans" cxnId="{2D1D06BF-D09F-4F57-8D0F-7C79CE1C15F7}">
      <dgm:prSet/>
      <dgm:spPr/>
      <dgm:t>
        <a:bodyPr/>
        <a:lstStyle/>
        <a:p>
          <a:endParaRPr lang="zh-CN" altLang="en-US"/>
        </a:p>
      </dgm:t>
    </dgm:pt>
    <dgm:pt modelId="{C4946394-0F26-415A-BFA1-1CBBD9C362BF}">
      <dgm:prSet phldrT="[文本]"/>
      <dgm:spPr/>
      <dgm:t>
        <a:bodyPr/>
        <a:lstStyle/>
        <a:p>
          <a:r>
            <a:rPr lang="zh-CN" altLang="en-US" dirty="0" smtClean="0"/>
            <a:t>保障有力</a:t>
          </a:r>
          <a:endParaRPr lang="zh-CN" altLang="en-US" dirty="0"/>
        </a:p>
      </dgm:t>
    </dgm:pt>
    <dgm:pt modelId="{29C2FD12-39E0-42A3-A1C0-E0F8FA599EE0}" type="parTrans" cxnId="{213D9FBF-E5C0-4F79-97D0-DDE491CEB72C}">
      <dgm:prSet/>
      <dgm:spPr/>
      <dgm:t>
        <a:bodyPr/>
        <a:lstStyle/>
        <a:p>
          <a:endParaRPr lang="zh-CN" altLang="en-US"/>
        </a:p>
      </dgm:t>
    </dgm:pt>
    <dgm:pt modelId="{7ADEA5D2-E90D-4E9F-8F5C-E9202F4F7A79}" type="sibTrans" cxnId="{213D9FBF-E5C0-4F79-97D0-DDE491CEB72C}">
      <dgm:prSet/>
      <dgm:spPr/>
      <dgm:t>
        <a:bodyPr/>
        <a:lstStyle/>
        <a:p>
          <a:endParaRPr lang="zh-CN" altLang="en-US"/>
        </a:p>
      </dgm:t>
    </dgm:pt>
    <dgm:pt modelId="{FF131366-CA31-4B6D-905C-8D925DF31F29}">
      <dgm:prSet phldrT="[文本]"/>
      <dgm:spPr/>
      <dgm:t>
        <a:bodyPr/>
        <a:lstStyle/>
        <a:p>
          <a:r>
            <a:rPr lang="zh-CN" altLang="en-US" dirty="0" smtClean="0"/>
            <a:t>强化落实</a:t>
          </a:r>
          <a:endParaRPr lang="zh-CN" altLang="en-US" dirty="0"/>
        </a:p>
      </dgm:t>
    </dgm:pt>
    <dgm:pt modelId="{E8C9FD4A-D25D-4564-AA7F-DB27A70B792D}" type="parTrans" cxnId="{BA2BEFF3-DC3D-4301-AF4E-AC7055340D94}">
      <dgm:prSet/>
      <dgm:spPr/>
      <dgm:t>
        <a:bodyPr/>
        <a:lstStyle/>
        <a:p>
          <a:endParaRPr lang="zh-CN" altLang="en-US"/>
        </a:p>
      </dgm:t>
    </dgm:pt>
    <dgm:pt modelId="{A23AA125-94AB-4F85-9AD3-45848B0ECFD9}" type="sibTrans" cxnId="{BA2BEFF3-DC3D-4301-AF4E-AC7055340D94}">
      <dgm:prSet/>
      <dgm:spPr/>
      <dgm:t>
        <a:bodyPr/>
        <a:lstStyle/>
        <a:p>
          <a:endParaRPr lang="zh-CN" altLang="en-US"/>
        </a:p>
      </dgm:t>
    </dgm:pt>
    <dgm:pt modelId="{52276C50-FF2F-43E5-B069-662EB3486A08}" type="pres">
      <dgm:prSet presAssocID="{07C38016-6A63-4542-BBAE-0EAB946AADA5}" presName="compositeShape" presStyleCnt="0">
        <dgm:presLayoutVars>
          <dgm:chMax val="7"/>
          <dgm:dir/>
          <dgm:resizeHandles val="exact"/>
        </dgm:presLayoutVars>
      </dgm:prSet>
      <dgm:spPr/>
    </dgm:pt>
    <dgm:pt modelId="{C146C2A0-BEA7-4F75-927D-F017F26BDBE6}" type="pres">
      <dgm:prSet presAssocID="{07C38016-6A63-4542-BBAE-0EAB946AADA5}" presName="wedge1" presStyleLbl="node1" presStyleIdx="0" presStyleCnt="4"/>
      <dgm:spPr/>
      <dgm:t>
        <a:bodyPr/>
        <a:lstStyle/>
        <a:p>
          <a:endParaRPr lang="zh-CN" altLang="en-US"/>
        </a:p>
      </dgm:t>
    </dgm:pt>
    <dgm:pt modelId="{7CA0BA85-95F0-47C8-8596-87F99BA780DE}" type="pres">
      <dgm:prSet presAssocID="{07C38016-6A63-4542-BBAE-0EAB946AADA5}" presName="dummy1a" presStyleCnt="0"/>
      <dgm:spPr/>
    </dgm:pt>
    <dgm:pt modelId="{45178390-9321-462F-9ADD-66E409EEC75C}" type="pres">
      <dgm:prSet presAssocID="{07C38016-6A63-4542-BBAE-0EAB946AADA5}" presName="dummy1b" presStyleCnt="0"/>
      <dgm:spPr/>
    </dgm:pt>
    <dgm:pt modelId="{D52422CE-3AAB-4E32-85F3-F5A9AF4D697A}" type="pres">
      <dgm:prSet presAssocID="{07C38016-6A63-4542-BBAE-0EAB946AADA5}" presName="wedge1Tx" presStyleLbl="node1" presStyleIdx="0" presStyleCnt="4">
        <dgm:presLayoutVars>
          <dgm:chMax val="0"/>
          <dgm:chPref val="0"/>
          <dgm:bulletEnabled val="1"/>
        </dgm:presLayoutVars>
      </dgm:prSet>
      <dgm:spPr/>
      <dgm:t>
        <a:bodyPr/>
        <a:lstStyle/>
        <a:p>
          <a:endParaRPr lang="zh-CN" altLang="en-US"/>
        </a:p>
      </dgm:t>
    </dgm:pt>
    <dgm:pt modelId="{41FDC7DF-E39C-477B-A8FC-4D9666FC6E1B}" type="pres">
      <dgm:prSet presAssocID="{07C38016-6A63-4542-BBAE-0EAB946AADA5}" presName="wedge2" presStyleLbl="node1" presStyleIdx="1" presStyleCnt="4"/>
      <dgm:spPr/>
      <dgm:t>
        <a:bodyPr/>
        <a:lstStyle/>
        <a:p>
          <a:endParaRPr lang="zh-CN" altLang="en-US"/>
        </a:p>
      </dgm:t>
    </dgm:pt>
    <dgm:pt modelId="{32607526-9570-44DC-8258-6B9A64DFAD09}" type="pres">
      <dgm:prSet presAssocID="{07C38016-6A63-4542-BBAE-0EAB946AADA5}" presName="dummy2a" presStyleCnt="0"/>
      <dgm:spPr/>
    </dgm:pt>
    <dgm:pt modelId="{D0B0B7E4-8D13-413D-A896-07C71248535A}" type="pres">
      <dgm:prSet presAssocID="{07C38016-6A63-4542-BBAE-0EAB946AADA5}" presName="dummy2b" presStyleCnt="0"/>
      <dgm:spPr/>
    </dgm:pt>
    <dgm:pt modelId="{157D0BD2-07EE-4D17-9CCC-E710E5F9563E}" type="pres">
      <dgm:prSet presAssocID="{07C38016-6A63-4542-BBAE-0EAB946AADA5}" presName="wedge2Tx" presStyleLbl="node1" presStyleIdx="1" presStyleCnt="4">
        <dgm:presLayoutVars>
          <dgm:chMax val="0"/>
          <dgm:chPref val="0"/>
          <dgm:bulletEnabled val="1"/>
        </dgm:presLayoutVars>
      </dgm:prSet>
      <dgm:spPr/>
      <dgm:t>
        <a:bodyPr/>
        <a:lstStyle/>
        <a:p>
          <a:endParaRPr lang="zh-CN" altLang="en-US"/>
        </a:p>
      </dgm:t>
    </dgm:pt>
    <dgm:pt modelId="{0F28FDF2-330F-4348-B73D-7634B6E36611}" type="pres">
      <dgm:prSet presAssocID="{07C38016-6A63-4542-BBAE-0EAB946AADA5}" presName="wedge3" presStyleLbl="node1" presStyleIdx="2" presStyleCnt="4"/>
      <dgm:spPr/>
      <dgm:t>
        <a:bodyPr/>
        <a:lstStyle/>
        <a:p>
          <a:endParaRPr lang="zh-CN" altLang="en-US"/>
        </a:p>
      </dgm:t>
    </dgm:pt>
    <dgm:pt modelId="{503C6A7E-7C78-4F4E-BD3A-83B8CEA244C9}" type="pres">
      <dgm:prSet presAssocID="{07C38016-6A63-4542-BBAE-0EAB946AADA5}" presName="dummy3a" presStyleCnt="0"/>
      <dgm:spPr/>
    </dgm:pt>
    <dgm:pt modelId="{3589C2DA-4DAF-4149-938F-7CF2EA47DB8A}" type="pres">
      <dgm:prSet presAssocID="{07C38016-6A63-4542-BBAE-0EAB946AADA5}" presName="dummy3b" presStyleCnt="0"/>
      <dgm:spPr/>
    </dgm:pt>
    <dgm:pt modelId="{39E1A26B-7E70-49D7-970B-DD025662C9D2}" type="pres">
      <dgm:prSet presAssocID="{07C38016-6A63-4542-BBAE-0EAB946AADA5}" presName="wedge3Tx" presStyleLbl="node1" presStyleIdx="2" presStyleCnt="4">
        <dgm:presLayoutVars>
          <dgm:chMax val="0"/>
          <dgm:chPref val="0"/>
          <dgm:bulletEnabled val="1"/>
        </dgm:presLayoutVars>
      </dgm:prSet>
      <dgm:spPr/>
      <dgm:t>
        <a:bodyPr/>
        <a:lstStyle/>
        <a:p>
          <a:endParaRPr lang="zh-CN" altLang="en-US"/>
        </a:p>
      </dgm:t>
    </dgm:pt>
    <dgm:pt modelId="{61C6EEAB-5C1D-4738-A2BB-E849FCC6FE9B}" type="pres">
      <dgm:prSet presAssocID="{07C38016-6A63-4542-BBAE-0EAB946AADA5}" presName="wedge4" presStyleLbl="node1" presStyleIdx="3" presStyleCnt="4"/>
      <dgm:spPr/>
      <dgm:t>
        <a:bodyPr/>
        <a:lstStyle/>
        <a:p>
          <a:endParaRPr lang="zh-CN" altLang="en-US"/>
        </a:p>
      </dgm:t>
    </dgm:pt>
    <dgm:pt modelId="{82E3F748-1BD9-458B-8D9E-203936CB4687}" type="pres">
      <dgm:prSet presAssocID="{07C38016-6A63-4542-BBAE-0EAB946AADA5}" presName="dummy4a" presStyleCnt="0"/>
      <dgm:spPr/>
    </dgm:pt>
    <dgm:pt modelId="{93D00269-459B-48FC-A15D-EE684DEE2723}" type="pres">
      <dgm:prSet presAssocID="{07C38016-6A63-4542-BBAE-0EAB946AADA5}" presName="dummy4b" presStyleCnt="0"/>
      <dgm:spPr/>
    </dgm:pt>
    <dgm:pt modelId="{43D14BA9-E4D1-4FA8-8B18-F0056113A93D}" type="pres">
      <dgm:prSet presAssocID="{07C38016-6A63-4542-BBAE-0EAB946AADA5}" presName="wedge4Tx" presStyleLbl="node1" presStyleIdx="3" presStyleCnt="4">
        <dgm:presLayoutVars>
          <dgm:chMax val="0"/>
          <dgm:chPref val="0"/>
          <dgm:bulletEnabled val="1"/>
        </dgm:presLayoutVars>
      </dgm:prSet>
      <dgm:spPr/>
      <dgm:t>
        <a:bodyPr/>
        <a:lstStyle/>
        <a:p>
          <a:endParaRPr lang="zh-CN" altLang="en-US"/>
        </a:p>
      </dgm:t>
    </dgm:pt>
    <dgm:pt modelId="{3BF79CFC-C408-4667-BFA9-A5685EA4346E}" type="pres">
      <dgm:prSet presAssocID="{1EC481D7-1A3D-426F-BE3C-A7F31E903477}" presName="arrowWedge1" presStyleLbl="fgSibTrans2D1" presStyleIdx="0" presStyleCnt="4"/>
      <dgm:spPr/>
    </dgm:pt>
    <dgm:pt modelId="{F4956DD2-009F-40B4-82F5-4E5203CFA483}" type="pres">
      <dgm:prSet presAssocID="{23FE525B-0F66-446D-B514-FBCAC52AE7E0}" presName="arrowWedge2" presStyleLbl="fgSibTrans2D1" presStyleIdx="1" presStyleCnt="4" custLinFactNeighborX="-680" custLinFactNeighborY="1596"/>
      <dgm:spPr/>
    </dgm:pt>
    <dgm:pt modelId="{5D9D9757-EF40-44E4-A655-956C3CC50535}" type="pres">
      <dgm:prSet presAssocID="{7ADEA5D2-E90D-4E9F-8F5C-E9202F4F7A79}" presName="arrowWedge3" presStyleLbl="fgSibTrans2D1" presStyleIdx="2" presStyleCnt="4"/>
      <dgm:spPr/>
    </dgm:pt>
    <dgm:pt modelId="{89949D5C-30D2-4588-8434-E72F6E07F41B}" type="pres">
      <dgm:prSet presAssocID="{A23AA125-94AB-4F85-9AD3-45848B0ECFD9}" presName="arrowWedge4" presStyleLbl="fgSibTrans2D1" presStyleIdx="3" presStyleCnt="4"/>
      <dgm:spPr/>
    </dgm:pt>
  </dgm:ptLst>
  <dgm:cxnLst>
    <dgm:cxn modelId="{9ED5EC70-E017-4F0B-9868-45A4649EB820}" srcId="{07C38016-6A63-4542-BBAE-0EAB946AADA5}" destId="{38315FC5-9F59-4BC0-82BC-209BAA007352}" srcOrd="0" destOrd="0" parTransId="{F9A758FB-CC63-43E7-B06D-B69C2DD5C112}" sibTransId="{1EC481D7-1A3D-426F-BE3C-A7F31E903477}"/>
    <dgm:cxn modelId="{8E2A8A2D-139F-4431-B324-9793E027A4A5}" type="presOf" srcId="{FF131366-CA31-4B6D-905C-8D925DF31F29}" destId="{43D14BA9-E4D1-4FA8-8B18-F0056113A93D}" srcOrd="1" destOrd="0" presId="urn:microsoft.com/office/officeart/2005/8/layout/cycle8#1"/>
    <dgm:cxn modelId="{1185EFDB-A6E3-47FB-853A-95DAC2D74690}" type="presOf" srcId="{38315FC5-9F59-4BC0-82BC-209BAA007352}" destId="{D52422CE-3AAB-4E32-85F3-F5A9AF4D697A}" srcOrd="1" destOrd="0" presId="urn:microsoft.com/office/officeart/2005/8/layout/cycle8#1"/>
    <dgm:cxn modelId="{47099976-1CA1-4E5C-A200-4EC83CD651A8}" type="presOf" srcId="{C4946394-0F26-415A-BFA1-1CBBD9C362BF}" destId="{39E1A26B-7E70-49D7-970B-DD025662C9D2}" srcOrd="1" destOrd="0" presId="urn:microsoft.com/office/officeart/2005/8/layout/cycle8#1"/>
    <dgm:cxn modelId="{F2A3B8F7-842A-4948-8F4E-33DE4DCE763C}" type="presOf" srcId="{FF131366-CA31-4B6D-905C-8D925DF31F29}" destId="{61C6EEAB-5C1D-4738-A2BB-E849FCC6FE9B}" srcOrd="0" destOrd="0" presId="urn:microsoft.com/office/officeart/2005/8/layout/cycle8#1"/>
    <dgm:cxn modelId="{26219F4C-038D-4F49-A769-0735F9C7547F}" type="presOf" srcId="{C3620CDF-FBC9-4B2D-9383-5CFAE3CFD3FC}" destId="{157D0BD2-07EE-4D17-9CCC-E710E5F9563E}" srcOrd="1" destOrd="0" presId="urn:microsoft.com/office/officeart/2005/8/layout/cycle8#1"/>
    <dgm:cxn modelId="{2D1D06BF-D09F-4F57-8D0F-7C79CE1C15F7}" srcId="{07C38016-6A63-4542-BBAE-0EAB946AADA5}" destId="{C3620CDF-FBC9-4B2D-9383-5CFAE3CFD3FC}" srcOrd="1" destOrd="0" parTransId="{698D91D2-76BC-4F10-A782-4CCFD42ED4E4}" sibTransId="{23FE525B-0F66-446D-B514-FBCAC52AE7E0}"/>
    <dgm:cxn modelId="{F59DCBAB-D8EE-4A1D-9259-24235A3FAF9F}" type="presOf" srcId="{07C38016-6A63-4542-BBAE-0EAB946AADA5}" destId="{52276C50-FF2F-43E5-B069-662EB3486A08}" srcOrd="0" destOrd="0" presId="urn:microsoft.com/office/officeart/2005/8/layout/cycle8#1"/>
    <dgm:cxn modelId="{213D9FBF-E5C0-4F79-97D0-DDE491CEB72C}" srcId="{07C38016-6A63-4542-BBAE-0EAB946AADA5}" destId="{C4946394-0F26-415A-BFA1-1CBBD9C362BF}" srcOrd="2" destOrd="0" parTransId="{29C2FD12-39E0-42A3-A1C0-E0F8FA599EE0}" sibTransId="{7ADEA5D2-E90D-4E9F-8F5C-E9202F4F7A79}"/>
    <dgm:cxn modelId="{3AEDC6C8-8846-4540-9D59-DF5022836DB1}" type="presOf" srcId="{38315FC5-9F59-4BC0-82BC-209BAA007352}" destId="{C146C2A0-BEA7-4F75-927D-F017F26BDBE6}" srcOrd="0" destOrd="0" presId="urn:microsoft.com/office/officeart/2005/8/layout/cycle8#1"/>
    <dgm:cxn modelId="{AF2D1CEB-3F9A-419E-948B-F49CD8043A35}" type="presOf" srcId="{C3620CDF-FBC9-4B2D-9383-5CFAE3CFD3FC}" destId="{41FDC7DF-E39C-477B-A8FC-4D9666FC6E1B}" srcOrd="0" destOrd="0" presId="urn:microsoft.com/office/officeart/2005/8/layout/cycle8#1"/>
    <dgm:cxn modelId="{3692DAEC-B625-41EA-8A01-B2BDAFDFC525}" type="presOf" srcId="{C4946394-0F26-415A-BFA1-1CBBD9C362BF}" destId="{0F28FDF2-330F-4348-B73D-7634B6E36611}" srcOrd="0" destOrd="0" presId="urn:microsoft.com/office/officeart/2005/8/layout/cycle8#1"/>
    <dgm:cxn modelId="{BA2BEFF3-DC3D-4301-AF4E-AC7055340D94}" srcId="{07C38016-6A63-4542-BBAE-0EAB946AADA5}" destId="{FF131366-CA31-4B6D-905C-8D925DF31F29}" srcOrd="3" destOrd="0" parTransId="{E8C9FD4A-D25D-4564-AA7F-DB27A70B792D}" sibTransId="{A23AA125-94AB-4F85-9AD3-45848B0ECFD9}"/>
    <dgm:cxn modelId="{D0805379-3410-413C-8351-17C45B0B8DD1}" type="presParOf" srcId="{52276C50-FF2F-43E5-B069-662EB3486A08}" destId="{C146C2A0-BEA7-4F75-927D-F017F26BDBE6}" srcOrd="0" destOrd="0" presId="urn:microsoft.com/office/officeart/2005/8/layout/cycle8#1"/>
    <dgm:cxn modelId="{1EFBD178-2F7D-423A-B7E0-AA7A87C6F131}" type="presParOf" srcId="{52276C50-FF2F-43E5-B069-662EB3486A08}" destId="{7CA0BA85-95F0-47C8-8596-87F99BA780DE}" srcOrd="1" destOrd="0" presId="urn:microsoft.com/office/officeart/2005/8/layout/cycle8#1"/>
    <dgm:cxn modelId="{603E6A1D-F838-4E47-97C8-266EA46FDA3B}" type="presParOf" srcId="{52276C50-FF2F-43E5-B069-662EB3486A08}" destId="{45178390-9321-462F-9ADD-66E409EEC75C}" srcOrd="2" destOrd="0" presId="urn:microsoft.com/office/officeart/2005/8/layout/cycle8#1"/>
    <dgm:cxn modelId="{AC61EFCD-26CA-49A0-B6A2-ACA6F60002DD}" type="presParOf" srcId="{52276C50-FF2F-43E5-B069-662EB3486A08}" destId="{D52422CE-3AAB-4E32-85F3-F5A9AF4D697A}" srcOrd="3" destOrd="0" presId="urn:microsoft.com/office/officeart/2005/8/layout/cycle8#1"/>
    <dgm:cxn modelId="{D508C8E7-41D4-4523-A71B-B976AFA4F7D6}" type="presParOf" srcId="{52276C50-FF2F-43E5-B069-662EB3486A08}" destId="{41FDC7DF-E39C-477B-A8FC-4D9666FC6E1B}" srcOrd="4" destOrd="0" presId="urn:microsoft.com/office/officeart/2005/8/layout/cycle8#1"/>
    <dgm:cxn modelId="{C127C9D0-083B-47E0-8BAD-4DFE1BF39D2A}" type="presParOf" srcId="{52276C50-FF2F-43E5-B069-662EB3486A08}" destId="{32607526-9570-44DC-8258-6B9A64DFAD09}" srcOrd="5" destOrd="0" presId="urn:microsoft.com/office/officeart/2005/8/layout/cycle8#1"/>
    <dgm:cxn modelId="{EA928AD1-D43F-4348-B0BC-1453CD751CA0}" type="presParOf" srcId="{52276C50-FF2F-43E5-B069-662EB3486A08}" destId="{D0B0B7E4-8D13-413D-A896-07C71248535A}" srcOrd="6" destOrd="0" presId="urn:microsoft.com/office/officeart/2005/8/layout/cycle8#1"/>
    <dgm:cxn modelId="{F68CF319-39C3-4C6C-B834-1302642286AF}" type="presParOf" srcId="{52276C50-FF2F-43E5-B069-662EB3486A08}" destId="{157D0BD2-07EE-4D17-9CCC-E710E5F9563E}" srcOrd="7" destOrd="0" presId="urn:microsoft.com/office/officeart/2005/8/layout/cycle8#1"/>
    <dgm:cxn modelId="{F966CCC2-EBE7-4DB9-9C38-3D29EE07BAED}" type="presParOf" srcId="{52276C50-FF2F-43E5-B069-662EB3486A08}" destId="{0F28FDF2-330F-4348-B73D-7634B6E36611}" srcOrd="8" destOrd="0" presId="urn:microsoft.com/office/officeart/2005/8/layout/cycle8#1"/>
    <dgm:cxn modelId="{0004D6CC-5379-48F7-8F47-5969437A96FE}" type="presParOf" srcId="{52276C50-FF2F-43E5-B069-662EB3486A08}" destId="{503C6A7E-7C78-4F4E-BD3A-83B8CEA244C9}" srcOrd="9" destOrd="0" presId="urn:microsoft.com/office/officeart/2005/8/layout/cycle8#1"/>
    <dgm:cxn modelId="{9A3F45F7-0088-4002-993E-7755BFAD3CAC}" type="presParOf" srcId="{52276C50-FF2F-43E5-B069-662EB3486A08}" destId="{3589C2DA-4DAF-4149-938F-7CF2EA47DB8A}" srcOrd="10" destOrd="0" presId="urn:microsoft.com/office/officeart/2005/8/layout/cycle8#1"/>
    <dgm:cxn modelId="{827D4110-8465-4235-946C-D05055BA8AA6}" type="presParOf" srcId="{52276C50-FF2F-43E5-B069-662EB3486A08}" destId="{39E1A26B-7E70-49D7-970B-DD025662C9D2}" srcOrd="11" destOrd="0" presId="urn:microsoft.com/office/officeart/2005/8/layout/cycle8#1"/>
    <dgm:cxn modelId="{2392E614-E569-4FF9-87CF-96C8BE67DB54}" type="presParOf" srcId="{52276C50-FF2F-43E5-B069-662EB3486A08}" destId="{61C6EEAB-5C1D-4738-A2BB-E849FCC6FE9B}" srcOrd="12" destOrd="0" presId="urn:microsoft.com/office/officeart/2005/8/layout/cycle8#1"/>
    <dgm:cxn modelId="{DC9BF447-22DB-442C-B4A3-B0042F758D9A}" type="presParOf" srcId="{52276C50-FF2F-43E5-B069-662EB3486A08}" destId="{82E3F748-1BD9-458B-8D9E-203936CB4687}" srcOrd="13" destOrd="0" presId="urn:microsoft.com/office/officeart/2005/8/layout/cycle8#1"/>
    <dgm:cxn modelId="{FDEB0819-4657-448E-883A-D808C1E61DBD}" type="presParOf" srcId="{52276C50-FF2F-43E5-B069-662EB3486A08}" destId="{93D00269-459B-48FC-A15D-EE684DEE2723}" srcOrd="14" destOrd="0" presId="urn:microsoft.com/office/officeart/2005/8/layout/cycle8#1"/>
    <dgm:cxn modelId="{44CBBA94-DEE4-413D-AF3A-C193D3DF7E69}" type="presParOf" srcId="{52276C50-FF2F-43E5-B069-662EB3486A08}" destId="{43D14BA9-E4D1-4FA8-8B18-F0056113A93D}" srcOrd="15" destOrd="0" presId="urn:microsoft.com/office/officeart/2005/8/layout/cycle8#1"/>
    <dgm:cxn modelId="{44D742AD-BE12-4183-9628-C44F03D97575}" type="presParOf" srcId="{52276C50-FF2F-43E5-B069-662EB3486A08}" destId="{3BF79CFC-C408-4667-BFA9-A5685EA4346E}" srcOrd="16" destOrd="0" presId="urn:microsoft.com/office/officeart/2005/8/layout/cycle8#1"/>
    <dgm:cxn modelId="{B6FBB677-025A-45C2-9DD7-84E455ABBF0B}" type="presParOf" srcId="{52276C50-FF2F-43E5-B069-662EB3486A08}" destId="{F4956DD2-009F-40B4-82F5-4E5203CFA483}" srcOrd="17" destOrd="0" presId="urn:microsoft.com/office/officeart/2005/8/layout/cycle8#1"/>
    <dgm:cxn modelId="{0A5F7E44-A13B-4467-A1DF-D21744468882}" type="presParOf" srcId="{52276C50-FF2F-43E5-B069-662EB3486A08}" destId="{5D9D9757-EF40-44E4-A655-956C3CC50535}" srcOrd="18" destOrd="0" presId="urn:microsoft.com/office/officeart/2005/8/layout/cycle8#1"/>
    <dgm:cxn modelId="{2B38F16C-39EF-46B9-AC8E-B14ADA329614}" type="presParOf" srcId="{52276C50-FF2F-43E5-B069-662EB3486A08}" destId="{89949D5C-30D2-4588-8434-E72F6E07F41B}" srcOrd="19" destOrd="0" presId="urn:microsoft.com/office/officeart/2005/8/layout/cycle8#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D4D015-B108-4017-8388-20474E5BC6D3}" type="doc">
      <dgm:prSet loTypeId="urn:microsoft.com/office/officeart/2005/8/layout/radial4#1" loCatId="relationship" qsTypeId="urn:microsoft.com/office/officeart/2005/8/quickstyle/simple1#2" qsCatId="simple" csTypeId="urn:microsoft.com/office/officeart/2005/8/colors/colorful5#1" csCatId="colorful" phldr="1"/>
      <dgm:spPr/>
      <dgm:t>
        <a:bodyPr/>
        <a:lstStyle/>
        <a:p>
          <a:endParaRPr lang="zh-CN" altLang="en-US"/>
        </a:p>
      </dgm:t>
    </dgm:pt>
    <dgm:pt modelId="{602D996B-72C8-42A7-BF8D-837049EE3F4C}">
      <dgm:prSet phldrT="[文本]"/>
      <dgm:spPr>
        <a:solidFill>
          <a:schemeClr val="tx1">
            <a:lumMod val="95000"/>
            <a:lumOff val="5000"/>
          </a:schemeClr>
        </a:solidFill>
      </dgm:spPr>
      <dgm:t>
        <a:bodyPr/>
        <a:lstStyle/>
        <a:p>
          <a:r>
            <a:rPr lang="zh-CN" altLang="en-US" dirty="0" smtClean="0">
              <a:latin typeface="微软雅黑" panose="020B0503020204020204" pitchFamily="34" charset="-122"/>
              <a:ea typeface="微软雅黑" panose="020B0503020204020204" pitchFamily="34" charset="-122"/>
            </a:rPr>
            <a:t>安全员必备的素质</a:t>
          </a:r>
          <a:endParaRPr lang="zh-CN" altLang="en-US" dirty="0">
            <a:latin typeface="微软雅黑" panose="020B0503020204020204" pitchFamily="34" charset="-122"/>
            <a:ea typeface="微软雅黑" panose="020B0503020204020204" pitchFamily="34" charset="-122"/>
          </a:endParaRPr>
        </a:p>
      </dgm:t>
    </dgm:pt>
    <dgm:pt modelId="{9CC10286-B96D-455F-81EF-03D6CE542951}" type="parTrans" cxnId="{B2927C48-3F88-401C-BD3A-DCC28BBC501F}">
      <dgm:prSet/>
      <dgm:spPr/>
      <dgm:t>
        <a:bodyPr/>
        <a:lstStyle/>
        <a:p>
          <a:endParaRPr lang="zh-CN" altLang="en-US"/>
        </a:p>
      </dgm:t>
    </dgm:pt>
    <dgm:pt modelId="{59A871B4-F690-4C4A-999A-95FA7D594AE4}" type="sibTrans" cxnId="{B2927C48-3F88-401C-BD3A-DCC28BBC501F}">
      <dgm:prSet/>
      <dgm:spPr/>
      <dgm:t>
        <a:bodyPr/>
        <a:lstStyle/>
        <a:p>
          <a:endParaRPr lang="zh-CN" altLang="en-US"/>
        </a:p>
      </dgm:t>
    </dgm:pt>
    <dgm:pt modelId="{22561D1F-ED72-4274-BD5C-6CF16D50C486}">
      <dgm:prSet phldrT="[文本]"/>
      <dgm:spPr>
        <a:solidFill>
          <a:srgbClr val="C00000"/>
        </a:solidFill>
      </dgm:spPr>
      <dgm:t>
        <a:bodyPr/>
        <a:lstStyle/>
        <a:p>
          <a:r>
            <a:rPr lang="zh-CN" altLang="en-US" dirty="0" smtClean="0">
              <a:latin typeface="微软雅黑" panose="020B0503020204020204" pitchFamily="34" charset="-122"/>
              <a:ea typeface="微软雅黑" panose="020B0503020204020204" pitchFamily="34" charset="-122"/>
            </a:rPr>
            <a:t>良好的身体素质</a:t>
          </a:r>
          <a:endParaRPr lang="zh-CN" altLang="en-US" dirty="0">
            <a:latin typeface="微软雅黑" panose="020B0503020204020204" pitchFamily="34" charset="-122"/>
            <a:ea typeface="微软雅黑" panose="020B0503020204020204" pitchFamily="34" charset="-122"/>
          </a:endParaRPr>
        </a:p>
      </dgm:t>
    </dgm:pt>
    <dgm:pt modelId="{F85561A2-D631-485B-9FF1-7ECFB354D520}" type="parTrans" cxnId="{6D54677B-1282-4274-8B1E-B60BD2F2A1C2}">
      <dgm:prSet/>
      <dgm:spPr>
        <a:solidFill>
          <a:srgbClr val="C00000"/>
        </a:solidFill>
      </dgm:spPr>
      <dgm:t>
        <a:bodyPr/>
        <a:lstStyle/>
        <a:p>
          <a:endParaRPr lang="zh-CN" altLang="en-US"/>
        </a:p>
      </dgm:t>
    </dgm:pt>
    <dgm:pt modelId="{12267A55-68CC-4A45-ACD0-C25471A47517}" type="sibTrans" cxnId="{6D54677B-1282-4274-8B1E-B60BD2F2A1C2}">
      <dgm:prSet/>
      <dgm:spPr/>
      <dgm:t>
        <a:bodyPr/>
        <a:lstStyle/>
        <a:p>
          <a:endParaRPr lang="zh-CN" altLang="en-US"/>
        </a:p>
      </dgm:t>
    </dgm:pt>
    <dgm:pt modelId="{3FC7D49C-BED8-43D1-89A8-B9FED78378F7}">
      <dgm:prSet phldrT="[文本]"/>
      <dgm:spPr>
        <a:solidFill>
          <a:srgbClr val="C00000"/>
        </a:solidFill>
      </dgm:spPr>
      <dgm:t>
        <a:bodyPr/>
        <a:lstStyle/>
        <a:p>
          <a:r>
            <a:rPr lang="zh-CN" altLang="en-US" dirty="0" smtClean="0">
              <a:latin typeface="微软雅黑" panose="020B0503020204020204" pitchFamily="34" charset="-122"/>
              <a:ea typeface="微软雅黑" panose="020B0503020204020204" pitchFamily="34" charset="-122"/>
            </a:rPr>
            <a:t>较强的学习能力</a:t>
          </a:r>
          <a:endParaRPr lang="zh-CN" altLang="en-US" dirty="0">
            <a:latin typeface="微软雅黑" panose="020B0503020204020204" pitchFamily="34" charset="-122"/>
            <a:ea typeface="微软雅黑" panose="020B0503020204020204" pitchFamily="34" charset="-122"/>
          </a:endParaRPr>
        </a:p>
      </dgm:t>
    </dgm:pt>
    <dgm:pt modelId="{7290F946-FA83-4CBC-AC9E-E8082A2826DB}" type="parTrans" cxnId="{D0E41434-4586-4F8C-A5FD-BAEC67568B80}">
      <dgm:prSet/>
      <dgm:spPr>
        <a:solidFill>
          <a:srgbClr val="C00000"/>
        </a:solidFill>
      </dgm:spPr>
      <dgm:t>
        <a:bodyPr/>
        <a:lstStyle/>
        <a:p>
          <a:endParaRPr lang="zh-CN" altLang="en-US"/>
        </a:p>
      </dgm:t>
    </dgm:pt>
    <dgm:pt modelId="{8A8DA62C-6CED-41CF-AD92-D6A1556DD430}" type="sibTrans" cxnId="{D0E41434-4586-4F8C-A5FD-BAEC67568B80}">
      <dgm:prSet/>
      <dgm:spPr/>
      <dgm:t>
        <a:bodyPr/>
        <a:lstStyle/>
        <a:p>
          <a:endParaRPr lang="zh-CN" altLang="en-US"/>
        </a:p>
      </dgm:t>
    </dgm:pt>
    <dgm:pt modelId="{5EFF3D88-666C-4170-A951-7099286A5271}">
      <dgm:prSet phldrT="[文本]"/>
      <dgm:spPr>
        <a:solidFill>
          <a:srgbClr val="C00000"/>
        </a:solidFill>
      </dgm:spPr>
      <dgm:t>
        <a:bodyPr/>
        <a:lstStyle/>
        <a:p>
          <a:r>
            <a:rPr lang="zh-CN" altLang="en-US" dirty="0" smtClean="0">
              <a:latin typeface="微软雅黑" panose="020B0503020204020204" pitchFamily="34" charset="-122"/>
              <a:ea typeface="微软雅黑" panose="020B0503020204020204" pitchFamily="34" charset="-122"/>
            </a:rPr>
            <a:t>高尚的职业道德</a:t>
          </a:r>
          <a:endParaRPr lang="zh-CN" altLang="en-US" dirty="0">
            <a:latin typeface="微软雅黑" panose="020B0503020204020204" pitchFamily="34" charset="-122"/>
            <a:ea typeface="微软雅黑" panose="020B0503020204020204" pitchFamily="34" charset="-122"/>
          </a:endParaRPr>
        </a:p>
      </dgm:t>
    </dgm:pt>
    <dgm:pt modelId="{BDA06E13-9DC6-4572-BA71-835D9E9D18B0}" type="parTrans" cxnId="{E2A42791-234B-4661-BCF0-92155236832C}">
      <dgm:prSet/>
      <dgm:spPr>
        <a:solidFill>
          <a:srgbClr val="C00000"/>
        </a:solidFill>
      </dgm:spPr>
      <dgm:t>
        <a:bodyPr/>
        <a:lstStyle/>
        <a:p>
          <a:endParaRPr lang="zh-CN" altLang="en-US"/>
        </a:p>
      </dgm:t>
    </dgm:pt>
    <dgm:pt modelId="{AA89F1D2-0484-43F7-9A86-B969FE4E27C4}" type="sibTrans" cxnId="{E2A42791-234B-4661-BCF0-92155236832C}">
      <dgm:prSet/>
      <dgm:spPr/>
      <dgm:t>
        <a:bodyPr/>
        <a:lstStyle/>
        <a:p>
          <a:endParaRPr lang="zh-CN" altLang="en-US"/>
        </a:p>
      </dgm:t>
    </dgm:pt>
    <dgm:pt modelId="{D94D13A5-2A38-42A4-9528-28435E281EF7}">
      <dgm:prSet phldrT="[文本]"/>
      <dgm:spPr>
        <a:solidFill>
          <a:srgbClr val="C00000"/>
        </a:solidFill>
      </dgm:spPr>
      <dgm:t>
        <a:bodyPr/>
        <a:lstStyle/>
        <a:p>
          <a:r>
            <a:rPr lang="zh-CN" altLang="en-US" dirty="0" smtClean="0">
              <a:latin typeface="微软雅黑" panose="020B0503020204020204" pitchFamily="34" charset="-122"/>
              <a:ea typeface="微软雅黑" panose="020B0503020204020204" pitchFamily="34" charset="-122"/>
            </a:rPr>
            <a:t>敬业负责的精神</a:t>
          </a:r>
          <a:endParaRPr lang="zh-CN" altLang="en-US" dirty="0">
            <a:latin typeface="微软雅黑" panose="020B0503020204020204" pitchFamily="34" charset="-122"/>
            <a:ea typeface="微软雅黑" panose="020B0503020204020204" pitchFamily="34" charset="-122"/>
          </a:endParaRPr>
        </a:p>
      </dgm:t>
    </dgm:pt>
    <dgm:pt modelId="{EA6BA483-B950-4C5E-99D7-128E56D38124}" type="parTrans" cxnId="{AC32B21D-0250-4D29-9DCF-2479C78191A0}">
      <dgm:prSet/>
      <dgm:spPr>
        <a:solidFill>
          <a:srgbClr val="C00000"/>
        </a:solidFill>
      </dgm:spPr>
      <dgm:t>
        <a:bodyPr/>
        <a:lstStyle/>
        <a:p>
          <a:endParaRPr lang="zh-CN" altLang="en-US"/>
        </a:p>
      </dgm:t>
    </dgm:pt>
    <dgm:pt modelId="{CA6549AF-B44C-4ADD-B8F7-869D5373294E}" type="sibTrans" cxnId="{AC32B21D-0250-4D29-9DCF-2479C78191A0}">
      <dgm:prSet/>
      <dgm:spPr/>
      <dgm:t>
        <a:bodyPr/>
        <a:lstStyle/>
        <a:p>
          <a:endParaRPr lang="zh-CN" altLang="en-US"/>
        </a:p>
      </dgm:t>
    </dgm:pt>
    <dgm:pt modelId="{A024EC2B-23D1-4E6A-AAC5-A5973DA5F84F}">
      <dgm:prSet phldrT="[文本]"/>
      <dgm:spPr>
        <a:solidFill>
          <a:srgbClr val="C00000"/>
        </a:solidFill>
      </dgm:spPr>
      <dgm:t>
        <a:bodyPr/>
        <a:lstStyle/>
        <a:p>
          <a:r>
            <a:rPr lang="zh-CN" altLang="en-US" dirty="0" smtClean="0">
              <a:latin typeface="微软雅黑" panose="020B0503020204020204" pitchFamily="34" charset="-122"/>
              <a:ea typeface="微软雅黑" panose="020B0503020204020204" pitchFamily="34" charset="-122"/>
            </a:rPr>
            <a:t>良好的心理素质</a:t>
          </a:r>
          <a:endParaRPr lang="zh-CN" altLang="en-US" dirty="0">
            <a:latin typeface="微软雅黑" panose="020B0503020204020204" pitchFamily="34" charset="-122"/>
            <a:ea typeface="微软雅黑" panose="020B0503020204020204" pitchFamily="34" charset="-122"/>
          </a:endParaRPr>
        </a:p>
      </dgm:t>
    </dgm:pt>
    <dgm:pt modelId="{6C18B4B9-C605-44AC-B087-328F61A1264C}" type="parTrans" cxnId="{B5398737-2B24-426D-83EC-6A55D690EBC6}">
      <dgm:prSet/>
      <dgm:spPr>
        <a:solidFill>
          <a:srgbClr val="C00000"/>
        </a:solidFill>
      </dgm:spPr>
      <dgm:t>
        <a:bodyPr/>
        <a:lstStyle/>
        <a:p>
          <a:endParaRPr lang="zh-CN" altLang="en-US"/>
        </a:p>
      </dgm:t>
    </dgm:pt>
    <dgm:pt modelId="{84D734AD-8839-4B1E-B3CC-3E43FE35FF15}" type="sibTrans" cxnId="{B5398737-2B24-426D-83EC-6A55D690EBC6}">
      <dgm:prSet/>
      <dgm:spPr/>
      <dgm:t>
        <a:bodyPr/>
        <a:lstStyle/>
        <a:p>
          <a:endParaRPr lang="zh-CN" altLang="en-US"/>
        </a:p>
      </dgm:t>
    </dgm:pt>
    <dgm:pt modelId="{C5B7D80B-C4C7-41BA-B181-EF10FD4E234A}">
      <dgm:prSet phldrT="[文本]"/>
      <dgm:spPr>
        <a:solidFill>
          <a:srgbClr val="C00000"/>
        </a:solidFill>
      </dgm:spPr>
      <dgm:t>
        <a:bodyPr/>
        <a:lstStyle/>
        <a:p>
          <a:r>
            <a:rPr lang="zh-CN" altLang="en-US" dirty="0" smtClean="0">
              <a:latin typeface="微软雅黑" panose="020B0503020204020204" pitchFamily="34" charset="-122"/>
              <a:ea typeface="微软雅黑" panose="020B0503020204020204" pitchFamily="34" charset="-122"/>
            </a:rPr>
            <a:t>化解矛盾的能力</a:t>
          </a:r>
          <a:endParaRPr lang="zh-CN" altLang="en-US" dirty="0">
            <a:latin typeface="微软雅黑" panose="020B0503020204020204" pitchFamily="34" charset="-122"/>
            <a:ea typeface="微软雅黑" panose="020B0503020204020204" pitchFamily="34" charset="-122"/>
          </a:endParaRPr>
        </a:p>
      </dgm:t>
    </dgm:pt>
    <dgm:pt modelId="{B81EC730-B944-44D1-97F0-954EC5EE9169}" type="parTrans" cxnId="{FF7ECC0A-EC25-427B-9B7C-6427724A5B18}">
      <dgm:prSet/>
      <dgm:spPr>
        <a:solidFill>
          <a:srgbClr val="C00000"/>
        </a:solidFill>
      </dgm:spPr>
      <dgm:t>
        <a:bodyPr/>
        <a:lstStyle/>
        <a:p>
          <a:endParaRPr lang="zh-CN" altLang="en-US"/>
        </a:p>
      </dgm:t>
    </dgm:pt>
    <dgm:pt modelId="{324E5407-2C8B-44D5-A74E-CA9ACE876B1A}" type="sibTrans" cxnId="{FF7ECC0A-EC25-427B-9B7C-6427724A5B18}">
      <dgm:prSet/>
      <dgm:spPr/>
      <dgm:t>
        <a:bodyPr/>
        <a:lstStyle/>
        <a:p>
          <a:endParaRPr lang="zh-CN" altLang="en-US"/>
        </a:p>
      </dgm:t>
    </dgm:pt>
    <dgm:pt modelId="{2D69C72F-4C81-4D77-98B5-2BAAA9819A8B}" type="pres">
      <dgm:prSet presAssocID="{8CD4D015-B108-4017-8388-20474E5BC6D3}" presName="cycle" presStyleCnt="0">
        <dgm:presLayoutVars>
          <dgm:chMax val="1"/>
          <dgm:dir/>
          <dgm:animLvl val="ctr"/>
          <dgm:resizeHandles val="exact"/>
        </dgm:presLayoutVars>
      </dgm:prSet>
      <dgm:spPr/>
      <dgm:t>
        <a:bodyPr/>
        <a:lstStyle/>
        <a:p>
          <a:endParaRPr lang="zh-CN" altLang="en-US"/>
        </a:p>
      </dgm:t>
    </dgm:pt>
    <dgm:pt modelId="{DAE265E4-F859-461D-B87D-4C4F2165780D}" type="pres">
      <dgm:prSet presAssocID="{602D996B-72C8-42A7-BF8D-837049EE3F4C}" presName="centerShape" presStyleLbl="node0" presStyleIdx="0" presStyleCnt="1"/>
      <dgm:spPr/>
      <dgm:t>
        <a:bodyPr/>
        <a:lstStyle/>
        <a:p>
          <a:endParaRPr lang="zh-CN" altLang="en-US"/>
        </a:p>
      </dgm:t>
    </dgm:pt>
    <dgm:pt modelId="{692026DD-4ABE-487B-A6CD-DFB5190CA406}" type="pres">
      <dgm:prSet presAssocID="{F85561A2-D631-485B-9FF1-7ECFB354D520}" presName="parTrans" presStyleLbl="bgSibTrans2D1" presStyleIdx="0" presStyleCnt="6"/>
      <dgm:spPr/>
      <dgm:t>
        <a:bodyPr/>
        <a:lstStyle/>
        <a:p>
          <a:endParaRPr lang="zh-CN" altLang="en-US"/>
        </a:p>
      </dgm:t>
    </dgm:pt>
    <dgm:pt modelId="{047559CA-2CC3-4928-90CD-3A2B0DD142BB}" type="pres">
      <dgm:prSet presAssocID="{22561D1F-ED72-4274-BD5C-6CF16D50C486}" presName="node" presStyleLbl="node1" presStyleIdx="0" presStyleCnt="6">
        <dgm:presLayoutVars>
          <dgm:bulletEnabled val="1"/>
        </dgm:presLayoutVars>
      </dgm:prSet>
      <dgm:spPr/>
      <dgm:t>
        <a:bodyPr/>
        <a:lstStyle/>
        <a:p>
          <a:endParaRPr lang="zh-CN" altLang="en-US"/>
        </a:p>
      </dgm:t>
    </dgm:pt>
    <dgm:pt modelId="{1C473C76-E3F5-4F2C-B14C-50B9239DBB2E}" type="pres">
      <dgm:prSet presAssocID="{7290F946-FA83-4CBC-AC9E-E8082A2826DB}" presName="parTrans" presStyleLbl="bgSibTrans2D1" presStyleIdx="1" presStyleCnt="6"/>
      <dgm:spPr/>
      <dgm:t>
        <a:bodyPr/>
        <a:lstStyle/>
        <a:p>
          <a:endParaRPr lang="zh-CN" altLang="en-US"/>
        </a:p>
      </dgm:t>
    </dgm:pt>
    <dgm:pt modelId="{040FE460-E386-4832-80B3-1F7790B347AE}" type="pres">
      <dgm:prSet presAssocID="{3FC7D49C-BED8-43D1-89A8-B9FED78378F7}" presName="node" presStyleLbl="node1" presStyleIdx="1" presStyleCnt="6" custScaleY="83397" custRadScaleRad="101933" custRadScaleInc="-3471">
        <dgm:presLayoutVars>
          <dgm:bulletEnabled val="1"/>
        </dgm:presLayoutVars>
      </dgm:prSet>
      <dgm:spPr/>
      <dgm:t>
        <a:bodyPr/>
        <a:lstStyle/>
        <a:p>
          <a:endParaRPr lang="zh-CN" altLang="en-US"/>
        </a:p>
      </dgm:t>
    </dgm:pt>
    <dgm:pt modelId="{5EB03C86-63A6-45F1-8352-A6A9D8D13371}" type="pres">
      <dgm:prSet presAssocID="{BDA06E13-9DC6-4572-BA71-835D9E9D18B0}" presName="parTrans" presStyleLbl="bgSibTrans2D1" presStyleIdx="2" presStyleCnt="6"/>
      <dgm:spPr/>
      <dgm:t>
        <a:bodyPr/>
        <a:lstStyle/>
        <a:p>
          <a:endParaRPr lang="zh-CN" altLang="en-US"/>
        </a:p>
      </dgm:t>
    </dgm:pt>
    <dgm:pt modelId="{9443EEE2-9FC8-4BA2-A31A-87365EFF0995}" type="pres">
      <dgm:prSet presAssocID="{5EFF3D88-666C-4170-A951-7099286A5271}" presName="node" presStyleLbl="node1" presStyleIdx="2" presStyleCnt="6">
        <dgm:presLayoutVars>
          <dgm:bulletEnabled val="1"/>
        </dgm:presLayoutVars>
      </dgm:prSet>
      <dgm:spPr/>
      <dgm:t>
        <a:bodyPr/>
        <a:lstStyle/>
        <a:p>
          <a:endParaRPr lang="zh-CN" altLang="en-US"/>
        </a:p>
      </dgm:t>
    </dgm:pt>
    <dgm:pt modelId="{1B955C92-1D6E-44EC-8F7F-F51810094742}" type="pres">
      <dgm:prSet presAssocID="{6C18B4B9-C605-44AC-B087-328F61A1264C}" presName="parTrans" presStyleLbl="bgSibTrans2D1" presStyleIdx="3" presStyleCnt="6"/>
      <dgm:spPr/>
      <dgm:t>
        <a:bodyPr/>
        <a:lstStyle/>
        <a:p>
          <a:endParaRPr lang="zh-CN" altLang="en-US"/>
        </a:p>
      </dgm:t>
    </dgm:pt>
    <dgm:pt modelId="{97B4337A-8ADF-4F62-B246-F0A84C255293}" type="pres">
      <dgm:prSet presAssocID="{A024EC2B-23D1-4E6A-AAC5-A5973DA5F84F}" presName="node" presStyleLbl="node1" presStyleIdx="3" presStyleCnt="6">
        <dgm:presLayoutVars>
          <dgm:bulletEnabled val="1"/>
        </dgm:presLayoutVars>
      </dgm:prSet>
      <dgm:spPr/>
      <dgm:t>
        <a:bodyPr/>
        <a:lstStyle/>
        <a:p>
          <a:endParaRPr lang="zh-CN" altLang="en-US"/>
        </a:p>
      </dgm:t>
    </dgm:pt>
    <dgm:pt modelId="{ECE09AA5-F9D0-474E-A79C-60BAAFA16D7F}" type="pres">
      <dgm:prSet presAssocID="{B81EC730-B944-44D1-97F0-954EC5EE9169}" presName="parTrans" presStyleLbl="bgSibTrans2D1" presStyleIdx="4" presStyleCnt="6"/>
      <dgm:spPr/>
      <dgm:t>
        <a:bodyPr/>
        <a:lstStyle/>
        <a:p>
          <a:endParaRPr lang="zh-CN" altLang="en-US"/>
        </a:p>
      </dgm:t>
    </dgm:pt>
    <dgm:pt modelId="{685AD39B-CDFA-4A60-9DE2-FCD17F0C7C04}" type="pres">
      <dgm:prSet presAssocID="{C5B7D80B-C4C7-41BA-B181-EF10FD4E234A}" presName="node" presStyleLbl="node1" presStyleIdx="4" presStyleCnt="6">
        <dgm:presLayoutVars>
          <dgm:bulletEnabled val="1"/>
        </dgm:presLayoutVars>
      </dgm:prSet>
      <dgm:spPr/>
      <dgm:t>
        <a:bodyPr/>
        <a:lstStyle/>
        <a:p>
          <a:endParaRPr lang="zh-CN" altLang="en-US"/>
        </a:p>
      </dgm:t>
    </dgm:pt>
    <dgm:pt modelId="{C4B31B2C-932E-42D4-90B7-B9609EC9EF17}" type="pres">
      <dgm:prSet presAssocID="{EA6BA483-B950-4C5E-99D7-128E56D38124}" presName="parTrans" presStyleLbl="bgSibTrans2D1" presStyleIdx="5" presStyleCnt="6"/>
      <dgm:spPr/>
      <dgm:t>
        <a:bodyPr/>
        <a:lstStyle/>
        <a:p>
          <a:endParaRPr lang="zh-CN" altLang="en-US"/>
        </a:p>
      </dgm:t>
    </dgm:pt>
    <dgm:pt modelId="{0F8BA181-9AD0-4A34-8074-EA0BD8F835AF}" type="pres">
      <dgm:prSet presAssocID="{D94D13A5-2A38-42A4-9528-28435E281EF7}" presName="node" presStyleLbl="node1" presStyleIdx="5" presStyleCnt="6">
        <dgm:presLayoutVars>
          <dgm:bulletEnabled val="1"/>
        </dgm:presLayoutVars>
      </dgm:prSet>
      <dgm:spPr/>
      <dgm:t>
        <a:bodyPr/>
        <a:lstStyle/>
        <a:p>
          <a:endParaRPr lang="zh-CN" altLang="en-US"/>
        </a:p>
      </dgm:t>
    </dgm:pt>
  </dgm:ptLst>
  <dgm:cxnLst>
    <dgm:cxn modelId="{FF8079DE-0F71-4C67-8D85-C3313E743571}" type="presOf" srcId="{B81EC730-B944-44D1-97F0-954EC5EE9169}" destId="{ECE09AA5-F9D0-474E-A79C-60BAAFA16D7F}" srcOrd="0" destOrd="0" presId="urn:microsoft.com/office/officeart/2005/8/layout/radial4#1"/>
    <dgm:cxn modelId="{FF7ECC0A-EC25-427B-9B7C-6427724A5B18}" srcId="{602D996B-72C8-42A7-BF8D-837049EE3F4C}" destId="{C5B7D80B-C4C7-41BA-B181-EF10FD4E234A}" srcOrd="4" destOrd="0" parTransId="{B81EC730-B944-44D1-97F0-954EC5EE9169}" sibTransId="{324E5407-2C8B-44D5-A74E-CA9ACE876B1A}"/>
    <dgm:cxn modelId="{AC32B21D-0250-4D29-9DCF-2479C78191A0}" srcId="{602D996B-72C8-42A7-BF8D-837049EE3F4C}" destId="{D94D13A5-2A38-42A4-9528-28435E281EF7}" srcOrd="5" destOrd="0" parTransId="{EA6BA483-B950-4C5E-99D7-128E56D38124}" sibTransId="{CA6549AF-B44C-4ADD-B8F7-869D5373294E}"/>
    <dgm:cxn modelId="{1D4BC8CE-124F-412D-A32F-6FC3340B9841}" type="presOf" srcId="{3FC7D49C-BED8-43D1-89A8-B9FED78378F7}" destId="{040FE460-E386-4832-80B3-1F7790B347AE}" srcOrd="0" destOrd="0" presId="urn:microsoft.com/office/officeart/2005/8/layout/radial4#1"/>
    <dgm:cxn modelId="{0C7A860B-9E8A-4FF9-B55C-DF0BE9A411BE}" type="presOf" srcId="{7290F946-FA83-4CBC-AC9E-E8082A2826DB}" destId="{1C473C76-E3F5-4F2C-B14C-50B9239DBB2E}" srcOrd="0" destOrd="0" presId="urn:microsoft.com/office/officeart/2005/8/layout/radial4#1"/>
    <dgm:cxn modelId="{0040AA88-66C4-4A5B-9F09-7B5A8A2EF38B}" type="presOf" srcId="{BDA06E13-9DC6-4572-BA71-835D9E9D18B0}" destId="{5EB03C86-63A6-45F1-8352-A6A9D8D13371}" srcOrd="0" destOrd="0" presId="urn:microsoft.com/office/officeart/2005/8/layout/radial4#1"/>
    <dgm:cxn modelId="{E85BA74A-3389-4311-9879-5E4985AB9F8B}" type="presOf" srcId="{EA6BA483-B950-4C5E-99D7-128E56D38124}" destId="{C4B31B2C-932E-42D4-90B7-B9609EC9EF17}" srcOrd="0" destOrd="0" presId="urn:microsoft.com/office/officeart/2005/8/layout/radial4#1"/>
    <dgm:cxn modelId="{B2927C48-3F88-401C-BD3A-DCC28BBC501F}" srcId="{8CD4D015-B108-4017-8388-20474E5BC6D3}" destId="{602D996B-72C8-42A7-BF8D-837049EE3F4C}" srcOrd="0" destOrd="0" parTransId="{9CC10286-B96D-455F-81EF-03D6CE542951}" sibTransId="{59A871B4-F690-4C4A-999A-95FA7D594AE4}"/>
    <dgm:cxn modelId="{5E5E5458-24E7-4903-B9AE-4C2EF2E05DFE}" type="presOf" srcId="{22561D1F-ED72-4274-BD5C-6CF16D50C486}" destId="{047559CA-2CC3-4928-90CD-3A2B0DD142BB}" srcOrd="0" destOrd="0" presId="urn:microsoft.com/office/officeart/2005/8/layout/radial4#1"/>
    <dgm:cxn modelId="{606922B0-59E7-451E-BA1E-71925FDA3221}" type="presOf" srcId="{5EFF3D88-666C-4170-A951-7099286A5271}" destId="{9443EEE2-9FC8-4BA2-A31A-87365EFF0995}" srcOrd="0" destOrd="0" presId="urn:microsoft.com/office/officeart/2005/8/layout/radial4#1"/>
    <dgm:cxn modelId="{C08E8FC5-876B-4FCE-9545-4F8D0DC6BE04}" type="presOf" srcId="{F85561A2-D631-485B-9FF1-7ECFB354D520}" destId="{692026DD-4ABE-487B-A6CD-DFB5190CA406}" srcOrd="0" destOrd="0" presId="urn:microsoft.com/office/officeart/2005/8/layout/radial4#1"/>
    <dgm:cxn modelId="{135A6D49-C117-4E7E-B41E-71F0D3A04D23}" type="presOf" srcId="{D94D13A5-2A38-42A4-9528-28435E281EF7}" destId="{0F8BA181-9AD0-4A34-8074-EA0BD8F835AF}" srcOrd="0" destOrd="0" presId="urn:microsoft.com/office/officeart/2005/8/layout/radial4#1"/>
    <dgm:cxn modelId="{4AD12E7E-C875-4F89-AAE5-B77358BECD12}" type="presOf" srcId="{A024EC2B-23D1-4E6A-AAC5-A5973DA5F84F}" destId="{97B4337A-8ADF-4F62-B246-F0A84C255293}" srcOrd="0" destOrd="0" presId="urn:microsoft.com/office/officeart/2005/8/layout/radial4#1"/>
    <dgm:cxn modelId="{14515673-AE67-4751-AF13-0AB12750B6AB}" type="presOf" srcId="{8CD4D015-B108-4017-8388-20474E5BC6D3}" destId="{2D69C72F-4C81-4D77-98B5-2BAAA9819A8B}" srcOrd="0" destOrd="0" presId="urn:microsoft.com/office/officeart/2005/8/layout/radial4#1"/>
    <dgm:cxn modelId="{6D54677B-1282-4274-8B1E-B60BD2F2A1C2}" srcId="{602D996B-72C8-42A7-BF8D-837049EE3F4C}" destId="{22561D1F-ED72-4274-BD5C-6CF16D50C486}" srcOrd="0" destOrd="0" parTransId="{F85561A2-D631-485B-9FF1-7ECFB354D520}" sibTransId="{12267A55-68CC-4A45-ACD0-C25471A47517}"/>
    <dgm:cxn modelId="{B5398737-2B24-426D-83EC-6A55D690EBC6}" srcId="{602D996B-72C8-42A7-BF8D-837049EE3F4C}" destId="{A024EC2B-23D1-4E6A-AAC5-A5973DA5F84F}" srcOrd="3" destOrd="0" parTransId="{6C18B4B9-C605-44AC-B087-328F61A1264C}" sibTransId="{84D734AD-8839-4B1E-B3CC-3E43FE35FF15}"/>
    <dgm:cxn modelId="{E99B1369-91C7-44FC-B659-705D16DD22AC}" type="presOf" srcId="{602D996B-72C8-42A7-BF8D-837049EE3F4C}" destId="{DAE265E4-F859-461D-B87D-4C4F2165780D}" srcOrd="0" destOrd="0" presId="urn:microsoft.com/office/officeart/2005/8/layout/radial4#1"/>
    <dgm:cxn modelId="{E2A42791-234B-4661-BCF0-92155236832C}" srcId="{602D996B-72C8-42A7-BF8D-837049EE3F4C}" destId="{5EFF3D88-666C-4170-A951-7099286A5271}" srcOrd="2" destOrd="0" parTransId="{BDA06E13-9DC6-4572-BA71-835D9E9D18B0}" sibTransId="{AA89F1D2-0484-43F7-9A86-B969FE4E27C4}"/>
    <dgm:cxn modelId="{D0E41434-4586-4F8C-A5FD-BAEC67568B80}" srcId="{602D996B-72C8-42A7-BF8D-837049EE3F4C}" destId="{3FC7D49C-BED8-43D1-89A8-B9FED78378F7}" srcOrd="1" destOrd="0" parTransId="{7290F946-FA83-4CBC-AC9E-E8082A2826DB}" sibTransId="{8A8DA62C-6CED-41CF-AD92-D6A1556DD430}"/>
    <dgm:cxn modelId="{9E24B25D-A2E9-43B0-8BF1-3357B3343C00}" type="presOf" srcId="{6C18B4B9-C605-44AC-B087-328F61A1264C}" destId="{1B955C92-1D6E-44EC-8F7F-F51810094742}" srcOrd="0" destOrd="0" presId="urn:microsoft.com/office/officeart/2005/8/layout/radial4#1"/>
    <dgm:cxn modelId="{C92C866C-42E4-4304-A424-716D36DFF6FC}" type="presOf" srcId="{C5B7D80B-C4C7-41BA-B181-EF10FD4E234A}" destId="{685AD39B-CDFA-4A60-9DE2-FCD17F0C7C04}" srcOrd="0" destOrd="0" presId="urn:microsoft.com/office/officeart/2005/8/layout/radial4#1"/>
    <dgm:cxn modelId="{4F220AA1-7747-4E12-B37E-57831E8D0ECB}" type="presParOf" srcId="{2D69C72F-4C81-4D77-98B5-2BAAA9819A8B}" destId="{DAE265E4-F859-461D-B87D-4C4F2165780D}" srcOrd="0" destOrd="0" presId="urn:microsoft.com/office/officeart/2005/8/layout/radial4#1"/>
    <dgm:cxn modelId="{E9204FC0-CB5E-41DF-8476-35ABBEF0F6D9}" type="presParOf" srcId="{2D69C72F-4C81-4D77-98B5-2BAAA9819A8B}" destId="{692026DD-4ABE-487B-A6CD-DFB5190CA406}" srcOrd="1" destOrd="0" presId="urn:microsoft.com/office/officeart/2005/8/layout/radial4#1"/>
    <dgm:cxn modelId="{53F041DE-1825-4950-A05A-9D7981F0A00B}" type="presParOf" srcId="{2D69C72F-4C81-4D77-98B5-2BAAA9819A8B}" destId="{047559CA-2CC3-4928-90CD-3A2B0DD142BB}" srcOrd="2" destOrd="0" presId="urn:microsoft.com/office/officeart/2005/8/layout/radial4#1"/>
    <dgm:cxn modelId="{FB53AA82-3381-471B-B187-962D6FEDE281}" type="presParOf" srcId="{2D69C72F-4C81-4D77-98B5-2BAAA9819A8B}" destId="{1C473C76-E3F5-4F2C-B14C-50B9239DBB2E}" srcOrd="3" destOrd="0" presId="urn:microsoft.com/office/officeart/2005/8/layout/radial4#1"/>
    <dgm:cxn modelId="{FE2CDB1F-C0BB-4CB2-992E-3F89255C8955}" type="presParOf" srcId="{2D69C72F-4C81-4D77-98B5-2BAAA9819A8B}" destId="{040FE460-E386-4832-80B3-1F7790B347AE}" srcOrd="4" destOrd="0" presId="urn:microsoft.com/office/officeart/2005/8/layout/radial4#1"/>
    <dgm:cxn modelId="{BE677A7E-D194-4260-AAB9-BBBBB999413C}" type="presParOf" srcId="{2D69C72F-4C81-4D77-98B5-2BAAA9819A8B}" destId="{5EB03C86-63A6-45F1-8352-A6A9D8D13371}" srcOrd="5" destOrd="0" presId="urn:microsoft.com/office/officeart/2005/8/layout/radial4#1"/>
    <dgm:cxn modelId="{8606DED7-B677-447B-A061-48D6CF5CE9AD}" type="presParOf" srcId="{2D69C72F-4C81-4D77-98B5-2BAAA9819A8B}" destId="{9443EEE2-9FC8-4BA2-A31A-87365EFF0995}" srcOrd="6" destOrd="0" presId="urn:microsoft.com/office/officeart/2005/8/layout/radial4#1"/>
    <dgm:cxn modelId="{C810A185-6754-45DB-AB87-1A7F8D5EC370}" type="presParOf" srcId="{2D69C72F-4C81-4D77-98B5-2BAAA9819A8B}" destId="{1B955C92-1D6E-44EC-8F7F-F51810094742}" srcOrd="7" destOrd="0" presId="urn:microsoft.com/office/officeart/2005/8/layout/radial4#1"/>
    <dgm:cxn modelId="{F9D61B7F-FE50-4E76-AF6A-CD4EAE3A4B0D}" type="presParOf" srcId="{2D69C72F-4C81-4D77-98B5-2BAAA9819A8B}" destId="{97B4337A-8ADF-4F62-B246-F0A84C255293}" srcOrd="8" destOrd="0" presId="urn:microsoft.com/office/officeart/2005/8/layout/radial4#1"/>
    <dgm:cxn modelId="{E1BAC6DB-969B-4A24-B9E2-3F63C5830861}" type="presParOf" srcId="{2D69C72F-4C81-4D77-98B5-2BAAA9819A8B}" destId="{ECE09AA5-F9D0-474E-A79C-60BAAFA16D7F}" srcOrd="9" destOrd="0" presId="urn:microsoft.com/office/officeart/2005/8/layout/radial4#1"/>
    <dgm:cxn modelId="{53D50BFB-12BD-4636-A44C-A45BDD58F3FC}" type="presParOf" srcId="{2D69C72F-4C81-4D77-98B5-2BAAA9819A8B}" destId="{685AD39B-CDFA-4A60-9DE2-FCD17F0C7C04}" srcOrd="10" destOrd="0" presId="urn:microsoft.com/office/officeart/2005/8/layout/radial4#1"/>
    <dgm:cxn modelId="{FF02DFFE-96B4-4F68-8079-8707E85106C6}" type="presParOf" srcId="{2D69C72F-4C81-4D77-98B5-2BAAA9819A8B}" destId="{C4B31B2C-932E-42D4-90B7-B9609EC9EF17}" srcOrd="11" destOrd="0" presId="urn:microsoft.com/office/officeart/2005/8/layout/radial4#1"/>
    <dgm:cxn modelId="{BD0F28DD-C7E0-44A5-8316-A5E67B6D0349}" type="presParOf" srcId="{2D69C72F-4C81-4D77-98B5-2BAAA9819A8B}" destId="{0F8BA181-9AD0-4A34-8074-EA0BD8F835AF}" srcOrd="12"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03E64F-64C6-40CC-BCAF-C27BB9DFB7C9}" type="doc">
      <dgm:prSet loTypeId="urn:microsoft.com/office/officeart/2005/8/layout/gear1#1" loCatId="cycle" qsTypeId="urn:microsoft.com/office/officeart/2005/8/quickstyle/simple1#3" qsCatId="simple" csTypeId="urn:microsoft.com/office/officeart/2005/8/colors/accent0_2#1" csCatId="mainScheme" phldr="1"/>
      <dgm:spPr/>
    </dgm:pt>
    <dgm:pt modelId="{5E278130-0156-4EB6-81C1-9F2C1E12109C}">
      <dgm:prSet phldrT="[文本]" custT="1"/>
      <dgm:spPr>
        <a:solidFill>
          <a:srgbClr val="333300"/>
        </a:solidFill>
      </dgm:spPr>
      <dgm:t>
        <a:bodyPr/>
        <a:lstStyle/>
        <a:p>
          <a:r>
            <a:rPr lang="zh-CN" altLang="en-US" sz="1800" b="1" dirty="0" smtClean="0">
              <a:solidFill>
                <a:schemeClr val="bg1"/>
              </a:solidFill>
              <a:latin typeface="微软雅黑" panose="020B0503020204020204" pitchFamily="34" charset="-122"/>
              <a:ea typeface="微软雅黑" panose="020B0503020204020204" pitchFamily="34" charset="-122"/>
            </a:rPr>
            <a:t>白加黑</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97304764-064D-4EE5-940C-BB3F4B56DB28}" type="parTrans" cxnId="{28AFC9C2-EB04-4008-811D-D597AE3C3F46}">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54B2D046-1701-490F-81C8-EFCE2560FA16}" type="sibTrans" cxnId="{28AFC9C2-EB04-4008-811D-D597AE3C3F46}">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2DFAD951-07F5-4036-8172-32BE1BA91957}">
      <dgm:prSet phldrT="[文本]" custT="1"/>
      <dgm:spPr/>
      <dgm:t>
        <a:bodyPr/>
        <a:lstStyle/>
        <a:p>
          <a:r>
            <a:rPr lang="zh-CN" altLang="en-US" sz="1800" smtClean="0">
              <a:latin typeface="微软雅黑" panose="020B0503020204020204" pitchFamily="34" charset="-122"/>
              <a:ea typeface="微软雅黑" panose="020B0503020204020204" pitchFamily="34" charset="-122"/>
            </a:rPr>
            <a:t>五加二</a:t>
          </a:r>
          <a:endParaRPr lang="zh-CN" altLang="en-US" sz="1800" dirty="0">
            <a:latin typeface="微软雅黑" panose="020B0503020204020204" pitchFamily="34" charset="-122"/>
            <a:ea typeface="微软雅黑" panose="020B0503020204020204" pitchFamily="34" charset="-122"/>
          </a:endParaRPr>
        </a:p>
      </dgm:t>
    </dgm:pt>
    <dgm:pt modelId="{E586437B-49BD-4CF7-A485-9E7544018543}" type="parTrans" cxnId="{BF91EAC7-2235-4E0B-B457-2970B204EC5C}">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ABF6DACC-0CA1-43E5-B288-2FE98265251A}" type="sibTrans" cxnId="{BF91EAC7-2235-4E0B-B457-2970B204EC5C}">
      <dgm:prSet/>
      <dgm:spPr/>
      <dgm:t>
        <a:bodyPr/>
        <a:lstStyle/>
        <a:p>
          <a:endParaRPr lang="zh-CN" altLang="en-US" sz="1800">
            <a:solidFill>
              <a:schemeClr val="tx1"/>
            </a:solidFill>
            <a:latin typeface="微软雅黑" panose="020B0503020204020204" pitchFamily="34" charset="-122"/>
            <a:ea typeface="微软雅黑" panose="020B0503020204020204" pitchFamily="34" charset="-122"/>
          </a:endParaRPr>
        </a:p>
      </dgm:t>
    </dgm:pt>
    <dgm:pt modelId="{00692819-8765-4639-9404-AF70548B51FD}" type="pres">
      <dgm:prSet presAssocID="{0303E64F-64C6-40CC-BCAF-C27BB9DFB7C9}" presName="composite" presStyleCnt="0">
        <dgm:presLayoutVars>
          <dgm:chMax val="3"/>
          <dgm:animLvl val="lvl"/>
          <dgm:resizeHandles val="exact"/>
        </dgm:presLayoutVars>
      </dgm:prSet>
      <dgm:spPr/>
    </dgm:pt>
    <dgm:pt modelId="{BBF330FC-7D7A-4D03-B837-663075E1E467}" type="pres">
      <dgm:prSet presAssocID="{5E278130-0156-4EB6-81C1-9F2C1E12109C}" presName="gear1" presStyleLbl="node1" presStyleIdx="0" presStyleCnt="2">
        <dgm:presLayoutVars>
          <dgm:chMax val="1"/>
          <dgm:bulletEnabled val="1"/>
        </dgm:presLayoutVars>
      </dgm:prSet>
      <dgm:spPr/>
      <dgm:t>
        <a:bodyPr/>
        <a:lstStyle/>
        <a:p>
          <a:endParaRPr lang="zh-CN" altLang="en-US"/>
        </a:p>
      </dgm:t>
    </dgm:pt>
    <dgm:pt modelId="{F7076040-2587-408B-949C-DCCAF1191916}" type="pres">
      <dgm:prSet presAssocID="{5E278130-0156-4EB6-81C1-9F2C1E12109C}" presName="gear1srcNode" presStyleLbl="node1" presStyleIdx="0" presStyleCnt="2"/>
      <dgm:spPr/>
      <dgm:t>
        <a:bodyPr/>
        <a:lstStyle/>
        <a:p>
          <a:endParaRPr lang="zh-CN" altLang="en-US"/>
        </a:p>
      </dgm:t>
    </dgm:pt>
    <dgm:pt modelId="{938580F2-C3AF-4F03-963B-587FC72C60D2}" type="pres">
      <dgm:prSet presAssocID="{5E278130-0156-4EB6-81C1-9F2C1E12109C}" presName="gear1dstNode" presStyleLbl="node1" presStyleIdx="0" presStyleCnt="2"/>
      <dgm:spPr/>
      <dgm:t>
        <a:bodyPr/>
        <a:lstStyle/>
        <a:p>
          <a:endParaRPr lang="zh-CN" altLang="en-US"/>
        </a:p>
      </dgm:t>
    </dgm:pt>
    <dgm:pt modelId="{15EA9EC3-795E-4380-8B71-4FE3869F2BB9}" type="pres">
      <dgm:prSet presAssocID="{2DFAD951-07F5-4036-8172-32BE1BA91957}" presName="gear2" presStyleLbl="node1" presStyleIdx="1" presStyleCnt="2">
        <dgm:presLayoutVars>
          <dgm:chMax val="1"/>
          <dgm:bulletEnabled val="1"/>
        </dgm:presLayoutVars>
      </dgm:prSet>
      <dgm:spPr/>
      <dgm:t>
        <a:bodyPr/>
        <a:lstStyle/>
        <a:p>
          <a:endParaRPr lang="zh-CN" altLang="en-US"/>
        </a:p>
      </dgm:t>
    </dgm:pt>
    <dgm:pt modelId="{D5FA4637-D379-4BC3-8D75-A2B3D8270B97}" type="pres">
      <dgm:prSet presAssocID="{2DFAD951-07F5-4036-8172-32BE1BA91957}" presName="gear2srcNode" presStyleLbl="node1" presStyleIdx="1" presStyleCnt="2"/>
      <dgm:spPr/>
      <dgm:t>
        <a:bodyPr/>
        <a:lstStyle/>
        <a:p>
          <a:endParaRPr lang="zh-CN" altLang="en-US"/>
        </a:p>
      </dgm:t>
    </dgm:pt>
    <dgm:pt modelId="{EEBB4EFD-92A0-48E5-AB1D-B60B05E80060}" type="pres">
      <dgm:prSet presAssocID="{2DFAD951-07F5-4036-8172-32BE1BA91957}" presName="gear2dstNode" presStyleLbl="node1" presStyleIdx="1" presStyleCnt="2"/>
      <dgm:spPr/>
      <dgm:t>
        <a:bodyPr/>
        <a:lstStyle/>
        <a:p>
          <a:endParaRPr lang="zh-CN" altLang="en-US"/>
        </a:p>
      </dgm:t>
    </dgm:pt>
    <dgm:pt modelId="{A9C648DC-2D28-49D2-A59B-A093AED631F3}" type="pres">
      <dgm:prSet presAssocID="{54B2D046-1701-490F-81C8-EFCE2560FA16}" presName="connector1" presStyleLbl="sibTrans2D1" presStyleIdx="0" presStyleCnt="2"/>
      <dgm:spPr/>
      <dgm:t>
        <a:bodyPr/>
        <a:lstStyle/>
        <a:p>
          <a:endParaRPr lang="zh-CN" altLang="en-US"/>
        </a:p>
      </dgm:t>
    </dgm:pt>
    <dgm:pt modelId="{A0DB984D-59CE-481D-8939-AEFFC2DA819F}" type="pres">
      <dgm:prSet presAssocID="{ABF6DACC-0CA1-43E5-B288-2FE98265251A}" presName="connector2" presStyleLbl="sibTrans2D1" presStyleIdx="1" presStyleCnt="2"/>
      <dgm:spPr/>
      <dgm:t>
        <a:bodyPr/>
        <a:lstStyle/>
        <a:p>
          <a:endParaRPr lang="zh-CN" altLang="en-US"/>
        </a:p>
      </dgm:t>
    </dgm:pt>
  </dgm:ptLst>
  <dgm:cxnLst>
    <dgm:cxn modelId="{E0C5BACB-AF17-4B6F-ADA1-6D253F8836EE}" type="presOf" srcId="{5E278130-0156-4EB6-81C1-9F2C1E12109C}" destId="{F7076040-2587-408B-949C-DCCAF1191916}" srcOrd="1" destOrd="0" presId="urn:microsoft.com/office/officeart/2005/8/layout/gear1#1"/>
    <dgm:cxn modelId="{BF91EAC7-2235-4E0B-B457-2970B204EC5C}" srcId="{0303E64F-64C6-40CC-BCAF-C27BB9DFB7C9}" destId="{2DFAD951-07F5-4036-8172-32BE1BA91957}" srcOrd="1" destOrd="0" parTransId="{E586437B-49BD-4CF7-A485-9E7544018543}" sibTransId="{ABF6DACC-0CA1-43E5-B288-2FE98265251A}"/>
    <dgm:cxn modelId="{0E2E9A85-4023-4905-9304-F3A92178AAFB}" type="presOf" srcId="{2DFAD951-07F5-4036-8172-32BE1BA91957}" destId="{D5FA4637-D379-4BC3-8D75-A2B3D8270B97}" srcOrd="1" destOrd="0" presId="urn:microsoft.com/office/officeart/2005/8/layout/gear1#1"/>
    <dgm:cxn modelId="{FE565965-F01D-4014-A3F6-4948E4E04817}" type="presOf" srcId="{54B2D046-1701-490F-81C8-EFCE2560FA16}" destId="{A9C648DC-2D28-49D2-A59B-A093AED631F3}" srcOrd="0" destOrd="0" presId="urn:microsoft.com/office/officeart/2005/8/layout/gear1#1"/>
    <dgm:cxn modelId="{28AFC9C2-EB04-4008-811D-D597AE3C3F46}" srcId="{0303E64F-64C6-40CC-BCAF-C27BB9DFB7C9}" destId="{5E278130-0156-4EB6-81C1-9F2C1E12109C}" srcOrd="0" destOrd="0" parTransId="{97304764-064D-4EE5-940C-BB3F4B56DB28}" sibTransId="{54B2D046-1701-490F-81C8-EFCE2560FA16}"/>
    <dgm:cxn modelId="{21969C27-5D08-4A0E-AC92-B7E9583F4D02}" type="presOf" srcId="{2DFAD951-07F5-4036-8172-32BE1BA91957}" destId="{15EA9EC3-795E-4380-8B71-4FE3869F2BB9}" srcOrd="0" destOrd="0" presId="urn:microsoft.com/office/officeart/2005/8/layout/gear1#1"/>
    <dgm:cxn modelId="{D7F677C7-5B3A-4450-9266-A94EF94D2D2C}" type="presOf" srcId="{5E278130-0156-4EB6-81C1-9F2C1E12109C}" destId="{BBF330FC-7D7A-4D03-B837-663075E1E467}" srcOrd="0" destOrd="0" presId="urn:microsoft.com/office/officeart/2005/8/layout/gear1#1"/>
    <dgm:cxn modelId="{70D3BF0F-0A4B-4050-9B9A-C9FE72293878}" type="presOf" srcId="{ABF6DACC-0CA1-43E5-B288-2FE98265251A}" destId="{A0DB984D-59CE-481D-8939-AEFFC2DA819F}" srcOrd="0" destOrd="0" presId="urn:microsoft.com/office/officeart/2005/8/layout/gear1#1"/>
    <dgm:cxn modelId="{C560C6D4-794B-4638-B230-59A5819CB6EE}" type="presOf" srcId="{5E278130-0156-4EB6-81C1-9F2C1E12109C}" destId="{938580F2-C3AF-4F03-963B-587FC72C60D2}" srcOrd="2" destOrd="0" presId="urn:microsoft.com/office/officeart/2005/8/layout/gear1#1"/>
    <dgm:cxn modelId="{69E62482-5E51-4139-B0EE-022BDDF831F4}" type="presOf" srcId="{0303E64F-64C6-40CC-BCAF-C27BB9DFB7C9}" destId="{00692819-8765-4639-9404-AF70548B51FD}" srcOrd="0" destOrd="0" presId="urn:microsoft.com/office/officeart/2005/8/layout/gear1#1"/>
    <dgm:cxn modelId="{7BA6EDAB-9AB1-417C-BF45-67078163DBE4}" type="presOf" srcId="{2DFAD951-07F5-4036-8172-32BE1BA91957}" destId="{EEBB4EFD-92A0-48E5-AB1D-B60B05E80060}" srcOrd="2" destOrd="0" presId="urn:microsoft.com/office/officeart/2005/8/layout/gear1#1"/>
    <dgm:cxn modelId="{5AE4C1C0-0A12-42D5-BC94-AAA179853BB5}" type="presParOf" srcId="{00692819-8765-4639-9404-AF70548B51FD}" destId="{BBF330FC-7D7A-4D03-B837-663075E1E467}" srcOrd="0" destOrd="0" presId="urn:microsoft.com/office/officeart/2005/8/layout/gear1#1"/>
    <dgm:cxn modelId="{F3C7CF9D-D575-484B-81DC-91EE76C23E8D}" type="presParOf" srcId="{00692819-8765-4639-9404-AF70548B51FD}" destId="{F7076040-2587-408B-949C-DCCAF1191916}" srcOrd="1" destOrd="0" presId="urn:microsoft.com/office/officeart/2005/8/layout/gear1#1"/>
    <dgm:cxn modelId="{F7DB5D28-FB85-476C-823F-86ED97ED7D3B}" type="presParOf" srcId="{00692819-8765-4639-9404-AF70548B51FD}" destId="{938580F2-C3AF-4F03-963B-587FC72C60D2}" srcOrd="2" destOrd="0" presId="urn:microsoft.com/office/officeart/2005/8/layout/gear1#1"/>
    <dgm:cxn modelId="{AEB7C877-CD4A-4E36-B8F9-3AE78F356D6E}" type="presParOf" srcId="{00692819-8765-4639-9404-AF70548B51FD}" destId="{15EA9EC3-795E-4380-8B71-4FE3869F2BB9}" srcOrd="3" destOrd="0" presId="urn:microsoft.com/office/officeart/2005/8/layout/gear1#1"/>
    <dgm:cxn modelId="{446A44B0-3197-4E50-A46C-23E8F0E351F6}" type="presParOf" srcId="{00692819-8765-4639-9404-AF70548B51FD}" destId="{D5FA4637-D379-4BC3-8D75-A2B3D8270B97}" srcOrd="4" destOrd="0" presId="urn:microsoft.com/office/officeart/2005/8/layout/gear1#1"/>
    <dgm:cxn modelId="{9310DCC5-29A4-4063-B3D8-01E7CD575814}" type="presParOf" srcId="{00692819-8765-4639-9404-AF70548B51FD}" destId="{EEBB4EFD-92A0-48E5-AB1D-B60B05E80060}" srcOrd="5" destOrd="0" presId="urn:microsoft.com/office/officeart/2005/8/layout/gear1#1"/>
    <dgm:cxn modelId="{142CE127-4509-45EE-B392-1CC3B171BC8E}" type="presParOf" srcId="{00692819-8765-4639-9404-AF70548B51FD}" destId="{A9C648DC-2D28-49D2-A59B-A093AED631F3}" srcOrd="6" destOrd="0" presId="urn:microsoft.com/office/officeart/2005/8/layout/gear1#1"/>
    <dgm:cxn modelId="{58060D8E-A1B8-4964-BAB7-DE1640FDD870}" type="presParOf" srcId="{00692819-8765-4639-9404-AF70548B51FD}" destId="{A0DB984D-59CE-481D-8939-AEFFC2DA819F}" srcOrd="7"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CEB000-10BF-4518-B642-3D7FA6559811}" type="doc">
      <dgm:prSet loTypeId="urn:microsoft.com/office/officeart/2005/8/layout/hProcess9#1" loCatId="process" qsTypeId="urn:microsoft.com/office/officeart/2005/8/quickstyle/simple1#4" qsCatId="simple" csTypeId="urn:microsoft.com/office/officeart/2005/8/colors/colorful1#1" csCatId="colorful" phldr="1"/>
      <dgm:spPr/>
    </dgm:pt>
    <dgm:pt modelId="{EBD48E44-5E41-482D-95AF-AD6F3203982E}">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不怕流言蜚语</a:t>
          </a:r>
          <a:endParaRPr lang="zh-CN" altLang="en-US" sz="1800" dirty="0">
            <a:latin typeface="微软雅黑" panose="020B0503020204020204" pitchFamily="34" charset="-122"/>
            <a:ea typeface="微软雅黑" panose="020B0503020204020204" pitchFamily="34" charset="-122"/>
          </a:endParaRPr>
        </a:p>
      </dgm:t>
    </dgm:pt>
    <dgm:pt modelId="{7B3CBEC5-E0D5-4C4C-9A6B-42A52B4101F3}" type="parTrans" cxnId="{B055CB46-2F8F-48A3-9A40-33724F1071C9}">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8491B5C4-63D0-40E5-9F0A-ED0124F81F17}" type="sibTrans" cxnId="{B055CB46-2F8F-48A3-9A40-33724F1071C9}">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5E054A00-E445-4B7C-A8C2-352C5AA2DDB8}">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不怕威言相迫</a:t>
          </a:r>
          <a:endParaRPr lang="zh-CN" altLang="en-US" sz="1800" dirty="0">
            <a:latin typeface="微软雅黑" panose="020B0503020204020204" pitchFamily="34" charset="-122"/>
            <a:ea typeface="微软雅黑" panose="020B0503020204020204" pitchFamily="34" charset="-122"/>
          </a:endParaRPr>
        </a:p>
      </dgm:t>
    </dgm:pt>
    <dgm:pt modelId="{E2B670FB-8755-4770-9A84-6B6B5FEC8654}" type="parTrans" cxnId="{5AAF8D3D-F5A4-4366-91FB-2CBA292643A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826CFC9-D5CC-4681-8852-F6A0748EB580}" type="sibTrans" cxnId="{5AAF8D3D-F5A4-4366-91FB-2CBA292643A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06BB81C6-C712-4885-8233-4A401CAB13FF}">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不怕打击报复</a:t>
          </a:r>
          <a:endParaRPr lang="zh-CN" altLang="en-US" sz="1800" dirty="0">
            <a:latin typeface="微软雅黑" panose="020B0503020204020204" pitchFamily="34" charset="-122"/>
            <a:ea typeface="微软雅黑" panose="020B0503020204020204" pitchFamily="34" charset="-122"/>
          </a:endParaRPr>
        </a:p>
      </dgm:t>
    </dgm:pt>
    <dgm:pt modelId="{D51B27DA-54C2-4B0F-9EE1-9D893E97367D}" type="parTrans" cxnId="{5F49253C-A9BA-4190-AB73-118426AFB76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4FFCD15E-62A1-464B-8BA6-9219B69FB2EC}" type="sibTrans" cxnId="{5F49253C-A9BA-4190-AB73-118426AFB76E}">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F07CDB5A-C312-430B-9DB4-6586911A2085}" type="pres">
      <dgm:prSet presAssocID="{DACEB000-10BF-4518-B642-3D7FA6559811}" presName="CompostProcess" presStyleCnt="0">
        <dgm:presLayoutVars>
          <dgm:dir/>
          <dgm:resizeHandles val="exact"/>
        </dgm:presLayoutVars>
      </dgm:prSet>
      <dgm:spPr/>
    </dgm:pt>
    <dgm:pt modelId="{3F01A389-B966-4B38-9AF4-DDA9C8CEF42E}" type="pres">
      <dgm:prSet presAssocID="{DACEB000-10BF-4518-B642-3D7FA6559811}" presName="arrow" presStyleLbl="bgShp" presStyleIdx="0" presStyleCnt="1"/>
      <dgm:spPr/>
    </dgm:pt>
    <dgm:pt modelId="{9E7C84A1-DE69-43F9-8259-364E138B4444}" type="pres">
      <dgm:prSet presAssocID="{DACEB000-10BF-4518-B642-3D7FA6559811}" presName="linearProcess" presStyleCnt="0"/>
      <dgm:spPr/>
    </dgm:pt>
    <dgm:pt modelId="{2EB08142-DD0D-4F8C-8987-C19A680D606B}" type="pres">
      <dgm:prSet presAssocID="{EBD48E44-5E41-482D-95AF-AD6F3203982E}" presName="textNode" presStyleLbl="node1" presStyleIdx="0" presStyleCnt="3">
        <dgm:presLayoutVars>
          <dgm:bulletEnabled val="1"/>
        </dgm:presLayoutVars>
      </dgm:prSet>
      <dgm:spPr/>
      <dgm:t>
        <a:bodyPr/>
        <a:lstStyle/>
        <a:p>
          <a:endParaRPr lang="zh-CN" altLang="en-US"/>
        </a:p>
      </dgm:t>
    </dgm:pt>
    <dgm:pt modelId="{762C8826-B829-43AF-8414-E00AC89CD5B1}" type="pres">
      <dgm:prSet presAssocID="{8491B5C4-63D0-40E5-9F0A-ED0124F81F17}" presName="sibTrans" presStyleCnt="0"/>
      <dgm:spPr/>
    </dgm:pt>
    <dgm:pt modelId="{E39A9AE3-4893-41E1-9502-5DD2CCF0C152}" type="pres">
      <dgm:prSet presAssocID="{5E054A00-E445-4B7C-A8C2-352C5AA2DDB8}" presName="textNode" presStyleLbl="node1" presStyleIdx="1" presStyleCnt="3">
        <dgm:presLayoutVars>
          <dgm:bulletEnabled val="1"/>
        </dgm:presLayoutVars>
      </dgm:prSet>
      <dgm:spPr/>
      <dgm:t>
        <a:bodyPr/>
        <a:lstStyle/>
        <a:p>
          <a:endParaRPr lang="zh-CN" altLang="en-US"/>
        </a:p>
      </dgm:t>
    </dgm:pt>
    <dgm:pt modelId="{E2517971-D967-4120-9E26-EACD56D40AF4}" type="pres">
      <dgm:prSet presAssocID="{1826CFC9-D5CC-4681-8852-F6A0748EB580}" presName="sibTrans" presStyleCnt="0"/>
      <dgm:spPr/>
    </dgm:pt>
    <dgm:pt modelId="{4E59BE97-4DA2-444C-88E4-86BAC5C7AE19}" type="pres">
      <dgm:prSet presAssocID="{06BB81C6-C712-4885-8233-4A401CAB13FF}" presName="textNode" presStyleLbl="node1" presStyleIdx="2" presStyleCnt="3">
        <dgm:presLayoutVars>
          <dgm:bulletEnabled val="1"/>
        </dgm:presLayoutVars>
      </dgm:prSet>
      <dgm:spPr/>
      <dgm:t>
        <a:bodyPr/>
        <a:lstStyle/>
        <a:p>
          <a:endParaRPr lang="zh-CN" altLang="en-US"/>
        </a:p>
      </dgm:t>
    </dgm:pt>
  </dgm:ptLst>
  <dgm:cxnLst>
    <dgm:cxn modelId="{B055CB46-2F8F-48A3-9A40-33724F1071C9}" srcId="{DACEB000-10BF-4518-B642-3D7FA6559811}" destId="{EBD48E44-5E41-482D-95AF-AD6F3203982E}" srcOrd="0" destOrd="0" parTransId="{7B3CBEC5-E0D5-4C4C-9A6B-42A52B4101F3}" sibTransId="{8491B5C4-63D0-40E5-9F0A-ED0124F81F17}"/>
    <dgm:cxn modelId="{5F49253C-A9BA-4190-AB73-118426AFB76E}" srcId="{DACEB000-10BF-4518-B642-3D7FA6559811}" destId="{06BB81C6-C712-4885-8233-4A401CAB13FF}" srcOrd="2" destOrd="0" parTransId="{D51B27DA-54C2-4B0F-9EE1-9D893E97367D}" sibTransId="{4FFCD15E-62A1-464B-8BA6-9219B69FB2EC}"/>
    <dgm:cxn modelId="{5AAACE45-1C7F-4856-ABD4-5F5B2CE54AAF}" type="presOf" srcId="{DACEB000-10BF-4518-B642-3D7FA6559811}" destId="{F07CDB5A-C312-430B-9DB4-6586911A2085}" srcOrd="0" destOrd="0" presId="urn:microsoft.com/office/officeart/2005/8/layout/hProcess9#1"/>
    <dgm:cxn modelId="{78ECE795-59BE-4B8E-915C-B8C939AE0973}" type="presOf" srcId="{EBD48E44-5E41-482D-95AF-AD6F3203982E}" destId="{2EB08142-DD0D-4F8C-8987-C19A680D606B}" srcOrd="0" destOrd="0" presId="urn:microsoft.com/office/officeart/2005/8/layout/hProcess9#1"/>
    <dgm:cxn modelId="{5AAF8D3D-F5A4-4366-91FB-2CBA292643A4}" srcId="{DACEB000-10BF-4518-B642-3D7FA6559811}" destId="{5E054A00-E445-4B7C-A8C2-352C5AA2DDB8}" srcOrd="1" destOrd="0" parTransId="{E2B670FB-8755-4770-9A84-6B6B5FEC8654}" sibTransId="{1826CFC9-D5CC-4681-8852-F6A0748EB580}"/>
    <dgm:cxn modelId="{C4BD4909-CF49-4C1B-938E-185D81B5C607}" type="presOf" srcId="{5E054A00-E445-4B7C-A8C2-352C5AA2DDB8}" destId="{E39A9AE3-4893-41E1-9502-5DD2CCF0C152}" srcOrd="0" destOrd="0" presId="urn:microsoft.com/office/officeart/2005/8/layout/hProcess9#1"/>
    <dgm:cxn modelId="{BAC93DE5-1ABD-4D13-AB8A-51E3DC380B8E}" type="presOf" srcId="{06BB81C6-C712-4885-8233-4A401CAB13FF}" destId="{4E59BE97-4DA2-444C-88E4-86BAC5C7AE19}" srcOrd="0" destOrd="0" presId="urn:microsoft.com/office/officeart/2005/8/layout/hProcess9#1"/>
    <dgm:cxn modelId="{3B817D2E-ADB2-4CC3-913C-6ED59CA3ED11}" type="presParOf" srcId="{F07CDB5A-C312-430B-9DB4-6586911A2085}" destId="{3F01A389-B966-4B38-9AF4-DDA9C8CEF42E}" srcOrd="0" destOrd="0" presId="urn:microsoft.com/office/officeart/2005/8/layout/hProcess9#1"/>
    <dgm:cxn modelId="{A5F74449-D05C-4B5E-8CF8-C29869F31632}" type="presParOf" srcId="{F07CDB5A-C312-430B-9DB4-6586911A2085}" destId="{9E7C84A1-DE69-43F9-8259-364E138B4444}" srcOrd="1" destOrd="0" presId="urn:microsoft.com/office/officeart/2005/8/layout/hProcess9#1"/>
    <dgm:cxn modelId="{04565B84-AEBB-4240-BE87-D3F58FA8728E}" type="presParOf" srcId="{9E7C84A1-DE69-43F9-8259-364E138B4444}" destId="{2EB08142-DD0D-4F8C-8987-C19A680D606B}" srcOrd="0" destOrd="0" presId="urn:microsoft.com/office/officeart/2005/8/layout/hProcess9#1"/>
    <dgm:cxn modelId="{F9F97986-7D54-4364-A84C-604E2E41D90C}" type="presParOf" srcId="{9E7C84A1-DE69-43F9-8259-364E138B4444}" destId="{762C8826-B829-43AF-8414-E00AC89CD5B1}" srcOrd="1" destOrd="0" presId="urn:microsoft.com/office/officeart/2005/8/layout/hProcess9#1"/>
    <dgm:cxn modelId="{5D4F1637-2FB7-4ED0-88CD-9537953E787A}" type="presParOf" srcId="{9E7C84A1-DE69-43F9-8259-364E138B4444}" destId="{E39A9AE3-4893-41E1-9502-5DD2CCF0C152}" srcOrd="2" destOrd="0" presId="urn:microsoft.com/office/officeart/2005/8/layout/hProcess9#1"/>
    <dgm:cxn modelId="{48538187-2183-4D96-9DBB-D3900CC975BC}" type="presParOf" srcId="{9E7C84A1-DE69-43F9-8259-364E138B4444}" destId="{E2517971-D967-4120-9E26-EACD56D40AF4}" srcOrd="3" destOrd="0" presId="urn:microsoft.com/office/officeart/2005/8/layout/hProcess9#1"/>
    <dgm:cxn modelId="{92379E24-0D5C-4B66-95D4-499013350ACD}" type="presParOf" srcId="{9E7C84A1-DE69-43F9-8259-364E138B4444}" destId="{4E59BE97-4DA2-444C-88E4-86BAC5C7AE19}" srcOrd="4"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C84C3B-B189-43CC-80AF-C540711AF7E7}" type="doc">
      <dgm:prSet loTypeId="urn:microsoft.com/office/officeart/2005/8/layout/orgChart1#1" loCatId="hierarchy" qsTypeId="urn:microsoft.com/office/officeart/2005/8/quickstyle/simple1#5" qsCatId="simple" csTypeId="urn:microsoft.com/office/officeart/2005/8/colors/colorful3#1" csCatId="colorful" phldr="1"/>
      <dgm:spPr/>
      <dgm:t>
        <a:bodyPr/>
        <a:lstStyle/>
        <a:p>
          <a:endParaRPr lang="zh-CN" altLang="en-US"/>
        </a:p>
      </dgm:t>
    </dgm:pt>
    <dgm:pt modelId="{C2983D93-2756-4043-A36D-005A15A05505}">
      <dgm:prSet phldrT="[文本]" custT="1"/>
      <dgm:spPr/>
      <dgm:t>
        <a:bodyPr/>
        <a:lstStyle/>
        <a:p>
          <a:r>
            <a:rPr lang="zh-CN" altLang="en-US" sz="2400" dirty="0" smtClean="0"/>
            <a:t>良好的心理素质</a:t>
          </a:r>
          <a:endParaRPr lang="zh-CN" altLang="en-US" sz="2400" dirty="0"/>
        </a:p>
      </dgm:t>
    </dgm:pt>
    <dgm:pt modelId="{AFAA9D11-9096-49E1-96B7-07D97FBC4339}" type="parTrans" cxnId="{DF25CDB7-BA76-4257-A826-668179CB7D98}">
      <dgm:prSet/>
      <dgm:spPr/>
      <dgm:t>
        <a:bodyPr/>
        <a:lstStyle/>
        <a:p>
          <a:endParaRPr lang="zh-CN" altLang="en-US" sz="900"/>
        </a:p>
      </dgm:t>
    </dgm:pt>
    <dgm:pt modelId="{4C7FAC8F-6035-4FC3-B4E0-848BA948C7C6}" type="sibTrans" cxnId="{DF25CDB7-BA76-4257-A826-668179CB7D98}">
      <dgm:prSet/>
      <dgm:spPr/>
      <dgm:t>
        <a:bodyPr/>
        <a:lstStyle/>
        <a:p>
          <a:endParaRPr lang="zh-CN" altLang="en-US" sz="900"/>
        </a:p>
      </dgm:t>
    </dgm:pt>
    <dgm:pt modelId="{23DF4A98-F2EB-4601-BC8A-836A2A101523}">
      <dgm:prSet phldrT="[文本]" custT="1"/>
      <dgm:spPr/>
      <dgm:t>
        <a:bodyPr/>
        <a:lstStyle/>
        <a:p>
          <a:r>
            <a:rPr lang="zh-CN" altLang="en-US" sz="2400" dirty="0" smtClean="0"/>
            <a:t>坚定的意志</a:t>
          </a:r>
          <a:endParaRPr lang="zh-CN" altLang="en-US" sz="2400" dirty="0"/>
        </a:p>
      </dgm:t>
    </dgm:pt>
    <dgm:pt modelId="{125EFDFF-D9E7-456A-B173-4CD6151EBFFD}" type="parTrans" cxnId="{075F456E-952E-4DA9-AF36-48E2B9F99E0C}">
      <dgm:prSet/>
      <dgm:spPr/>
      <dgm:t>
        <a:bodyPr/>
        <a:lstStyle/>
        <a:p>
          <a:endParaRPr lang="zh-CN" altLang="en-US" sz="900"/>
        </a:p>
      </dgm:t>
    </dgm:pt>
    <dgm:pt modelId="{1C729379-7FCE-47E9-B4B6-483CAD2371F7}" type="sibTrans" cxnId="{075F456E-952E-4DA9-AF36-48E2B9F99E0C}">
      <dgm:prSet/>
      <dgm:spPr/>
      <dgm:t>
        <a:bodyPr/>
        <a:lstStyle/>
        <a:p>
          <a:endParaRPr lang="zh-CN" altLang="en-US" sz="900"/>
        </a:p>
      </dgm:t>
    </dgm:pt>
    <dgm:pt modelId="{17EC7A44-C061-4AF1-BE82-4A7D7E9E37F4}">
      <dgm:prSet phldrT="[文本]" custT="1"/>
      <dgm:spPr/>
      <dgm:t>
        <a:bodyPr/>
        <a:lstStyle/>
        <a:p>
          <a:r>
            <a:rPr lang="zh-CN" altLang="en-US" sz="2400" dirty="0" smtClean="0"/>
            <a:t>豁达的性格</a:t>
          </a:r>
          <a:endParaRPr lang="zh-CN" altLang="en-US" sz="2400" dirty="0"/>
        </a:p>
      </dgm:t>
    </dgm:pt>
    <dgm:pt modelId="{AE48DC5C-3AA0-40A6-853E-20E202C850C7}" type="parTrans" cxnId="{E0EF1C2A-15D0-4A73-BEED-70AFC177AA76}">
      <dgm:prSet/>
      <dgm:spPr/>
      <dgm:t>
        <a:bodyPr/>
        <a:lstStyle/>
        <a:p>
          <a:endParaRPr lang="zh-CN" altLang="en-US" sz="900"/>
        </a:p>
      </dgm:t>
    </dgm:pt>
    <dgm:pt modelId="{6FCDA6CF-58B2-4621-BFE9-26B07D43DC42}" type="sibTrans" cxnId="{E0EF1C2A-15D0-4A73-BEED-70AFC177AA76}">
      <dgm:prSet/>
      <dgm:spPr/>
      <dgm:t>
        <a:bodyPr/>
        <a:lstStyle/>
        <a:p>
          <a:endParaRPr lang="zh-CN" altLang="en-US" sz="900"/>
        </a:p>
      </dgm:t>
    </dgm:pt>
    <dgm:pt modelId="{5FE3802D-A09A-4DCA-9A98-B4257AA2AC84}" type="pres">
      <dgm:prSet presAssocID="{2AC84C3B-B189-43CC-80AF-C540711AF7E7}" presName="hierChild1" presStyleCnt="0">
        <dgm:presLayoutVars>
          <dgm:orgChart val="1"/>
          <dgm:chPref val="1"/>
          <dgm:dir/>
          <dgm:animOne val="branch"/>
          <dgm:animLvl val="lvl"/>
          <dgm:resizeHandles/>
        </dgm:presLayoutVars>
      </dgm:prSet>
      <dgm:spPr/>
      <dgm:t>
        <a:bodyPr/>
        <a:lstStyle/>
        <a:p>
          <a:endParaRPr lang="zh-CN" altLang="en-US"/>
        </a:p>
      </dgm:t>
    </dgm:pt>
    <dgm:pt modelId="{D8E665EA-F7EB-4482-BEC8-531FBF871A53}" type="pres">
      <dgm:prSet presAssocID="{C2983D93-2756-4043-A36D-005A15A05505}" presName="hierRoot1" presStyleCnt="0">
        <dgm:presLayoutVars>
          <dgm:hierBranch val="init"/>
        </dgm:presLayoutVars>
      </dgm:prSet>
      <dgm:spPr/>
    </dgm:pt>
    <dgm:pt modelId="{78E46D8B-2812-49B8-93E6-B80A8EE7C48C}" type="pres">
      <dgm:prSet presAssocID="{C2983D93-2756-4043-A36D-005A15A05505}" presName="rootComposite1" presStyleCnt="0"/>
      <dgm:spPr/>
    </dgm:pt>
    <dgm:pt modelId="{7C79F3A3-11B6-429D-9848-38A4FC8A624E}" type="pres">
      <dgm:prSet presAssocID="{C2983D93-2756-4043-A36D-005A15A05505}" presName="rootText1" presStyleLbl="node0" presStyleIdx="0" presStyleCnt="1" custScaleX="277625">
        <dgm:presLayoutVars>
          <dgm:chPref val="3"/>
        </dgm:presLayoutVars>
      </dgm:prSet>
      <dgm:spPr/>
      <dgm:t>
        <a:bodyPr/>
        <a:lstStyle/>
        <a:p>
          <a:endParaRPr lang="zh-CN" altLang="en-US"/>
        </a:p>
      </dgm:t>
    </dgm:pt>
    <dgm:pt modelId="{365AB95D-89A0-4B93-8EF8-363DCFE1B9DD}" type="pres">
      <dgm:prSet presAssocID="{C2983D93-2756-4043-A36D-005A15A05505}" presName="rootConnector1" presStyleLbl="node1" presStyleIdx="0" presStyleCnt="0"/>
      <dgm:spPr/>
      <dgm:t>
        <a:bodyPr/>
        <a:lstStyle/>
        <a:p>
          <a:endParaRPr lang="zh-CN" altLang="en-US"/>
        </a:p>
      </dgm:t>
    </dgm:pt>
    <dgm:pt modelId="{FCD2E216-114A-4CEE-9F36-15B4DF75B726}" type="pres">
      <dgm:prSet presAssocID="{C2983D93-2756-4043-A36D-005A15A05505}" presName="hierChild2" presStyleCnt="0"/>
      <dgm:spPr/>
    </dgm:pt>
    <dgm:pt modelId="{72A42CFC-9E8B-40A0-9995-25EC15AEF0BC}" type="pres">
      <dgm:prSet presAssocID="{125EFDFF-D9E7-456A-B173-4CD6151EBFFD}" presName="Name37" presStyleLbl="parChTrans1D2" presStyleIdx="0" presStyleCnt="2"/>
      <dgm:spPr/>
      <dgm:t>
        <a:bodyPr/>
        <a:lstStyle/>
        <a:p>
          <a:endParaRPr lang="zh-CN" altLang="en-US"/>
        </a:p>
      </dgm:t>
    </dgm:pt>
    <dgm:pt modelId="{BA61A526-F1ED-459A-9CCF-D783C3CF2711}" type="pres">
      <dgm:prSet presAssocID="{23DF4A98-F2EB-4601-BC8A-836A2A101523}" presName="hierRoot2" presStyleCnt="0">
        <dgm:presLayoutVars>
          <dgm:hierBranch val="init"/>
        </dgm:presLayoutVars>
      </dgm:prSet>
      <dgm:spPr/>
    </dgm:pt>
    <dgm:pt modelId="{90F7F836-013C-4285-9227-C5C1452F9FFC}" type="pres">
      <dgm:prSet presAssocID="{23DF4A98-F2EB-4601-BC8A-836A2A101523}" presName="rootComposite" presStyleCnt="0"/>
      <dgm:spPr/>
    </dgm:pt>
    <dgm:pt modelId="{900A944C-8596-46B2-A638-706DB64FFC6B}" type="pres">
      <dgm:prSet presAssocID="{23DF4A98-F2EB-4601-BC8A-836A2A101523}" presName="rootText" presStyleLbl="node2" presStyleIdx="0" presStyleCnt="2" custScaleX="323199" custLinFactNeighborX="-10871">
        <dgm:presLayoutVars>
          <dgm:chPref val="3"/>
        </dgm:presLayoutVars>
      </dgm:prSet>
      <dgm:spPr/>
      <dgm:t>
        <a:bodyPr/>
        <a:lstStyle/>
        <a:p>
          <a:endParaRPr lang="zh-CN" altLang="en-US"/>
        </a:p>
      </dgm:t>
    </dgm:pt>
    <dgm:pt modelId="{1F26E474-076B-49DC-A7F6-850C5394959B}" type="pres">
      <dgm:prSet presAssocID="{23DF4A98-F2EB-4601-BC8A-836A2A101523}" presName="rootConnector" presStyleLbl="node2" presStyleIdx="0" presStyleCnt="2"/>
      <dgm:spPr/>
      <dgm:t>
        <a:bodyPr/>
        <a:lstStyle/>
        <a:p>
          <a:endParaRPr lang="zh-CN" altLang="en-US"/>
        </a:p>
      </dgm:t>
    </dgm:pt>
    <dgm:pt modelId="{9F3C37FC-9F09-4051-AA7F-9FFC038C9B70}" type="pres">
      <dgm:prSet presAssocID="{23DF4A98-F2EB-4601-BC8A-836A2A101523}" presName="hierChild4" presStyleCnt="0"/>
      <dgm:spPr/>
    </dgm:pt>
    <dgm:pt modelId="{F61CD7DE-DE8C-44C7-9B75-6A4095DE9749}" type="pres">
      <dgm:prSet presAssocID="{23DF4A98-F2EB-4601-BC8A-836A2A101523}" presName="hierChild5" presStyleCnt="0"/>
      <dgm:spPr/>
    </dgm:pt>
    <dgm:pt modelId="{A90916B2-8128-4308-97DD-561F6358B789}" type="pres">
      <dgm:prSet presAssocID="{AE48DC5C-3AA0-40A6-853E-20E202C850C7}" presName="Name37" presStyleLbl="parChTrans1D2" presStyleIdx="1" presStyleCnt="2"/>
      <dgm:spPr/>
      <dgm:t>
        <a:bodyPr/>
        <a:lstStyle/>
        <a:p>
          <a:endParaRPr lang="zh-CN" altLang="en-US"/>
        </a:p>
      </dgm:t>
    </dgm:pt>
    <dgm:pt modelId="{ED49542A-8F44-4C2E-9027-10283060B28A}" type="pres">
      <dgm:prSet presAssocID="{17EC7A44-C061-4AF1-BE82-4A7D7E9E37F4}" presName="hierRoot2" presStyleCnt="0">
        <dgm:presLayoutVars>
          <dgm:hierBranch val="init"/>
        </dgm:presLayoutVars>
      </dgm:prSet>
      <dgm:spPr/>
    </dgm:pt>
    <dgm:pt modelId="{CDBA645F-3E13-4DED-8E4A-033239DD0725}" type="pres">
      <dgm:prSet presAssocID="{17EC7A44-C061-4AF1-BE82-4A7D7E9E37F4}" presName="rootComposite" presStyleCnt="0"/>
      <dgm:spPr/>
    </dgm:pt>
    <dgm:pt modelId="{2434432B-5B03-4B5C-BA01-8172AB42E88B}" type="pres">
      <dgm:prSet presAssocID="{17EC7A44-C061-4AF1-BE82-4A7D7E9E37F4}" presName="rootText" presStyleLbl="node2" presStyleIdx="1" presStyleCnt="2" custScaleX="322100" custLinFactNeighborX="20822">
        <dgm:presLayoutVars>
          <dgm:chPref val="3"/>
        </dgm:presLayoutVars>
      </dgm:prSet>
      <dgm:spPr/>
      <dgm:t>
        <a:bodyPr/>
        <a:lstStyle/>
        <a:p>
          <a:endParaRPr lang="zh-CN" altLang="en-US"/>
        </a:p>
      </dgm:t>
    </dgm:pt>
    <dgm:pt modelId="{AE41FDAD-2A92-4ABA-B968-5FDE0D4370E4}" type="pres">
      <dgm:prSet presAssocID="{17EC7A44-C061-4AF1-BE82-4A7D7E9E37F4}" presName="rootConnector" presStyleLbl="node2" presStyleIdx="1" presStyleCnt="2"/>
      <dgm:spPr/>
      <dgm:t>
        <a:bodyPr/>
        <a:lstStyle/>
        <a:p>
          <a:endParaRPr lang="zh-CN" altLang="en-US"/>
        </a:p>
      </dgm:t>
    </dgm:pt>
    <dgm:pt modelId="{C9C15317-53BA-4636-9545-0811C9A4E016}" type="pres">
      <dgm:prSet presAssocID="{17EC7A44-C061-4AF1-BE82-4A7D7E9E37F4}" presName="hierChild4" presStyleCnt="0"/>
      <dgm:spPr/>
    </dgm:pt>
    <dgm:pt modelId="{0999B747-25DD-43E3-9AC9-AAEA1823C444}" type="pres">
      <dgm:prSet presAssocID="{17EC7A44-C061-4AF1-BE82-4A7D7E9E37F4}" presName="hierChild5" presStyleCnt="0"/>
      <dgm:spPr/>
    </dgm:pt>
    <dgm:pt modelId="{1B90D971-3DCB-453B-AD3F-3A6A3F900362}" type="pres">
      <dgm:prSet presAssocID="{C2983D93-2756-4043-A36D-005A15A05505}" presName="hierChild3" presStyleCnt="0"/>
      <dgm:spPr/>
    </dgm:pt>
  </dgm:ptLst>
  <dgm:cxnLst>
    <dgm:cxn modelId="{4B77EED8-0B5F-4D40-8A98-A172F4705FEA}" type="presOf" srcId="{2AC84C3B-B189-43CC-80AF-C540711AF7E7}" destId="{5FE3802D-A09A-4DCA-9A98-B4257AA2AC84}" srcOrd="0" destOrd="0" presId="urn:microsoft.com/office/officeart/2005/8/layout/orgChart1#1"/>
    <dgm:cxn modelId="{E0EF1C2A-15D0-4A73-BEED-70AFC177AA76}" srcId="{C2983D93-2756-4043-A36D-005A15A05505}" destId="{17EC7A44-C061-4AF1-BE82-4A7D7E9E37F4}" srcOrd="1" destOrd="0" parTransId="{AE48DC5C-3AA0-40A6-853E-20E202C850C7}" sibTransId="{6FCDA6CF-58B2-4621-BFE9-26B07D43DC42}"/>
    <dgm:cxn modelId="{C7F1EFB0-601B-4195-8C2D-D24813626BD5}" type="presOf" srcId="{AE48DC5C-3AA0-40A6-853E-20E202C850C7}" destId="{A90916B2-8128-4308-97DD-561F6358B789}" srcOrd="0" destOrd="0" presId="urn:microsoft.com/office/officeart/2005/8/layout/orgChart1#1"/>
    <dgm:cxn modelId="{D5BE1134-CAEB-48E2-87D2-92DE1757D075}" type="presOf" srcId="{17EC7A44-C061-4AF1-BE82-4A7D7E9E37F4}" destId="{AE41FDAD-2A92-4ABA-B968-5FDE0D4370E4}" srcOrd="1" destOrd="0" presId="urn:microsoft.com/office/officeart/2005/8/layout/orgChart1#1"/>
    <dgm:cxn modelId="{42F11A18-77C9-45C0-9C99-A7CD92EF34C2}" type="presOf" srcId="{C2983D93-2756-4043-A36D-005A15A05505}" destId="{365AB95D-89A0-4B93-8EF8-363DCFE1B9DD}" srcOrd="1" destOrd="0" presId="urn:microsoft.com/office/officeart/2005/8/layout/orgChart1#1"/>
    <dgm:cxn modelId="{1B2D0212-5FB8-4C3A-B061-40F07B6FB80D}" type="presOf" srcId="{17EC7A44-C061-4AF1-BE82-4A7D7E9E37F4}" destId="{2434432B-5B03-4B5C-BA01-8172AB42E88B}" srcOrd="0" destOrd="0" presId="urn:microsoft.com/office/officeart/2005/8/layout/orgChart1#1"/>
    <dgm:cxn modelId="{045F849A-314D-4039-B990-0B550B638FA6}" type="presOf" srcId="{C2983D93-2756-4043-A36D-005A15A05505}" destId="{7C79F3A3-11B6-429D-9848-38A4FC8A624E}" srcOrd="0" destOrd="0" presId="urn:microsoft.com/office/officeart/2005/8/layout/orgChart1#1"/>
    <dgm:cxn modelId="{F59BE035-A819-45FB-B27E-9221404981D9}" type="presOf" srcId="{23DF4A98-F2EB-4601-BC8A-836A2A101523}" destId="{900A944C-8596-46B2-A638-706DB64FFC6B}" srcOrd="0" destOrd="0" presId="urn:microsoft.com/office/officeart/2005/8/layout/orgChart1#1"/>
    <dgm:cxn modelId="{DF25CDB7-BA76-4257-A826-668179CB7D98}" srcId="{2AC84C3B-B189-43CC-80AF-C540711AF7E7}" destId="{C2983D93-2756-4043-A36D-005A15A05505}" srcOrd="0" destOrd="0" parTransId="{AFAA9D11-9096-49E1-96B7-07D97FBC4339}" sibTransId="{4C7FAC8F-6035-4FC3-B4E0-848BA948C7C6}"/>
    <dgm:cxn modelId="{ED2D4C88-2EB1-454A-AF91-30A59C374989}" type="presOf" srcId="{23DF4A98-F2EB-4601-BC8A-836A2A101523}" destId="{1F26E474-076B-49DC-A7F6-850C5394959B}" srcOrd="1" destOrd="0" presId="urn:microsoft.com/office/officeart/2005/8/layout/orgChart1#1"/>
    <dgm:cxn modelId="{E505B563-4531-4D15-A73C-E7A9E9E2AD51}" type="presOf" srcId="{125EFDFF-D9E7-456A-B173-4CD6151EBFFD}" destId="{72A42CFC-9E8B-40A0-9995-25EC15AEF0BC}" srcOrd="0" destOrd="0" presId="urn:microsoft.com/office/officeart/2005/8/layout/orgChart1#1"/>
    <dgm:cxn modelId="{075F456E-952E-4DA9-AF36-48E2B9F99E0C}" srcId="{C2983D93-2756-4043-A36D-005A15A05505}" destId="{23DF4A98-F2EB-4601-BC8A-836A2A101523}" srcOrd="0" destOrd="0" parTransId="{125EFDFF-D9E7-456A-B173-4CD6151EBFFD}" sibTransId="{1C729379-7FCE-47E9-B4B6-483CAD2371F7}"/>
    <dgm:cxn modelId="{75771CD9-C4AF-47C2-A310-50CBA59F682F}" type="presParOf" srcId="{5FE3802D-A09A-4DCA-9A98-B4257AA2AC84}" destId="{D8E665EA-F7EB-4482-BEC8-531FBF871A53}" srcOrd="0" destOrd="0" presId="urn:microsoft.com/office/officeart/2005/8/layout/orgChart1#1"/>
    <dgm:cxn modelId="{98597791-300C-4814-981E-655F996BEA89}" type="presParOf" srcId="{D8E665EA-F7EB-4482-BEC8-531FBF871A53}" destId="{78E46D8B-2812-49B8-93E6-B80A8EE7C48C}" srcOrd="0" destOrd="0" presId="urn:microsoft.com/office/officeart/2005/8/layout/orgChart1#1"/>
    <dgm:cxn modelId="{156716E0-3807-4B30-9B51-8A87A12A8B4E}" type="presParOf" srcId="{78E46D8B-2812-49B8-93E6-B80A8EE7C48C}" destId="{7C79F3A3-11B6-429D-9848-38A4FC8A624E}" srcOrd="0" destOrd="0" presId="urn:microsoft.com/office/officeart/2005/8/layout/orgChart1#1"/>
    <dgm:cxn modelId="{295E6085-5AEF-445C-85B7-0359CC9090EF}" type="presParOf" srcId="{78E46D8B-2812-49B8-93E6-B80A8EE7C48C}" destId="{365AB95D-89A0-4B93-8EF8-363DCFE1B9DD}" srcOrd="1" destOrd="0" presId="urn:microsoft.com/office/officeart/2005/8/layout/orgChart1#1"/>
    <dgm:cxn modelId="{62EF1E30-4027-4F5F-814F-E9136464A9B0}" type="presParOf" srcId="{D8E665EA-F7EB-4482-BEC8-531FBF871A53}" destId="{FCD2E216-114A-4CEE-9F36-15B4DF75B726}" srcOrd="1" destOrd="0" presId="urn:microsoft.com/office/officeart/2005/8/layout/orgChart1#1"/>
    <dgm:cxn modelId="{B448FF01-7A9C-49A0-B3D7-143DBFBAE490}" type="presParOf" srcId="{FCD2E216-114A-4CEE-9F36-15B4DF75B726}" destId="{72A42CFC-9E8B-40A0-9995-25EC15AEF0BC}" srcOrd="0" destOrd="0" presId="urn:microsoft.com/office/officeart/2005/8/layout/orgChart1#1"/>
    <dgm:cxn modelId="{685386D4-35C3-41BE-AC97-BE8FEDA42627}" type="presParOf" srcId="{FCD2E216-114A-4CEE-9F36-15B4DF75B726}" destId="{BA61A526-F1ED-459A-9CCF-D783C3CF2711}" srcOrd="1" destOrd="0" presId="urn:microsoft.com/office/officeart/2005/8/layout/orgChart1#1"/>
    <dgm:cxn modelId="{64335F8B-68C7-43F1-9CF3-5E0680449CEE}" type="presParOf" srcId="{BA61A526-F1ED-459A-9CCF-D783C3CF2711}" destId="{90F7F836-013C-4285-9227-C5C1452F9FFC}" srcOrd="0" destOrd="0" presId="urn:microsoft.com/office/officeart/2005/8/layout/orgChart1#1"/>
    <dgm:cxn modelId="{D2DF0879-1CC0-48A5-8BFA-C9F4FC75360B}" type="presParOf" srcId="{90F7F836-013C-4285-9227-C5C1452F9FFC}" destId="{900A944C-8596-46B2-A638-706DB64FFC6B}" srcOrd="0" destOrd="0" presId="urn:microsoft.com/office/officeart/2005/8/layout/orgChart1#1"/>
    <dgm:cxn modelId="{402E2982-7194-4DF5-B00B-3BB31317CAA5}" type="presParOf" srcId="{90F7F836-013C-4285-9227-C5C1452F9FFC}" destId="{1F26E474-076B-49DC-A7F6-850C5394959B}" srcOrd="1" destOrd="0" presId="urn:microsoft.com/office/officeart/2005/8/layout/orgChart1#1"/>
    <dgm:cxn modelId="{B077A399-17C0-4F9A-AD6F-0648325412E4}" type="presParOf" srcId="{BA61A526-F1ED-459A-9CCF-D783C3CF2711}" destId="{9F3C37FC-9F09-4051-AA7F-9FFC038C9B70}" srcOrd="1" destOrd="0" presId="urn:microsoft.com/office/officeart/2005/8/layout/orgChart1#1"/>
    <dgm:cxn modelId="{6301DB3A-765F-4446-B182-9C0547282DA8}" type="presParOf" srcId="{BA61A526-F1ED-459A-9CCF-D783C3CF2711}" destId="{F61CD7DE-DE8C-44C7-9B75-6A4095DE9749}" srcOrd="2" destOrd="0" presId="urn:microsoft.com/office/officeart/2005/8/layout/orgChart1#1"/>
    <dgm:cxn modelId="{AE677C77-8530-4351-A53A-C9866C8F9806}" type="presParOf" srcId="{FCD2E216-114A-4CEE-9F36-15B4DF75B726}" destId="{A90916B2-8128-4308-97DD-561F6358B789}" srcOrd="2" destOrd="0" presId="urn:microsoft.com/office/officeart/2005/8/layout/orgChart1#1"/>
    <dgm:cxn modelId="{F734CC3B-7153-444C-A7B0-A5CBFBC6C70A}" type="presParOf" srcId="{FCD2E216-114A-4CEE-9F36-15B4DF75B726}" destId="{ED49542A-8F44-4C2E-9027-10283060B28A}" srcOrd="3" destOrd="0" presId="urn:microsoft.com/office/officeart/2005/8/layout/orgChart1#1"/>
    <dgm:cxn modelId="{25433F85-8002-4DC7-97B1-11783D2E386E}" type="presParOf" srcId="{ED49542A-8F44-4C2E-9027-10283060B28A}" destId="{CDBA645F-3E13-4DED-8E4A-033239DD0725}" srcOrd="0" destOrd="0" presId="urn:microsoft.com/office/officeart/2005/8/layout/orgChart1#1"/>
    <dgm:cxn modelId="{36DE95BB-FE3F-4FB8-8A2B-514954DCD978}" type="presParOf" srcId="{CDBA645F-3E13-4DED-8E4A-033239DD0725}" destId="{2434432B-5B03-4B5C-BA01-8172AB42E88B}" srcOrd="0" destOrd="0" presId="urn:microsoft.com/office/officeart/2005/8/layout/orgChart1#1"/>
    <dgm:cxn modelId="{EFFFB5CB-A31F-4B1F-B21F-EFA0482C4190}" type="presParOf" srcId="{CDBA645F-3E13-4DED-8E4A-033239DD0725}" destId="{AE41FDAD-2A92-4ABA-B968-5FDE0D4370E4}" srcOrd="1" destOrd="0" presId="urn:microsoft.com/office/officeart/2005/8/layout/orgChart1#1"/>
    <dgm:cxn modelId="{3D9B1B5A-852A-464B-A6D2-8B99FD7579E2}" type="presParOf" srcId="{ED49542A-8F44-4C2E-9027-10283060B28A}" destId="{C9C15317-53BA-4636-9545-0811C9A4E016}" srcOrd="1" destOrd="0" presId="urn:microsoft.com/office/officeart/2005/8/layout/orgChart1#1"/>
    <dgm:cxn modelId="{BC1D807C-FCB3-4B79-AFC9-BF27D5C73C76}" type="presParOf" srcId="{ED49542A-8F44-4C2E-9027-10283060B28A}" destId="{0999B747-25DD-43E3-9AC9-AAEA1823C444}" srcOrd="2" destOrd="0" presId="urn:microsoft.com/office/officeart/2005/8/layout/orgChart1#1"/>
    <dgm:cxn modelId="{E4BC16F3-CEBB-47D2-B828-28E50F8FB9C4}" type="presParOf" srcId="{D8E665EA-F7EB-4482-BEC8-531FBF871A53}" destId="{1B90D971-3DCB-453B-AD3F-3A6A3F900362}"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7521AF-6C36-4165-84A0-8BD748B0F2D9}" type="doc">
      <dgm:prSet loTypeId="urn:microsoft.com/office/officeart/2005/8/layout/list1#2" loCatId="list" qsTypeId="urn:microsoft.com/office/officeart/2005/8/quickstyle/simple1#6" qsCatId="simple" csTypeId="urn:microsoft.com/office/officeart/2005/8/colors/accent2_1#2" csCatId="accent2" phldr="1"/>
      <dgm:spPr/>
      <dgm:t>
        <a:bodyPr/>
        <a:lstStyle/>
        <a:p>
          <a:endParaRPr lang="zh-CN" altLang="en-US"/>
        </a:p>
      </dgm:t>
    </dgm:pt>
    <dgm:pt modelId="{8B9D9F64-05BE-4372-B8CB-7C68077BE362}">
      <dgm:prSet phldrT="[文本]" custT="1"/>
      <dgm:spPr/>
      <dgm:t>
        <a:bodyPr/>
        <a:lstStyle/>
        <a:p>
          <a:pPr algn="just"/>
          <a:r>
            <a:rPr lang="zh-CN" altLang="en-US" sz="2800" dirty="0" smtClean="0">
              <a:latin typeface="微软雅黑" panose="020B0503020204020204" pitchFamily="34" charset="-122"/>
              <a:ea typeface="微软雅黑" panose="020B0503020204020204" pitchFamily="34" charset="-122"/>
            </a:rPr>
            <a:t>一、</a:t>
          </a:r>
          <a:r>
            <a:rPr lang="en-US" altLang="zh-CN" sz="2800" dirty="0" smtClean="0">
              <a:latin typeface="微软雅黑" panose="020B0503020204020204" pitchFamily="34" charset="-122"/>
              <a:ea typeface="微软雅黑" panose="020B0503020204020204" pitchFamily="34" charset="-122"/>
            </a:rPr>
            <a:t>6</a:t>
          </a:r>
          <a:r>
            <a:rPr lang="zh-CN" altLang="en-US" sz="2800" dirty="0" smtClean="0">
              <a:latin typeface="微软雅黑" panose="020B0503020204020204" pitchFamily="34" charset="-122"/>
              <a:ea typeface="微软雅黑" panose="020B0503020204020204" pitchFamily="34" charset="-122"/>
            </a:rPr>
            <a:t>个素质和</a:t>
          </a:r>
          <a:r>
            <a:rPr lang="en-US" altLang="zh-CN" sz="2800" dirty="0" smtClean="0">
              <a:latin typeface="微软雅黑" panose="020B0503020204020204" pitchFamily="34" charset="-122"/>
              <a:ea typeface="微软雅黑" panose="020B0503020204020204" pitchFamily="34" charset="-122"/>
            </a:rPr>
            <a:t>8</a:t>
          </a:r>
          <a:r>
            <a:rPr lang="zh-CN" altLang="en-US" sz="2800" dirty="0" smtClean="0">
              <a:latin typeface="微软雅黑" panose="020B0503020204020204" pitchFamily="34" charset="-122"/>
              <a:ea typeface="微软雅黑" panose="020B0503020204020204" pitchFamily="34" charset="-122"/>
            </a:rPr>
            <a:t>个心</a:t>
          </a:r>
          <a:endParaRPr lang="zh-CN" altLang="en-US" sz="2800" dirty="0">
            <a:latin typeface="微软雅黑" panose="020B0503020204020204" pitchFamily="34" charset="-122"/>
            <a:ea typeface="微软雅黑" panose="020B0503020204020204" pitchFamily="34" charset="-122"/>
          </a:endParaRPr>
        </a:p>
      </dgm:t>
    </dgm:pt>
    <dgm:pt modelId="{1A7C29A7-C54D-4EE9-B19D-9AC36130F667}" type="parTrans" cxnId="{84BA400B-572F-4F2D-9E8C-84943B167B2B}">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C659DD44-0429-40DD-8F09-6F0136ADA51F}" type="sibTrans" cxnId="{84BA400B-572F-4F2D-9E8C-84943B167B2B}">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C59D6A55-5E84-4116-A511-17C284BC4107}">
      <dgm:prSet phldrT="[文本]" custT="1"/>
      <dgm:spPr>
        <a:solidFill>
          <a:srgbClr val="FFC000"/>
        </a:solidFill>
      </dgm:spPr>
      <dgm:t>
        <a:bodyPr/>
        <a:lstStyle/>
        <a:p>
          <a:pPr algn="just"/>
          <a:r>
            <a:rPr lang="zh-CN" altLang="en-US" sz="2800" dirty="0" smtClean="0">
              <a:latin typeface="微软雅黑" panose="020B0503020204020204" pitchFamily="34" charset="-122"/>
              <a:ea typeface="微软雅黑" panose="020B0503020204020204" pitchFamily="34" charset="-122"/>
            </a:rPr>
            <a:t>二、工作的要点</a:t>
          </a:r>
          <a:endParaRPr lang="zh-CN" altLang="en-US" sz="2800" dirty="0">
            <a:latin typeface="微软雅黑" panose="020B0503020204020204" pitchFamily="34" charset="-122"/>
            <a:ea typeface="微软雅黑" panose="020B0503020204020204" pitchFamily="34" charset="-122"/>
          </a:endParaRPr>
        </a:p>
      </dgm:t>
    </dgm:pt>
    <dgm:pt modelId="{52D4F7DB-20AD-4B4C-B370-836F9BCB9E1F}" type="parTrans" cxnId="{377FB00A-609E-4735-86D7-818513ADCBDD}">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29CBB63F-8594-4A29-B7BB-10175B869C45}" type="sibTrans" cxnId="{377FB00A-609E-4735-86D7-818513ADCBDD}">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75224032-F0CC-4EF3-ACC7-3BE81D5B9E6A}">
      <dgm:prSet phldrT="[文本]" custT="1"/>
      <dgm:spPr/>
      <dgm:t>
        <a:bodyPr/>
        <a:lstStyle/>
        <a:p>
          <a:pPr algn="just"/>
          <a:r>
            <a:rPr lang="zh-CN" altLang="en-US" sz="2800" dirty="0" smtClean="0">
              <a:latin typeface="微软雅黑" panose="020B0503020204020204" pitchFamily="34" charset="-122"/>
              <a:ea typeface="微软雅黑" panose="020B0503020204020204" pitchFamily="34" charset="-122"/>
            </a:rPr>
            <a:t>三、做合格的安全员</a:t>
          </a:r>
          <a:endParaRPr lang="zh-CN" altLang="en-US" sz="2800" dirty="0">
            <a:latin typeface="微软雅黑" panose="020B0503020204020204" pitchFamily="34" charset="-122"/>
            <a:ea typeface="微软雅黑" panose="020B0503020204020204" pitchFamily="34" charset="-122"/>
          </a:endParaRPr>
        </a:p>
      </dgm:t>
    </dgm:pt>
    <dgm:pt modelId="{888349CC-8760-424C-BBFF-4A4B9FCF31BF}" type="parTrans" cxnId="{9A7CA9FE-F647-464D-A53A-23A257D00009}">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27B1D4FE-2C97-4D5E-A1A9-F0B16C916107}" type="sibTrans" cxnId="{9A7CA9FE-F647-464D-A53A-23A257D00009}">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3888851B-61D8-4AB7-ABCC-A5746709CD99}" type="pres">
      <dgm:prSet presAssocID="{4B7521AF-6C36-4165-84A0-8BD748B0F2D9}" presName="linear" presStyleCnt="0">
        <dgm:presLayoutVars>
          <dgm:dir/>
          <dgm:animLvl val="lvl"/>
          <dgm:resizeHandles val="exact"/>
        </dgm:presLayoutVars>
      </dgm:prSet>
      <dgm:spPr/>
      <dgm:t>
        <a:bodyPr/>
        <a:lstStyle/>
        <a:p>
          <a:endParaRPr lang="zh-CN" altLang="en-US"/>
        </a:p>
      </dgm:t>
    </dgm:pt>
    <dgm:pt modelId="{9819D814-C616-47D7-AC5B-48B0D2E6D8FF}" type="pres">
      <dgm:prSet presAssocID="{8B9D9F64-05BE-4372-B8CB-7C68077BE362}" presName="parentLin" presStyleCnt="0"/>
      <dgm:spPr/>
    </dgm:pt>
    <dgm:pt modelId="{40C2BEEC-0E0A-4C7A-B9CB-704A5F6429AA}" type="pres">
      <dgm:prSet presAssocID="{8B9D9F64-05BE-4372-B8CB-7C68077BE362}" presName="parentLeftMargin" presStyleLbl="node1" presStyleIdx="0" presStyleCnt="3"/>
      <dgm:spPr/>
      <dgm:t>
        <a:bodyPr/>
        <a:lstStyle/>
        <a:p>
          <a:endParaRPr lang="zh-CN" altLang="en-US"/>
        </a:p>
      </dgm:t>
    </dgm:pt>
    <dgm:pt modelId="{26FA6825-65B9-4C7E-8A48-2DEB8AD1A902}" type="pres">
      <dgm:prSet presAssocID="{8B9D9F64-05BE-4372-B8CB-7C68077BE362}" presName="parentText" presStyleLbl="node1" presStyleIdx="0" presStyleCnt="3">
        <dgm:presLayoutVars>
          <dgm:chMax val="0"/>
          <dgm:bulletEnabled val="1"/>
        </dgm:presLayoutVars>
      </dgm:prSet>
      <dgm:spPr/>
      <dgm:t>
        <a:bodyPr/>
        <a:lstStyle/>
        <a:p>
          <a:endParaRPr lang="zh-CN" altLang="en-US"/>
        </a:p>
      </dgm:t>
    </dgm:pt>
    <dgm:pt modelId="{EB9C68DF-973E-4D26-9EBC-3605248D510F}" type="pres">
      <dgm:prSet presAssocID="{8B9D9F64-05BE-4372-B8CB-7C68077BE362}" presName="negativeSpace" presStyleCnt="0"/>
      <dgm:spPr/>
    </dgm:pt>
    <dgm:pt modelId="{0946EABD-F1F2-4256-989B-A2448CA673E6}" type="pres">
      <dgm:prSet presAssocID="{8B9D9F64-05BE-4372-B8CB-7C68077BE362}" presName="childText" presStyleLbl="conFgAcc1" presStyleIdx="0" presStyleCnt="3">
        <dgm:presLayoutVars>
          <dgm:bulletEnabled val="1"/>
        </dgm:presLayoutVars>
      </dgm:prSet>
      <dgm:spPr/>
    </dgm:pt>
    <dgm:pt modelId="{4AFA43C8-5EEC-410F-A384-799AB465DE25}" type="pres">
      <dgm:prSet presAssocID="{C659DD44-0429-40DD-8F09-6F0136ADA51F}" presName="spaceBetweenRectangles" presStyleCnt="0"/>
      <dgm:spPr/>
    </dgm:pt>
    <dgm:pt modelId="{7E28C481-8566-45F1-A37C-EAA6EABD2489}" type="pres">
      <dgm:prSet presAssocID="{C59D6A55-5E84-4116-A511-17C284BC4107}" presName="parentLin" presStyleCnt="0"/>
      <dgm:spPr/>
    </dgm:pt>
    <dgm:pt modelId="{576A0EA3-500F-4FD6-AC10-733C5C1B1E15}" type="pres">
      <dgm:prSet presAssocID="{C59D6A55-5E84-4116-A511-17C284BC4107}" presName="parentLeftMargin" presStyleLbl="node1" presStyleIdx="0" presStyleCnt="3"/>
      <dgm:spPr/>
      <dgm:t>
        <a:bodyPr/>
        <a:lstStyle/>
        <a:p>
          <a:endParaRPr lang="zh-CN" altLang="en-US"/>
        </a:p>
      </dgm:t>
    </dgm:pt>
    <dgm:pt modelId="{A06858CB-441B-47FD-87C3-99B1FCA50C1A}" type="pres">
      <dgm:prSet presAssocID="{C59D6A55-5E84-4116-A511-17C284BC4107}" presName="parentText" presStyleLbl="node1" presStyleIdx="1" presStyleCnt="3">
        <dgm:presLayoutVars>
          <dgm:chMax val="0"/>
          <dgm:bulletEnabled val="1"/>
        </dgm:presLayoutVars>
      </dgm:prSet>
      <dgm:spPr/>
      <dgm:t>
        <a:bodyPr/>
        <a:lstStyle/>
        <a:p>
          <a:endParaRPr lang="zh-CN" altLang="en-US"/>
        </a:p>
      </dgm:t>
    </dgm:pt>
    <dgm:pt modelId="{9AA5DCA4-DB78-45B1-B06A-9A937F6842CF}" type="pres">
      <dgm:prSet presAssocID="{C59D6A55-5E84-4116-A511-17C284BC4107}" presName="negativeSpace" presStyleCnt="0"/>
      <dgm:spPr/>
    </dgm:pt>
    <dgm:pt modelId="{4C9A6799-579E-41A2-B10E-B6ED341ED6AE}" type="pres">
      <dgm:prSet presAssocID="{C59D6A55-5E84-4116-A511-17C284BC4107}" presName="childText" presStyleLbl="conFgAcc1" presStyleIdx="1" presStyleCnt="3">
        <dgm:presLayoutVars>
          <dgm:bulletEnabled val="1"/>
        </dgm:presLayoutVars>
      </dgm:prSet>
      <dgm:spPr/>
    </dgm:pt>
    <dgm:pt modelId="{67BC8997-E1D7-47B6-85D7-C7FFB283F9D3}" type="pres">
      <dgm:prSet presAssocID="{29CBB63F-8594-4A29-B7BB-10175B869C45}" presName="spaceBetweenRectangles" presStyleCnt="0"/>
      <dgm:spPr/>
    </dgm:pt>
    <dgm:pt modelId="{12803D6F-B592-4769-9BC8-560A46DE5D2F}" type="pres">
      <dgm:prSet presAssocID="{75224032-F0CC-4EF3-ACC7-3BE81D5B9E6A}" presName="parentLin" presStyleCnt="0"/>
      <dgm:spPr/>
    </dgm:pt>
    <dgm:pt modelId="{CA65BB00-460D-40E0-8257-97832745E76E}" type="pres">
      <dgm:prSet presAssocID="{75224032-F0CC-4EF3-ACC7-3BE81D5B9E6A}" presName="parentLeftMargin" presStyleLbl="node1" presStyleIdx="1" presStyleCnt="3"/>
      <dgm:spPr/>
      <dgm:t>
        <a:bodyPr/>
        <a:lstStyle/>
        <a:p>
          <a:endParaRPr lang="zh-CN" altLang="en-US"/>
        </a:p>
      </dgm:t>
    </dgm:pt>
    <dgm:pt modelId="{E99CADD7-AB70-4E24-B32D-9386CF318540}" type="pres">
      <dgm:prSet presAssocID="{75224032-F0CC-4EF3-ACC7-3BE81D5B9E6A}" presName="parentText" presStyleLbl="node1" presStyleIdx="2" presStyleCnt="3">
        <dgm:presLayoutVars>
          <dgm:chMax val="0"/>
          <dgm:bulletEnabled val="1"/>
        </dgm:presLayoutVars>
      </dgm:prSet>
      <dgm:spPr/>
      <dgm:t>
        <a:bodyPr/>
        <a:lstStyle/>
        <a:p>
          <a:endParaRPr lang="zh-CN" altLang="en-US"/>
        </a:p>
      </dgm:t>
    </dgm:pt>
    <dgm:pt modelId="{554628ED-CD3B-408C-A388-ACDD3FDE592A}" type="pres">
      <dgm:prSet presAssocID="{75224032-F0CC-4EF3-ACC7-3BE81D5B9E6A}" presName="negativeSpace" presStyleCnt="0"/>
      <dgm:spPr/>
    </dgm:pt>
    <dgm:pt modelId="{C46D1524-2660-4B7B-BC25-BCF22DD63822}" type="pres">
      <dgm:prSet presAssocID="{75224032-F0CC-4EF3-ACC7-3BE81D5B9E6A}" presName="childText" presStyleLbl="conFgAcc1" presStyleIdx="2" presStyleCnt="3">
        <dgm:presLayoutVars>
          <dgm:bulletEnabled val="1"/>
        </dgm:presLayoutVars>
      </dgm:prSet>
      <dgm:spPr/>
    </dgm:pt>
  </dgm:ptLst>
  <dgm:cxnLst>
    <dgm:cxn modelId="{84BA400B-572F-4F2D-9E8C-84943B167B2B}" srcId="{4B7521AF-6C36-4165-84A0-8BD748B0F2D9}" destId="{8B9D9F64-05BE-4372-B8CB-7C68077BE362}" srcOrd="0" destOrd="0" parTransId="{1A7C29A7-C54D-4EE9-B19D-9AC36130F667}" sibTransId="{C659DD44-0429-40DD-8F09-6F0136ADA51F}"/>
    <dgm:cxn modelId="{8CE0FD2E-73AF-4E18-867F-9875F029F047}" type="presOf" srcId="{4B7521AF-6C36-4165-84A0-8BD748B0F2D9}" destId="{3888851B-61D8-4AB7-ABCC-A5746709CD99}" srcOrd="0" destOrd="0" presId="urn:microsoft.com/office/officeart/2005/8/layout/list1#2"/>
    <dgm:cxn modelId="{44B5F712-806B-4125-9769-A03273B81162}" type="presOf" srcId="{8B9D9F64-05BE-4372-B8CB-7C68077BE362}" destId="{26FA6825-65B9-4C7E-8A48-2DEB8AD1A902}" srcOrd="1" destOrd="0" presId="urn:microsoft.com/office/officeart/2005/8/layout/list1#2"/>
    <dgm:cxn modelId="{1CB15ADA-2E14-4BE3-9D88-0A7527AE81EB}" type="presOf" srcId="{8B9D9F64-05BE-4372-B8CB-7C68077BE362}" destId="{40C2BEEC-0E0A-4C7A-B9CB-704A5F6429AA}" srcOrd="0" destOrd="0" presId="urn:microsoft.com/office/officeart/2005/8/layout/list1#2"/>
    <dgm:cxn modelId="{69DAF5AB-AAED-4E71-87CC-59AB89BDFB1F}" type="presOf" srcId="{C59D6A55-5E84-4116-A511-17C284BC4107}" destId="{A06858CB-441B-47FD-87C3-99B1FCA50C1A}" srcOrd="1" destOrd="0" presId="urn:microsoft.com/office/officeart/2005/8/layout/list1#2"/>
    <dgm:cxn modelId="{1ED876E5-8D1D-47DF-ACD9-66780E83D404}" type="presOf" srcId="{75224032-F0CC-4EF3-ACC7-3BE81D5B9E6A}" destId="{CA65BB00-460D-40E0-8257-97832745E76E}" srcOrd="0" destOrd="0" presId="urn:microsoft.com/office/officeart/2005/8/layout/list1#2"/>
    <dgm:cxn modelId="{058B6764-2BA5-4231-8693-72A4BEC6EC6E}" type="presOf" srcId="{75224032-F0CC-4EF3-ACC7-3BE81D5B9E6A}" destId="{E99CADD7-AB70-4E24-B32D-9386CF318540}" srcOrd="1" destOrd="0" presId="urn:microsoft.com/office/officeart/2005/8/layout/list1#2"/>
    <dgm:cxn modelId="{377FB00A-609E-4735-86D7-818513ADCBDD}" srcId="{4B7521AF-6C36-4165-84A0-8BD748B0F2D9}" destId="{C59D6A55-5E84-4116-A511-17C284BC4107}" srcOrd="1" destOrd="0" parTransId="{52D4F7DB-20AD-4B4C-B370-836F9BCB9E1F}" sibTransId="{29CBB63F-8594-4A29-B7BB-10175B869C45}"/>
    <dgm:cxn modelId="{9A7CA9FE-F647-464D-A53A-23A257D00009}" srcId="{4B7521AF-6C36-4165-84A0-8BD748B0F2D9}" destId="{75224032-F0CC-4EF3-ACC7-3BE81D5B9E6A}" srcOrd="2" destOrd="0" parTransId="{888349CC-8760-424C-BBFF-4A4B9FCF31BF}" sibTransId="{27B1D4FE-2C97-4D5E-A1A9-F0B16C916107}"/>
    <dgm:cxn modelId="{05106631-3950-4644-B78A-F6BE30089016}" type="presOf" srcId="{C59D6A55-5E84-4116-A511-17C284BC4107}" destId="{576A0EA3-500F-4FD6-AC10-733C5C1B1E15}" srcOrd="0" destOrd="0" presId="urn:microsoft.com/office/officeart/2005/8/layout/list1#2"/>
    <dgm:cxn modelId="{56E0CF0C-95EA-4CB6-B7B0-02443FF2C4D1}" type="presParOf" srcId="{3888851B-61D8-4AB7-ABCC-A5746709CD99}" destId="{9819D814-C616-47D7-AC5B-48B0D2E6D8FF}" srcOrd="0" destOrd="0" presId="urn:microsoft.com/office/officeart/2005/8/layout/list1#2"/>
    <dgm:cxn modelId="{CED1654E-5B53-4599-A77B-953D399AE70B}" type="presParOf" srcId="{9819D814-C616-47D7-AC5B-48B0D2E6D8FF}" destId="{40C2BEEC-0E0A-4C7A-B9CB-704A5F6429AA}" srcOrd="0" destOrd="0" presId="urn:microsoft.com/office/officeart/2005/8/layout/list1#2"/>
    <dgm:cxn modelId="{178BDA49-A51C-4455-A18A-763F848EED6A}" type="presParOf" srcId="{9819D814-C616-47D7-AC5B-48B0D2E6D8FF}" destId="{26FA6825-65B9-4C7E-8A48-2DEB8AD1A902}" srcOrd="1" destOrd="0" presId="urn:microsoft.com/office/officeart/2005/8/layout/list1#2"/>
    <dgm:cxn modelId="{00D0C830-74F1-407B-8099-A7181AA77EFD}" type="presParOf" srcId="{3888851B-61D8-4AB7-ABCC-A5746709CD99}" destId="{EB9C68DF-973E-4D26-9EBC-3605248D510F}" srcOrd="1" destOrd="0" presId="urn:microsoft.com/office/officeart/2005/8/layout/list1#2"/>
    <dgm:cxn modelId="{6356BDD9-D9E9-4155-9D95-8D7DB2967308}" type="presParOf" srcId="{3888851B-61D8-4AB7-ABCC-A5746709CD99}" destId="{0946EABD-F1F2-4256-989B-A2448CA673E6}" srcOrd="2" destOrd="0" presId="urn:microsoft.com/office/officeart/2005/8/layout/list1#2"/>
    <dgm:cxn modelId="{3CC41D2F-E0B7-4CD6-96A5-862CD528FA10}" type="presParOf" srcId="{3888851B-61D8-4AB7-ABCC-A5746709CD99}" destId="{4AFA43C8-5EEC-410F-A384-799AB465DE25}" srcOrd="3" destOrd="0" presId="urn:microsoft.com/office/officeart/2005/8/layout/list1#2"/>
    <dgm:cxn modelId="{6D88CDC9-FB70-4286-BA42-7065364C598A}" type="presParOf" srcId="{3888851B-61D8-4AB7-ABCC-A5746709CD99}" destId="{7E28C481-8566-45F1-A37C-EAA6EABD2489}" srcOrd="4" destOrd="0" presId="urn:microsoft.com/office/officeart/2005/8/layout/list1#2"/>
    <dgm:cxn modelId="{6619285C-60C3-4EAD-827E-BCCAB9A70048}" type="presParOf" srcId="{7E28C481-8566-45F1-A37C-EAA6EABD2489}" destId="{576A0EA3-500F-4FD6-AC10-733C5C1B1E15}" srcOrd="0" destOrd="0" presId="urn:microsoft.com/office/officeart/2005/8/layout/list1#2"/>
    <dgm:cxn modelId="{B58797E5-2EC9-43E2-B68E-E3D48CDA9924}" type="presParOf" srcId="{7E28C481-8566-45F1-A37C-EAA6EABD2489}" destId="{A06858CB-441B-47FD-87C3-99B1FCA50C1A}" srcOrd="1" destOrd="0" presId="urn:microsoft.com/office/officeart/2005/8/layout/list1#2"/>
    <dgm:cxn modelId="{83EB95B6-2D7C-4621-818E-55A71C71EB1F}" type="presParOf" srcId="{3888851B-61D8-4AB7-ABCC-A5746709CD99}" destId="{9AA5DCA4-DB78-45B1-B06A-9A937F6842CF}" srcOrd="5" destOrd="0" presId="urn:microsoft.com/office/officeart/2005/8/layout/list1#2"/>
    <dgm:cxn modelId="{A9E574DE-5999-45AC-A2C8-C79DCBF37308}" type="presParOf" srcId="{3888851B-61D8-4AB7-ABCC-A5746709CD99}" destId="{4C9A6799-579E-41A2-B10E-B6ED341ED6AE}" srcOrd="6" destOrd="0" presId="urn:microsoft.com/office/officeart/2005/8/layout/list1#2"/>
    <dgm:cxn modelId="{B00E739D-E14E-4EA1-B11B-D28AA6A336E3}" type="presParOf" srcId="{3888851B-61D8-4AB7-ABCC-A5746709CD99}" destId="{67BC8997-E1D7-47B6-85D7-C7FFB283F9D3}" srcOrd="7" destOrd="0" presId="urn:microsoft.com/office/officeart/2005/8/layout/list1#2"/>
    <dgm:cxn modelId="{D9A37646-F08D-4F58-8B13-988164BCA2C9}" type="presParOf" srcId="{3888851B-61D8-4AB7-ABCC-A5746709CD99}" destId="{12803D6F-B592-4769-9BC8-560A46DE5D2F}" srcOrd="8" destOrd="0" presId="urn:microsoft.com/office/officeart/2005/8/layout/list1#2"/>
    <dgm:cxn modelId="{EA55C171-F382-4A45-99CD-AB29A4447D99}" type="presParOf" srcId="{12803D6F-B592-4769-9BC8-560A46DE5D2F}" destId="{CA65BB00-460D-40E0-8257-97832745E76E}" srcOrd="0" destOrd="0" presId="urn:microsoft.com/office/officeart/2005/8/layout/list1#2"/>
    <dgm:cxn modelId="{0F00D330-AF12-4F33-BFEB-9A1F44E283C3}" type="presParOf" srcId="{12803D6F-B592-4769-9BC8-560A46DE5D2F}" destId="{E99CADD7-AB70-4E24-B32D-9386CF318540}" srcOrd="1" destOrd="0" presId="urn:microsoft.com/office/officeart/2005/8/layout/list1#2"/>
    <dgm:cxn modelId="{828A63F1-F5B5-46A0-975D-2F508512ED35}" type="presParOf" srcId="{3888851B-61D8-4AB7-ABCC-A5746709CD99}" destId="{554628ED-CD3B-408C-A388-ACDD3FDE592A}" srcOrd="9" destOrd="0" presId="urn:microsoft.com/office/officeart/2005/8/layout/list1#2"/>
    <dgm:cxn modelId="{7E749D64-D5BF-4AC6-923C-CAD912D181F3}" type="presParOf" srcId="{3888851B-61D8-4AB7-ABCC-A5746709CD99}" destId="{C46D1524-2660-4B7B-BC25-BCF22DD63822}" srcOrd="10"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7521AF-6C36-4165-84A0-8BD748B0F2D9}" type="doc">
      <dgm:prSet loTypeId="urn:microsoft.com/office/officeart/2005/8/layout/list1#3" loCatId="list" qsTypeId="urn:microsoft.com/office/officeart/2005/8/quickstyle/simple1#7" qsCatId="simple" csTypeId="urn:microsoft.com/office/officeart/2005/8/colors/accent2_1#3" csCatId="accent2" phldr="1"/>
      <dgm:spPr/>
      <dgm:t>
        <a:bodyPr/>
        <a:lstStyle/>
        <a:p>
          <a:endParaRPr lang="zh-CN" altLang="en-US"/>
        </a:p>
      </dgm:t>
    </dgm:pt>
    <dgm:pt modelId="{8B9D9F64-05BE-4372-B8CB-7C68077BE362}">
      <dgm:prSet phldrT="[文本]" custT="1"/>
      <dgm:spPr/>
      <dgm:t>
        <a:bodyPr/>
        <a:lstStyle/>
        <a:p>
          <a:pPr algn="just"/>
          <a:r>
            <a:rPr lang="zh-CN" altLang="en-US" sz="2800" dirty="0" smtClean="0">
              <a:latin typeface="微软雅黑" panose="020B0503020204020204" pitchFamily="34" charset="-122"/>
              <a:ea typeface="微软雅黑" panose="020B0503020204020204" pitchFamily="34" charset="-122"/>
            </a:rPr>
            <a:t>一、</a:t>
          </a:r>
          <a:r>
            <a:rPr lang="en-US" altLang="zh-CN" sz="2800" dirty="0" smtClean="0">
              <a:latin typeface="微软雅黑" panose="020B0503020204020204" pitchFamily="34" charset="-122"/>
              <a:ea typeface="微软雅黑" panose="020B0503020204020204" pitchFamily="34" charset="-122"/>
            </a:rPr>
            <a:t>6</a:t>
          </a:r>
          <a:r>
            <a:rPr lang="zh-CN" altLang="en-US" sz="2800" dirty="0" smtClean="0">
              <a:latin typeface="微软雅黑" panose="020B0503020204020204" pitchFamily="34" charset="-122"/>
              <a:ea typeface="微软雅黑" panose="020B0503020204020204" pitchFamily="34" charset="-122"/>
            </a:rPr>
            <a:t>个素质和</a:t>
          </a:r>
          <a:r>
            <a:rPr lang="en-US" altLang="zh-CN" sz="2800" dirty="0" smtClean="0">
              <a:latin typeface="微软雅黑" panose="020B0503020204020204" pitchFamily="34" charset="-122"/>
              <a:ea typeface="微软雅黑" panose="020B0503020204020204" pitchFamily="34" charset="-122"/>
            </a:rPr>
            <a:t>8</a:t>
          </a:r>
          <a:r>
            <a:rPr lang="zh-CN" altLang="en-US" sz="2800" dirty="0" smtClean="0">
              <a:latin typeface="微软雅黑" panose="020B0503020204020204" pitchFamily="34" charset="-122"/>
              <a:ea typeface="微软雅黑" panose="020B0503020204020204" pitchFamily="34" charset="-122"/>
            </a:rPr>
            <a:t>个心</a:t>
          </a:r>
          <a:endParaRPr lang="zh-CN" altLang="en-US" sz="2800" dirty="0">
            <a:latin typeface="微软雅黑" panose="020B0503020204020204" pitchFamily="34" charset="-122"/>
            <a:ea typeface="微软雅黑" panose="020B0503020204020204" pitchFamily="34" charset="-122"/>
          </a:endParaRPr>
        </a:p>
      </dgm:t>
    </dgm:pt>
    <dgm:pt modelId="{1A7C29A7-C54D-4EE9-B19D-9AC36130F667}" type="parTrans" cxnId="{84BA400B-572F-4F2D-9E8C-84943B167B2B}">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C659DD44-0429-40DD-8F09-6F0136ADA51F}" type="sibTrans" cxnId="{84BA400B-572F-4F2D-9E8C-84943B167B2B}">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C59D6A55-5E84-4116-A511-17C284BC4107}">
      <dgm:prSet phldrT="[文本]" custT="1"/>
      <dgm:spPr/>
      <dgm:t>
        <a:bodyPr/>
        <a:lstStyle/>
        <a:p>
          <a:pPr algn="just"/>
          <a:r>
            <a:rPr lang="zh-CN" altLang="en-US" sz="2800" dirty="0" smtClean="0">
              <a:latin typeface="微软雅黑" panose="020B0503020204020204" pitchFamily="34" charset="-122"/>
              <a:ea typeface="微软雅黑" panose="020B0503020204020204" pitchFamily="34" charset="-122"/>
            </a:rPr>
            <a:t>二、工作的要点</a:t>
          </a:r>
          <a:endParaRPr lang="zh-CN" altLang="en-US" sz="2800" dirty="0">
            <a:latin typeface="微软雅黑" panose="020B0503020204020204" pitchFamily="34" charset="-122"/>
            <a:ea typeface="微软雅黑" panose="020B0503020204020204" pitchFamily="34" charset="-122"/>
          </a:endParaRPr>
        </a:p>
      </dgm:t>
    </dgm:pt>
    <dgm:pt modelId="{52D4F7DB-20AD-4B4C-B370-836F9BCB9E1F}" type="parTrans" cxnId="{377FB00A-609E-4735-86D7-818513ADCBDD}">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29CBB63F-8594-4A29-B7BB-10175B869C45}" type="sibTrans" cxnId="{377FB00A-609E-4735-86D7-818513ADCBDD}">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75224032-F0CC-4EF3-ACC7-3BE81D5B9E6A}">
      <dgm:prSet phldrT="[文本]" custT="1"/>
      <dgm:spPr>
        <a:solidFill>
          <a:srgbClr val="FFC000"/>
        </a:solidFill>
      </dgm:spPr>
      <dgm:t>
        <a:bodyPr/>
        <a:lstStyle/>
        <a:p>
          <a:pPr algn="just"/>
          <a:r>
            <a:rPr lang="zh-CN" altLang="en-US" sz="2800" dirty="0" smtClean="0">
              <a:latin typeface="微软雅黑" panose="020B0503020204020204" pitchFamily="34" charset="-122"/>
              <a:ea typeface="微软雅黑" panose="020B0503020204020204" pitchFamily="34" charset="-122"/>
            </a:rPr>
            <a:t>三、做合格的安全员</a:t>
          </a:r>
          <a:endParaRPr lang="zh-CN" altLang="en-US" sz="2800" dirty="0">
            <a:latin typeface="微软雅黑" panose="020B0503020204020204" pitchFamily="34" charset="-122"/>
            <a:ea typeface="微软雅黑" panose="020B0503020204020204" pitchFamily="34" charset="-122"/>
          </a:endParaRPr>
        </a:p>
      </dgm:t>
    </dgm:pt>
    <dgm:pt modelId="{888349CC-8760-424C-BBFF-4A4B9FCF31BF}" type="parTrans" cxnId="{9A7CA9FE-F647-464D-A53A-23A257D00009}">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27B1D4FE-2C97-4D5E-A1A9-F0B16C916107}" type="sibTrans" cxnId="{9A7CA9FE-F647-464D-A53A-23A257D00009}">
      <dgm:prSet/>
      <dgm:spPr/>
      <dgm:t>
        <a:bodyPr/>
        <a:lstStyle/>
        <a:p>
          <a:pPr algn="ctr"/>
          <a:endParaRPr lang="zh-CN" altLang="en-US" sz="2800">
            <a:latin typeface="微软雅黑" panose="020B0503020204020204" pitchFamily="34" charset="-122"/>
            <a:ea typeface="微软雅黑" panose="020B0503020204020204" pitchFamily="34" charset="-122"/>
          </a:endParaRPr>
        </a:p>
      </dgm:t>
    </dgm:pt>
    <dgm:pt modelId="{3888851B-61D8-4AB7-ABCC-A5746709CD99}" type="pres">
      <dgm:prSet presAssocID="{4B7521AF-6C36-4165-84A0-8BD748B0F2D9}" presName="linear" presStyleCnt="0">
        <dgm:presLayoutVars>
          <dgm:dir/>
          <dgm:animLvl val="lvl"/>
          <dgm:resizeHandles val="exact"/>
        </dgm:presLayoutVars>
      </dgm:prSet>
      <dgm:spPr/>
      <dgm:t>
        <a:bodyPr/>
        <a:lstStyle/>
        <a:p>
          <a:endParaRPr lang="zh-CN" altLang="en-US"/>
        </a:p>
      </dgm:t>
    </dgm:pt>
    <dgm:pt modelId="{9819D814-C616-47D7-AC5B-48B0D2E6D8FF}" type="pres">
      <dgm:prSet presAssocID="{8B9D9F64-05BE-4372-B8CB-7C68077BE362}" presName="parentLin" presStyleCnt="0"/>
      <dgm:spPr/>
    </dgm:pt>
    <dgm:pt modelId="{40C2BEEC-0E0A-4C7A-B9CB-704A5F6429AA}" type="pres">
      <dgm:prSet presAssocID="{8B9D9F64-05BE-4372-B8CB-7C68077BE362}" presName="parentLeftMargin" presStyleLbl="node1" presStyleIdx="0" presStyleCnt="3"/>
      <dgm:spPr/>
      <dgm:t>
        <a:bodyPr/>
        <a:lstStyle/>
        <a:p>
          <a:endParaRPr lang="zh-CN" altLang="en-US"/>
        </a:p>
      </dgm:t>
    </dgm:pt>
    <dgm:pt modelId="{26FA6825-65B9-4C7E-8A48-2DEB8AD1A902}" type="pres">
      <dgm:prSet presAssocID="{8B9D9F64-05BE-4372-B8CB-7C68077BE362}" presName="parentText" presStyleLbl="node1" presStyleIdx="0" presStyleCnt="3">
        <dgm:presLayoutVars>
          <dgm:chMax val="0"/>
          <dgm:bulletEnabled val="1"/>
        </dgm:presLayoutVars>
      </dgm:prSet>
      <dgm:spPr/>
      <dgm:t>
        <a:bodyPr/>
        <a:lstStyle/>
        <a:p>
          <a:endParaRPr lang="zh-CN" altLang="en-US"/>
        </a:p>
      </dgm:t>
    </dgm:pt>
    <dgm:pt modelId="{EB9C68DF-973E-4D26-9EBC-3605248D510F}" type="pres">
      <dgm:prSet presAssocID="{8B9D9F64-05BE-4372-B8CB-7C68077BE362}" presName="negativeSpace" presStyleCnt="0"/>
      <dgm:spPr/>
    </dgm:pt>
    <dgm:pt modelId="{0946EABD-F1F2-4256-989B-A2448CA673E6}" type="pres">
      <dgm:prSet presAssocID="{8B9D9F64-05BE-4372-B8CB-7C68077BE362}" presName="childText" presStyleLbl="conFgAcc1" presStyleIdx="0" presStyleCnt="3">
        <dgm:presLayoutVars>
          <dgm:bulletEnabled val="1"/>
        </dgm:presLayoutVars>
      </dgm:prSet>
      <dgm:spPr/>
    </dgm:pt>
    <dgm:pt modelId="{4AFA43C8-5EEC-410F-A384-799AB465DE25}" type="pres">
      <dgm:prSet presAssocID="{C659DD44-0429-40DD-8F09-6F0136ADA51F}" presName="spaceBetweenRectangles" presStyleCnt="0"/>
      <dgm:spPr/>
    </dgm:pt>
    <dgm:pt modelId="{7E28C481-8566-45F1-A37C-EAA6EABD2489}" type="pres">
      <dgm:prSet presAssocID="{C59D6A55-5E84-4116-A511-17C284BC4107}" presName="parentLin" presStyleCnt="0"/>
      <dgm:spPr/>
    </dgm:pt>
    <dgm:pt modelId="{576A0EA3-500F-4FD6-AC10-733C5C1B1E15}" type="pres">
      <dgm:prSet presAssocID="{C59D6A55-5E84-4116-A511-17C284BC4107}" presName="parentLeftMargin" presStyleLbl="node1" presStyleIdx="0" presStyleCnt="3"/>
      <dgm:spPr/>
      <dgm:t>
        <a:bodyPr/>
        <a:lstStyle/>
        <a:p>
          <a:endParaRPr lang="zh-CN" altLang="en-US"/>
        </a:p>
      </dgm:t>
    </dgm:pt>
    <dgm:pt modelId="{A06858CB-441B-47FD-87C3-99B1FCA50C1A}" type="pres">
      <dgm:prSet presAssocID="{C59D6A55-5E84-4116-A511-17C284BC4107}" presName="parentText" presStyleLbl="node1" presStyleIdx="1" presStyleCnt="3">
        <dgm:presLayoutVars>
          <dgm:chMax val="0"/>
          <dgm:bulletEnabled val="1"/>
        </dgm:presLayoutVars>
      </dgm:prSet>
      <dgm:spPr/>
      <dgm:t>
        <a:bodyPr/>
        <a:lstStyle/>
        <a:p>
          <a:endParaRPr lang="zh-CN" altLang="en-US"/>
        </a:p>
      </dgm:t>
    </dgm:pt>
    <dgm:pt modelId="{9AA5DCA4-DB78-45B1-B06A-9A937F6842CF}" type="pres">
      <dgm:prSet presAssocID="{C59D6A55-5E84-4116-A511-17C284BC4107}" presName="negativeSpace" presStyleCnt="0"/>
      <dgm:spPr/>
    </dgm:pt>
    <dgm:pt modelId="{4C9A6799-579E-41A2-B10E-B6ED341ED6AE}" type="pres">
      <dgm:prSet presAssocID="{C59D6A55-5E84-4116-A511-17C284BC4107}" presName="childText" presStyleLbl="conFgAcc1" presStyleIdx="1" presStyleCnt="3">
        <dgm:presLayoutVars>
          <dgm:bulletEnabled val="1"/>
        </dgm:presLayoutVars>
      </dgm:prSet>
      <dgm:spPr/>
    </dgm:pt>
    <dgm:pt modelId="{67BC8997-E1D7-47B6-85D7-C7FFB283F9D3}" type="pres">
      <dgm:prSet presAssocID="{29CBB63F-8594-4A29-B7BB-10175B869C45}" presName="spaceBetweenRectangles" presStyleCnt="0"/>
      <dgm:spPr/>
    </dgm:pt>
    <dgm:pt modelId="{12803D6F-B592-4769-9BC8-560A46DE5D2F}" type="pres">
      <dgm:prSet presAssocID="{75224032-F0CC-4EF3-ACC7-3BE81D5B9E6A}" presName="parentLin" presStyleCnt="0"/>
      <dgm:spPr/>
    </dgm:pt>
    <dgm:pt modelId="{CA65BB00-460D-40E0-8257-97832745E76E}" type="pres">
      <dgm:prSet presAssocID="{75224032-F0CC-4EF3-ACC7-3BE81D5B9E6A}" presName="parentLeftMargin" presStyleLbl="node1" presStyleIdx="1" presStyleCnt="3"/>
      <dgm:spPr/>
      <dgm:t>
        <a:bodyPr/>
        <a:lstStyle/>
        <a:p>
          <a:endParaRPr lang="zh-CN" altLang="en-US"/>
        </a:p>
      </dgm:t>
    </dgm:pt>
    <dgm:pt modelId="{E99CADD7-AB70-4E24-B32D-9386CF318540}" type="pres">
      <dgm:prSet presAssocID="{75224032-F0CC-4EF3-ACC7-3BE81D5B9E6A}" presName="parentText" presStyleLbl="node1" presStyleIdx="2" presStyleCnt="3">
        <dgm:presLayoutVars>
          <dgm:chMax val="0"/>
          <dgm:bulletEnabled val="1"/>
        </dgm:presLayoutVars>
      </dgm:prSet>
      <dgm:spPr/>
      <dgm:t>
        <a:bodyPr/>
        <a:lstStyle/>
        <a:p>
          <a:endParaRPr lang="zh-CN" altLang="en-US"/>
        </a:p>
      </dgm:t>
    </dgm:pt>
    <dgm:pt modelId="{554628ED-CD3B-408C-A388-ACDD3FDE592A}" type="pres">
      <dgm:prSet presAssocID="{75224032-F0CC-4EF3-ACC7-3BE81D5B9E6A}" presName="negativeSpace" presStyleCnt="0"/>
      <dgm:spPr/>
    </dgm:pt>
    <dgm:pt modelId="{C46D1524-2660-4B7B-BC25-BCF22DD63822}" type="pres">
      <dgm:prSet presAssocID="{75224032-F0CC-4EF3-ACC7-3BE81D5B9E6A}" presName="childText" presStyleLbl="conFgAcc1" presStyleIdx="2" presStyleCnt="3">
        <dgm:presLayoutVars>
          <dgm:bulletEnabled val="1"/>
        </dgm:presLayoutVars>
      </dgm:prSet>
      <dgm:spPr/>
    </dgm:pt>
  </dgm:ptLst>
  <dgm:cxnLst>
    <dgm:cxn modelId="{8180143F-018C-4961-81D6-5807CCABC3D1}" type="presOf" srcId="{C59D6A55-5E84-4116-A511-17C284BC4107}" destId="{A06858CB-441B-47FD-87C3-99B1FCA50C1A}" srcOrd="1" destOrd="0" presId="urn:microsoft.com/office/officeart/2005/8/layout/list1#3"/>
    <dgm:cxn modelId="{9A7CA9FE-F647-464D-A53A-23A257D00009}" srcId="{4B7521AF-6C36-4165-84A0-8BD748B0F2D9}" destId="{75224032-F0CC-4EF3-ACC7-3BE81D5B9E6A}" srcOrd="2" destOrd="0" parTransId="{888349CC-8760-424C-BBFF-4A4B9FCF31BF}" sibTransId="{27B1D4FE-2C97-4D5E-A1A9-F0B16C916107}"/>
    <dgm:cxn modelId="{1C7E0458-521C-4ACC-91FB-76523C7C774E}" type="presOf" srcId="{8B9D9F64-05BE-4372-B8CB-7C68077BE362}" destId="{40C2BEEC-0E0A-4C7A-B9CB-704A5F6429AA}" srcOrd="0" destOrd="0" presId="urn:microsoft.com/office/officeart/2005/8/layout/list1#3"/>
    <dgm:cxn modelId="{D9D2E616-6206-484B-AD34-77B87720A945}" type="presOf" srcId="{75224032-F0CC-4EF3-ACC7-3BE81D5B9E6A}" destId="{E99CADD7-AB70-4E24-B32D-9386CF318540}" srcOrd="1" destOrd="0" presId="urn:microsoft.com/office/officeart/2005/8/layout/list1#3"/>
    <dgm:cxn modelId="{94B35E58-CC15-41E5-ABCB-421E345A1727}" type="presOf" srcId="{75224032-F0CC-4EF3-ACC7-3BE81D5B9E6A}" destId="{CA65BB00-460D-40E0-8257-97832745E76E}" srcOrd="0" destOrd="0" presId="urn:microsoft.com/office/officeart/2005/8/layout/list1#3"/>
    <dgm:cxn modelId="{6AF6B549-F93A-4BAE-820D-6B50A8121E1E}" type="presOf" srcId="{8B9D9F64-05BE-4372-B8CB-7C68077BE362}" destId="{26FA6825-65B9-4C7E-8A48-2DEB8AD1A902}" srcOrd="1" destOrd="0" presId="urn:microsoft.com/office/officeart/2005/8/layout/list1#3"/>
    <dgm:cxn modelId="{04051BF7-00DC-408C-948E-92711658FC45}" type="presOf" srcId="{4B7521AF-6C36-4165-84A0-8BD748B0F2D9}" destId="{3888851B-61D8-4AB7-ABCC-A5746709CD99}" srcOrd="0" destOrd="0" presId="urn:microsoft.com/office/officeart/2005/8/layout/list1#3"/>
    <dgm:cxn modelId="{377FB00A-609E-4735-86D7-818513ADCBDD}" srcId="{4B7521AF-6C36-4165-84A0-8BD748B0F2D9}" destId="{C59D6A55-5E84-4116-A511-17C284BC4107}" srcOrd="1" destOrd="0" parTransId="{52D4F7DB-20AD-4B4C-B370-836F9BCB9E1F}" sibTransId="{29CBB63F-8594-4A29-B7BB-10175B869C45}"/>
    <dgm:cxn modelId="{775B95D4-34CA-4D05-A324-6CDCF82B5CE0}" type="presOf" srcId="{C59D6A55-5E84-4116-A511-17C284BC4107}" destId="{576A0EA3-500F-4FD6-AC10-733C5C1B1E15}" srcOrd="0" destOrd="0" presId="urn:microsoft.com/office/officeart/2005/8/layout/list1#3"/>
    <dgm:cxn modelId="{84BA400B-572F-4F2D-9E8C-84943B167B2B}" srcId="{4B7521AF-6C36-4165-84A0-8BD748B0F2D9}" destId="{8B9D9F64-05BE-4372-B8CB-7C68077BE362}" srcOrd="0" destOrd="0" parTransId="{1A7C29A7-C54D-4EE9-B19D-9AC36130F667}" sibTransId="{C659DD44-0429-40DD-8F09-6F0136ADA51F}"/>
    <dgm:cxn modelId="{457FF568-51B4-4BCF-8390-08F70F31CFDD}" type="presParOf" srcId="{3888851B-61D8-4AB7-ABCC-A5746709CD99}" destId="{9819D814-C616-47D7-AC5B-48B0D2E6D8FF}" srcOrd="0" destOrd="0" presId="urn:microsoft.com/office/officeart/2005/8/layout/list1#3"/>
    <dgm:cxn modelId="{65EE7902-3858-41D9-A9C7-C90A26003914}" type="presParOf" srcId="{9819D814-C616-47D7-AC5B-48B0D2E6D8FF}" destId="{40C2BEEC-0E0A-4C7A-B9CB-704A5F6429AA}" srcOrd="0" destOrd="0" presId="urn:microsoft.com/office/officeart/2005/8/layout/list1#3"/>
    <dgm:cxn modelId="{5D34F44F-8ADB-4532-85BA-D70E5C04FE8F}" type="presParOf" srcId="{9819D814-C616-47D7-AC5B-48B0D2E6D8FF}" destId="{26FA6825-65B9-4C7E-8A48-2DEB8AD1A902}" srcOrd="1" destOrd="0" presId="urn:microsoft.com/office/officeart/2005/8/layout/list1#3"/>
    <dgm:cxn modelId="{62D460AD-1E9E-42A3-A62C-30DF3CDF2670}" type="presParOf" srcId="{3888851B-61D8-4AB7-ABCC-A5746709CD99}" destId="{EB9C68DF-973E-4D26-9EBC-3605248D510F}" srcOrd="1" destOrd="0" presId="urn:microsoft.com/office/officeart/2005/8/layout/list1#3"/>
    <dgm:cxn modelId="{BA447946-C4C2-4303-A8D5-811C05002AFD}" type="presParOf" srcId="{3888851B-61D8-4AB7-ABCC-A5746709CD99}" destId="{0946EABD-F1F2-4256-989B-A2448CA673E6}" srcOrd="2" destOrd="0" presId="urn:microsoft.com/office/officeart/2005/8/layout/list1#3"/>
    <dgm:cxn modelId="{2EC3568C-C0F8-4B48-92C8-E480A6ABF603}" type="presParOf" srcId="{3888851B-61D8-4AB7-ABCC-A5746709CD99}" destId="{4AFA43C8-5EEC-410F-A384-799AB465DE25}" srcOrd="3" destOrd="0" presId="urn:microsoft.com/office/officeart/2005/8/layout/list1#3"/>
    <dgm:cxn modelId="{2845FAC6-71FB-4AB9-ACFE-9B204B04B283}" type="presParOf" srcId="{3888851B-61D8-4AB7-ABCC-A5746709CD99}" destId="{7E28C481-8566-45F1-A37C-EAA6EABD2489}" srcOrd="4" destOrd="0" presId="urn:microsoft.com/office/officeart/2005/8/layout/list1#3"/>
    <dgm:cxn modelId="{29E642F3-B030-4C1C-A103-48ACD0A27339}" type="presParOf" srcId="{7E28C481-8566-45F1-A37C-EAA6EABD2489}" destId="{576A0EA3-500F-4FD6-AC10-733C5C1B1E15}" srcOrd="0" destOrd="0" presId="urn:microsoft.com/office/officeart/2005/8/layout/list1#3"/>
    <dgm:cxn modelId="{8F46E811-A2EB-4D90-8061-73603F2915E0}" type="presParOf" srcId="{7E28C481-8566-45F1-A37C-EAA6EABD2489}" destId="{A06858CB-441B-47FD-87C3-99B1FCA50C1A}" srcOrd="1" destOrd="0" presId="urn:microsoft.com/office/officeart/2005/8/layout/list1#3"/>
    <dgm:cxn modelId="{4ED0114A-54EB-4AA5-B3CB-0611262B11A5}" type="presParOf" srcId="{3888851B-61D8-4AB7-ABCC-A5746709CD99}" destId="{9AA5DCA4-DB78-45B1-B06A-9A937F6842CF}" srcOrd="5" destOrd="0" presId="urn:microsoft.com/office/officeart/2005/8/layout/list1#3"/>
    <dgm:cxn modelId="{B7C71742-887A-4F0D-8B3D-9FC6C2AB8BBD}" type="presParOf" srcId="{3888851B-61D8-4AB7-ABCC-A5746709CD99}" destId="{4C9A6799-579E-41A2-B10E-B6ED341ED6AE}" srcOrd="6" destOrd="0" presId="urn:microsoft.com/office/officeart/2005/8/layout/list1#3"/>
    <dgm:cxn modelId="{D04C7AB4-F965-4098-B5BD-BF9EE6973392}" type="presParOf" srcId="{3888851B-61D8-4AB7-ABCC-A5746709CD99}" destId="{67BC8997-E1D7-47B6-85D7-C7FFB283F9D3}" srcOrd="7" destOrd="0" presId="urn:microsoft.com/office/officeart/2005/8/layout/list1#3"/>
    <dgm:cxn modelId="{A7E61193-2586-4C4C-B06A-E3096C28C009}" type="presParOf" srcId="{3888851B-61D8-4AB7-ABCC-A5746709CD99}" destId="{12803D6F-B592-4769-9BC8-560A46DE5D2F}" srcOrd="8" destOrd="0" presId="urn:microsoft.com/office/officeart/2005/8/layout/list1#3"/>
    <dgm:cxn modelId="{493AFF9B-00E8-463E-99D7-49979463C5B3}" type="presParOf" srcId="{12803D6F-B592-4769-9BC8-560A46DE5D2F}" destId="{CA65BB00-460D-40E0-8257-97832745E76E}" srcOrd="0" destOrd="0" presId="urn:microsoft.com/office/officeart/2005/8/layout/list1#3"/>
    <dgm:cxn modelId="{EF33E63D-2A31-4C74-9AB5-4953175E357E}" type="presParOf" srcId="{12803D6F-B592-4769-9BC8-560A46DE5D2F}" destId="{E99CADD7-AB70-4E24-B32D-9386CF318540}" srcOrd="1" destOrd="0" presId="urn:microsoft.com/office/officeart/2005/8/layout/list1#3"/>
    <dgm:cxn modelId="{21A82D28-0B19-4246-8DC0-8055E0F61E0C}" type="presParOf" srcId="{3888851B-61D8-4AB7-ABCC-A5746709CD99}" destId="{554628ED-CD3B-408C-A388-ACDD3FDE592A}" srcOrd="9" destOrd="0" presId="urn:microsoft.com/office/officeart/2005/8/layout/list1#3"/>
    <dgm:cxn modelId="{2FF05E5E-8A21-4683-86A2-7991AFE710FB}" type="presParOf" srcId="{3888851B-61D8-4AB7-ABCC-A5746709CD99}" destId="{C46D1524-2660-4B7B-BC25-BCF22DD63822}" srcOrd="10" destOrd="0" presId="urn:microsoft.com/office/officeart/2005/8/layout/lis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7CA430-747E-448F-9E91-94C4CDECD2F3}" type="doc">
      <dgm:prSet loTypeId="urn:microsoft.com/office/officeart/2005/8/layout/pyramid2#1" loCatId="list" qsTypeId="urn:microsoft.com/office/officeart/2005/8/quickstyle/simple1#8" qsCatId="simple" csTypeId="urn:microsoft.com/office/officeart/2005/8/colors/colorful5#2" csCatId="colorful" phldr="1"/>
      <dgm:spPr/>
    </dgm:pt>
    <dgm:pt modelId="{A37E7B5D-E7D1-42EF-848C-31493CECFD0B}">
      <dgm:prSet phldrT="[文本]"/>
      <dgm:spPr/>
      <dgm:t>
        <a:bodyPr/>
        <a:lstStyle/>
        <a:p>
          <a:r>
            <a:rPr lang="zh-CN" altLang="en-US" dirty="0" smtClean="0"/>
            <a:t>无事故公司</a:t>
          </a:r>
          <a:endParaRPr lang="zh-CN" altLang="en-US" dirty="0"/>
        </a:p>
      </dgm:t>
    </dgm:pt>
    <dgm:pt modelId="{E6E77705-798B-48F2-BBE8-A936DE1836A6}" type="parTrans" cxnId="{14CF8FDD-ACD3-4CFA-87AC-1189119AC3E0}">
      <dgm:prSet/>
      <dgm:spPr/>
      <dgm:t>
        <a:bodyPr/>
        <a:lstStyle/>
        <a:p>
          <a:endParaRPr lang="zh-CN" altLang="en-US"/>
        </a:p>
      </dgm:t>
    </dgm:pt>
    <dgm:pt modelId="{106C10BE-56DE-432A-810B-EB1F767FE216}" type="sibTrans" cxnId="{14CF8FDD-ACD3-4CFA-87AC-1189119AC3E0}">
      <dgm:prSet/>
      <dgm:spPr/>
      <dgm:t>
        <a:bodyPr/>
        <a:lstStyle/>
        <a:p>
          <a:endParaRPr lang="zh-CN" altLang="en-US"/>
        </a:p>
      </dgm:t>
    </dgm:pt>
    <dgm:pt modelId="{D9F72D09-DAB7-4B48-B420-4489240185D1}">
      <dgm:prSet phldrT="[文本]"/>
      <dgm:spPr/>
      <dgm:t>
        <a:bodyPr/>
        <a:lstStyle/>
        <a:p>
          <a:r>
            <a:rPr lang="zh-CN" altLang="en-US" dirty="0" smtClean="0"/>
            <a:t>无事故项目</a:t>
          </a:r>
          <a:endParaRPr lang="zh-CN" altLang="en-US" dirty="0"/>
        </a:p>
      </dgm:t>
    </dgm:pt>
    <dgm:pt modelId="{C502747A-AC14-47C6-8759-F4A595CB5A0F}" type="parTrans" cxnId="{CE4EADEA-8295-4E9E-BED3-51335652C569}">
      <dgm:prSet/>
      <dgm:spPr/>
      <dgm:t>
        <a:bodyPr/>
        <a:lstStyle/>
        <a:p>
          <a:endParaRPr lang="zh-CN" altLang="en-US"/>
        </a:p>
      </dgm:t>
    </dgm:pt>
    <dgm:pt modelId="{BCE39714-E160-4B4C-A1C1-286348102BD6}" type="sibTrans" cxnId="{CE4EADEA-8295-4E9E-BED3-51335652C569}">
      <dgm:prSet/>
      <dgm:spPr/>
      <dgm:t>
        <a:bodyPr/>
        <a:lstStyle/>
        <a:p>
          <a:endParaRPr lang="zh-CN" altLang="en-US"/>
        </a:p>
      </dgm:t>
    </dgm:pt>
    <dgm:pt modelId="{277F0407-7D0F-4953-9E1C-977B9D700DCE}">
      <dgm:prSet phldrT="[文本]"/>
      <dgm:spPr/>
      <dgm:t>
        <a:bodyPr/>
        <a:lstStyle/>
        <a:p>
          <a:r>
            <a:rPr lang="zh-CN" altLang="en-US" dirty="0" smtClean="0"/>
            <a:t>无事故标段</a:t>
          </a:r>
          <a:endParaRPr lang="zh-CN" altLang="en-US" dirty="0"/>
        </a:p>
      </dgm:t>
    </dgm:pt>
    <dgm:pt modelId="{72FB1A27-26D6-4573-9970-AC2010C9D8E9}" type="parTrans" cxnId="{F30202A2-F131-40C6-A806-9DD7874EB5B1}">
      <dgm:prSet/>
      <dgm:spPr/>
      <dgm:t>
        <a:bodyPr/>
        <a:lstStyle/>
        <a:p>
          <a:endParaRPr lang="zh-CN" altLang="en-US"/>
        </a:p>
      </dgm:t>
    </dgm:pt>
    <dgm:pt modelId="{00A0754D-5CE1-4359-8D38-D9238513C797}" type="sibTrans" cxnId="{F30202A2-F131-40C6-A806-9DD7874EB5B1}">
      <dgm:prSet/>
      <dgm:spPr/>
      <dgm:t>
        <a:bodyPr/>
        <a:lstStyle/>
        <a:p>
          <a:endParaRPr lang="zh-CN" altLang="en-US"/>
        </a:p>
      </dgm:t>
    </dgm:pt>
    <dgm:pt modelId="{0DDCFF82-EC99-40CA-9EA5-2E6C02357465}">
      <dgm:prSet phldrT="[文本]"/>
      <dgm:spPr/>
      <dgm:t>
        <a:bodyPr/>
        <a:lstStyle/>
        <a:p>
          <a:r>
            <a:rPr lang="zh-CN" altLang="en-US" dirty="0" smtClean="0"/>
            <a:t>无事故班组</a:t>
          </a:r>
          <a:endParaRPr lang="zh-CN" altLang="en-US" dirty="0"/>
        </a:p>
      </dgm:t>
    </dgm:pt>
    <dgm:pt modelId="{966B8F42-F880-4FEE-AB5C-8C0A01B3A363}" type="parTrans" cxnId="{C5B8B1C2-EB31-4157-B8C2-4C772E0BA1F4}">
      <dgm:prSet/>
      <dgm:spPr/>
      <dgm:t>
        <a:bodyPr/>
        <a:lstStyle/>
        <a:p>
          <a:endParaRPr lang="zh-CN" altLang="en-US"/>
        </a:p>
      </dgm:t>
    </dgm:pt>
    <dgm:pt modelId="{7C9A0B14-F006-4055-964F-7D30FDD1765C}" type="sibTrans" cxnId="{C5B8B1C2-EB31-4157-B8C2-4C772E0BA1F4}">
      <dgm:prSet/>
      <dgm:spPr/>
      <dgm:t>
        <a:bodyPr/>
        <a:lstStyle/>
        <a:p>
          <a:endParaRPr lang="zh-CN" altLang="en-US"/>
        </a:p>
      </dgm:t>
    </dgm:pt>
    <dgm:pt modelId="{B7D0364B-1C78-4FAE-BD44-90CE53C6EE02}" type="pres">
      <dgm:prSet presAssocID="{9C7CA430-747E-448F-9E91-94C4CDECD2F3}" presName="compositeShape" presStyleCnt="0">
        <dgm:presLayoutVars>
          <dgm:dir/>
          <dgm:resizeHandles/>
        </dgm:presLayoutVars>
      </dgm:prSet>
      <dgm:spPr/>
    </dgm:pt>
    <dgm:pt modelId="{87D16C14-C2ED-45DE-A7E4-5A9D315B2B55}" type="pres">
      <dgm:prSet presAssocID="{9C7CA430-747E-448F-9E91-94C4CDECD2F3}" presName="pyramid" presStyleLbl="node1" presStyleIdx="0" presStyleCnt="1"/>
      <dgm:spPr/>
    </dgm:pt>
    <dgm:pt modelId="{D4532AC3-31DD-4F0F-86D7-77E3AD8A954C}" type="pres">
      <dgm:prSet presAssocID="{9C7CA430-747E-448F-9E91-94C4CDECD2F3}" presName="theList" presStyleCnt="0"/>
      <dgm:spPr/>
    </dgm:pt>
    <dgm:pt modelId="{977ED863-3493-4890-9273-426B510469EA}" type="pres">
      <dgm:prSet presAssocID="{A37E7B5D-E7D1-42EF-848C-31493CECFD0B}" presName="aNode" presStyleLbl="fgAcc1" presStyleIdx="0" presStyleCnt="4">
        <dgm:presLayoutVars>
          <dgm:bulletEnabled val="1"/>
        </dgm:presLayoutVars>
      </dgm:prSet>
      <dgm:spPr/>
      <dgm:t>
        <a:bodyPr/>
        <a:lstStyle/>
        <a:p>
          <a:endParaRPr lang="zh-CN" altLang="en-US"/>
        </a:p>
      </dgm:t>
    </dgm:pt>
    <dgm:pt modelId="{E7A5ED3B-50F9-4DB7-AC6E-C9BB6210BF38}" type="pres">
      <dgm:prSet presAssocID="{A37E7B5D-E7D1-42EF-848C-31493CECFD0B}" presName="aSpace" presStyleCnt="0"/>
      <dgm:spPr/>
    </dgm:pt>
    <dgm:pt modelId="{122B81E7-4E71-49E0-9EE0-B71EACD374E7}" type="pres">
      <dgm:prSet presAssocID="{D9F72D09-DAB7-4B48-B420-4489240185D1}" presName="aNode" presStyleLbl="fgAcc1" presStyleIdx="1" presStyleCnt="4">
        <dgm:presLayoutVars>
          <dgm:bulletEnabled val="1"/>
        </dgm:presLayoutVars>
      </dgm:prSet>
      <dgm:spPr/>
      <dgm:t>
        <a:bodyPr/>
        <a:lstStyle/>
        <a:p>
          <a:endParaRPr lang="zh-CN" altLang="en-US"/>
        </a:p>
      </dgm:t>
    </dgm:pt>
    <dgm:pt modelId="{124C1115-7E2A-42F2-8041-2A79FDFB33C8}" type="pres">
      <dgm:prSet presAssocID="{D9F72D09-DAB7-4B48-B420-4489240185D1}" presName="aSpace" presStyleCnt="0"/>
      <dgm:spPr/>
    </dgm:pt>
    <dgm:pt modelId="{53100EDC-8A14-4389-BAE0-8B2F98A62DC7}" type="pres">
      <dgm:prSet presAssocID="{277F0407-7D0F-4953-9E1C-977B9D700DCE}" presName="aNode" presStyleLbl="fgAcc1" presStyleIdx="2" presStyleCnt="4">
        <dgm:presLayoutVars>
          <dgm:bulletEnabled val="1"/>
        </dgm:presLayoutVars>
      </dgm:prSet>
      <dgm:spPr/>
      <dgm:t>
        <a:bodyPr/>
        <a:lstStyle/>
        <a:p>
          <a:endParaRPr lang="zh-CN" altLang="en-US"/>
        </a:p>
      </dgm:t>
    </dgm:pt>
    <dgm:pt modelId="{569BB21B-78F5-4598-AC9E-800D982739E1}" type="pres">
      <dgm:prSet presAssocID="{277F0407-7D0F-4953-9E1C-977B9D700DCE}" presName="aSpace" presStyleCnt="0"/>
      <dgm:spPr/>
    </dgm:pt>
    <dgm:pt modelId="{5E368402-EBCD-4AB5-8BDA-072F3F9438AD}" type="pres">
      <dgm:prSet presAssocID="{0DDCFF82-EC99-40CA-9EA5-2E6C02357465}" presName="aNode" presStyleLbl="fgAcc1" presStyleIdx="3" presStyleCnt="4">
        <dgm:presLayoutVars>
          <dgm:bulletEnabled val="1"/>
        </dgm:presLayoutVars>
      </dgm:prSet>
      <dgm:spPr/>
      <dgm:t>
        <a:bodyPr/>
        <a:lstStyle/>
        <a:p>
          <a:endParaRPr lang="zh-CN" altLang="en-US"/>
        </a:p>
      </dgm:t>
    </dgm:pt>
    <dgm:pt modelId="{617EE8A3-2747-47E2-BD28-9959A566631C}" type="pres">
      <dgm:prSet presAssocID="{0DDCFF82-EC99-40CA-9EA5-2E6C02357465}" presName="aSpace" presStyleCnt="0"/>
      <dgm:spPr/>
    </dgm:pt>
  </dgm:ptLst>
  <dgm:cxnLst>
    <dgm:cxn modelId="{14CF8FDD-ACD3-4CFA-87AC-1189119AC3E0}" srcId="{9C7CA430-747E-448F-9E91-94C4CDECD2F3}" destId="{A37E7B5D-E7D1-42EF-848C-31493CECFD0B}" srcOrd="0" destOrd="0" parTransId="{E6E77705-798B-48F2-BBE8-A936DE1836A6}" sibTransId="{106C10BE-56DE-432A-810B-EB1F767FE216}"/>
    <dgm:cxn modelId="{ED52F010-C7D6-49C1-93B8-2CEA6BB28936}" type="presOf" srcId="{0DDCFF82-EC99-40CA-9EA5-2E6C02357465}" destId="{5E368402-EBCD-4AB5-8BDA-072F3F9438AD}" srcOrd="0" destOrd="0" presId="urn:microsoft.com/office/officeart/2005/8/layout/pyramid2#1"/>
    <dgm:cxn modelId="{97CE50BA-D019-44DC-A7DD-094750D46B5B}" type="presOf" srcId="{277F0407-7D0F-4953-9E1C-977B9D700DCE}" destId="{53100EDC-8A14-4389-BAE0-8B2F98A62DC7}" srcOrd="0" destOrd="0" presId="urn:microsoft.com/office/officeart/2005/8/layout/pyramid2#1"/>
    <dgm:cxn modelId="{6DC02E12-079A-448D-88A2-B4A97984106A}" type="presOf" srcId="{9C7CA430-747E-448F-9E91-94C4CDECD2F3}" destId="{B7D0364B-1C78-4FAE-BD44-90CE53C6EE02}" srcOrd="0" destOrd="0" presId="urn:microsoft.com/office/officeart/2005/8/layout/pyramid2#1"/>
    <dgm:cxn modelId="{316FC4C6-6B98-4050-817A-0B8274F0EEB1}" type="presOf" srcId="{A37E7B5D-E7D1-42EF-848C-31493CECFD0B}" destId="{977ED863-3493-4890-9273-426B510469EA}" srcOrd="0" destOrd="0" presId="urn:microsoft.com/office/officeart/2005/8/layout/pyramid2#1"/>
    <dgm:cxn modelId="{CE4EADEA-8295-4E9E-BED3-51335652C569}" srcId="{9C7CA430-747E-448F-9E91-94C4CDECD2F3}" destId="{D9F72D09-DAB7-4B48-B420-4489240185D1}" srcOrd="1" destOrd="0" parTransId="{C502747A-AC14-47C6-8759-F4A595CB5A0F}" sibTransId="{BCE39714-E160-4B4C-A1C1-286348102BD6}"/>
    <dgm:cxn modelId="{F30202A2-F131-40C6-A806-9DD7874EB5B1}" srcId="{9C7CA430-747E-448F-9E91-94C4CDECD2F3}" destId="{277F0407-7D0F-4953-9E1C-977B9D700DCE}" srcOrd="2" destOrd="0" parTransId="{72FB1A27-26D6-4573-9970-AC2010C9D8E9}" sibTransId="{00A0754D-5CE1-4359-8D38-D9238513C797}"/>
    <dgm:cxn modelId="{0E313537-3DFB-4CE5-9E40-E8893D6E381E}" type="presOf" srcId="{D9F72D09-DAB7-4B48-B420-4489240185D1}" destId="{122B81E7-4E71-49E0-9EE0-B71EACD374E7}" srcOrd="0" destOrd="0" presId="urn:microsoft.com/office/officeart/2005/8/layout/pyramid2#1"/>
    <dgm:cxn modelId="{C5B8B1C2-EB31-4157-B8C2-4C772E0BA1F4}" srcId="{9C7CA430-747E-448F-9E91-94C4CDECD2F3}" destId="{0DDCFF82-EC99-40CA-9EA5-2E6C02357465}" srcOrd="3" destOrd="0" parTransId="{966B8F42-F880-4FEE-AB5C-8C0A01B3A363}" sibTransId="{7C9A0B14-F006-4055-964F-7D30FDD1765C}"/>
    <dgm:cxn modelId="{6D3220C5-1E4C-4944-B992-AD6A9763E9C7}" type="presParOf" srcId="{B7D0364B-1C78-4FAE-BD44-90CE53C6EE02}" destId="{87D16C14-C2ED-45DE-A7E4-5A9D315B2B55}" srcOrd="0" destOrd="0" presId="urn:microsoft.com/office/officeart/2005/8/layout/pyramid2#1"/>
    <dgm:cxn modelId="{DDB1CF64-EB52-420E-83A0-52B1E51A10EC}" type="presParOf" srcId="{B7D0364B-1C78-4FAE-BD44-90CE53C6EE02}" destId="{D4532AC3-31DD-4F0F-86D7-77E3AD8A954C}" srcOrd="1" destOrd="0" presId="urn:microsoft.com/office/officeart/2005/8/layout/pyramid2#1"/>
    <dgm:cxn modelId="{08665DA9-A545-47ED-B40F-55725F6B7BAE}" type="presParOf" srcId="{D4532AC3-31DD-4F0F-86D7-77E3AD8A954C}" destId="{977ED863-3493-4890-9273-426B510469EA}" srcOrd="0" destOrd="0" presId="urn:microsoft.com/office/officeart/2005/8/layout/pyramid2#1"/>
    <dgm:cxn modelId="{54FD2CAF-FED4-4FDD-A930-A293565A6C5B}" type="presParOf" srcId="{D4532AC3-31DD-4F0F-86D7-77E3AD8A954C}" destId="{E7A5ED3B-50F9-4DB7-AC6E-C9BB6210BF38}" srcOrd="1" destOrd="0" presId="urn:microsoft.com/office/officeart/2005/8/layout/pyramid2#1"/>
    <dgm:cxn modelId="{48729F38-4AC9-4CD6-AABB-1AED126790EA}" type="presParOf" srcId="{D4532AC3-31DD-4F0F-86D7-77E3AD8A954C}" destId="{122B81E7-4E71-49E0-9EE0-B71EACD374E7}" srcOrd="2" destOrd="0" presId="urn:microsoft.com/office/officeart/2005/8/layout/pyramid2#1"/>
    <dgm:cxn modelId="{70D67D90-F2CC-4153-9E30-63ACF692821A}" type="presParOf" srcId="{D4532AC3-31DD-4F0F-86D7-77E3AD8A954C}" destId="{124C1115-7E2A-42F2-8041-2A79FDFB33C8}" srcOrd="3" destOrd="0" presId="urn:microsoft.com/office/officeart/2005/8/layout/pyramid2#1"/>
    <dgm:cxn modelId="{203592D8-50B6-447D-97FD-04F3A428F518}" type="presParOf" srcId="{D4532AC3-31DD-4F0F-86D7-77E3AD8A954C}" destId="{53100EDC-8A14-4389-BAE0-8B2F98A62DC7}" srcOrd="4" destOrd="0" presId="urn:microsoft.com/office/officeart/2005/8/layout/pyramid2#1"/>
    <dgm:cxn modelId="{944799CB-4837-48A6-BDA9-D31ABBCF91B9}" type="presParOf" srcId="{D4532AC3-31DD-4F0F-86D7-77E3AD8A954C}" destId="{569BB21B-78F5-4598-AC9E-800D982739E1}" srcOrd="5" destOrd="0" presId="urn:microsoft.com/office/officeart/2005/8/layout/pyramid2#1"/>
    <dgm:cxn modelId="{A8A42C59-18CE-4BAB-BFFE-90B559AF17AF}" type="presParOf" srcId="{D4532AC3-31DD-4F0F-86D7-77E3AD8A954C}" destId="{5E368402-EBCD-4AB5-8BDA-072F3F9438AD}" srcOrd="6" destOrd="0" presId="urn:microsoft.com/office/officeart/2005/8/layout/pyramid2#1"/>
    <dgm:cxn modelId="{722AA129-1BAD-4056-80EA-CF652FFFEA5A}" type="presParOf" srcId="{D4532AC3-31DD-4F0F-86D7-77E3AD8A954C}" destId="{617EE8A3-2747-47E2-BD28-9959A566631C}" srcOrd="7" destOrd="0" presId="urn:microsoft.com/office/officeart/2005/8/layout/pyramid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B11D0-67E8-4298-8AD0-1AF3BEDAD186}" type="doc">
      <dgm:prSet loTypeId="urn:microsoft.com/office/officeart/2005/8/layout/hierarchy2#1" loCatId="hierarchy" qsTypeId="urn:microsoft.com/office/officeart/2005/8/quickstyle/simple4#1" qsCatId="simple" csTypeId="urn:microsoft.com/office/officeart/2005/8/colors/colorful1#2" csCatId="colorful" phldr="1"/>
      <dgm:spPr/>
      <dgm:t>
        <a:bodyPr/>
        <a:lstStyle/>
        <a:p>
          <a:endParaRPr lang="zh-CN" altLang="en-US"/>
        </a:p>
      </dgm:t>
    </dgm:pt>
    <dgm:pt modelId="{188E7DE8-284C-4485-8241-4CCC4D0AC8FD}">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落实两个原则</a:t>
          </a:r>
          <a:endParaRPr lang="zh-CN" altLang="en-US" sz="2000" dirty="0">
            <a:latin typeface="微软雅黑" panose="020B0503020204020204" pitchFamily="34" charset="-122"/>
            <a:ea typeface="微软雅黑" panose="020B0503020204020204" pitchFamily="34" charset="-122"/>
          </a:endParaRPr>
        </a:p>
      </dgm:t>
    </dgm:pt>
    <dgm:pt modelId="{31984F75-C844-4D59-8A94-11CC35921F9E}" type="parTrans" cxnId="{A686E58D-1C12-46A0-9ADC-89AAFAFF21B5}">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9BD90BB1-AB52-4036-A945-3FA62D9D97A0}" type="sibTrans" cxnId="{A686E58D-1C12-46A0-9ADC-89AAFAFF21B5}">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D4B2EBFD-89EC-402F-8A1B-673C54B4C274}">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属地为主</a:t>
          </a:r>
          <a:endParaRPr lang="zh-CN" altLang="en-US" sz="2000" dirty="0">
            <a:latin typeface="微软雅黑" panose="020B0503020204020204" pitchFamily="34" charset="-122"/>
            <a:ea typeface="微软雅黑" panose="020B0503020204020204" pitchFamily="34" charset="-122"/>
          </a:endParaRPr>
        </a:p>
      </dgm:t>
    </dgm:pt>
    <dgm:pt modelId="{AA753BEB-E280-4107-AAD0-AB93A27BA6E1}" type="parTrans" cxnId="{7CA09544-D5C5-4F52-A5AA-77214950F7C0}">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A2CDC915-8459-432B-836D-7B9F499CBED8}" type="sibTrans" cxnId="{7CA09544-D5C5-4F52-A5AA-77214950F7C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6E8B86C-D883-4594-A06D-D1ED8AFBC3C9}">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公司</a:t>
          </a:r>
          <a:endParaRPr lang="zh-CN" altLang="en-US" sz="2000" dirty="0">
            <a:latin typeface="微软雅黑" panose="020B0503020204020204" pitchFamily="34" charset="-122"/>
            <a:ea typeface="微软雅黑" panose="020B0503020204020204" pitchFamily="34" charset="-122"/>
          </a:endParaRPr>
        </a:p>
      </dgm:t>
    </dgm:pt>
    <dgm:pt modelId="{2ADA730E-11BE-4682-9727-474050A55430}" type="parTrans" cxnId="{6FE78D0C-2E4E-4A1F-90DC-772983CED1A9}">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29023B7A-7088-4457-826C-5690ED031C57}" type="sibTrans" cxnId="{6FE78D0C-2E4E-4A1F-90DC-772983CED1A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3DA42B74-D09F-4ED9-A165-BFDD9DD5AD2F}">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项目</a:t>
          </a:r>
          <a:endParaRPr lang="zh-CN" altLang="en-US" sz="2000" dirty="0">
            <a:latin typeface="微软雅黑" panose="020B0503020204020204" pitchFamily="34" charset="-122"/>
            <a:ea typeface="微软雅黑" panose="020B0503020204020204" pitchFamily="34" charset="-122"/>
          </a:endParaRPr>
        </a:p>
      </dgm:t>
    </dgm:pt>
    <dgm:pt modelId="{A3C7B5E9-FD1F-4B71-9641-7F26DB8AB747}" type="parTrans" cxnId="{48227800-A3D4-4BCA-B0BE-3935305F3E00}">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A80222D-463E-47BE-BEE7-06CA98C00EED}" type="sibTrans" cxnId="{48227800-A3D4-4BCA-B0BE-3935305F3E0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2D5F75D-3215-4E20-A60D-DAF0E1FEBF94}">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一岗双责</a:t>
          </a:r>
          <a:endParaRPr lang="zh-CN" altLang="en-US" sz="2000" dirty="0">
            <a:latin typeface="微软雅黑" panose="020B0503020204020204" pitchFamily="34" charset="-122"/>
            <a:ea typeface="微软雅黑" panose="020B0503020204020204" pitchFamily="34" charset="-122"/>
          </a:endParaRPr>
        </a:p>
      </dgm:t>
    </dgm:pt>
    <dgm:pt modelId="{04BEF553-9095-4546-B268-407D7ADEA540}" type="parTrans" cxnId="{77D08E85-C389-4AE7-95ED-CBFB5B27327E}">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0064F65-9F36-4658-9C5F-EF447B579AAE}" type="sibTrans" cxnId="{77D08E85-C389-4AE7-95ED-CBFB5B27327E}">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91C0BF6-9827-495C-8F6D-115E0D35A04C}">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管生产必须管安全</a:t>
          </a:r>
          <a:endParaRPr lang="zh-CN" altLang="en-US" sz="2000" dirty="0">
            <a:latin typeface="微软雅黑" panose="020B0503020204020204" pitchFamily="34" charset="-122"/>
            <a:ea typeface="微软雅黑" panose="020B0503020204020204" pitchFamily="34" charset="-122"/>
          </a:endParaRPr>
        </a:p>
      </dgm:t>
    </dgm:pt>
    <dgm:pt modelId="{C6422A28-0D0E-48E9-90CC-6B16D93E9CE4}" type="parTrans" cxnId="{0C36CD55-16CA-4A0D-AF80-DEF7101A3097}">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05254D76-F473-44CA-9A82-B818D74848D9}" type="sibTrans" cxnId="{0C36CD55-16CA-4A0D-AF80-DEF7101A3097}">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C7D6A73-C413-495E-B8E5-12D6ACA443A5}">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标段</a:t>
          </a:r>
          <a:endParaRPr lang="zh-CN" altLang="en-US" sz="2000" dirty="0">
            <a:latin typeface="微软雅黑" panose="020B0503020204020204" pitchFamily="34" charset="-122"/>
            <a:ea typeface="微软雅黑" panose="020B0503020204020204" pitchFamily="34" charset="-122"/>
          </a:endParaRPr>
        </a:p>
      </dgm:t>
    </dgm:pt>
    <dgm:pt modelId="{719EBE27-A736-4A52-BB2B-8C54FB992059}" type="parTrans" cxnId="{14B4507C-8758-495B-8320-D80761E1B604}">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1ED2EF5C-CEB2-4623-98D5-D30D6A644408}" type="sibTrans" cxnId="{14B4507C-8758-495B-8320-D80761E1B604}">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6DD27FC6-8230-48CF-A276-59700A8E04C4}">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管设备必须管安全</a:t>
          </a:r>
          <a:endParaRPr lang="zh-CN" altLang="en-US" sz="2000" dirty="0">
            <a:latin typeface="微软雅黑" panose="020B0503020204020204" pitchFamily="34" charset="-122"/>
            <a:ea typeface="微软雅黑" panose="020B0503020204020204" pitchFamily="34" charset="-122"/>
          </a:endParaRPr>
        </a:p>
      </dgm:t>
    </dgm:pt>
    <dgm:pt modelId="{42DB7AF4-F4D9-4152-9480-A3E780D41AE1}" type="parTrans" cxnId="{EE1DA877-47F7-4D0E-B3D2-394F1BD048AF}">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B8129895-EB7F-400B-8A70-3997DBA318CE}" type="sibTrans" cxnId="{EE1DA877-47F7-4D0E-B3D2-394F1BD048AF}">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F39585B5-638F-4D5A-9D8B-C4FCD241B49A}">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管财务必须管安全</a:t>
          </a:r>
          <a:endParaRPr lang="zh-CN" altLang="en-US" sz="2000" dirty="0">
            <a:latin typeface="微软雅黑" panose="020B0503020204020204" pitchFamily="34" charset="-122"/>
            <a:ea typeface="微软雅黑" panose="020B0503020204020204" pitchFamily="34" charset="-122"/>
          </a:endParaRPr>
        </a:p>
      </dgm:t>
    </dgm:pt>
    <dgm:pt modelId="{D2B9AEE2-80FE-409C-89E8-9BD36E19C496}" type="parTrans" cxnId="{188AA476-0432-444B-9913-174107B75D59}">
      <dgm:prSet custT="1"/>
      <dgm:spPr/>
      <dgm:t>
        <a:bodyPr/>
        <a:lstStyle/>
        <a:p>
          <a:endParaRPr lang="zh-CN" altLang="en-US" sz="2000">
            <a:latin typeface="微软雅黑" panose="020B0503020204020204" pitchFamily="34" charset="-122"/>
            <a:ea typeface="微软雅黑" panose="020B0503020204020204" pitchFamily="34" charset="-122"/>
          </a:endParaRPr>
        </a:p>
      </dgm:t>
    </dgm:pt>
    <dgm:pt modelId="{EE0CC979-8405-4567-A3C8-0DC16CFD6675}" type="sibTrans" cxnId="{188AA476-0432-444B-9913-174107B75D59}">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43F6C481-A5FD-4306-844F-514B60123D8E}">
      <dgm:prSet phldrT="[文本]" custT="1"/>
      <dgm:spPr/>
      <dgm:t>
        <a:bodyPr/>
        <a:lstStyle/>
        <a:p>
          <a:r>
            <a:rPr lang="zh-CN" altLang="en-US" sz="2000" dirty="0" smtClean="0">
              <a:latin typeface="微软雅黑" panose="020B0503020204020204" pitchFamily="34" charset="-122"/>
              <a:ea typeface="微软雅黑" panose="020B0503020204020204" pitchFamily="34" charset="-122"/>
            </a:rPr>
            <a:t>班组</a:t>
          </a:r>
          <a:endParaRPr lang="zh-CN" altLang="en-US" sz="2000" dirty="0">
            <a:latin typeface="微软雅黑" panose="020B0503020204020204" pitchFamily="34" charset="-122"/>
            <a:ea typeface="微软雅黑" panose="020B0503020204020204" pitchFamily="34" charset="-122"/>
          </a:endParaRPr>
        </a:p>
      </dgm:t>
    </dgm:pt>
    <dgm:pt modelId="{3E554B2A-A90F-4AF5-9AF8-EACA82376D87}" type="parTrans" cxnId="{0B1F0F7D-4AB5-4F5B-A1B0-7F14B6DADD42}">
      <dgm:prSet/>
      <dgm:spPr/>
      <dgm:t>
        <a:bodyPr/>
        <a:lstStyle/>
        <a:p>
          <a:endParaRPr lang="zh-CN" altLang="en-US"/>
        </a:p>
      </dgm:t>
    </dgm:pt>
    <dgm:pt modelId="{38A0CF61-DC85-4232-86D1-3366CFF9EA14}" type="sibTrans" cxnId="{0B1F0F7D-4AB5-4F5B-A1B0-7F14B6DADD42}">
      <dgm:prSet/>
      <dgm:spPr/>
      <dgm:t>
        <a:bodyPr/>
        <a:lstStyle/>
        <a:p>
          <a:endParaRPr lang="zh-CN" altLang="en-US"/>
        </a:p>
      </dgm:t>
    </dgm:pt>
    <dgm:pt modelId="{5548CD64-3487-444F-B05C-B5EAD8EBDC15}" type="pres">
      <dgm:prSet presAssocID="{011B11D0-67E8-4298-8AD0-1AF3BEDAD186}" presName="diagram" presStyleCnt="0">
        <dgm:presLayoutVars>
          <dgm:chPref val="1"/>
          <dgm:dir/>
          <dgm:animOne val="branch"/>
          <dgm:animLvl val="lvl"/>
          <dgm:resizeHandles val="exact"/>
        </dgm:presLayoutVars>
      </dgm:prSet>
      <dgm:spPr/>
      <dgm:t>
        <a:bodyPr/>
        <a:lstStyle/>
        <a:p>
          <a:endParaRPr lang="zh-CN" altLang="en-US"/>
        </a:p>
      </dgm:t>
    </dgm:pt>
    <dgm:pt modelId="{007DB281-8756-4E91-B754-B5B341F35355}" type="pres">
      <dgm:prSet presAssocID="{188E7DE8-284C-4485-8241-4CCC4D0AC8FD}" presName="root1" presStyleCnt="0"/>
      <dgm:spPr/>
    </dgm:pt>
    <dgm:pt modelId="{BFA34C65-1C74-48E4-B2BB-4FDD77D3CEB5}" type="pres">
      <dgm:prSet presAssocID="{188E7DE8-284C-4485-8241-4CCC4D0AC8FD}" presName="LevelOneTextNode" presStyleLbl="node0" presStyleIdx="0" presStyleCnt="1" custScaleY="171714">
        <dgm:presLayoutVars>
          <dgm:chPref val="3"/>
        </dgm:presLayoutVars>
      </dgm:prSet>
      <dgm:spPr/>
      <dgm:t>
        <a:bodyPr/>
        <a:lstStyle/>
        <a:p>
          <a:endParaRPr lang="zh-CN" altLang="en-US"/>
        </a:p>
      </dgm:t>
    </dgm:pt>
    <dgm:pt modelId="{D4A4B8D6-28F6-4EDB-8845-7790F7B3E467}" type="pres">
      <dgm:prSet presAssocID="{188E7DE8-284C-4485-8241-4CCC4D0AC8FD}" presName="level2hierChild" presStyleCnt="0"/>
      <dgm:spPr/>
    </dgm:pt>
    <dgm:pt modelId="{684B4904-6FC4-4B00-837E-DE625A9DD356}" type="pres">
      <dgm:prSet presAssocID="{AA753BEB-E280-4107-AAD0-AB93A27BA6E1}" presName="conn2-1" presStyleLbl="parChTrans1D2" presStyleIdx="0" presStyleCnt="2"/>
      <dgm:spPr/>
      <dgm:t>
        <a:bodyPr/>
        <a:lstStyle/>
        <a:p>
          <a:endParaRPr lang="zh-CN" altLang="en-US"/>
        </a:p>
      </dgm:t>
    </dgm:pt>
    <dgm:pt modelId="{42317E8A-0B09-4B6F-8E99-7405D4F87819}" type="pres">
      <dgm:prSet presAssocID="{AA753BEB-E280-4107-AAD0-AB93A27BA6E1}" presName="connTx" presStyleLbl="parChTrans1D2" presStyleIdx="0" presStyleCnt="2"/>
      <dgm:spPr/>
      <dgm:t>
        <a:bodyPr/>
        <a:lstStyle/>
        <a:p>
          <a:endParaRPr lang="zh-CN" altLang="en-US"/>
        </a:p>
      </dgm:t>
    </dgm:pt>
    <dgm:pt modelId="{F4CDC261-548E-4675-98A5-4684D78773A1}" type="pres">
      <dgm:prSet presAssocID="{D4B2EBFD-89EC-402F-8A1B-673C54B4C274}" presName="root2" presStyleCnt="0"/>
      <dgm:spPr/>
    </dgm:pt>
    <dgm:pt modelId="{DBE2E7A9-0899-46A8-9062-66E42B61E205}" type="pres">
      <dgm:prSet presAssocID="{D4B2EBFD-89EC-402F-8A1B-673C54B4C274}" presName="LevelTwoTextNode" presStyleLbl="node2" presStyleIdx="0" presStyleCnt="2" custScaleX="170485">
        <dgm:presLayoutVars>
          <dgm:chPref val="3"/>
        </dgm:presLayoutVars>
      </dgm:prSet>
      <dgm:spPr/>
      <dgm:t>
        <a:bodyPr/>
        <a:lstStyle/>
        <a:p>
          <a:endParaRPr lang="zh-CN" altLang="en-US"/>
        </a:p>
      </dgm:t>
    </dgm:pt>
    <dgm:pt modelId="{FC0FA031-F180-4B9A-AB2E-3E9E85DB29ED}" type="pres">
      <dgm:prSet presAssocID="{D4B2EBFD-89EC-402F-8A1B-673C54B4C274}" presName="level3hierChild" presStyleCnt="0"/>
      <dgm:spPr/>
    </dgm:pt>
    <dgm:pt modelId="{78B967F6-1C9D-44B1-B463-CE1768A61FBC}" type="pres">
      <dgm:prSet presAssocID="{2ADA730E-11BE-4682-9727-474050A55430}" presName="conn2-1" presStyleLbl="parChTrans1D3" presStyleIdx="0" presStyleCnt="7"/>
      <dgm:spPr/>
      <dgm:t>
        <a:bodyPr/>
        <a:lstStyle/>
        <a:p>
          <a:endParaRPr lang="zh-CN" altLang="en-US"/>
        </a:p>
      </dgm:t>
    </dgm:pt>
    <dgm:pt modelId="{B3522F1E-CA58-4BC9-A7AE-CD225E1FE265}" type="pres">
      <dgm:prSet presAssocID="{2ADA730E-11BE-4682-9727-474050A55430}" presName="connTx" presStyleLbl="parChTrans1D3" presStyleIdx="0" presStyleCnt="7"/>
      <dgm:spPr/>
      <dgm:t>
        <a:bodyPr/>
        <a:lstStyle/>
        <a:p>
          <a:endParaRPr lang="zh-CN" altLang="en-US"/>
        </a:p>
      </dgm:t>
    </dgm:pt>
    <dgm:pt modelId="{81CA0F45-2A89-45D3-984A-7531C711C8C2}" type="pres">
      <dgm:prSet presAssocID="{F6E8B86C-D883-4594-A06D-D1ED8AFBC3C9}" presName="root2" presStyleCnt="0"/>
      <dgm:spPr/>
    </dgm:pt>
    <dgm:pt modelId="{166B397F-3013-4A9D-A466-2E5F0F744EEA}" type="pres">
      <dgm:prSet presAssocID="{F6E8B86C-D883-4594-A06D-D1ED8AFBC3C9}" presName="LevelTwoTextNode" presStyleLbl="node3" presStyleIdx="0" presStyleCnt="7" custLinFactNeighborX="3877">
        <dgm:presLayoutVars>
          <dgm:chPref val="3"/>
        </dgm:presLayoutVars>
      </dgm:prSet>
      <dgm:spPr/>
      <dgm:t>
        <a:bodyPr/>
        <a:lstStyle/>
        <a:p>
          <a:endParaRPr lang="zh-CN" altLang="en-US"/>
        </a:p>
      </dgm:t>
    </dgm:pt>
    <dgm:pt modelId="{CD7D5753-726C-43CF-83B8-D3F0C8CA5A50}" type="pres">
      <dgm:prSet presAssocID="{F6E8B86C-D883-4594-A06D-D1ED8AFBC3C9}" presName="level3hierChild" presStyleCnt="0"/>
      <dgm:spPr/>
    </dgm:pt>
    <dgm:pt modelId="{64FC68BA-B037-421C-8EDD-B68FF3A6D57D}" type="pres">
      <dgm:prSet presAssocID="{A3C7B5E9-FD1F-4B71-9641-7F26DB8AB747}" presName="conn2-1" presStyleLbl="parChTrans1D3" presStyleIdx="1" presStyleCnt="7"/>
      <dgm:spPr/>
      <dgm:t>
        <a:bodyPr/>
        <a:lstStyle/>
        <a:p>
          <a:endParaRPr lang="zh-CN" altLang="en-US"/>
        </a:p>
      </dgm:t>
    </dgm:pt>
    <dgm:pt modelId="{5489FAB2-0DEE-4C02-A2FE-EBAEC4C204D5}" type="pres">
      <dgm:prSet presAssocID="{A3C7B5E9-FD1F-4B71-9641-7F26DB8AB747}" presName="connTx" presStyleLbl="parChTrans1D3" presStyleIdx="1" presStyleCnt="7"/>
      <dgm:spPr/>
      <dgm:t>
        <a:bodyPr/>
        <a:lstStyle/>
        <a:p>
          <a:endParaRPr lang="zh-CN" altLang="en-US"/>
        </a:p>
      </dgm:t>
    </dgm:pt>
    <dgm:pt modelId="{C31261A5-E339-4F1A-A56C-FF8FDDB983E0}" type="pres">
      <dgm:prSet presAssocID="{3DA42B74-D09F-4ED9-A165-BFDD9DD5AD2F}" presName="root2" presStyleCnt="0"/>
      <dgm:spPr/>
    </dgm:pt>
    <dgm:pt modelId="{C28492E8-A402-4D01-B630-BB1C16FB264E}" type="pres">
      <dgm:prSet presAssocID="{3DA42B74-D09F-4ED9-A165-BFDD9DD5AD2F}" presName="LevelTwoTextNode" presStyleLbl="node3" presStyleIdx="1" presStyleCnt="7" custLinFactNeighborX="3877">
        <dgm:presLayoutVars>
          <dgm:chPref val="3"/>
        </dgm:presLayoutVars>
      </dgm:prSet>
      <dgm:spPr/>
      <dgm:t>
        <a:bodyPr/>
        <a:lstStyle/>
        <a:p>
          <a:endParaRPr lang="zh-CN" altLang="en-US"/>
        </a:p>
      </dgm:t>
    </dgm:pt>
    <dgm:pt modelId="{FABC6A53-D017-4197-94F4-CE5D5BCF1582}" type="pres">
      <dgm:prSet presAssocID="{3DA42B74-D09F-4ED9-A165-BFDD9DD5AD2F}" presName="level3hierChild" presStyleCnt="0"/>
      <dgm:spPr/>
    </dgm:pt>
    <dgm:pt modelId="{8C3B1CC1-135F-4513-94D5-62949E6BB507}" type="pres">
      <dgm:prSet presAssocID="{719EBE27-A736-4A52-BB2B-8C54FB992059}" presName="conn2-1" presStyleLbl="parChTrans1D3" presStyleIdx="2" presStyleCnt="7"/>
      <dgm:spPr/>
      <dgm:t>
        <a:bodyPr/>
        <a:lstStyle/>
        <a:p>
          <a:endParaRPr lang="zh-CN" altLang="en-US"/>
        </a:p>
      </dgm:t>
    </dgm:pt>
    <dgm:pt modelId="{5C85EADB-FB61-46B1-8144-7463604BBF63}" type="pres">
      <dgm:prSet presAssocID="{719EBE27-A736-4A52-BB2B-8C54FB992059}" presName="connTx" presStyleLbl="parChTrans1D3" presStyleIdx="2" presStyleCnt="7"/>
      <dgm:spPr/>
      <dgm:t>
        <a:bodyPr/>
        <a:lstStyle/>
        <a:p>
          <a:endParaRPr lang="zh-CN" altLang="en-US"/>
        </a:p>
      </dgm:t>
    </dgm:pt>
    <dgm:pt modelId="{142CC663-68CC-47E5-8C8D-44AA89998231}" type="pres">
      <dgm:prSet presAssocID="{AC7D6A73-C413-495E-B8E5-12D6ACA443A5}" presName="root2" presStyleCnt="0"/>
      <dgm:spPr/>
    </dgm:pt>
    <dgm:pt modelId="{78A6057D-D666-470F-AFD8-FF20967BAC1F}" type="pres">
      <dgm:prSet presAssocID="{AC7D6A73-C413-495E-B8E5-12D6ACA443A5}" presName="LevelTwoTextNode" presStyleLbl="node3" presStyleIdx="2" presStyleCnt="7" custLinFactNeighborX="3877">
        <dgm:presLayoutVars>
          <dgm:chPref val="3"/>
        </dgm:presLayoutVars>
      </dgm:prSet>
      <dgm:spPr/>
      <dgm:t>
        <a:bodyPr/>
        <a:lstStyle/>
        <a:p>
          <a:endParaRPr lang="zh-CN" altLang="en-US"/>
        </a:p>
      </dgm:t>
    </dgm:pt>
    <dgm:pt modelId="{646FE4BC-49D0-4E8D-BF52-4D3D52961A4F}" type="pres">
      <dgm:prSet presAssocID="{AC7D6A73-C413-495E-B8E5-12D6ACA443A5}" presName="level3hierChild" presStyleCnt="0"/>
      <dgm:spPr/>
    </dgm:pt>
    <dgm:pt modelId="{401933CA-0929-404D-8B9F-70E4A4EE04EA}" type="pres">
      <dgm:prSet presAssocID="{3E554B2A-A90F-4AF5-9AF8-EACA82376D87}" presName="conn2-1" presStyleLbl="parChTrans1D3" presStyleIdx="3" presStyleCnt="7"/>
      <dgm:spPr/>
      <dgm:t>
        <a:bodyPr/>
        <a:lstStyle/>
        <a:p>
          <a:endParaRPr lang="zh-CN" altLang="en-US"/>
        </a:p>
      </dgm:t>
    </dgm:pt>
    <dgm:pt modelId="{D8635762-8D05-46D6-BE40-465519645959}" type="pres">
      <dgm:prSet presAssocID="{3E554B2A-A90F-4AF5-9AF8-EACA82376D87}" presName="connTx" presStyleLbl="parChTrans1D3" presStyleIdx="3" presStyleCnt="7"/>
      <dgm:spPr/>
      <dgm:t>
        <a:bodyPr/>
        <a:lstStyle/>
        <a:p>
          <a:endParaRPr lang="zh-CN" altLang="en-US"/>
        </a:p>
      </dgm:t>
    </dgm:pt>
    <dgm:pt modelId="{71B9D648-74CB-4EEE-85DC-5C8C5E5126BF}" type="pres">
      <dgm:prSet presAssocID="{43F6C481-A5FD-4306-844F-514B60123D8E}" presName="root2" presStyleCnt="0"/>
      <dgm:spPr/>
    </dgm:pt>
    <dgm:pt modelId="{77751956-C09B-474E-9CDB-241983A2A8CB}" type="pres">
      <dgm:prSet presAssocID="{43F6C481-A5FD-4306-844F-514B60123D8E}" presName="LevelTwoTextNode" presStyleLbl="node3" presStyleIdx="3" presStyleCnt="7" custLinFactNeighborX="3877">
        <dgm:presLayoutVars>
          <dgm:chPref val="3"/>
        </dgm:presLayoutVars>
      </dgm:prSet>
      <dgm:spPr/>
      <dgm:t>
        <a:bodyPr/>
        <a:lstStyle/>
        <a:p>
          <a:endParaRPr lang="zh-CN" altLang="en-US"/>
        </a:p>
      </dgm:t>
    </dgm:pt>
    <dgm:pt modelId="{27B4A9A8-415C-4773-95E3-FA63494548DA}" type="pres">
      <dgm:prSet presAssocID="{43F6C481-A5FD-4306-844F-514B60123D8E}" presName="level3hierChild" presStyleCnt="0"/>
      <dgm:spPr/>
    </dgm:pt>
    <dgm:pt modelId="{C7EC0BBE-27E8-460B-BA31-2CC8A2C8A0B9}" type="pres">
      <dgm:prSet presAssocID="{04BEF553-9095-4546-B268-407D7ADEA540}" presName="conn2-1" presStyleLbl="parChTrans1D2" presStyleIdx="1" presStyleCnt="2"/>
      <dgm:spPr/>
      <dgm:t>
        <a:bodyPr/>
        <a:lstStyle/>
        <a:p>
          <a:endParaRPr lang="zh-CN" altLang="en-US"/>
        </a:p>
      </dgm:t>
    </dgm:pt>
    <dgm:pt modelId="{8D851B3A-8590-40E3-8C0D-568B6E986DB4}" type="pres">
      <dgm:prSet presAssocID="{04BEF553-9095-4546-B268-407D7ADEA540}" presName="connTx" presStyleLbl="parChTrans1D2" presStyleIdx="1" presStyleCnt="2"/>
      <dgm:spPr/>
      <dgm:t>
        <a:bodyPr/>
        <a:lstStyle/>
        <a:p>
          <a:endParaRPr lang="zh-CN" altLang="en-US"/>
        </a:p>
      </dgm:t>
    </dgm:pt>
    <dgm:pt modelId="{BBAB76E2-A8BE-43CA-8975-1F8D766BE656}" type="pres">
      <dgm:prSet presAssocID="{72D5F75D-3215-4E20-A60D-DAF0E1FEBF94}" presName="root2" presStyleCnt="0"/>
      <dgm:spPr/>
    </dgm:pt>
    <dgm:pt modelId="{C568AF28-C3D3-4861-8A48-B8F427BDB277}" type="pres">
      <dgm:prSet presAssocID="{72D5F75D-3215-4E20-A60D-DAF0E1FEBF94}" presName="LevelTwoTextNode" presStyleLbl="node2" presStyleIdx="1" presStyleCnt="2" custScaleX="173968">
        <dgm:presLayoutVars>
          <dgm:chPref val="3"/>
        </dgm:presLayoutVars>
      </dgm:prSet>
      <dgm:spPr/>
      <dgm:t>
        <a:bodyPr/>
        <a:lstStyle/>
        <a:p>
          <a:endParaRPr lang="zh-CN" altLang="en-US"/>
        </a:p>
      </dgm:t>
    </dgm:pt>
    <dgm:pt modelId="{205E86D0-F508-40E3-BB86-7984C6868AD1}" type="pres">
      <dgm:prSet presAssocID="{72D5F75D-3215-4E20-A60D-DAF0E1FEBF94}" presName="level3hierChild" presStyleCnt="0"/>
      <dgm:spPr/>
    </dgm:pt>
    <dgm:pt modelId="{B00B83EB-3F6A-4418-8B72-F5C3B68C705C}" type="pres">
      <dgm:prSet presAssocID="{C6422A28-0D0E-48E9-90CC-6B16D93E9CE4}" presName="conn2-1" presStyleLbl="parChTrans1D3" presStyleIdx="4" presStyleCnt="7"/>
      <dgm:spPr/>
      <dgm:t>
        <a:bodyPr/>
        <a:lstStyle/>
        <a:p>
          <a:endParaRPr lang="zh-CN" altLang="en-US"/>
        </a:p>
      </dgm:t>
    </dgm:pt>
    <dgm:pt modelId="{AE003E5B-BC64-4DC7-899E-495D2DD73736}" type="pres">
      <dgm:prSet presAssocID="{C6422A28-0D0E-48E9-90CC-6B16D93E9CE4}" presName="connTx" presStyleLbl="parChTrans1D3" presStyleIdx="4" presStyleCnt="7"/>
      <dgm:spPr/>
      <dgm:t>
        <a:bodyPr/>
        <a:lstStyle/>
        <a:p>
          <a:endParaRPr lang="zh-CN" altLang="en-US"/>
        </a:p>
      </dgm:t>
    </dgm:pt>
    <dgm:pt modelId="{82F761D5-C74B-40DC-80B1-11457CB0D02B}" type="pres">
      <dgm:prSet presAssocID="{C91C0BF6-9827-495C-8F6D-115E0D35A04C}" presName="root2" presStyleCnt="0"/>
      <dgm:spPr/>
    </dgm:pt>
    <dgm:pt modelId="{BE17BE4C-7F0A-43F7-9EBC-9D603400315C}" type="pres">
      <dgm:prSet presAssocID="{C91C0BF6-9827-495C-8F6D-115E0D35A04C}" presName="LevelTwoTextNode" presStyleLbl="node3" presStyleIdx="4" presStyleCnt="7" custScaleX="252640">
        <dgm:presLayoutVars>
          <dgm:chPref val="3"/>
        </dgm:presLayoutVars>
      </dgm:prSet>
      <dgm:spPr/>
      <dgm:t>
        <a:bodyPr/>
        <a:lstStyle/>
        <a:p>
          <a:endParaRPr lang="zh-CN" altLang="en-US"/>
        </a:p>
      </dgm:t>
    </dgm:pt>
    <dgm:pt modelId="{E566630F-982E-42FB-BAFB-8E8CBD8F567C}" type="pres">
      <dgm:prSet presAssocID="{C91C0BF6-9827-495C-8F6D-115E0D35A04C}" presName="level3hierChild" presStyleCnt="0"/>
      <dgm:spPr/>
    </dgm:pt>
    <dgm:pt modelId="{A7589470-2A4C-4E5D-93BE-42A25EDAC866}" type="pres">
      <dgm:prSet presAssocID="{42DB7AF4-F4D9-4152-9480-A3E780D41AE1}" presName="conn2-1" presStyleLbl="parChTrans1D3" presStyleIdx="5" presStyleCnt="7"/>
      <dgm:spPr/>
      <dgm:t>
        <a:bodyPr/>
        <a:lstStyle/>
        <a:p>
          <a:endParaRPr lang="zh-CN" altLang="en-US"/>
        </a:p>
      </dgm:t>
    </dgm:pt>
    <dgm:pt modelId="{BDA344DE-5562-4BD5-8B7B-C816A362867D}" type="pres">
      <dgm:prSet presAssocID="{42DB7AF4-F4D9-4152-9480-A3E780D41AE1}" presName="connTx" presStyleLbl="parChTrans1D3" presStyleIdx="5" presStyleCnt="7"/>
      <dgm:spPr/>
      <dgm:t>
        <a:bodyPr/>
        <a:lstStyle/>
        <a:p>
          <a:endParaRPr lang="zh-CN" altLang="en-US"/>
        </a:p>
      </dgm:t>
    </dgm:pt>
    <dgm:pt modelId="{BF94F4FB-4D3A-41A1-BDFC-7132AE9C8D8F}" type="pres">
      <dgm:prSet presAssocID="{6DD27FC6-8230-48CF-A276-59700A8E04C4}" presName="root2" presStyleCnt="0"/>
      <dgm:spPr/>
    </dgm:pt>
    <dgm:pt modelId="{CE3130C7-CFCA-4180-898F-6FA101C110E3}" type="pres">
      <dgm:prSet presAssocID="{6DD27FC6-8230-48CF-A276-59700A8E04C4}" presName="LevelTwoTextNode" presStyleLbl="node3" presStyleIdx="5" presStyleCnt="7" custScaleX="249834" custScaleY="104151">
        <dgm:presLayoutVars>
          <dgm:chPref val="3"/>
        </dgm:presLayoutVars>
      </dgm:prSet>
      <dgm:spPr/>
      <dgm:t>
        <a:bodyPr/>
        <a:lstStyle/>
        <a:p>
          <a:endParaRPr lang="zh-CN" altLang="en-US"/>
        </a:p>
      </dgm:t>
    </dgm:pt>
    <dgm:pt modelId="{CB60873C-0053-4E21-8693-5216FB1FBC90}" type="pres">
      <dgm:prSet presAssocID="{6DD27FC6-8230-48CF-A276-59700A8E04C4}" presName="level3hierChild" presStyleCnt="0"/>
      <dgm:spPr/>
    </dgm:pt>
    <dgm:pt modelId="{FC0B7B54-AE76-4D98-BDB8-5E42E2E5AD1F}" type="pres">
      <dgm:prSet presAssocID="{D2B9AEE2-80FE-409C-89E8-9BD36E19C496}" presName="conn2-1" presStyleLbl="parChTrans1D3" presStyleIdx="6" presStyleCnt="7"/>
      <dgm:spPr/>
      <dgm:t>
        <a:bodyPr/>
        <a:lstStyle/>
        <a:p>
          <a:endParaRPr lang="zh-CN" altLang="en-US"/>
        </a:p>
      </dgm:t>
    </dgm:pt>
    <dgm:pt modelId="{94A4F28E-C370-4FF2-9070-22B5B21D850A}" type="pres">
      <dgm:prSet presAssocID="{D2B9AEE2-80FE-409C-89E8-9BD36E19C496}" presName="connTx" presStyleLbl="parChTrans1D3" presStyleIdx="6" presStyleCnt="7"/>
      <dgm:spPr/>
      <dgm:t>
        <a:bodyPr/>
        <a:lstStyle/>
        <a:p>
          <a:endParaRPr lang="zh-CN" altLang="en-US"/>
        </a:p>
      </dgm:t>
    </dgm:pt>
    <dgm:pt modelId="{D2B0E087-0134-4D38-9E23-8634AC8E8805}" type="pres">
      <dgm:prSet presAssocID="{F39585B5-638F-4D5A-9D8B-C4FCD241B49A}" presName="root2" presStyleCnt="0"/>
      <dgm:spPr/>
    </dgm:pt>
    <dgm:pt modelId="{D653877A-EAA6-4524-A3A3-65D86F8EBE1F}" type="pres">
      <dgm:prSet presAssocID="{F39585B5-638F-4D5A-9D8B-C4FCD241B49A}" presName="LevelTwoTextNode" presStyleLbl="node3" presStyleIdx="6" presStyleCnt="7" custScaleX="251992" custLinFactNeighborX="2397" custLinFactNeighborY="-3218">
        <dgm:presLayoutVars>
          <dgm:chPref val="3"/>
        </dgm:presLayoutVars>
      </dgm:prSet>
      <dgm:spPr/>
      <dgm:t>
        <a:bodyPr/>
        <a:lstStyle/>
        <a:p>
          <a:endParaRPr lang="zh-CN" altLang="en-US"/>
        </a:p>
      </dgm:t>
    </dgm:pt>
    <dgm:pt modelId="{105E4ADA-6032-4FBC-ADA3-310BAFADB8F4}" type="pres">
      <dgm:prSet presAssocID="{F39585B5-638F-4D5A-9D8B-C4FCD241B49A}" presName="level3hierChild" presStyleCnt="0"/>
      <dgm:spPr/>
    </dgm:pt>
  </dgm:ptLst>
  <dgm:cxnLst>
    <dgm:cxn modelId="{A8BA136B-70BE-4BC1-8706-3052599EB54C}" type="presOf" srcId="{04BEF553-9095-4546-B268-407D7ADEA540}" destId="{C7EC0BBE-27E8-460B-BA31-2CC8A2C8A0B9}" srcOrd="0" destOrd="0" presId="urn:microsoft.com/office/officeart/2005/8/layout/hierarchy2#1"/>
    <dgm:cxn modelId="{A686E58D-1C12-46A0-9ADC-89AAFAFF21B5}" srcId="{011B11D0-67E8-4298-8AD0-1AF3BEDAD186}" destId="{188E7DE8-284C-4485-8241-4CCC4D0AC8FD}" srcOrd="0" destOrd="0" parTransId="{31984F75-C844-4D59-8A94-11CC35921F9E}" sibTransId="{9BD90BB1-AB52-4036-A945-3FA62D9D97A0}"/>
    <dgm:cxn modelId="{87AAF847-3A94-4C76-B928-64235C01EA3D}" type="presOf" srcId="{011B11D0-67E8-4298-8AD0-1AF3BEDAD186}" destId="{5548CD64-3487-444F-B05C-B5EAD8EBDC15}" srcOrd="0" destOrd="0" presId="urn:microsoft.com/office/officeart/2005/8/layout/hierarchy2#1"/>
    <dgm:cxn modelId="{A82C494D-BF6C-4EC2-B521-0171F8038B4E}" type="presOf" srcId="{42DB7AF4-F4D9-4152-9480-A3E780D41AE1}" destId="{A7589470-2A4C-4E5D-93BE-42A25EDAC866}" srcOrd="0" destOrd="0" presId="urn:microsoft.com/office/officeart/2005/8/layout/hierarchy2#1"/>
    <dgm:cxn modelId="{3CB2145C-F8E9-4FC5-9845-20082032953C}" type="presOf" srcId="{6DD27FC6-8230-48CF-A276-59700A8E04C4}" destId="{CE3130C7-CFCA-4180-898F-6FA101C110E3}" srcOrd="0" destOrd="0" presId="urn:microsoft.com/office/officeart/2005/8/layout/hierarchy2#1"/>
    <dgm:cxn modelId="{9BA96B94-C329-44AE-8CD5-9C72132DFB43}" type="presOf" srcId="{F6E8B86C-D883-4594-A06D-D1ED8AFBC3C9}" destId="{166B397F-3013-4A9D-A466-2E5F0F744EEA}" srcOrd="0" destOrd="0" presId="urn:microsoft.com/office/officeart/2005/8/layout/hierarchy2#1"/>
    <dgm:cxn modelId="{77D08E85-C389-4AE7-95ED-CBFB5B27327E}" srcId="{188E7DE8-284C-4485-8241-4CCC4D0AC8FD}" destId="{72D5F75D-3215-4E20-A60D-DAF0E1FEBF94}" srcOrd="1" destOrd="0" parTransId="{04BEF553-9095-4546-B268-407D7ADEA540}" sibTransId="{E0064F65-9F36-4658-9C5F-EF447B579AAE}"/>
    <dgm:cxn modelId="{40F155EF-50A2-4829-92F5-600249154E47}" type="presOf" srcId="{F39585B5-638F-4D5A-9D8B-C4FCD241B49A}" destId="{D653877A-EAA6-4524-A3A3-65D86F8EBE1F}" srcOrd="0" destOrd="0" presId="urn:microsoft.com/office/officeart/2005/8/layout/hierarchy2#1"/>
    <dgm:cxn modelId="{48227800-A3D4-4BCA-B0BE-3935305F3E00}" srcId="{D4B2EBFD-89EC-402F-8A1B-673C54B4C274}" destId="{3DA42B74-D09F-4ED9-A165-BFDD9DD5AD2F}" srcOrd="1" destOrd="0" parTransId="{A3C7B5E9-FD1F-4B71-9641-7F26DB8AB747}" sibTransId="{EA80222D-463E-47BE-BEE7-06CA98C00EED}"/>
    <dgm:cxn modelId="{5470D4EC-C364-4791-92CD-99AA012DD336}" type="presOf" srcId="{AA753BEB-E280-4107-AAD0-AB93A27BA6E1}" destId="{42317E8A-0B09-4B6F-8E99-7405D4F87819}" srcOrd="1" destOrd="0" presId="urn:microsoft.com/office/officeart/2005/8/layout/hierarchy2#1"/>
    <dgm:cxn modelId="{188AA476-0432-444B-9913-174107B75D59}" srcId="{72D5F75D-3215-4E20-A60D-DAF0E1FEBF94}" destId="{F39585B5-638F-4D5A-9D8B-C4FCD241B49A}" srcOrd="2" destOrd="0" parTransId="{D2B9AEE2-80FE-409C-89E8-9BD36E19C496}" sibTransId="{EE0CC979-8405-4567-A3C8-0DC16CFD6675}"/>
    <dgm:cxn modelId="{261C7C4C-1ED7-4269-9C8A-B4C8B683396B}" type="presOf" srcId="{C91C0BF6-9827-495C-8F6D-115E0D35A04C}" destId="{BE17BE4C-7F0A-43F7-9EBC-9D603400315C}" srcOrd="0" destOrd="0" presId="urn:microsoft.com/office/officeart/2005/8/layout/hierarchy2#1"/>
    <dgm:cxn modelId="{BF915FE8-68DB-47DB-8CA6-69768AC75D59}" type="presOf" srcId="{43F6C481-A5FD-4306-844F-514B60123D8E}" destId="{77751956-C09B-474E-9CDB-241983A2A8CB}" srcOrd="0" destOrd="0" presId="urn:microsoft.com/office/officeart/2005/8/layout/hierarchy2#1"/>
    <dgm:cxn modelId="{0B1F0F7D-4AB5-4F5B-A1B0-7F14B6DADD42}" srcId="{D4B2EBFD-89EC-402F-8A1B-673C54B4C274}" destId="{43F6C481-A5FD-4306-844F-514B60123D8E}" srcOrd="3" destOrd="0" parTransId="{3E554B2A-A90F-4AF5-9AF8-EACA82376D87}" sibTransId="{38A0CF61-DC85-4232-86D1-3366CFF9EA14}"/>
    <dgm:cxn modelId="{0D6DF963-200A-4F60-9887-BE09F69D0D93}" type="presOf" srcId="{2ADA730E-11BE-4682-9727-474050A55430}" destId="{B3522F1E-CA58-4BC9-A7AE-CD225E1FE265}" srcOrd="1" destOrd="0" presId="urn:microsoft.com/office/officeart/2005/8/layout/hierarchy2#1"/>
    <dgm:cxn modelId="{EF421019-A156-41C3-A300-5C89AF973CDA}" type="presOf" srcId="{188E7DE8-284C-4485-8241-4CCC4D0AC8FD}" destId="{BFA34C65-1C74-48E4-B2BB-4FDD77D3CEB5}" srcOrd="0" destOrd="0" presId="urn:microsoft.com/office/officeart/2005/8/layout/hierarchy2#1"/>
    <dgm:cxn modelId="{9C5FF1A2-9A01-41B7-8683-93B6880D7E4A}" type="presOf" srcId="{04BEF553-9095-4546-B268-407D7ADEA540}" destId="{8D851B3A-8590-40E3-8C0D-568B6E986DB4}" srcOrd="1" destOrd="0" presId="urn:microsoft.com/office/officeart/2005/8/layout/hierarchy2#1"/>
    <dgm:cxn modelId="{7CF8477B-03CF-4510-92A5-523C92ECF21F}" type="presOf" srcId="{719EBE27-A736-4A52-BB2B-8C54FB992059}" destId="{5C85EADB-FB61-46B1-8144-7463604BBF63}" srcOrd="1" destOrd="0" presId="urn:microsoft.com/office/officeart/2005/8/layout/hierarchy2#1"/>
    <dgm:cxn modelId="{6FE78D0C-2E4E-4A1F-90DC-772983CED1A9}" srcId="{D4B2EBFD-89EC-402F-8A1B-673C54B4C274}" destId="{F6E8B86C-D883-4594-A06D-D1ED8AFBC3C9}" srcOrd="0" destOrd="0" parTransId="{2ADA730E-11BE-4682-9727-474050A55430}" sibTransId="{29023B7A-7088-4457-826C-5690ED031C57}"/>
    <dgm:cxn modelId="{3682B134-6D02-444E-8E49-F865C3A7BF73}" type="presOf" srcId="{A3C7B5E9-FD1F-4B71-9641-7F26DB8AB747}" destId="{64FC68BA-B037-421C-8EDD-B68FF3A6D57D}" srcOrd="0" destOrd="0" presId="urn:microsoft.com/office/officeart/2005/8/layout/hierarchy2#1"/>
    <dgm:cxn modelId="{0C36CD55-16CA-4A0D-AF80-DEF7101A3097}" srcId="{72D5F75D-3215-4E20-A60D-DAF0E1FEBF94}" destId="{C91C0BF6-9827-495C-8F6D-115E0D35A04C}" srcOrd="0" destOrd="0" parTransId="{C6422A28-0D0E-48E9-90CC-6B16D93E9CE4}" sibTransId="{05254D76-F473-44CA-9A82-B818D74848D9}"/>
    <dgm:cxn modelId="{2C71DD47-C5C5-4696-AE86-F9225B932C41}" type="presOf" srcId="{D4B2EBFD-89EC-402F-8A1B-673C54B4C274}" destId="{DBE2E7A9-0899-46A8-9062-66E42B61E205}" srcOrd="0" destOrd="0" presId="urn:microsoft.com/office/officeart/2005/8/layout/hierarchy2#1"/>
    <dgm:cxn modelId="{2CEA588E-B2BD-41E9-BFE7-3FDDC5F699D6}" type="presOf" srcId="{72D5F75D-3215-4E20-A60D-DAF0E1FEBF94}" destId="{C568AF28-C3D3-4861-8A48-B8F427BDB277}" srcOrd="0" destOrd="0" presId="urn:microsoft.com/office/officeart/2005/8/layout/hierarchy2#1"/>
    <dgm:cxn modelId="{72D262EF-5F3A-410A-AC14-0E3B436701FE}" type="presOf" srcId="{D2B9AEE2-80FE-409C-89E8-9BD36E19C496}" destId="{94A4F28E-C370-4FF2-9070-22B5B21D850A}" srcOrd="1" destOrd="0" presId="urn:microsoft.com/office/officeart/2005/8/layout/hierarchy2#1"/>
    <dgm:cxn modelId="{939D10EA-BAD9-47AF-A8B1-DC8E23BF5A58}" type="presOf" srcId="{719EBE27-A736-4A52-BB2B-8C54FB992059}" destId="{8C3B1CC1-135F-4513-94D5-62949E6BB507}" srcOrd="0" destOrd="0" presId="urn:microsoft.com/office/officeart/2005/8/layout/hierarchy2#1"/>
    <dgm:cxn modelId="{EBCC91DD-3253-4A1D-9BA9-3BD08DFC66C3}" type="presOf" srcId="{3E554B2A-A90F-4AF5-9AF8-EACA82376D87}" destId="{D8635762-8D05-46D6-BE40-465519645959}" srcOrd="1" destOrd="0" presId="urn:microsoft.com/office/officeart/2005/8/layout/hierarchy2#1"/>
    <dgm:cxn modelId="{65B0FE54-7BB6-4401-90BD-FE97E10EF234}" type="presOf" srcId="{D2B9AEE2-80FE-409C-89E8-9BD36E19C496}" destId="{FC0B7B54-AE76-4D98-BDB8-5E42E2E5AD1F}" srcOrd="0" destOrd="0" presId="urn:microsoft.com/office/officeart/2005/8/layout/hierarchy2#1"/>
    <dgm:cxn modelId="{983504DC-240B-4963-ABE8-4F641DCFF00B}" type="presOf" srcId="{3DA42B74-D09F-4ED9-A165-BFDD9DD5AD2F}" destId="{C28492E8-A402-4D01-B630-BB1C16FB264E}" srcOrd="0" destOrd="0" presId="urn:microsoft.com/office/officeart/2005/8/layout/hierarchy2#1"/>
    <dgm:cxn modelId="{14B4507C-8758-495B-8320-D80761E1B604}" srcId="{D4B2EBFD-89EC-402F-8A1B-673C54B4C274}" destId="{AC7D6A73-C413-495E-B8E5-12D6ACA443A5}" srcOrd="2" destOrd="0" parTransId="{719EBE27-A736-4A52-BB2B-8C54FB992059}" sibTransId="{1ED2EF5C-CEB2-4623-98D5-D30D6A644408}"/>
    <dgm:cxn modelId="{4CEBE177-9571-4BF0-9513-1E146A2B0285}" type="presOf" srcId="{A3C7B5E9-FD1F-4B71-9641-7F26DB8AB747}" destId="{5489FAB2-0DEE-4C02-A2FE-EBAEC4C204D5}" srcOrd="1" destOrd="0" presId="urn:microsoft.com/office/officeart/2005/8/layout/hierarchy2#1"/>
    <dgm:cxn modelId="{8F478BFD-8C57-47EE-B6AA-A0D36489DC85}" type="presOf" srcId="{AC7D6A73-C413-495E-B8E5-12D6ACA443A5}" destId="{78A6057D-D666-470F-AFD8-FF20967BAC1F}" srcOrd="0" destOrd="0" presId="urn:microsoft.com/office/officeart/2005/8/layout/hierarchy2#1"/>
    <dgm:cxn modelId="{6FFE16CB-E07C-4ADF-9B74-A0C463E26C15}" type="presOf" srcId="{AA753BEB-E280-4107-AAD0-AB93A27BA6E1}" destId="{684B4904-6FC4-4B00-837E-DE625A9DD356}" srcOrd="0" destOrd="0" presId="urn:microsoft.com/office/officeart/2005/8/layout/hierarchy2#1"/>
    <dgm:cxn modelId="{7CA09544-D5C5-4F52-A5AA-77214950F7C0}" srcId="{188E7DE8-284C-4485-8241-4CCC4D0AC8FD}" destId="{D4B2EBFD-89EC-402F-8A1B-673C54B4C274}" srcOrd="0" destOrd="0" parTransId="{AA753BEB-E280-4107-AAD0-AB93A27BA6E1}" sibTransId="{A2CDC915-8459-432B-836D-7B9F499CBED8}"/>
    <dgm:cxn modelId="{41AAE269-8BE7-47F3-B40D-98C950D3CF58}" type="presOf" srcId="{C6422A28-0D0E-48E9-90CC-6B16D93E9CE4}" destId="{B00B83EB-3F6A-4418-8B72-F5C3B68C705C}" srcOrd="0" destOrd="0" presId="urn:microsoft.com/office/officeart/2005/8/layout/hierarchy2#1"/>
    <dgm:cxn modelId="{0ECFBAC0-F6F9-4D0D-A686-C43E775C2545}" type="presOf" srcId="{3E554B2A-A90F-4AF5-9AF8-EACA82376D87}" destId="{401933CA-0929-404D-8B9F-70E4A4EE04EA}" srcOrd="0" destOrd="0" presId="urn:microsoft.com/office/officeart/2005/8/layout/hierarchy2#1"/>
    <dgm:cxn modelId="{EE1DA877-47F7-4D0E-B3D2-394F1BD048AF}" srcId="{72D5F75D-3215-4E20-A60D-DAF0E1FEBF94}" destId="{6DD27FC6-8230-48CF-A276-59700A8E04C4}" srcOrd="1" destOrd="0" parTransId="{42DB7AF4-F4D9-4152-9480-A3E780D41AE1}" sibTransId="{B8129895-EB7F-400B-8A70-3997DBA318CE}"/>
    <dgm:cxn modelId="{EA647B90-6ACE-4A9B-BD1E-960D47F85468}" type="presOf" srcId="{C6422A28-0D0E-48E9-90CC-6B16D93E9CE4}" destId="{AE003E5B-BC64-4DC7-899E-495D2DD73736}" srcOrd="1" destOrd="0" presId="urn:microsoft.com/office/officeart/2005/8/layout/hierarchy2#1"/>
    <dgm:cxn modelId="{9FA4548E-1910-4090-8390-5B60C047AF5C}" type="presOf" srcId="{42DB7AF4-F4D9-4152-9480-A3E780D41AE1}" destId="{BDA344DE-5562-4BD5-8B7B-C816A362867D}" srcOrd="1" destOrd="0" presId="urn:microsoft.com/office/officeart/2005/8/layout/hierarchy2#1"/>
    <dgm:cxn modelId="{45BFFEAF-B3E6-415C-86B4-4BC441997675}" type="presOf" srcId="{2ADA730E-11BE-4682-9727-474050A55430}" destId="{78B967F6-1C9D-44B1-B463-CE1768A61FBC}" srcOrd="0" destOrd="0" presId="urn:microsoft.com/office/officeart/2005/8/layout/hierarchy2#1"/>
    <dgm:cxn modelId="{E9269F89-392D-448A-895D-E984DB02A765}" type="presParOf" srcId="{5548CD64-3487-444F-B05C-B5EAD8EBDC15}" destId="{007DB281-8756-4E91-B754-B5B341F35355}" srcOrd="0" destOrd="0" presId="urn:microsoft.com/office/officeart/2005/8/layout/hierarchy2#1"/>
    <dgm:cxn modelId="{5BB3AEFD-DA9A-43DC-880C-C45AF4096A99}" type="presParOf" srcId="{007DB281-8756-4E91-B754-B5B341F35355}" destId="{BFA34C65-1C74-48E4-B2BB-4FDD77D3CEB5}" srcOrd="0" destOrd="0" presId="urn:microsoft.com/office/officeart/2005/8/layout/hierarchy2#1"/>
    <dgm:cxn modelId="{3898CCAA-E30A-400D-A0A3-3CC0918A6314}" type="presParOf" srcId="{007DB281-8756-4E91-B754-B5B341F35355}" destId="{D4A4B8D6-28F6-4EDB-8845-7790F7B3E467}" srcOrd="1" destOrd="0" presId="urn:microsoft.com/office/officeart/2005/8/layout/hierarchy2#1"/>
    <dgm:cxn modelId="{7A11EA8A-4511-42AA-899F-40D16562EB6F}" type="presParOf" srcId="{D4A4B8D6-28F6-4EDB-8845-7790F7B3E467}" destId="{684B4904-6FC4-4B00-837E-DE625A9DD356}" srcOrd="0" destOrd="0" presId="urn:microsoft.com/office/officeart/2005/8/layout/hierarchy2#1"/>
    <dgm:cxn modelId="{8ACD4672-611B-466F-9E71-404FCAA78099}" type="presParOf" srcId="{684B4904-6FC4-4B00-837E-DE625A9DD356}" destId="{42317E8A-0B09-4B6F-8E99-7405D4F87819}" srcOrd="0" destOrd="0" presId="urn:microsoft.com/office/officeart/2005/8/layout/hierarchy2#1"/>
    <dgm:cxn modelId="{7AAD618D-E4B8-4AB0-A793-B2FB8B0F4B13}" type="presParOf" srcId="{D4A4B8D6-28F6-4EDB-8845-7790F7B3E467}" destId="{F4CDC261-548E-4675-98A5-4684D78773A1}" srcOrd="1" destOrd="0" presId="urn:microsoft.com/office/officeart/2005/8/layout/hierarchy2#1"/>
    <dgm:cxn modelId="{C0ED4433-DFC7-4DA3-994B-1F3FA42639D2}" type="presParOf" srcId="{F4CDC261-548E-4675-98A5-4684D78773A1}" destId="{DBE2E7A9-0899-46A8-9062-66E42B61E205}" srcOrd="0" destOrd="0" presId="urn:microsoft.com/office/officeart/2005/8/layout/hierarchy2#1"/>
    <dgm:cxn modelId="{729DC863-7E25-4796-B624-F91140E97AA1}" type="presParOf" srcId="{F4CDC261-548E-4675-98A5-4684D78773A1}" destId="{FC0FA031-F180-4B9A-AB2E-3E9E85DB29ED}" srcOrd="1" destOrd="0" presId="urn:microsoft.com/office/officeart/2005/8/layout/hierarchy2#1"/>
    <dgm:cxn modelId="{16809460-3C2D-4EF4-854B-26FA78A284DA}" type="presParOf" srcId="{FC0FA031-F180-4B9A-AB2E-3E9E85DB29ED}" destId="{78B967F6-1C9D-44B1-B463-CE1768A61FBC}" srcOrd="0" destOrd="0" presId="urn:microsoft.com/office/officeart/2005/8/layout/hierarchy2#1"/>
    <dgm:cxn modelId="{56CF1DD7-7D76-480A-B6E2-BFC8416A7CB1}" type="presParOf" srcId="{78B967F6-1C9D-44B1-B463-CE1768A61FBC}" destId="{B3522F1E-CA58-4BC9-A7AE-CD225E1FE265}" srcOrd="0" destOrd="0" presId="urn:microsoft.com/office/officeart/2005/8/layout/hierarchy2#1"/>
    <dgm:cxn modelId="{82BC60CD-2DEB-4F3B-922E-370FE13514EF}" type="presParOf" srcId="{FC0FA031-F180-4B9A-AB2E-3E9E85DB29ED}" destId="{81CA0F45-2A89-45D3-984A-7531C711C8C2}" srcOrd="1" destOrd="0" presId="urn:microsoft.com/office/officeart/2005/8/layout/hierarchy2#1"/>
    <dgm:cxn modelId="{26F2E49D-9F0C-4605-80CD-BBEE200ECAB6}" type="presParOf" srcId="{81CA0F45-2A89-45D3-984A-7531C711C8C2}" destId="{166B397F-3013-4A9D-A466-2E5F0F744EEA}" srcOrd="0" destOrd="0" presId="urn:microsoft.com/office/officeart/2005/8/layout/hierarchy2#1"/>
    <dgm:cxn modelId="{84343FD1-81FD-4511-B372-A31CC2236CAE}" type="presParOf" srcId="{81CA0F45-2A89-45D3-984A-7531C711C8C2}" destId="{CD7D5753-726C-43CF-83B8-D3F0C8CA5A50}" srcOrd="1" destOrd="0" presId="urn:microsoft.com/office/officeart/2005/8/layout/hierarchy2#1"/>
    <dgm:cxn modelId="{F67EC35C-21E7-43B3-BAEF-96F226AC5310}" type="presParOf" srcId="{FC0FA031-F180-4B9A-AB2E-3E9E85DB29ED}" destId="{64FC68BA-B037-421C-8EDD-B68FF3A6D57D}" srcOrd="2" destOrd="0" presId="urn:microsoft.com/office/officeart/2005/8/layout/hierarchy2#1"/>
    <dgm:cxn modelId="{51C05418-1636-4FEB-B4E4-DB493E715AA0}" type="presParOf" srcId="{64FC68BA-B037-421C-8EDD-B68FF3A6D57D}" destId="{5489FAB2-0DEE-4C02-A2FE-EBAEC4C204D5}" srcOrd="0" destOrd="0" presId="urn:microsoft.com/office/officeart/2005/8/layout/hierarchy2#1"/>
    <dgm:cxn modelId="{813A200B-3481-4824-9CB1-31CDADD57A77}" type="presParOf" srcId="{FC0FA031-F180-4B9A-AB2E-3E9E85DB29ED}" destId="{C31261A5-E339-4F1A-A56C-FF8FDDB983E0}" srcOrd="3" destOrd="0" presId="urn:microsoft.com/office/officeart/2005/8/layout/hierarchy2#1"/>
    <dgm:cxn modelId="{B644F1E0-8035-4C8C-B470-771369A3DE47}" type="presParOf" srcId="{C31261A5-E339-4F1A-A56C-FF8FDDB983E0}" destId="{C28492E8-A402-4D01-B630-BB1C16FB264E}" srcOrd="0" destOrd="0" presId="urn:microsoft.com/office/officeart/2005/8/layout/hierarchy2#1"/>
    <dgm:cxn modelId="{68D3B878-36C8-4B2A-ACBB-BA790301690F}" type="presParOf" srcId="{C31261A5-E339-4F1A-A56C-FF8FDDB983E0}" destId="{FABC6A53-D017-4197-94F4-CE5D5BCF1582}" srcOrd="1" destOrd="0" presId="urn:microsoft.com/office/officeart/2005/8/layout/hierarchy2#1"/>
    <dgm:cxn modelId="{3F9E94E1-5E61-415A-BDFF-7ADD7344C460}" type="presParOf" srcId="{FC0FA031-F180-4B9A-AB2E-3E9E85DB29ED}" destId="{8C3B1CC1-135F-4513-94D5-62949E6BB507}" srcOrd="4" destOrd="0" presId="urn:microsoft.com/office/officeart/2005/8/layout/hierarchy2#1"/>
    <dgm:cxn modelId="{EAE1CC01-1457-40C8-9D15-5B009C9EDD28}" type="presParOf" srcId="{8C3B1CC1-135F-4513-94D5-62949E6BB507}" destId="{5C85EADB-FB61-46B1-8144-7463604BBF63}" srcOrd="0" destOrd="0" presId="urn:microsoft.com/office/officeart/2005/8/layout/hierarchy2#1"/>
    <dgm:cxn modelId="{2CB738E2-B0E1-4EAF-9D99-E9E286668CCD}" type="presParOf" srcId="{FC0FA031-F180-4B9A-AB2E-3E9E85DB29ED}" destId="{142CC663-68CC-47E5-8C8D-44AA89998231}" srcOrd="5" destOrd="0" presId="urn:microsoft.com/office/officeart/2005/8/layout/hierarchy2#1"/>
    <dgm:cxn modelId="{EBC24C9A-4D2D-4C2A-B334-B29926A43392}" type="presParOf" srcId="{142CC663-68CC-47E5-8C8D-44AA89998231}" destId="{78A6057D-D666-470F-AFD8-FF20967BAC1F}" srcOrd="0" destOrd="0" presId="urn:microsoft.com/office/officeart/2005/8/layout/hierarchy2#1"/>
    <dgm:cxn modelId="{2506A780-4B0B-40C1-BE83-D796039CD4ED}" type="presParOf" srcId="{142CC663-68CC-47E5-8C8D-44AA89998231}" destId="{646FE4BC-49D0-4E8D-BF52-4D3D52961A4F}" srcOrd="1" destOrd="0" presId="urn:microsoft.com/office/officeart/2005/8/layout/hierarchy2#1"/>
    <dgm:cxn modelId="{6BE66ED0-5CAE-448A-93CE-F57611558FC0}" type="presParOf" srcId="{FC0FA031-F180-4B9A-AB2E-3E9E85DB29ED}" destId="{401933CA-0929-404D-8B9F-70E4A4EE04EA}" srcOrd="6" destOrd="0" presId="urn:microsoft.com/office/officeart/2005/8/layout/hierarchy2#1"/>
    <dgm:cxn modelId="{493FE3C5-4B9B-48C9-B602-6CFA169AAE99}" type="presParOf" srcId="{401933CA-0929-404D-8B9F-70E4A4EE04EA}" destId="{D8635762-8D05-46D6-BE40-465519645959}" srcOrd="0" destOrd="0" presId="urn:microsoft.com/office/officeart/2005/8/layout/hierarchy2#1"/>
    <dgm:cxn modelId="{A8D64F0C-7121-485F-89A3-15F70A57CCB7}" type="presParOf" srcId="{FC0FA031-F180-4B9A-AB2E-3E9E85DB29ED}" destId="{71B9D648-74CB-4EEE-85DC-5C8C5E5126BF}" srcOrd="7" destOrd="0" presId="urn:microsoft.com/office/officeart/2005/8/layout/hierarchy2#1"/>
    <dgm:cxn modelId="{FB1927F6-07E2-4663-B99A-531D0CF0DA69}" type="presParOf" srcId="{71B9D648-74CB-4EEE-85DC-5C8C5E5126BF}" destId="{77751956-C09B-474E-9CDB-241983A2A8CB}" srcOrd="0" destOrd="0" presId="urn:microsoft.com/office/officeart/2005/8/layout/hierarchy2#1"/>
    <dgm:cxn modelId="{925A7394-71B1-48B6-8399-FA9CFCD7008D}" type="presParOf" srcId="{71B9D648-74CB-4EEE-85DC-5C8C5E5126BF}" destId="{27B4A9A8-415C-4773-95E3-FA63494548DA}" srcOrd="1" destOrd="0" presId="urn:microsoft.com/office/officeart/2005/8/layout/hierarchy2#1"/>
    <dgm:cxn modelId="{A3EAD892-AF37-4D8B-8E91-9D89DBF6AF61}" type="presParOf" srcId="{D4A4B8D6-28F6-4EDB-8845-7790F7B3E467}" destId="{C7EC0BBE-27E8-460B-BA31-2CC8A2C8A0B9}" srcOrd="2" destOrd="0" presId="urn:microsoft.com/office/officeart/2005/8/layout/hierarchy2#1"/>
    <dgm:cxn modelId="{04E12A5B-A682-4AE1-B8C6-E0181F71C5F4}" type="presParOf" srcId="{C7EC0BBE-27E8-460B-BA31-2CC8A2C8A0B9}" destId="{8D851B3A-8590-40E3-8C0D-568B6E986DB4}" srcOrd="0" destOrd="0" presId="urn:microsoft.com/office/officeart/2005/8/layout/hierarchy2#1"/>
    <dgm:cxn modelId="{6DCB0879-3078-4496-8D74-BCCA7F01095B}" type="presParOf" srcId="{D4A4B8D6-28F6-4EDB-8845-7790F7B3E467}" destId="{BBAB76E2-A8BE-43CA-8975-1F8D766BE656}" srcOrd="3" destOrd="0" presId="urn:microsoft.com/office/officeart/2005/8/layout/hierarchy2#1"/>
    <dgm:cxn modelId="{2D51435A-A5DD-458C-901B-0F3A3AE861A1}" type="presParOf" srcId="{BBAB76E2-A8BE-43CA-8975-1F8D766BE656}" destId="{C568AF28-C3D3-4861-8A48-B8F427BDB277}" srcOrd="0" destOrd="0" presId="urn:microsoft.com/office/officeart/2005/8/layout/hierarchy2#1"/>
    <dgm:cxn modelId="{554C0F47-6E1E-4324-B672-1D3573C1BFEC}" type="presParOf" srcId="{BBAB76E2-A8BE-43CA-8975-1F8D766BE656}" destId="{205E86D0-F508-40E3-BB86-7984C6868AD1}" srcOrd="1" destOrd="0" presId="urn:microsoft.com/office/officeart/2005/8/layout/hierarchy2#1"/>
    <dgm:cxn modelId="{1DF0C2C0-17E7-4F84-BC87-E162A8BEE72B}" type="presParOf" srcId="{205E86D0-F508-40E3-BB86-7984C6868AD1}" destId="{B00B83EB-3F6A-4418-8B72-F5C3B68C705C}" srcOrd="0" destOrd="0" presId="urn:microsoft.com/office/officeart/2005/8/layout/hierarchy2#1"/>
    <dgm:cxn modelId="{A406860E-9548-43BA-9768-525BE0B7F440}" type="presParOf" srcId="{B00B83EB-3F6A-4418-8B72-F5C3B68C705C}" destId="{AE003E5B-BC64-4DC7-899E-495D2DD73736}" srcOrd="0" destOrd="0" presId="urn:microsoft.com/office/officeart/2005/8/layout/hierarchy2#1"/>
    <dgm:cxn modelId="{5BC576E3-E596-45BB-8145-A1E5F39B13CA}" type="presParOf" srcId="{205E86D0-F508-40E3-BB86-7984C6868AD1}" destId="{82F761D5-C74B-40DC-80B1-11457CB0D02B}" srcOrd="1" destOrd="0" presId="urn:microsoft.com/office/officeart/2005/8/layout/hierarchy2#1"/>
    <dgm:cxn modelId="{DE63FC4F-94FA-4685-AE8E-F86131A596F4}" type="presParOf" srcId="{82F761D5-C74B-40DC-80B1-11457CB0D02B}" destId="{BE17BE4C-7F0A-43F7-9EBC-9D603400315C}" srcOrd="0" destOrd="0" presId="urn:microsoft.com/office/officeart/2005/8/layout/hierarchy2#1"/>
    <dgm:cxn modelId="{1AECDC1F-8CEB-49E4-9BBD-FEB46CBDA69F}" type="presParOf" srcId="{82F761D5-C74B-40DC-80B1-11457CB0D02B}" destId="{E566630F-982E-42FB-BAFB-8E8CBD8F567C}" srcOrd="1" destOrd="0" presId="urn:microsoft.com/office/officeart/2005/8/layout/hierarchy2#1"/>
    <dgm:cxn modelId="{8DD2941E-2105-41EA-AADF-678563629197}" type="presParOf" srcId="{205E86D0-F508-40E3-BB86-7984C6868AD1}" destId="{A7589470-2A4C-4E5D-93BE-42A25EDAC866}" srcOrd="2" destOrd="0" presId="urn:microsoft.com/office/officeart/2005/8/layout/hierarchy2#1"/>
    <dgm:cxn modelId="{5675A757-BD5C-412E-8013-F8D7BD2F739E}" type="presParOf" srcId="{A7589470-2A4C-4E5D-93BE-42A25EDAC866}" destId="{BDA344DE-5562-4BD5-8B7B-C816A362867D}" srcOrd="0" destOrd="0" presId="urn:microsoft.com/office/officeart/2005/8/layout/hierarchy2#1"/>
    <dgm:cxn modelId="{EECB8985-FA20-491D-A9EF-E9B5006FB500}" type="presParOf" srcId="{205E86D0-F508-40E3-BB86-7984C6868AD1}" destId="{BF94F4FB-4D3A-41A1-BDFC-7132AE9C8D8F}" srcOrd="3" destOrd="0" presId="urn:microsoft.com/office/officeart/2005/8/layout/hierarchy2#1"/>
    <dgm:cxn modelId="{55116D38-7916-4CFB-8BE2-15CCBFAFF344}" type="presParOf" srcId="{BF94F4FB-4D3A-41A1-BDFC-7132AE9C8D8F}" destId="{CE3130C7-CFCA-4180-898F-6FA101C110E3}" srcOrd="0" destOrd="0" presId="urn:microsoft.com/office/officeart/2005/8/layout/hierarchy2#1"/>
    <dgm:cxn modelId="{9C2282A0-08A3-46E7-81E7-681A0F75ACB1}" type="presParOf" srcId="{BF94F4FB-4D3A-41A1-BDFC-7132AE9C8D8F}" destId="{CB60873C-0053-4E21-8693-5216FB1FBC90}" srcOrd="1" destOrd="0" presId="urn:microsoft.com/office/officeart/2005/8/layout/hierarchy2#1"/>
    <dgm:cxn modelId="{E043027D-86AA-4A86-BACE-46E39EA64FA4}" type="presParOf" srcId="{205E86D0-F508-40E3-BB86-7984C6868AD1}" destId="{FC0B7B54-AE76-4D98-BDB8-5E42E2E5AD1F}" srcOrd="4" destOrd="0" presId="urn:microsoft.com/office/officeart/2005/8/layout/hierarchy2#1"/>
    <dgm:cxn modelId="{DD2DF77D-8FDA-41A1-B9AD-86D543327469}" type="presParOf" srcId="{FC0B7B54-AE76-4D98-BDB8-5E42E2E5AD1F}" destId="{94A4F28E-C370-4FF2-9070-22B5B21D850A}" srcOrd="0" destOrd="0" presId="urn:microsoft.com/office/officeart/2005/8/layout/hierarchy2#1"/>
    <dgm:cxn modelId="{8203F73C-9E5E-4C11-9BFC-9D8B6B3C1703}" type="presParOf" srcId="{205E86D0-F508-40E3-BB86-7984C6868AD1}" destId="{D2B0E087-0134-4D38-9E23-8634AC8E8805}" srcOrd="5" destOrd="0" presId="urn:microsoft.com/office/officeart/2005/8/layout/hierarchy2#1"/>
    <dgm:cxn modelId="{DD4231E7-2ABB-44A2-A845-68E444387B13}" type="presParOf" srcId="{D2B0E087-0134-4D38-9E23-8634AC8E8805}" destId="{D653877A-EAA6-4524-A3A3-65D86F8EBE1F}" srcOrd="0" destOrd="0" presId="urn:microsoft.com/office/officeart/2005/8/layout/hierarchy2#1"/>
    <dgm:cxn modelId="{908D7E8D-EF83-41F1-A3A4-5FC1C7F662B9}" type="presParOf" srcId="{D2B0E087-0134-4D38-9E23-8634AC8E8805}" destId="{105E4ADA-6032-4FBC-ADA3-310BAFADB8F4}"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6EABD-F1F2-4256-989B-A2448CA673E6}">
      <dsp:nvSpPr>
        <dsp:cNvPr id="0" name=""/>
        <dsp:cNvSpPr/>
      </dsp:nvSpPr>
      <dsp:spPr>
        <a:xfrm>
          <a:off x="0" y="415299"/>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A6825-65B9-4C7E-8A48-2DEB8AD1A902}">
      <dsp:nvSpPr>
        <dsp:cNvPr id="0" name=""/>
        <dsp:cNvSpPr/>
      </dsp:nvSpPr>
      <dsp:spPr>
        <a:xfrm>
          <a:off x="359570" y="31539"/>
          <a:ext cx="5033982" cy="767520"/>
        </a:xfrm>
        <a:prstGeom prst="round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一、</a:t>
          </a:r>
          <a:r>
            <a:rPr lang="en-US" altLang="zh-CN" sz="2800" kern="1200" dirty="0" smtClean="0">
              <a:latin typeface="微软雅黑" panose="020B0503020204020204" pitchFamily="34" charset="-122"/>
              <a:ea typeface="微软雅黑" panose="020B0503020204020204" pitchFamily="34" charset="-122"/>
            </a:rPr>
            <a:t>6</a:t>
          </a:r>
          <a:r>
            <a:rPr lang="zh-CN" altLang="en-US" sz="2800" kern="1200" dirty="0" smtClean="0">
              <a:latin typeface="微软雅黑" panose="020B0503020204020204" pitchFamily="34" charset="-122"/>
              <a:ea typeface="微软雅黑" panose="020B0503020204020204" pitchFamily="34" charset="-122"/>
            </a:rPr>
            <a:t>个素质和</a:t>
          </a:r>
          <a:r>
            <a:rPr lang="en-US" altLang="zh-CN" sz="2800" kern="1200" dirty="0" smtClean="0">
              <a:latin typeface="微软雅黑" panose="020B0503020204020204" pitchFamily="34" charset="-122"/>
              <a:ea typeface="微软雅黑" panose="020B0503020204020204" pitchFamily="34" charset="-122"/>
            </a:rPr>
            <a:t>8</a:t>
          </a:r>
          <a:r>
            <a:rPr lang="zh-CN" altLang="en-US" sz="2800" kern="1200" dirty="0" smtClean="0">
              <a:latin typeface="微软雅黑" panose="020B0503020204020204" pitchFamily="34" charset="-122"/>
              <a:ea typeface="微软雅黑" panose="020B0503020204020204" pitchFamily="34" charset="-122"/>
            </a:rPr>
            <a:t>个心</a:t>
          </a:r>
          <a:endParaRPr lang="zh-CN" altLang="en-US" sz="2800" kern="1200" dirty="0">
            <a:latin typeface="微软雅黑" panose="020B0503020204020204" pitchFamily="34" charset="-122"/>
            <a:ea typeface="微软雅黑" panose="020B0503020204020204" pitchFamily="34" charset="-122"/>
          </a:endParaRPr>
        </a:p>
      </dsp:txBody>
      <dsp:txXfrm>
        <a:off x="397037" y="69006"/>
        <a:ext cx="4959048" cy="692586"/>
      </dsp:txXfrm>
    </dsp:sp>
    <dsp:sp modelId="{4C9A6799-579E-41A2-B10E-B6ED341ED6AE}">
      <dsp:nvSpPr>
        <dsp:cNvPr id="0" name=""/>
        <dsp:cNvSpPr/>
      </dsp:nvSpPr>
      <dsp:spPr>
        <a:xfrm>
          <a:off x="0" y="1594660"/>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6858CB-441B-47FD-87C3-99B1FCA50C1A}">
      <dsp:nvSpPr>
        <dsp:cNvPr id="0" name=""/>
        <dsp:cNvSpPr/>
      </dsp:nvSpPr>
      <dsp:spPr>
        <a:xfrm>
          <a:off x="359570" y="1210900"/>
          <a:ext cx="5033982"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二、工作的要点</a:t>
          </a:r>
          <a:endParaRPr lang="zh-CN" altLang="en-US" sz="2800" kern="1200" dirty="0">
            <a:latin typeface="微软雅黑" panose="020B0503020204020204" pitchFamily="34" charset="-122"/>
            <a:ea typeface="微软雅黑" panose="020B0503020204020204" pitchFamily="34" charset="-122"/>
          </a:endParaRPr>
        </a:p>
      </dsp:txBody>
      <dsp:txXfrm>
        <a:off x="397037" y="1248367"/>
        <a:ext cx="4959048" cy="692586"/>
      </dsp:txXfrm>
    </dsp:sp>
    <dsp:sp modelId="{C46D1524-2660-4B7B-BC25-BCF22DD63822}">
      <dsp:nvSpPr>
        <dsp:cNvPr id="0" name=""/>
        <dsp:cNvSpPr/>
      </dsp:nvSpPr>
      <dsp:spPr>
        <a:xfrm>
          <a:off x="0" y="2774020"/>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CADD7-AB70-4E24-B32D-9386CF318540}">
      <dsp:nvSpPr>
        <dsp:cNvPr id="0" name=""/>
        <dsp:cNvSpPr/>
      </dsp:nvSpPr>
      <dsp:spPr>
        <a:xfrm>
          <a:off x="359570" y="2390260"/>
          <a:ext cx="5033982"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三、做合格的安全员</a:t>
          </a:r>
          <a:endParaRPr lang="zh-CN" altLang="en-US" sz="2800" kern="1200" dirty="0">
            <a:latin typeface="微软雅黑" panose="020B0503020204020204" pitchFamily="34" charset="-122"/>
            <a:ea typeface="微软雅黑" panose="020B0503020204020204" pitchFamily="34" charset="-122"/>
          </a:endParaRPr>
        </a:p>
      </dsp:txBody>
      <dsp:txXfrm>
        <a:off x="397037" y="2427727"/>
        <a:ext cx="4959048"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34C65-1C74-48E4-B2BB-4FDD77D3CEB5}">
      <dsp:nvSpPr>
        <dsp:cNvPr id="0" name=""/>
        <dsp:cNvSpPr/>
      </dsp:nvSpPr>
      <dsp:spPr>
        <a:xfrm>
          <a:off x="928692" y="1770969"/>
          <a:ext cx="2071965" cy="12047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抓住两个关键</a:t>
          </a:r>
          <a:endParaRPr lang="zh-CN" altLang="en-US" sz="2000" kern="1200" dirty="0">
            <a:latin typeface="微软雅黑" panose="020B0503020204020204" pitchFamily="34" charset="-122"/>
            <a:ea typeface="微软雅黑" panose="020B0503020204020204" pitchFamily="34" charset="-122"/>
          </a:endParaRPr>
        </a:p>
      </dsp:txBody>
      <dsp:txXfrm>
        <a:off x="963977" y="1806254"/>
        <a:ext cx="2001395" cy="1134135"/>
      </dsp:txXfrm>
    </dsp:sp>
    <dsp:sp modelId="{684B4904-6FC4-4B00-837E-DE625A9DD356}">
      <dsp:nvSpPr>
        <dsp:cNvPr id="0" name=""/>
        <dsp:cNvSpPr/>
      </dsp:nvSpPr>
      <dsp:spPr>
        <a:xfrm rot="17692822">
          <a:off x="2614272" y="1754909"/>
          <a:ext cx="1334033" cy="26604"/>
        </a:xfrm>
        <a:custGeom>
          <a:avLst/>
          <a:gdLst/>
          <a:ahLst/>
          <a:cxnLst/>
          <a:rect l="0" t="0" r="0" b="0"/>
          <a:pathLst>
            <a:path>
              <a:moveTo>
                <a:pt x="0" y="13302"/>
              </a:moveTo>
              <a:lnTo>
                <a:pt x="1334033" y="13302"/>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247938" y="1734861"/>
        <a:ext cx="66701" cy="66701"/>
      </dsp:txXfrm>
    </dsp:sp>
    <dsp:sp modelId="{DBE2E7A9-0899-46A8-9062-66E42B61E205}">
      <dsp:nvSpPr>
        <dsp:cNvPr id="0" name=""/>
        <dsp:cNvSpPr/>
      </dsp:nvSpPr>
      <dsp:spPr>
        <a:xfrm>
          <a:off x="3561919" y="812314"/>
          <a:ext cx="1403152" cy="7015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硬件</a:t>
          </a:r>
          <a:endParaRPr lang="zh-CN" altLang="en-US" sz="2000" kern="1200" dirty="0">
            <a:latin typeface="微软雅黑" panose="020B0503020204020204" pitchFamily="34" charset="-122"/>
            <a:ea typeface="微软雅黑" panose="020B0503020204020204" pitchFamily="34" charset="-122"/>
          </a:endParaRPr>
        </a:p>
      </dsp:txBody>
      <dsp:txXfrm>
        <a:off x="3582467" y="832862"/>
        <a:ext cx="1362056" cy="660480"/>
      </dsp:txXfrm>
    </dsp:sp>
    <dsp:sp modelId="{78B967F6-1C9D-44B1-B463-CE1768A61FBC}">
      <dsp:nvSpPr>
        <dsp:cNvPr id="0" name=""/>
        <dsp:cNvSpPr/>
      </dsp:nvSpPr>
      <dsp:spPr>
        <a:xfrm rot="18289469">
          <a:off x="4754286" y="746393"/>
          <a:ext cx="982833" cy="26604"/>
        </a:xfrm>
        <a:custGeom>
          <a:avLst/>
          <a:gdLst/>
          <a:ahLst/>
          <a:cxnLst/>
          <a:rect l="0" t="0" r="0" b="0"/>
          <a:pathLst>
            <a:path>
              <a:moveTo>
                <a:pt x="0" y="13302"/>
              </a:moveTo>
              <a:lnTo>
                <a:pt x="982833" y="1330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5221132" y="735125"/>
        <a:ext cx="49141" cy="49141"/>
      </dsp:txXfrm>
    </dsp:sp>
    <dsp:sp modelId="{166B397F-3013-4A9D-A466-2E5F0F744EEA}">
      <dsp:nvSpPr>
        <dsp:cNvPr id="0" name=""/>
        <dsp:cNvSpPr/>
      </dsp:nvSpPr>
      <dsp:spPr>
        <a:xfrm>
          <a:off x="5526334" y="5501"/>
          <a:ext cx="1403152" cy="7015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工艺</a:t>
          </a:r>
          <a:endParaRPr lang="zh-CN" altLang="en-US" sz="2000" kern="1200" dirty="0">
            <a:latin typeface="微软雅黑" panose="020B0503020204020204" pitchFamily="34" charset="-122"/>
            <a:ea typeface="微软雅黑" panose="020B0503020204020204" pitchFamily="34" charset="-122"/>
          </a:endParaRPr>
        </a:p>
      </dsp:txBody>
      <dsp:txXfrm>
        <a:off x="5546882" y="26049"/>
        <a:ext cx="1362056" cy="660480"/>
      </dsp:txXfrm>
    </dsp:sp>
    <dsp:sp modelId="{64FC68BA-B037-421C-8EDD-B68FF3A6D57D}">
      <dsp:nvSpPr>
        <dsp:cNvPr id="0" name=""/>
        <dsp:cNvSpPr/>
      </dsp:nvSpPr>
      <dsp:spPr>
        <a:xfrm>
          <a:off x="4965072" y="1149800"/>
          <a:ext cx="561261" cy="26604"/>
        </a:xfrm>
        <a:custGeom>
          <a:avLst/>
          <a:gdLst/>
          <a:ahLst/>
          <a:cxnLst/>
          <a:rect l="0" t="0" r="0" b="0"/>
          <a:pathLst>
            <a:path>
              <a:moveTo>
                <a:pt x="0" y="13302"/>
              </a:moveTo>
              <a:lnTo>
                <a:pt x="561261" y="1330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5231671" y="1149071"/>
        <a:ext cx="28063" cy="28063"/>
      </dsp:txXfrm>
    </dsp:sp>
    <dsp:sp modelId="{C28492E8-A402-4D01-B630-BB1C16FB264E}">
      <dsp:nvSpPr>
        <dsp:cNvPr id="0" name=""/>
        <dsp:cNvSpPr/>
      </dsp:nvSpPr>
      <dsp:spPr>
        <a:xfrm>
          <a:off x="5526334" y="812314"/>
          <a:ext cx="1403152" cy="7015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环境</a:t>
          </a:r>
          <a:endParaRPr lang="zh-CN" altLang="en-US" sz="2000" kern="1200" dirty="0">
            <a:latin typeface="微软雅黑" panose="020B0503020204020204" pitchFamily="34" charset="-122"/>
            <a:ea typeface="微软雅黑" panose="020B0503020204020204" pitchFamily="34" charset="-122"/>
          </a:endParaRPr>
        </a:p>
      </dsp:txBody>
      <dsp:txXfrm>
        <a:off x="5546882" y="832862"/>
        <a:ext cx="1362056" cy="660480"/>
      </dsp:txXfrm>
    </dsp:sp>
    <dsp:sp modelId="{8C3B1CC1-135F-4513-94D5-62949E6BB507}">
      <dsp:nvSpPr>
        <dsp:cNvPr id="0" name=""/>
        <dsp:cNvSpPr/>
      </dsp:nvSpPr>
      <dsp:spPr>
        <a:xfrm rot="3310531">
          <a:off x="4754286" y="1553206"/>
          <a:ext cx="982833" cy="26604"/>
        </a:xfrm>
        <a:custGeom>
          <a:avLst/>
          <a:gdLst/>
          <a:ahLst/>
          <a:cxnLst/>
          <a:rect l="0" t="0" r="0" b="0"/>
          <a:pathLst>
            <a:path>
              <a:moveTo>
                <a:pt x="0" y="13302"/>
              </a:moveTo>
              <a:lnTo>
                <a:pt x="982833" y="1330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5221132" y="1541938"/>
        <a:ext cx="49141" cy="49141"/>
      </dsp:txXfrm>
    </dsp:sp>
    <dsp:sp modelId="{78A6057D-D666-470F-AFD8-FF20967BAC1F}">
      <dsp:nvSpPr>
        <dsp:cNvPr id="0" name=""/>
        <dsp:cNvSpPr/>
      </dsp:nvSpPr>
      <dsp:spPr>
        <a:xfrm>
          <a:off x="5526334" y="1619127"/>
          <a:ext cx="1403152" cy="7015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设施</a:t>
          </a:r>
          <a:endParaRPr lang="zh-CN" altLang="en-US" sz="2000" kern="1200" dirty="0">
            <a:latin typeface="微软雅黑" panose="020B0503020204020204" pitchFamily="34" charset="-122"/>
            <a:ea typeface="微软雅黑" panose="020B0503020204020204" pitchFamily="34" charset="-122"/>
          </a:endParaRPr>
        </a:p>
      </dsp:txBody>
      <dsp:txXfrm>
        <a:off x="5546882" y="1639675"/>
        <a:ext cx="1362056" cy="660480"/>
      </dsp:txXfrm>
    </dsp:sp>
    <dsp:sp modelId="{C7EC0BBE-27E8-460B-BA31-2CC8A2C8A0B9}">
      <dsp:nvSpPr>
        <dsp:cNvPr id="0" name=""/>
        <dsp:cNvSpPr/>
      </dsp:nvSpPr>
      <dsp:spPr>
        <a:xfrm rot="3907178">
          <a:off x="2614272" y="2965129"/>
          <a:ext cx="1334033" cy="26604"/>
        </a:xfrm>
        <a:custGeom>
          <a:avLst/>
          <a:gdLst/>
          <a:ahLst/>
          <a:cxnLst/>
          <a:rect l="0" t="0" r="0" b="0"/>
          <a:pathLst>
            <a:path>
              <a:moveTo>
                <a:pt x="0" y="13302"/>
              </a:moveTo>
              <a:lnTo>
                <a:pt x="1334033" y="13302"/>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247938" y="2945080"/>
        <a:ext cx="66701" cy="66701"/>
      </dsp:txXfrm>
    </dsp:sp>
    <dsp:sp modelId="{C568AF28-C3D3-4861-8A48-B8F427BDB277}">
      <dsp:nvSpPr>
        <dsp:cNvPr id="0" name=""/>
        <dsp:cNvSpPr/>
      </dsp:nvSpPr>
      <dsp:spPr>
        <a:xfrm>
          <a:off x="3561919" y="3232753"/>
          <a:ext cx="1403152" cy="70157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软件</a:t>
          </a:r>
          <a:endParaRPr lang="zh-CN" altLang="en-US" sz="2000" kern="1200" dirty="0">
            <a:latin typeface="微软雅黑" panose="020B0503020204020204" pitchFamily="34" charset="-122"/>
            <a:ea typeface="微软雅黑" panose="020B0503020204020204" pitchFamily="34" charset="-122"/>
          </a:endParaRPr>
        </a:p>
      </dsp:txBody>
      <dsp:txXfrm>
        <a:off x="3582467" y="3253301"/>
        <a:ext cx="1362056" cy="660480"/>
      </dsp:txXfrm>
    </dsp:sp>
    <dsp:sp modelId="{B00B83EB-3F6A-4418-8B72-F5C3B68C705C}">
      <dsp:nvSpPr>
        <dsp:cNvPr id="0" name=""/>
        <dsp:cNvSpPr/>
      </dsp:nvSpPr>
      <dsp:spPr>
        <a:xfrm rot="18289469">
          <a:off x="4754286" y="3166832"/>
          <a:ext cx="982833" cy="26604"/>
        </a:xfrm>
        <a:custGeom>
          <a:avLst/>
          <a:gdLst/>
          <a:ahLst/>
          <a:cxnLst/>
          <a:rect l="0" t="0" r="0" b="0"/>
          <a:pathLst>
            <a:path>
              <a:moveTo>
                <a:pt x="0" y="13302"/>
              </a:moveTo>
              <a:lnTo>
                <a:pt x="982833" y="1330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5221132" y="3155564"/>
        <a:ext cx="49141" cy="49141"/>
      </dsp:txXfrm>
    </dsp:sp>
    <dsp:sp modelId="{BE17BE4C-7F0A-43F7-9EBC-9D603400315C}">
      <dsp:nvSpPr>
        <dsp:cNvPr id="0" name=""/>
        <dsp:cNvSpPr/>
      </dsp:nvSpPr>
      <dsp:spPr>
        <a:xfrm>
          <a:off x="5526334" y="2425940"/>
          <a:ext cx="1403152" cy="7015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制度</a:t>
          </a:r>
          <a:endParaRPr lang="zh-CN" altLang="en-US" sz="2000" kern="1200" dirty="0">
            <a:latin typeface="微软雅黑" panose="020B0503020204020204" pitchFamily="34" charset="-122"/>
            <a:ea typeface="微软雅黑" panose="020B0503020204020204" pitchFamily="34" charset="-122"/>
          </a:endParaRPr>
        </a:p>
      </dsp:txBody>
      <dsp:txXfrm>
        <a:off x="5546882" y="2446488"/>
        <a:ext cx="1362056" cy="660480"/>
      </dsp:txXfrm>
    </dsp:sp>
    <dsp:sp modelId="{A7589470-2A4C-4E5D-93BE-42A25EDAC866}">
      <dsp:nvSpPr>
        <dsp:cNvPr id="0" name=""/>
        <dsp:cNvSpPr/>
      </dsp:nvSpPr>
      <dsp:spPr>
        <a:xfrm>
          <a:off x="4965072" y="3570238"/>
          <a:ext cx="561261" cy="26604"/>
        </a:xfrm>
        <a:custGeom>
          <a:avLst/>
          <a:gdLst/>
          <a:ahLst/>
          <a:cxnLst/>
          <a:rect l="0" t="0" r="0" b="0"/>
          <a:pathLst>
            <a:path>
              <a:moveTo>
                <a:pt x="0" y="13302"/>
              </a:moveTo>
              <a:lnTo>
                <a:pt x="561261" y="1330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5231671" y="3569509"/>
        <a:ext cx="28063" cy="28063"/>
      </dsp:txXfrm>
    </dsp:sp>
    <dsp:sp modelId="{CE3130C7-CFCA-4180-898F-6FA101C110E3}">
      <dsp:nvSpPr>
        <dsp:cNvPr id="0" name=""/>
        <dsp:cNvSpPr/>
      </dsp:nvSpPr>
      <dsp:spPr>
        <a:xfrm>
          <a:off x="5526334" y="3232753"/>
          <a:ext cx="1403152" cy="7015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管理</a:t>
          </a:r>
          <a:endParaRPr lang="zh-CN" altLang="en-US" sz="2000" kern="1200" dirty="0">
            <a:latin typeface="微软雅黑" panose="020B0503020204020204" pitchFamily="34" charset="-122"/>
            <a:ea typeface="微软雅黑" panose="020B0503020204020204" pitchFamily="34" charset="-122"/>
          </a:endParaRPr>
        </a:p>
      </dsp:txBody>
      <dsp:txXfrm>
        <a:off x="5546882" y="3253301"/>
        <a:ext cx="1362056" cy="660480"/>
      </dsp:txXfrm>
    </dsp:sp>
    <dsp:sp modelId="{FC0B7B54-AE76-4D98-BDB8-5E42E2E5AD1F}">
      <dsp:nvSpPr>
        <dsp:cNvPr id="0" name=""/>
        <dsp:cNvSpPr/>
      </dsp:nvSpPr>
      <dsp:spPr>
        <a:xfrm rot="3310531">
          <a:off x="4754286" y="3973645"/>
          <a:ext cx="982833" cy="26604"/>
        </a:xfrm>
        <a:custGeom>
          <a:avLst/>
          <a:gdLst/>
          <a:ahLst/>
          <a:cxnLst/>
          <a:rect l="0" t="0" r="0" b="0"/>
          <a:pathLst>
            <a:path>
              <a:moveTo>
                <a:pt x="0" y="13302"/>
              </a:moveTo>
              <a:lnTo>
                <a:pt x="982833" y="1330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5221132" y="3962377"/>
        <a:ext cx="49141" cy="49141"/>
      </dsp:txXfrm>
    </dsp:sp>
    <dsp:sp modelId="{D653877A-EAA6-4524-A3A3-65D86F8EBE1F}">
      <dsp:nvSpPr>
        <dsp:cNvPr id="0" name=""/>
        <dsp:cNvSpPr/>
      </dsp:nvSpPr>
      <dsp:spPr>
        <a:xfrm>
          <a:off x="5526334" y="4039566"/>
          <a:ext cx="1403152" cy="701576"/>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人员</a:t>
          </a:r>
          <a:endParaRPr lang="zh-CN" altLang="en-US" sz="2000" kern="1200" dirty="0">
            <a:latin typeface="微软雅黑" panose="020B0503020204020204" pitchFamily="34" charset="-122"/>
            <a:ea typeface="微软雅黑" panose="020B0503020204020204" pitchFamily="34" charset="-122"/>
          </a:endParaRPr>
        </a:p>
      </dsp:txBody>
      <dsp:txXfrm>
        <a:off x="5546882" y="4060114"/>
        <a:ext cx="1362056" cy="6604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DEEC8-7BEC-4FF1-AECA-724A9CDAB369}">
      <dsp:nvSpPr>
        <dsp:cNvPr id="0" name=""/>
        <dsp:cNvSpPr/>
      </dsp:nvSpPr>
      <dsp:spPr>
        <a:xfrm>
          <a:off x="0" y="0"/>
          <a:ext cx="3278977" cy="6429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查思想</a:t>
          </a:r>
          <a:endParaRPr lang="zh-CN" altLang="en-US" sz="2400" kern="1200" dirty="0">
            <a:latin typeface="微软雅黑" panose="020B0503020204020204" pitchFamily="34" charset="-122"/>
            <a:ea typeface="微软雅黑" panose="020B0503020204020204" pitchFamily="34" charset="-122"/>
          </a:endParaRPr>
        </a:p>
      </dsp:txBody>
      <dsp:txXfrm>
        <a:off x="18831" y="18831"/>
        <a:ext cx="2585192" cy="605280"/>
      </dsp:txXfrm>
    </dsp:sp>
    <dsp:sp modelId="{D9ABD665-FD32-4F2F-862D-D51A4922B513}">
      <dsp:nvSpPr>
        <dsp:cNvPr id="0" name=""/>
        <dsp:cNvSpPr/>
      </dsp:nvSpPr>
      <dsp:spPr>
        <a:xfrm>
          <a:off x="289321" y="750098"/>
          <a:ext cx="3278977" cy="64294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查文档</a:t>
          </a:r>
          <a:endParaRPr lang="zh-CN" altLang="en-US" sz="2400" kern="1200" dirty="0">
            <a:latin typeface="微软雅黑" panose="020B0503020204020204" pitchFamily="34" charset="-122"/>
            <a:ea typeface="微软雅黑" panose="020B0503020204020204" pitchFamily="34" charset="-122"/>
          </a:endParaRPr>
        </a:p>
      </dsp:txBody>
      <dsp:txXfrm>
        <a:off x="308152" y="768929"/>
        <a:ext cx="2534081" cy="605280"/>
      </dsp:txXfrm>
    </dsp:sp>
    <dsp:sp modelId="{076D85DA-D757-409E-8E28-0D4AFF3F5A6B}">
      <dsp:nvSpPr>
        <dsp:cNvPr id="0" name=""/>
        <dsp:cNvSpPr/>
      </dsp:nvSpPr>
      <dsp:spPr>
        <a:xfrm>
          <a:off x="578642" y="1500197"/>
          <a:ext cx="3278977" cy="64294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查现场</a:t>
          </a:r>
          <a:endParaRPr lang="zh-CN" altLang="en-US" sz="2400" kern="1200" dirty="0">
            <a:latin typeface="微软雅黑" panose="020B0503020204020204" pitchFamily="34" charset="-122"/>
            <a:ea typeface="微软雅黑" panose="020B0503020204020204" pitchFamily="34" charset="-122"/>
          </a:endParaRPr>
        </a:p>
      </dsp:txBody>
      <dsp:txXfrm>
        <a:off x="597473" y="1519028"/>
        <a:ext cx="2534081" cy="605280"/>
      </dsp:txXfrm>
    </dsp:sp>
    <dsp:sp modelId="{7AFA33C3-9472-426D-AEFA-BE9102DE0A01}">
      <dsp:nvSpPr>
        <dsp:cNvPr id="0" name=""/>
        <dsp:cNvSpPr/>
      </dsp:nvSpPr>
      <dsp:spPr>
        <a:xfrm>
          <a:off x="2861064" y="487564"/>
          <a:ext cx="417912" cy="41791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dsp:txBody>
      <dsp:txXfrm>
        <a:off x="2955094" y="487564"/>
        <a:ext cx="229852" cy="314479"/>
      </dsp:txXfrm>
    </dsp:sp>
    <dsp:sp modelId="{2B9CB17F-8FF3-4089-87BF-6645B3ABEB69}">
      <dsp:nvSpPr>
        <dsp:cNvPr id="0" name=""/>
        <dsp:cNvSpPr/>
      </dsp:nvSpPr>
      <dsp:spPr>
        <a:xfrm>
          <a:off x="3150386" y="1233377"/>
          <a:ext cx="417912" cy="41791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zh-CN" altLang="en-US" sz="2400" kern="1200">
            <a:latin typeface="微软雅黑" panose="020B0503020204020204" pitchFamily="34" charset="-122"/>
            <a:ea typeface="微软雅黑" panose="020B0503020204020204" pitchFamily="34" charset="-122"/>
          </a:endParaRPr>
        </a:p>
      </dsp:txBody>
      <dsp:txXfrm>
        <a:off x="3244416" y="1233377"/>
        <a:ext cx="229852" cy="3144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C2A0-BEA7-4F75-927D-F017F26BDBE6}">
      <dsp:nvSpPr>
        <dsp:cNvPr id="0" name=""/>
        <dsp:cNvSpPr/>
      </dsp:nvSpPr>
      <dsp:spPr>
        <a:xfrm>
          <a:off x="522218" y="207447"/>
          <a:ext cx="2873688" cy="2873688"/>
        </a:xfrm>
        <a:prstGeom prst="pie">
          <a:avLst>
            <a:gd name="adj1" fmla="val 16200000"/>
            <a:gd name="adj2" fmla="val 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分担责任</a:t>
          </a:r>
          <a:endParaRPr lang="zh-CN" altLang="en-US" sz="2400" kern="1200" dirty="0"/>
        </a:p>
      </dsp:txBody>
      <dsp:txXfrm>
        <a:off x="2047668" y="803053"/>
        <a:ext cx="1060527" cy="786843"/>
      </dsp:txXfrm>
    </dsp:sp>
    <dsp:sp modelId="{41FDC7DF-E39C-477B-A8FC-4D9666FC6E1B}">
      <dsp:nvSpPr>
        <dsp:cNvPr id="0" name=""/>
        <dsp:cNvSpPr/>
      </dsp:nvSpPr>
      <dsp:spPr>
        <a:xfrm>
          <a:off x="522218" y="303921"/>
          <a:ext cx="2873688" cy="2873688"/>
        </a:xfrm>
        <a:prstGeom prst="pie">
          <a:avLst>
            <a:gd name="adj1" fmla="val 0"/>
            <a:gd name="adj2" fmla="val 5400000"/>
          </a:avLst>
        </a:prstGeom>
        <a:gradFill rotWithShape="0">
          <a:gsLst>
            <a:gs pos="0">
              <a:schemeClr val="accent2">
                <a:shade val="80000"/>
                <a:hueOff val="-11957"/>
                <a:satOff val="-1341"/>
                <a:lumOff val="8560"/>
                <a:alphaOff val="0"/>
                <a:shade val="51000"/>
                <a:satMod val="130000"/>
              </a:schemeClr>
            </a:gs>
            <a:gs pos="80000">
              <a:schemeClr val="accent2">
                <a:shade val="80000"/>
                <a:hueOff val="-11957"/>
                <a:satOff val="-1341"/>
                <a:lumOff val="8560"/>
                <a:alphaOff val="0"/>
                <a:shade val="93000"/>
                <a:satMod val="130000"/>
              </a:schemeClr>
            </a:gs>
            <a:gs pos="100000">
              <a:schemeClr val="accent2">
                <a:shade val="80000"/>
                <a:hueOff val="-11957"/>
                <a:satOff val="-1341"/>
                <a:lumOff val="85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规范行为</a:t>
          </a:r>
          <a:endParaRPr lang="zh-CN" altLang="en-US" sz="2400" kern="1200" dirty="0"/>
        </a:p>
      </dsp:txBody>
      <dsp:txXfrm>
        <a:off x="2047668" y="1795160"/>
        <a:ext cx="1060527" cy="786843"/>
      </dsp:txXfrm>
    </dsp:sp>
    <dsp:sp modelId="{0F28FDF2-330F-4348-B73D-7634B6E36611}">
      <dsp:nvSpPr>
        <dsp:cNvPr id="0" name=""/>
        <dsp:cNvSpPr/>
      </dsp:nvSpPr>
      <dsp:spPr>
        <a:xfrm>
          <a:off x="425744" y="303921"/>
          <a:ext cx="2873688" cy="2873688"/>
        </a:xfrm>
        <a:prstGeom prst="pie">
          <a:avLst>
            <a:gd name="adj1" fmla="val 5400000"/>
            <a:gd name="adj2" fmla="val 10800000"/>
          </a:avLst>
        </a:prstGeom>
        <a:gradFill rotWithShape="0">
          <a:gsLst>
            <a:gs pos="0">
              <a:schemeClr val="accent2">
                <a:shade val="80000"/>
                <a:hueOff val="-23915"/>
                <a:satOff val="-2683"/>
                <a:lumOff val="17120"/>
                <a:alphaOff val="0"/>
                <a:shade val="51000"/>
                <a:satMod val="130000"/>
              </a:schemeClr>
            </a:gs>
            <a:gs pos="80000">
              <a:schemeClr val="accent2">
                <a:shade val="80000"/>
                <a:hueOff val="-23915"/>
                <a:satOff val="-2683"/>
                <a:lumOff val="17120"/>
                <a:alphaOff val="0"/>
                <a:shade val="93000"/>
                <a:satMod val="130000"/>
              </a:schemeClr>
            </a:gs>
            <a:gs pos="100000">
              <a:schemeClr val="accent2">
                <a:shade val="80000"/>
                <a:hueOff val="-23915"/>
                <a:satOff val="-2683"/>
                <a:lumOff val="171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保障有力</a:t>
          </a:r>
          <a:endParaRPr lang="zh-CN" altLang="en-US" sz="2400" kern="1200" dirty="0"/>
        </a:p>
      </dsp:txBody>
      <dsp:txXfrm>
        <a:off x="713455" y="1795160"/>
        <a:ext cx="1060527" cy="786843"/>
      </dsp:txXfrm>
    </dsp:sp>
    <dsp:sp modelId="{61C6EEAB-5C1D-4738-A2BB-E849FCC6FE9B}">
      <dsp:nvSpPr>
        <dsp:cNvPr id="0" name=""/>
        <dsp:cNvSpPr/>
      </dsp:nvSpPr>
      <dsp:spPr>
        <a:xfrm>
          <a:off x="425744" y="207447"/>
          <a:ext cx="2873688" cy="2873688"/>
        </a:xfrm>
        <a:prstGeom prst="pie">
          <a:avLst>
            <a:gd name="adj1" fmla="val 10800000"/>
            <a:gd name="adj2" fmla="val 16200000"/>
          </a:avLst>
        </a:prstGeom>
        <a:gradFill rotWithShape="0">
          <a:gsLst>
            <a:gs pos="0">
              <a:schemeClr val="accent2">
                <a:shade val="80000"/>
                <a:hueOff val="-35872"/>
                <a:satOff val="-4024"/>
                <a:lumOff val="25680"/>
                <a:alphaOff val="0"/>
                <a:shade val="51000"/>
                <a:satMod val="130000"/>
              </a:schemeClr>
            </a:gs>
            <a:gs pos="80000">
              <a:schemeClr val="accent2">
                <a:shade val="80000"/>
                <a:hueOff val="-35872"/>
                <a:satOff val="-4024"/>
                <a:lumOff val="25680"/>
                <a:alphaOff val="0"/>
                <a:shade val="93000"/>
                <a:satMod val="130000"/>
              </a:schemeClr>
            </a:gs>
            <a:gs pos="100000">
              <a:schemeClr val="accent2">
                <a:shade val="80000"/>
                <a:hueOff val="-35872"/>
                <a:satOff val="-4024"/>
                <a:lumOff val="256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kern="1200" dirty="0" smtClean="0"/>
            <a:t>强化落实</a:t>
          </a:r>
          <a:endParaRPr lang="zh-CN" altLang="en-US" sz="2400" kern="1200" dirty="0"/>
        </a:p>
      </dsp:txBody>
      <dsp:txXfrm>
        <a:off x="713455" y="803053"/>
        <a:ext cx="1060527" cy="786843"/>
      </dsp:txXfrm>
    </dsp:sp>
    <dsp:sp modelId="{3BF79CFC-C408-4667-BFA9-A5685EA4346E}">
      <dsp:nvSpPr>
        <dsp:cNvPr id="0" name=""/>
        <dsp:cNvSpPr/>
      </dsp:nvSpPr>
      <dsp:spPr>
        <a:xfrm>
          <a:off x="344323" y="29552"/>
          <a:ext cx="3229478" cy="3229478"/>
        </a:xfrm>
        <a:prstGeom prst="circularArrow">
          <a:avLst>
            <a:gd name="adj1" fmla="val 5085"/>
            <a:gd name="adj2" fmla="val 327528"/>
            <a:gd name="adj3" fmla="val 21272472"/>
            <a:gd name="adj4" fmla="val 16200000"/>
            <a:gd name="adj5" fmla="val 5932"/>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956DD2-009F-40B4-82F5-4E5203CFA483}">
      <dsp:nvSpPr>
        <dsp:cNvPr id="0" name=""/>
        <dsp:cNvSpPr/>
      </dsp:nvSpPr>
      <dsp:spPr>
        <a:xfrm>
          <a:off x="322363" y="177569"/>
          <a:ext cx="3229478" cy="3229478"/>
        </a:xfrm>
        <a:prstGeom prst="circularArrow">
          <a:avLst>
            <a:gd name="adj1" fmla="val 5085"/>
            <a:gd name="adj2" fmla="val 327528"/>
            <a:gd name="adj3" fmla="val 5072472"/>
            <a:gd name="adj4" fmla="val 0"/>
            <a:gd name="adj5" fmla="val 5932"/>
          </a:avLst>
        </a:prstGeom>
        <a:gradFill rotWithShape="0">
          <a:gsLst>
            <a:gs pos="0">
              <a:schemeClr val="accent2">
                <a:shade val="90000"/>
                <a:hueOff val="-11950"/>
                <a:satOff val="-1402"/>
                <a:lumOff val="7670"/>
                <a:alphaOff val="0"/>
                <a:shade val="51000"/>
                <a:satMod val="130000"/>
              </a:schemeClr>
            </a:gs>
            <a:gs pos="80000">
              <a:schemeClr val="accent2">
                <a:shade val="90000"/>
                <a:hueOff val="-11950"/>
                <a:satOff val="-1402"/>
                <a:lumOff val="7670"/>
                <a:alphaOff val="0"/>
                <a:shade val="93000"/>
                <a:satMod val="130000"/>
              </a:schemeClr>
            </a:gs>
            <a:gs pos="100000">
              <a:schemeClr val="accent2">
                <a:shade val="90000"/>
                <a:hueOff val="-11950"/>
                <a:satOff val="-1402"/>
                <a:lumOff val="76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D9D9757-EF40-44E4-A655-956C3CC50535}">
      <dsp:nvSpPr>
        <dsp:cNvPr id="0" name=""/>
        <dsp:cNvSpPr/>
      </dsp:nvSpPr>
      <dsp:spPr>
        <a:xfrm>
          <a:off x="247849" y="126026"/>
          <a:ext cx="3229478" cy="3229478"/>
        </a:xfrm>
        <a:prstGeom prst="circularArrow">
          <a:avLst>
            <a:gd name="adj1" fmla="val 5085"/>
            <a:gd name="adj2" fmla="val 327528"/>
            <a:gd name="adj3" fmla="val 10472472"/>
            <a:gd name="adj4" fmla="val 5400000"/>
            <a:gd name="adj5" fmla="val 5932"/>
          </a:avLst>
        </a:prstGeom>
        <a:gradFill rotWithShape="0">
          <a:gsLst>
            <a:gs pos="0">
              <a:schemeClr val="accent2">
                <a:shade val="90000"/>
                <a:hueOff val="-23901"/>
                <a:satOff val="-2805"/>
                <a:lumOff val="15341"/>
                <a:alphaOff val="0"/>
                <a:shade val="51000"/>
                <a:satMod val="130000"/>
              </a:schemeClr>
            </a:gs>
            <a:gs pos="80000">
              <a:schemeClr val="accent2">
                <a:shade val="90000"/>
                <a:hueOff val="-23901"/>
                <a:satOff val="-2805"/>
                <a:lumOff val="15341"/>
                <a:alphaOff val="0"/>
                <a:shade val="93000"/>
                <a:satMod val="130000"/>
              </a:schemeClr>
            </a:gs>
            <a:gs pos="100000">
              <a:schemeClr val="accent2">
                <a:shade val="90000"/>
                <a:hueOff val="-23901"/>
                <a:satOff val="-2805"/>
                <a:lumOff val="153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949D5C-30D2-4588-8434-E72F6E07F41B}">
      <dsp:nvSpPr>
        <dsp:cNvPr id="0" name=""/>
        <dsp:cNvSpPr/>
      </dsp:nvSpPr>
      <dsp:spPr>
        <a:xfrm>
          <a:off x="247849" y="29552"/>
          <a:ext cx="3229478" cy="3229478"/>
        </a:xfrm>
        <a:prstGeom prst="circularArrow">
          <a:avLst>
            <a:gd name="adj1" fmla="val 5085"/>
            <a:gd name="adj2" fmla="val 327528"/>
            <a:gd name="adj3" fmla="val 15872472"/>
            <a:gd name="adj4" fmla="val 10800000"/>
            <a:gd name="adj5" fmla="val 5932"/>
          </a:avLst>
        </a:prstGeom>
        <a:gradFill rotWithShape="0">
          <a:gsLst>
            <a:gs pos="0">
              <a:schemeClr val="accent2">
                <a:shade val="90000"/>
                <a:hueOff val="-35851"/>
                <a:satOff val="-4207"/>
                <a:lumOff val="23011"/>
                <a:alphaOff val="0"/>
                <a:shade val="51000"/>
                <a:satMod val="130000"/>
              </a:schemeClr>
            </a:gs>
            <a:gs pos="80000">
              <a:schemeClr val="accent2">
                <a:shade val="90000"/>
                <a:hueOff val="-35851"/>
                <a:satOff val="-4207"/>
                <a:lumOff val="23011"/>
                <a:alphaOff val="0"/>
                <a:shade val="93000"/>
                <a:satMod val="130000"/>
              </a:schemeClr>
            </a:gs>
            <a:gs pos="100000">
              <a:schemeClr val="accent2">
                <a:shade val="90000"/>
                <a:hueOff val="-35851"/>
                <a:satOff val="-4207"/>
                <a:lumOff val="2301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65E4-F859-461D-B87D-4C4F2165780D}">
      <dsp:nvSpPr>
        <dsp:cNvPr id="0" name=""/>
        <dsp:cNvSpPr/>
      </dsp:nvSpPr>
      <dsp:spPr>
        <a:xfrm>
          <a:off x="2493033" y="2273055"/>
          <a:ext cx="1824482" cy="1824482"/>
        </a:xfrm>
        <a:prstGeom prst="ellipse">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安全员必备的素质</a:t>
          </a:r>
          <a:endParaRPr lang="zh-CN" altLang="en-US" sz="2400" kern="1200" dirty="0">
            <a:latin typeface="微软雅黑" panose="020B0503020204020204" pitchFamily="34" charset="-122"/>
            <a:ea typeface="微软雅黑" panose="020B0503020204020204" pitchFamily="34" charset="-122"/>
          </a:endParaRPr>
        </a:p>
      </dsp:txBody>
      <dsp:txXfrm>
        <a:off x="2760222" y="2540244"/>
        <a:ext cx="1290104" cy="1290104"/>
      </dsp:txXfrm>
    </dsp:sp>
    <dsp:sp modelId="{692026DD-4ABE-487B-A6CD-DFB5190CA406}">
      <dsp:nvSpPr>
        <dsp:cNvPr id="0" name=""/>
        <dsp:cNvSpPr/>
      </dsp:nvSpPr>
      <dsp:spPr>
        <a:xfrm rot="10800000">
          <a:off x="639256" y="2925307"/>
          <a:ext cx="1751819" cy="519977"/>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047559CA-2CC3-4928-90CD-3A2B0DD142BB}">
      <dsp:nvSpPr>
        <dsp:cNvPr id="0" name=""/>
        <dsp:cNvSpPr/>
      </dsp:nvSpPr>
      <dsp:spPr>
        <a:xfrm>
          <a:off x="688" y="2674441"/>
          <a:ext cx="1277137" cy="102171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良好的身体素质</a:t>
          </a:r>
          <a:endParaRPr lang="zh-CN" altLang="en-US" sz="1800" kern="1200" dirty="0">
            <a:latin typeface="微软雅黑" panose="020B0503020204020204" pitchFamily="34" charset="-122"/>
            <a:ea typeface="微软雅黑" panose="020B0503020204020204" pitchFamily="34" charset="-122"/>
          </a:endParaRPr>
        </a:p>
      </dsp:txBody>
      <dsp:txXfrm>
        <a:off x="30613" y="2704366"/>
        <a:ext cx="1217287" cy="961860"/>
      </dsp:txXfrm>
    </dsp:sp>
    <dsp:sp modelId="{1C473C76-E3F5-4F2C-B14C-50B9239DBB2E}">
      <dsp:nvSpPr>
        <dsp:cNvPr id="0" name=""/>
        <dsp:cNvSpPr/>
      </dsp:nvSpPr>
      <dsp:spPr>
        <a:xfrm rot="12897522">
          <a:off x="931919" y="1826142"/>
          <a:ext cx="1802345" cy="519977"/>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040FE460-E386-4832-80B3-1F7790B347AE}">
      <dsp:nvSpPr>
        <dsp:cNvPr id="0" name=""/>
        <dsp:cNvSpPr/>
      </dsp:nvSpPr>
      <dsp:spPr>
        <a:xfrm>
          <a:off x="455953" y="1143733"/>
          <a:ext cx="1277137" cy="852075"/>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较强的学习能力</a:t>
          </a:r>
          <a:endParaRPr lang="zh-CN" altLang="en-US" sz="1800" kern="1200" dirty="0">
            <a:latin typeface="微软雅黑" panose="020B0503020204020204" pitchFamily="34" charset="-122"/>
            <a:ea typeface="微软雅黑" panose="020B0503020204020204" pitchFamily="34" charset="-122"/>
          </a:endParaRPr>
        </a:p>
      </dsp:txBody>
      <dsp:txXfrm>
        <a:off x="480909" y="1168689"/>
        <a:ext cx="1227225" cy="802163"/>
      </dsp:txXfrm>
    </dsp:sp>
    <dsp:sp modelId="{5EB03C86-63A6-45F1-8352-A6A9D8D13371}">
      <dsp:nvSpPr>
        <dsp:cNvPr id="0" name=""/>
        <dsp:cNvSpPr/>
      </dsp:nvSpPr>
      <dsp:spPr>
        <a:xfrm rot="15120000">
          <a:off x="1945289" y="1127707"/>
          <a:ext cx="1751819" cy="519977"/>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9443EEE2-9FC8-4BA2-A31A-87365EFF0995}">
      <dsp:nvSpPr>
        <dsp:cNvPr id="0" name=""/>
        <dsp:cNvSpPr/>
      </dsp:nvSpPr>
      <dsp:spPr>
        <a:xfrm>
          <a:off x="1911959" y="43802"/>
          <a:ext cx="1277137" cy="102171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高尚的职业道德</a:t>
          </a:r>
          <a:endParaRPr lang="zh-CN" altLang="en-US" sz="1800" kern="1200" dirty="0">
            <a:latin typeface="微软雅黑" panose="020B0503020204020204" pitchFamily="34" charset="-122"/>
            <a:ea typeface="微软雅黑" panose="020B0503020204020204" pitchFamily="34" charset="-122"/>
          </a:endParaRPr>
        </a:p>
      </dsp:txBody>
      <dsp:txXfrm>
        <a:off x="1941884" y="73727"/>
        <a:ext cx="1217287" cy="961860"/>
      </dsp:txXfrm>
    </dsp:sp>
    <dsp:sp modelId="{1B955C92-1D6E-44EC-8F7F-F51810094742}">
      <dsp:nvSpPr>
        <dsp:cNvPr id="0" name=""/>
        <dsp:cNvSpPr/>
      </dsp:nvSpPr>
      <dsp:spPr>
        <a:xfrm rot="17280000">
          <a:off x="3113441" y="1127707"/>
          <a:ext cx="1751819" cy="519977"/>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97B4337A-8ADF-4F62-B246-F0A84C255293}">
      <dsp:nvSpPr>
        <dsp:cNvPr id="0" name=""/>
        <dsp:cNvSpPr/>
      </dsp:nvSpPr>
      <dsp:spPr>
        <a:xfrm>
          <a:off x="3621452" y="43802"/>
          <a:ext cx="1277137" cy="102171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良好的心理素质</a:t>
          </a:r>
          <a:endParaRPr lang="zh-CN" altLang="en-US" sz="1800" kern="1200" dirty="0">
            <a:latin typeface="微软雅黑" panose="020B0503020204020204" pitchFamily="34" charset="-122"/>
            <a:ea typeface="微软雅黑" panose="020B0503020204020204" pitchFamily="34" charset="-122"/>
          </a:endParaRPr>
        </a:p>
      </dsp:txBody>
      <dsp:txXfrm>
        <a:off x="3651377" y="73727"/>
        <a:ext cx="1217287" cy="961860"/>
      </dsp:txXfrm>
    </dsp:sp>
    <dsp:sp modelId="{ECE09AA5-F9D0-474E-A79C-60BAAFA16D7F}">
      <dsp:nvSpPr>
        <dsp:cNvPr id="0" name=""/>
        <dsp:cNvSpPr/>
      </dsp:nvSpPr>
      <dsp:spPr>
        <a:xfrm rot="19440000">
          <a:off x="4058495" y="1814330"/>
          <a:ext cx="1751819" cy="519977"/>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685AD39B-CDFA-4A60-9DE2-FCD17F0C7C04}">
      <dsp:nvSpPr>
        <dsp:cNvPr id="0" name=""/>
        <dsp:cNvSpPr/>
      </dsp:nvSpPr>
      <dsp:spPr>
        <a:xfrm>
          <a:off x="5004461" y="1048616"/>
          <a:ext cx="1277137" cy="102171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化解矛盾的能力</a:t>
          </a:r>
          <a:endParaRPr lang="zh-CN" altLang="en-US" sz="1800" kern="1200" dirty="0">
            <a:latin typeface="微软雅黑" panose="020B0503020204020204" pitchFamily="34" charset="-122"/>
            <a:ea typeface="微软雅黑" panose="020B0503020204020204" pitchFamily="34" charset="-122"/>
          </a:endParaRPr>
        </a:p>
      </dsp:txBody>
      <dsp:txXfrm>
        <a:off x="5034386" y="1078541"/>
        <a:ext cx="1217287" cy="961860"/>
      </dsp:txXfrm>
    </dsp:sp>
    <dsp:sp modelId="{C4B31B2C-932E-42D4-90B7-B9609EC9EF17}">
      <dsp:nvSpPr>
        <dsp:cNvPr id="0" name=""/>
        <dsp:cNvSpPr/>
      </dsp:nvSpPr>
      <dsp:spPr>
        <a:xfrm>
          <a:off x="4419473" y="2925307"/>
          <a:ext cx="1751819" cy="519977"/>
        </a:xfrm>
        <a:prstGeom prst="lef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0F8BA181-9AD0-4A34-8074-EA0BD8F835AF}">
      <dsp:nvSpPr>
        <dsp:cNvPr id="0" name=""/>
        <dsp:cNvSpPr/>
      </dsp:nvSpPr>
      <dsp:spPr>
        <a:xfrm>
          <a:off x="5532724" y="2674441"/>
          <a:ext cx="1277137" cy="102171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敬业负责的精神</a:t>
          </a:r>
          <a:endParaRPr lang="zh-CN" altLang="en-US" sz="1800" kern="1200" dirty="0">
            <a:latin typeface="微软雅黑" panose="020B0503020204020204" pitchFamily="34" charset="-122"/>
            <a:ea typeface="微软雅黑" panose="020B0503020204020204" pitchFamily="34" charset="-122"/>
          </a:endParaRPr>
        </a:p>
      </dsp:txBody>
      <dsp:txXfrm>
        <a:off x="5562649" y="2704366"/>
        <a:ext cx="1217287" cy="961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330FC-7D7A-4D03-B837-663075E1E467}">
      <dsp:nvSpPr>
        <dsp:cNvPr id="0" name=""/>
        <dsp:cNvSpPr/>
      </dsp:nvSpPr>
      <dsp:spPr>
        <a:xfrm>
          <a:off x="1285884" y="1428759"/>
          <a:ext cx="1571635" cy="1571635"/>
        </a:xfrm>
        <a:prstGeom prst="gear9">
          <a:avLst/>
        </a:prstGeom>
        <a:solidFill>
          <a:srgbClr val="33330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bg1"/>
              </a:solidFill>
              <a:latin typeface="微软雅黑" panose="020B0503020204020204" pitchFamily="34" charset="-122"/>
              <a:ea typeface="微软雅黑" panose="020B0503020204020204" pitchFamily="34" charset="-122"/>
            </a:rPr>
            <a:t>白加黑</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1601853" y="1796907"/>
        <a:ext cx="939697" cy="807853"/>
      </dsp:txXfrm>
    </dsp:sp>
    <dsp:sp modelId="{15EA9EC3-795E-4380-8B71-4FE3869F2BB9}">
      <dsp:nvSpPr>
        <dsp:cNvPr id="0" name=""/>
        <dsp:cNvSpPr/>
      </dsp:nvSpPr>
      <dsp:spPr>
        <a:xfrm>
          <a:off x="371477" y="1057282"/>
          <a:ext cx="1143007" cy="1143007"/>
        </a:xfrm>
        <a:prstGeom prst="gear6">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zh-CN" altLang="en-US" sz="1800" kern="1200" smtClean="0">
              <a:latin typeface="微软雅黑" panose="020B0503020204020204" pitchFamily="34" charset="-122"/>
              <a:ea typeface="微软雅黑" panose="020B0503020204020204" pitchFamily="34" charset="-122"/>
            </a:rPr>
            <a:t>五加二</a:t>
          </a:r>
          <a:endParaRPr lang="zh-CN" altLang="en-US" sz="1800" kern="1200" dirty="0">
            <a:latin typeface="微软雅黑" panose="020B0503020204020204" pitchFamily="34" charset="-122"/>
            <a:ea typeface="微软雅黑" panose="020B0503020204020204" pitchFamily="34" charset="-122"/>
          </a:endParaRPr>
        </a:p>
      </dsp:txBody>
      <dsp:txXfrm>
        <a:off x="659232" y="1346777"/>
        <a:ext cx="567497" cy="564017"/>
      </dsp:txXfrm>
    </dsp:sp>
    <dsp:sp modelId="{A9C648DC-2D28-49D2-A59B-A093AED631F3}">
      <dsp:nvSpPr>
        <dsp:cNvPr id="0" name=""/>
        <dsp:cNvSpPr/>
      </dsp:nvSpPr>
      <dsp:spPr>
        <a:xfrm>
          <a:off x="1326576" y="1178338"/>
          <a:ext cx="1933112" cy="1933112"/>
        </a:xfrm>
        <a:prstGeom prst="circularArrow">
          <a:avLst>
            <a:gd name="adj1" fmla="val 4878"/>
            <a:gd name="adj2" fmla="val 312630"/>
            <a:gd name="adj3" fmla="val 3019129"/>
            <a:gd name="adj4" fmla="val 15398471"/>
            <a:gd name="adj5" fmla="val 569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DB984D-59CE-481D-8939-AEFFC2DA819F}">
      <dsp:nvSpPr>
        <dsp:cNvPr id="0" name=""/>
        <dsp:cNvSpPr/>
      </dsp:nvSpPr>
      <dsp:spPr>
        <a:xfrm>
          <a:off x="169053" y="810114"/>
          <a:ext cx="1461621" cy="1461621"/>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1A389-B966-4B38-9AF4-DDA9C8CEF42E}">
      <dsp:nvSpPr>
        <dsp:cNvPr id="0" name=""/>
        <dsp:cNvSpPr/>
      </dsp:nvSpPr>
      <dsp:spPr>
        <a:xfrm>
          <a:off x="594721" y="0"/>
          <a:ext cx="6740175" cy="200026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B08142-DD0D-4F8C-8987-C19A680D606B}">
      <dsp:nvSpPr>
        <dsp:cNvPr id="0" name=""/>
        <dsp:cNvSpPr/>
      </dsp:nvSpPr>
      <dsp:spPr>
        <a:xfrm>
          <a:off x="0" y="600079"/>
          <a:ext cx="2378885" cy="80010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不怕流言蜚语</a:t>
          </a:r>
          <a:endParaRPr lang="zh-CN" altLang="en-US" sz="1800" kern="1200" dirty="0">
            <a:latin typeface="微软雅黑" panose="020B0503020204020204" pitchFamily="34" charset="-122"/>
            <a:ea typeface="微软雅黑" panose="020B0503020204020204" pitchFamily="34" charset="-122"/>
          </a:endParaRPr>
        </a:p>
      </dsp:txBody>
      <dsp:txXfrm>
        <a:off x="39058" y="639137"/>
        <a:ext cx="2300769" cy="721989"/>
      </dsp:txXfrm>
    </dsp:sp>
    <dsp:sp modelId="{E39A9AE3-4893-41E1-9502-5DD2CCF0C152}">
      <dsp:nvSpPr>
        <dsp:cNvPr id="0" name=""/>
        <dsp:cNvSpPr/>
      </dsp:nvSpPr>
      <dsp:spPr>
        <a:xfrm>
          <a:off x="2775366" y="600079"/>
          <a:ext cx="2378885" cy="80010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不怕威言相迫</a:t>
          </a:r>
          <a:endParaRPr lang="zh-CN" altLang="en-US" sz="1800" kern="1200" dirty="0">
            <a:latin typeface="微软雅黑" panose="020B0503020204020204" pitchFamily="34" charset="-122"/>
            <a:ea typeface="微软雅黑" panose="020B0503020204020204" pitchFamily="34" charset="-122"/>
          </a:endParaRPr>
        </a:p>
      </dsp:txBody>
      <dsp:txXfrm>
        <a:off x="2814424" y="639137"/>
        <a:ext cx="2300769" cy="721989"/>
      </dsp:txXfrm>
    </dsp:sp>
    <dsp:sp modelId="{4E59BE97-4DA2-444C-88E4-86BAC5C7AE19}">
      <dsp:nvSpPr>
        <dsp:cNvPr id="0" name=""/>
        <dsp:cNvSpPr/>
      </dsp:nvSpPr>
      <dsp:spPr>
        <a:xfrm>
          <a:off x="5550732" y="600079"/>
          <a:ext cx="2378885" cy="8001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不怕打击报复</a:t>
          </a:r>
          <a:endParaRPr lang="zh-CN" altLang="en-US" sz="1800" kern="1200" dirty="0">
            <a:latin typeface="微软雅黑" panose="020B0503020204020204" pitchFamily="34" charset="-122"/>
            <a:ea typeface="微软雅黑" panose="020B0503020204020204" pitchFamily="34" charset="-122"/>
          </a:endParaRPr>
        </a:p>
      </dsp:txBody>
      <dsp:txXfrm>
        <a:off x="5589790" y="639137"/>
        <a:ext cx="2300769" cy="7219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916B2-8128-4308-97DD-561F6358B789}">
      <dsp:nvSpPr>
        <dsp:cNvPr id="0" name=""/>
        <dsp:cNvSpPr/>
      </dsp:nvSpPr>
      <dsp:spPr>
        <a:xfrm>
          <a:off x="4143404" y="515017"/>
          <a:ext cx="1985694" cy="216147"/>
        </a:xfrm>
        <a:custGeom>
          <a:avLst/>
          <a:gdLst/>
          <a:ahLst/>
          <a:cxnLst/>
          <a:rect l="0" t="0" r="0" b="0"/>
          <a:pathLst>
            <a:path>
              <a:moveTo>
                <a:pt x="0" y="0"/>
              </a:moveTo>
              <a:lnTo>
                <a:pt x="0" y="108073"/>
              </a:lnTo>
              <a:lnTo>
                <a:pt x="1985694" y="108073"/>
              </a:lnTo>
              <a:lnTo>
                <a:pt x="1985694" y="2161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A42CFC-9E8B-40A0-9995-25EC15AEF0BC}">
      <dsp:nvSpPr>
        <dsp:cNvPr id="0" name=""/>
        <dsp:cNvSpPr/>
      </dsp:nvSpPr>
      <dsp:spPr>
        <a:xfrm>
          <a:off x="2265788" y="515017"/>
          <a:ext cx="1877615" cy="216147"/>
        </a:xfrm>
        <a:custGeom>
          <a:avLst/>
          <a:gdLst/>
          <a:ahLst/>
          <a:cxnLst/>
          <a:rect l="0" t="0" r="0" b="0"/>
          <a:pathLst>
            <a:path>
              <a:moveTo>
                <a:pt x="1877615" y="0"/>
              </a:moveTo>
              <a:lnTo>
                <a:pt x="1877615" y="108073"/>
              </a:lnTo>
              <a:lnTo>
                <a:pt x="0" y="108073"/>
              </a:lnTo>
              <a:lnTo>
                <a:pt x="0" y="21614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79F3A3-11B6-429D-9848-38A4FC8A624E}">
      <dsp:nvSpPr>
        <dsp:cNvPr id="0" name=""/>
        <dsp:cNvSpPr/>
      </dsp:nvSpPr>
      <dsp:spPr>
        <a:xfrm>
          <a:off x="2714640" y="379"/>
          <a:ext cx="2857526" cy="51463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良好的心理素质</a:t>
          </a:r>
          <a:endParaRPr lang="zh-CN" altLang="en-US" sz="2400" kern="1200" dirty="0"/>
        </a:p>
      </dsp:txBody>
      <dsp:txXfrm>
        <a:off x="2714640" y="379"/>
        <a:ext cx="2857526" cy="514637"/>
      </dsp:txXfrm>
    </dsp:sp>
    <dsp:sp modelId="{900A944C-8596-46B2-A638-706DB64FFC6B}">
      <dsp:nvSpPr>
        <dsp:cNvPr id="0" name=""/>
        <dsp:cNvSpPr/>
      </dsp:nvSpPr>
      <dsp:spPr>
        <a:xfrm>
          <a:off x="602484" y="731164"/>
          <a:ext cx="3326609" cy="5146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坚定的意志</a:t>
          </a:r>
          <a:endParaRPr lang="zh-CN" altLang="en-US" sz="2400" kern="1200" dirty="0"/>
        </a:p>
      </dsp:txBody>
      <dsp:txXfrm>
        <a:off x="602484" y="731164"/>
        <a:ext cx="3326609" cy="514637"/>
      </dsp:txXfrm>
    </dsp:sp>
    <dsp:sp modelId="{2434432B-5B03-4B5C-BA01-8172AB42E88B}">
      <dsp:nvSpPr>
        <dsp:cNvPr id="0" name=""/>
        <dsp:cNvSpPr/>
      </dsp:nvSpPr>
      <dsp:spPr>
        <a:xfrm>
          <a:off x="4471449" y="731164"/>
          <a:ext cx="3315297" cy="51463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豁达的性格</a:t>
          </a:r>
          <a:endParaRPr lang="zh-CN" altLang="en-US" sz="2400" kern="1200" dirty="0"/>
        </a:p>
      </dsp:txBody>
      <dsp:txXfrm>
        <a:off x="4471449" y="731164"/>
        <a:ext cx="3315297" cy="5146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6EABD-F1F2-4256-989B-A2448CA673E6}">
      <dsp:nvSpPr>
        <dsp:cNvPr id="0" name=""/>
        <dsp:cNvSpPr/>
      </dsp:nvSpPr>
      <dsp:spPr>
        <a:xfrm>
          <a:off x="0" y="415299"/>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A6825-65B9-4C7E-8A48-2DEB8AD1A902}">
      <dsp:nvSpPr>
        <dsp:cNvPr id="0" name=""/>
        <dsp:cNvSpPr/>
      </dsp:nvSpPr>
      <dsp:spPr>
        <a:xfrm>
          <a:off x="359570" y="31539"/>
          <a:ext cx="5033982"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一、</a:t>
          </a:r>
          <a:r>
            <a:rPr lang="en-US" altLang="zh-CN" sz="2800" kern="1200" dirty="0" smtClean="0">
              <a:latin typeface="微软雅黑" panose="020B0503020204020204" pitchFamily="34" charset="-122"/>
              <a:ea typeface="微软雅黑" panose="020B0503020204020204" pitchFamily="34" charset="-122"/>
            </a:rPr>
            <a:t>6</a:t>
          </a:r>
          <a:r>
            <a:rPr lang="zh-CN" altLang="en-US" sz="2800" kern="1200" dirty="0" smtClean="0">
              <a:latin typeface="微软雅黑" panose="020B0503020204020204" pitchFamily="34" charset="-122"/>
              <a:ea typeface="微软雅黑" panose="020B0503020204020204" pitchFamily="34" charset="-122"/>
            </a:rPr>
            <a:t>个素质和</a:t>
          </a:r>
          <a:r>
            <a:rPr lang="en-US" altLang="zh-CN" sz="2800" kern="1200" dirty="0" smtClean="0">
              <a:latin typeface="微软雅黑" panose="020B0503020204020204" pitchFamily="34" charset="-122"/>
              <a:ea typeface="微软雅黑" panose="020B0503020204020204" pitchFamily="34" charset="-122"/>
            </a:rPr>
            <a:t>8</a:t>
          </a:r>
          <a:r>
            <a:rPr lang="zh-CN" altLang="en-US" sz="2800" kern="1200" dirty="0" smtClean="0">
              <a:latin typeface="微软雅黑" panose="020B0503020204020204" pitchFamily="34" charset="-122"/>
              <a:ea typeface="微软雅黑" panose="020B0503020204020204" pitchFamily="34" charset="-122"/>
            </a:rPr>
            <a:t>个心</a:t>
          </a:r>
          <a:endParaRPr lang="zh-CN" altLang="en-US" sz="2800" kern="1200" dirty="0">
            <a:latin typeface="微软雅黑" panose="020B0503020204020204" pitchFamily="34" charset="-122"/>
            <a:ea typeface="微软雅黑" panose="020B0503020204020204" pitchFamily="34" charset="-122"/>
          </a:endParaRPr>
        </a:p>
      </dsp:txBody>
      <dsp:txXfrm>
        <a:off x="397037" y="69006"/>
        <a:ext cx="4959048" cy="692586"/>
      </dsp:txXfrm>
    </dsp:sp>
    <dsp:sp modelId="{4C9A6799-579E-41A2-B10E-B6ED341ED6AE}">
      <dsp:nvSpPr>
        <dsp:cNvPr id="0" name=""/>
        <dsp:cNvSpPr/>
      </dsp:nvSpPr>
      <dsp:spPr>
        <a:xfrm>
          <a:off x="0" y="1594660"/>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6858CB-441B-47FD-87C3-99B1FCA50C1A}">
      <dsp:nvSpPr>
        <dsp:cNvPr id="0" name=""/>
        <dsp:cNvSpPr/>
      </dsp:nvSpPr>
      <dsp:spPr>
        <a:xfrm>
          <a:off x="359570" y="1210900"/>
          <a:ext cx="5033982" cy="767520"/>
        </a:xfrm>
        <a:prstGeom prst="round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二、工作的要点</a:t>
          </a:r>
          <a:endParaRPr lang="zh-CN" altLang="en-US" sz="2800" kern="1200" dirty="0">
            <a:latin typeface="微软雅黑" panose="020B0503020204020204" pitchFamily="34" charset="-122"/>
            <a:ea typeface="微软雅黑" panose="020B0503020204020204" pitchFamily="34" charset="-122"/>
          </a:endParaRPr>
        </a:p>
      </dsp:txBody>
      <dsp:txXfrm>
        <a:off x="397037" y="1248367"/>
        <a:ext cx="4959048" cy="692586"/>
      </dsp:txXfrm>
    </dsp:sp>
    <dsp:sp modelId="{C46D1524-2660-4B7B-BC25-BCF22DD63822}">
      <dsp:nvSpPr>
        <dsp:cNvPr id="0" name=""/>
        <dsp:cNvSpPr/>
      </dsp:nvSpPr>
      <dsp:spPr>
        <a:xfrm>
          <a:off x="0" y="2774020"/>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CADD7-AB70-4E24-B32D-9386CF318540}">
      <dsp:nvSpPr>
        <dsp:cNvPr id="0" name=""/>
        <dsp:cNvSpPr/>
      </dsp:nvSpPr>
      <dsp:spPr>
        <a:xfrm>
          <a:off x="359570" y="2390260"/>
          <a:ext cx="5033982"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三、做合格的安全员</a:t>
          </a:r>
          <a:endParaRPr lang="zh-CN" altLang="en-US" sz="2800" kern="1200" dirty="0">
            <a:latin typeface="微软雅黑" panose="020B0503020204020204" pitchFamily="34" charset="-122"/>
            <a:ea typeface="微软雅黑" panose="020B0503020204020204" pitchFamily="34" charset="-122"/>
          </a:endParaRPr>
        </a:p>
      </dsp:txBody>
      <dsp:txXfrm>
        <a:off x="397037" y="2427727"/>
        <a:ext cx="4959048" cy="6925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6EABD-F1F2-4256-989B-A2448CA673E6}">
      <dsp:nvSpPr>
        <dsp:cNvPr id="0" name=""/>
        <dsp:cNvSpPr/>
      </dsp:nvSpPr>
      <dsp:spPr>
        <a:xfrm>
          <a:off x="0" y="415299"/>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A6825-65B9-4C7E-8A48-2DEB8AD1A902}">
      <dsp:nvSpPr>
        <dsp:cNvPr id="0" name=""/>
        <dsp:cNvSpPr/>
      </dsp:nvSpPr>
      <dsp:spPr>
        <a:xfrm>
          <a:off x="359570" y="31539"/>
          <a:ext cx="5033982"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一、</a:t>
          </a:r>
          <a:r>
            <a:rPr lang="en-US" altLang="zh-CN" sz="2800" kern="1200" dirty="0" smtClean="0">
              <a:latin typeface="微软雅黑" panose="020B0503020204020204" pitchFamily="34" charset="-122"/>
              <a:ea typeface="微软雅黑" panose="020B0503020204020204" pitchFamily="34" charset="-122"/>
            </a:rPr>
            <a:t>6</a:t>
          </a:r>
          <a:r>
            <a:rPr lang="zh-CN" altLang="en-US" sz="2800" kern="1200" dirty="0" smtClean="0">
              <a:latin typeface="微软雅黑" panose="020B0503020204020204" pitchFamily="34" charset="-122"/>
              <a:ea typeface="微软雅黑" panose="020B0503020204020204" pitchFamily="34" charset="-122"/>
            </a:rPr>
            <a:t>个素质和</a:t>
          </a:r>
          <a:r>
            <a:rPr lang="en-US" altLang="zh-CN" sz="2800" kern="1200" dirty="0" smtClean="0">
              <a:latin typeface="微软雅黑" panose="020B0503020204020204" pitchFamily="34" charset="-122"/>
              <a:ea typeface="微软雅黑" panose="020B0503020204020204" pitchFamily="34" charset="-122"/>
            </a:rPr>
            <a:t>8</a:t>
          </a:r>
          <a:r>
            <a:rPr lang="zh-CN" altLang="en-US" sz="2800" kern="1200" dirty="0" smtClean="0">
              <a:latin typeface="微软雅黑" panose="020B0503020204020204" pitchFamily="34" charset="-122"/>
              <a:ea typeface="微软雅黑" panose="020B0503020204020204" pitchFamily="34" charset="-122"/>
            </a:rPr>
            <a:t>个心</a:t>
          </a:r>
          <a:endParaRPr lang="zh-CN" altLang="en-US" sz="2800" kern="1200" dirty="0">
            <a:latin typeface="微软雅黑" panose="020B0503020204020204" pitchFamily="34" charset="-122"/>
            <a:ea typeface="微软雅黑" panose="020B0503020204020204" pitchFamily="34" charset="-122"/>
          </a:endParaRPr>
        </a:p>
      </dsp:txBody>
      <dsp:txXfrm>
        <a:off x="397037" y="69006"/>
        <a:ext cx="4959048" cy="692586"/>
      </dsp:txXfrm>
    </dsp:sp>
    <dsp:sp modelId="{4C9A6799-579E-41A2-B10E-B6ED341ED6AE}">
      <dsp:nvSpPr>
        <dsp:cNvPr id="0" name=""/>
        <dsp:cNvSpPr/>
      </dsp:nvSpPr>
      <dsp:spPr>
        <a:xfrm>
          <a:off x="0" y="1594660"/>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6858CB-441B-47FD-87C3-99B1FCA50C1A}">
      <dsp:nvSpPr>
        <dsp:cNvPr id="0" name=""/>
        <dsp:cNvSpPr/>
      </dsp:nvSpPr>
      <dsp:spPr>
        <a:xfrm>
          <a:off x="359570" y="1210900"/>
          <a:ext cx="5033982" cy="7675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二、工作的要点</a:t>
          </a:r>
          <a:endParaRPr lang="zh-CN" altLang="en-US" sz="2800" kern="1200" dirty="0">
            <a:latin typeface="微软雅黑" panose="020B0503020204020204" pitchFamily="34" charset="-122"/>
            <a:ea typeface="微软雅黑" panose="020B0503020204020204" pitchFamily="34" charset="-122"/>
          </a:endParaRPr>
        </a:p>
      </dsp:txBody>
      <dsp:txXfrm>
        <a:off x="397037" y="1248367"/>
        <a:ext cx="4959048" cy="692586"/>
      </dsp:txXfrm>
    </dsp:sp>
    <dsp:sp modelId="{C46D1524-2660-4B7B-BC25-BCF22DD63822}">
      <dsp:nvSpPr>
        <dsp:cNvPr id="0" name=""/>
        <dsp:cNvSpPr/>
      </dsp:nvSpPr>
      <dsp:spPr>
        <a:xfrm>
          <a:off x="0" y="2774020"/>
          <a:ext cx="7191404" cy="655200"/>
        </a:xfrm>
        <a:prstGeom prst="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CADD7-AB70-4E24-B32D-9386CF318540}">
      <dsp:nvSpPr>
        <dsp:cNvPr id="0" name=""/>
        <dsp:cNvSpPr/>
      </dsp:nvSpPr>
      <dsp:spPr>
        <a:xfrm>
          <a:off x="359570" y="2390260"/>
          <a:ext cx="5033982" cy="767520"/>
        </a:xfrm>
        <a:prstGeom prst="roundRect">
          <a:avLst/>
        </a:prstGeom>
        <a:solidFill>
          <a:srgbClr val="FFC0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273" tIns="0" rIns="190273" bIns="0" numCol="1" spcCol="1270" anchor="ctr" anchorCtr="0">
          <a:noAutofit/>
        </a:bodyPr>
        <a:lstStyle/>
        <a:p>
          <a:pPr lvl="0" algn="just"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三、做合格的安全员</a:t>
          </a:r>
          <a:endParaRPr lang="zh-CN" altLang="en-US" sz="2800" kern="1200" dirty="0">
            <a:latin typeface="微软雅黑" panose="020B0503020204020204" pitchFamily="34" charset="-122"/>
            <a:ea typeface="微软雅黑" panose="020B0503020204020204" pitchFamily="34" charset="-122"/>
          </a:endParaRPr>
        </a:p>
      </dsp:txBody>
      <dsp:txXfrm>
        <a:off x="397037" y="2427727"/>
        <a:ext cx="4959048"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16C14-C2ED-45DE-A7E4-5A9D315B2B55}">
      <dsp:nvSpPr>
        <dsp:cNvPr id="0" name=""/>
        <dsp:cNvSpPr/>
      </dsp:nvSpPr>
      <dsp:spPr>
        <a:xfrm>
          <a:off x="223243" y="0"/>
          <a:ext cx="3214710" cy="321471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7ED863-3493-4890-9273-426B510469EA}">
      <dsp:nvSpPr>
        <dsp:cNvPr id="0" name=""/>
        <dsp:cNvSpPr/>
      </dsp:nvSpPr>
      <dsp:spPr>
        <a:xfrm>
          <a:off x="1830598" y="321784"/>
          <a:ext cx="2089561" cy="571364"/>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无事故公司</a:t>
          </a:r>
          <a:endParaRPr lang="zh-CN" altLang="en-US" sz="2200" kern="1200" dirty="0"/>
        </a:p>
      </dsp:txBody>
      <dsp:txXfrm>
        <a:off x="1858490" y="349676"/>
        <a:ext cx="2033777" cy="515580"/>
      </dsp:txXfrm>
    </dsp:sp>
    <dsp:sp modelId="{122B81E7-4E71-49E0-9EE0-B71EACD374E7}">
      <dsp:nvSpPr>
        <dsp:cNvPr id="0" name=""/>
        <dsp:cNvSpPr/>
      </dsp:nvSpPr>
      <dsp:spPr>
        <a:xfrm>
          <a:off x="1830598" y="964569"/>
          <a:ext cx="2089561" cy="571364"/>
        </a:xfrm>
        <a:prstGeom prst="round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无事故项目</a:t>
          </a:r>
          <a:endParaRPr lang="zh-CN" altLang="en-US" sz="2200" kern="1200" dirty="0"/>
        </a:p>
      </dsp:txBody>
      <dsp:txXfrm>
        <a:off x="1858490" y="992461"/>
        <a:ext cx="2033777" cy="515580"/>
      </dsp:txXfrm>
    </dsp:sp>
    <dsp:sp modelId="{53100EDC-8A14-4389-BAE0-8B2F98A62DC7}">
      <dsp:nvSpPr>
        <dsp:cNvPr id="0" name=""/>
        <dsp:cNvSpPr/>
      </dsp:nvSpPr>
      <dsp:spPr>
        <a:xfrm>
          <a:off x="1830598" y="1607354"/>
          <a:ext cx="2089561" cy="571364"/>
        </a:xfrm>
        <a:prstGeom prst="round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无事故标段</a:t>
          </a:r>
          <a:endParaRPr lang="zh-CN" altLang="en-US" sz="2200" kern="1200" dirty="0"/>
        </a:p>
      </dsp:txBody>
      <dsp:txXfrm>
        <a:off x="1858490" y="1635246"/>
        <a:ext cx="2033777" cy="515580"/>
      </dsp:txXfrm>
    </dsp:sp>
    <dsp:sp modelId="{5E368402-EBCD-4AB5-8BDA-072F3F9438AD}">
      <dsp:nvSpPr>
        <dsp:cNvPr id="0" name=""/>
        <dsp:cNvSpPr/>
      </dsp:nvSpPr>
      <dsp:spPr>
        <a:xfrm>
          <a:off x="1830598" y="2250140"/>
          <a:ext cx="2089561" cy="571364"/>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smtClean="0"/>
            <a:t>无事故班组</a:t>
          </a:r>
          <a:endParaRPr lang="zh-CN" altLang="en-US" sz="2200" kern="1200" dirty="0"/>
        </a:p>
      </dsp:txBody>
      <dsp:txXfrm>
        <a:off x="1858490" y="2278032"/>
        <a:ext cx="2033777" cy="5155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34C65-1C74-48E4-B2BB-4FDD77D3CEB5}">
      <dsp:nvSpPr>
        <dsp:cNvPr id="0" name=""/>
        <dsp:cNvSpPr/>
      </dsp:nvSpPr>
      <dsp:spPr>
        <a:xfrm>
          <a:off x="608349" y="1660630"/>
          <a:ext cx="977089" cy="83889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落实两个原则</a:t>
          </a:r>
          <a:endParaRPr lang="zh-CN" altLang="en-US" sz="2000" kern="1200" dirty="0">
            <a:latin typeface="微软雅黑" panose="020B0503020204020204" pitchFamily="34" charset="-122"/>
            <a:ea typeface="微软雅黑" panose="020B0503020204020204" pitchFamily="34" charset="-122"/>
          </a:endParaRPr>
        </a:p>
      </dsp:txBody>
      <dsp:txXfrm>
        <a:off x="632920" y="1685201"/>
        <a:ext cx="927947" cy="789757"/>
      </dsp:txXfrm>
    </dsp:sp>
    <dsp:sp modelId="{684B4904-6FC4-4B00-837E-DE625A9DD356}">
      <dsp:nvSpPr>
        <dsp:cNvPr id="0" name=""/>
        <dsp:cNvSpPr/>
      </dsp:nvSpPr>
      <dsp:spPr>
        <a:xfrm rot="17494657">
          <a:off x="1249485" y="1574642"/>
          <a:ext cx="1062742" cy="22609"/>
        </a:xfrm>
        <a:custGeom>
          <a:avLst/>
          <a:gdLst/>
          <a:ahLst/>
          <a:cxnLst/>
          <a:rect l="0" t="0" r="0" b="0"/>
          <a:pathLst>
            <a:path>
              <a:moveTo>
                <a:pt x="0" y="11304"/>
              </a:moveTo>
              <a:lnTo>
                <a:pt x="1062742" y="1130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1754287" y="1559379"/>
        <a:ext cx="53137" cy="53137"/>
      </dsp:txXfrm>
    </dsp:sp>
    <dsp:sp modelId="{DBE2E7A9-0899-46A8-9062-66E42B61E205}">
      <dsp:nvSpPr>
        <dsp:cNvPr id="0" name=""/>
        <dsp:cNvSpPr/>
      </dsp:nvSpPr>
      <dsp:spPr>
        <a:xfrm>
          <a:off x="1976274" y="847542"/>
          <a:ext cx="1665790" cy="48854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属地为主</a:t>
          </a:r>
          <a:endParaRPr lang="zh-CN" altLang="en-US" sz="2000" kern="1200" dirty="0">
            <a:latin typeface="微软雅黑" panose="020B0503020204020204" pitchFamily="34" charset="-122"/>
            <a:ea typeface="微软雅黑" panose="020B0503020204020204" pitchFamily="34" charset="-122"/>
          </a:endParaRPr>
        </a:p>
      </dsp:txBody>
      <dsp:txXfrm>
        <a:off x="1990583" y="861851"/>
        <a:ext cx="1637172" cy="459926"/>
      </dsp:txXfrm>
    </dsp:sp>
    <dsp:sp modelId="{78B967F6-1C9D-44B1-B463-CE1768A61FBC}">
      <dsp:nvSpPr>
        <dsp:cNvPr id="0" name=""/>
        <dsp:cNvSpPr/>
      </dsp:nvSpPr>
      <dsp:spPr>
        <a:xfrm rot="17817798">
          <a:off x="3383663" y="659140"/>
          <a:ext cx="945520" cy="22609"/>
        </a:xfrm>
        <a:custGeom>
          <a:avLst/>
          <a:gdLst/>
          <a:ahLst/>
          <a:cxnLst/>
          <a:rect l="0" t="0" r="0" b="0"/>
          <a:pathLst>
            <a:path>
              <a:moveTo>
                <a:pt x="0" y="11304"/>
              </a:moveTo>
              <a:lnTo>
                <a:pt x="945520" y="113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832785" y="646807"/>
        <a:ext cx="47276" cy="47276"/>
      </dsp:txXfrm>
    </dsp:sp>
    <dsp:sp modelId="{166B397F-3013-4A9D-A466-2E5F0F744EEA}">
      <dsp:nvSpPr>
        <dsp:cNvPr id="0" name=""/>
        <dsp:cNvSpPr/>
      </dsp:nvSpPr>
      <dsp:spPr>
        <a:xfrm>
          <a:off x="4070782" y="4803"/>
          <a:ext cx="977089" cy="48854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公司</a:t>
          </a:r>
          <a:endParaRPr lang="zh-CN" altLang="en-US" sz="2000" kern="1200" dirty="0">
            <a:latin typeface="微软雅黑" panose="020B0503020204020204" pitchFamily="34" charset="-122"/>
            <a:ea typeface="微软雅黑" panose="020B0503020204020204" pitchFamily="34" charset="-122"/>
          </a:endParaRPr>
        </a:p>
      </dsp:txBody>
      <dsp:txXfrm>
        <a:off x="4085091" y="19112"/>
        <a:ext cx="948471" cy="459926"/>
      </dsp:txXfrm>
    </dsp:sp>
    <dsp:sp modelId="{64FC68BA-B037-421C-8EDD-B68FF3A6D57D}">
      <dsp:nvSpPr>
        <dsp:cNvPr id="0" name=""/>
        <dsp:cNvSpPr/>
      </dsp:nvSpPr>
      <dsp:spPr>
        <a:xfrm rot="19605933">
          <a:off x="3600146" y="940053"/>
          <a:ext cx="512553" cy="22609"/>
        </a:xfrm>
        <a:custGeom>
          <a:avLst/>
          <a:gdLst/>
          <a:ahLst/>
          <a:cxnLst/>
          <a:rect l="0" t="0" r="0" b="0"/>
          <a:pathLst>
            <a:path>
              <a:moveTo>
                <a:pt x="0" y="11304"/>
              </a:moveTo>
              <a:lnTo>
                <a:pt x="512553" y="113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843609" y="938544"/>
        <a:ext cx="25627" cy="25627"/>
      </dsp:txXfrm>
    </dsp:sp>
    <dsp:sp modelId="{C28492E8-A402-4D01-B630-BB1C16FB264E}">
      <dsp:nvSpPr>
        <dsp:cNvPr id="0" name=""/>
        <dsp:cNvSpPr/>
      </dsp:nvSpPr>
      <dsp:spPr>
        <a:xfrm>
          <a:off x="4070782" y="566629"/>
          <a:ext cx="977089" cy="48854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项目</a:t>
          </a:r>
          <a:endParaRPr lang="zh-CN" altLang="en-US" sz="2000" kern="1200" dirty="0">
            <a:latin typeface="微软雅黑" panose="020B0503020204020204" pitchFamily="34" charset="-122"/>
            <a:ea typeface="微软雅黑" panose="020B0503020204020204" pitchFamily="34" charset="-122"/>
          </a:endParaRPr>
        </a:p>
      </dsp:txBody>
      <dsp:txXfrm>
        <a:off x="4085091" y="580938"/>
        <a:ext cx="948471" cy="459926"/>
      </dsp:txXfrm>
    </dsp:sp>
    <dsp:sp modelId="{8C3B1CC1-135F-4513-94D5-62949E6BB507}">
      <dsp:nvSpPr>
        <dsp:cNvPr id="0" name=""/>
        <dsp:cNvSpPr/>
      </dsp:nvSpPr>
      <dsp:spPr>
        <a:xfrm rot="1994067">
          <a:off x="3600146" y="1220966"/>
          <a:ext cx="512553" cy="22609"/>
        </a:xfrm>
        <a:custGeom>
          <a:avLst/>
          <a:gdLst/>
          <a:ahLst/>
          <a:cxnLst/>
          <a:rect l="0" t="0" r="0" b="0"/>
          <a:pathLst>
            <a:path>
              <a:moveTo>
                <a:pt x="0" y="11304"/>
              </a:moveTo>
              <a:lnTo>
                <a:pt x="512553" y="113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843609" y="1219457"/>
        <a:ext cx="25627" cy="25627"/>
      </dsp:txXfrm>
    </dsp:sp>
    <dsp:sp modelId="{78A6057D-D666-470F-AFD8-FF20967BAC1F}">
      <dsp:nvSpPr>
        <dsp:cNvPr id="0" name=""/>
        <dsp:cNvSpPr/>
      </dsp:nvSpPr>
      <dsp:spPr>
        <a:xfrm>
          <a:off x="4070782" y="1128455"/>
          <a:ext cx="977089" cy="48854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标段</a:t>
          </a:r>
          <a:endParaRPr lang="zh-CN" altLang="en-US" sz="2000" kern="1200" dirty="0">
            <a:latin typeface="微软雅黑" panose="020B0503020204020204" pitchFamily="34" charset="-122"/>
            <a:ea typeface="微软雅黑" panose="020B0503020204020204" pitchFamily="34" charset="-122"/>
          </a:endParaRPr>
        </a:p>
      </dsp:txBody>
      <dsp:txXfrm>
        <a:off x="4085091" y="1142764"/>
        <a:ext cx="948471" cy="459926"/>
      </dsp:txXfrm>
    </dsp:sp>
    <dsp:sp modelId="{401933CA-0929-404D-8B9F-70E4A4EE04EA}">
      <dsp:nvSpPr>
        <dsp:cNvPr id="0" name=""/>
        <dsp:cNvSpPr/>
      </dsp:nvSpPr>
      <dsp:spPr>
        <a:xfrm rot="3782202">
          <a:off x="3383663" y="1501879"/>
          <a:ext cx="945520" cy="22609"/>
        </a:xfrm>
        <a:custGeom>
          <a:avLst/>
          <a:gdLst/>
          <a:ahLst/>
          <a:cxnLst/>
          <a:rect l="0" t="0" r="0" b="0"/>
          <a:pathLst>
            <a:path>
              <a:moveTo>
                <a:pt x="0" y="11304"/>
              </a:moveTo>
              <a:lnTo>
                <a:pt x="945520" y="113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3832785" y="1489546"/>
        <a:ext cx="47276" cy="47276"/>
      </dsp:txXfrm>
    </dsp:sp>
    <dsp:sp modelId="{77751956-C09B-474E-9CDB-241983A2A8CB}">
      <dsp:nvSpPr>
        <dsp:cNvPr id="0" name=""/>
        <dsp:cNvSpPr/>
      </dsp:nvSpPr>
      <dsp:spPr>
        <a:xfrm>
          <a:off x="4070782" y="1690281"/>
          <a:ext cx="977089" cy="48854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班组</a:t>
          </a:r>
          <a:endParaRPr lang="zh-CN" altLang="en-US" sz="2000" kern="1200" dirty="0">
            <a:latin typeface="微软雅黑" panose="020B0503020204020204" pitchFamily="34" charset="-122"/>
            <a:ea typeface="微软雅黑" panose="020B0503020204020204" pitchFamily="34" charset="-122"/>
          </a:endParaRPr>
        </a:p>
      </dsp:txBody>
      <dsp:txXfrm>
        <a:off x="4085091" y="1704590"/>
        <a:ext cx="948471" cy="459926"/>
      </dsp:txXfrm>
    </dsp:sp>
    <dsp:sp modelId="{C7EC0BBE-27E8-460B-BA31-2CC8A2C8A0B9}">
      <dsp:nvSpPr>
        <dsp:cNvPr id="0" name=""/>
        <dsp:cNvSpPr/>
      </dsp:nvSpPr>
      <dsp:spPr>
        <a:xfrm rot="4105343">
          <a:off x="1249485" y="2562908"/>
          <a:ext cx="1062742" cy="22609"/>
        </a:xfrm>
        <a:custGeom>
          <a:avLst/>
          <a:gdLst/>
          <a:ahLst/>
          <a:cxnLst/>
          <a:rect l="0" t="0" r="0" b="0"/>
          <a:pathLst>
            <a:path>
              <a:moveTo>
                <a:pt x="0" y="11304"/>
              </a:moveTo>
              <a:lnTo>
                <a:pt x="1062742" y="11304"/>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1754287" y="2547645"/>
        <a:ext cx="53137" cy="53137"/>
      </dsp:txXfrm>
    </dsp:sp>
    <dsp:sp modelId="{C568AF28-C3D3-4861-8A48-B8F427BDB277}">
      <dsp:nvSpPr>
        <dsp:cNvPr id="0" name=""/>
        <dsp:cNvSpPr/>
      </dsp:nvSpPr>
      <dsp:spPr>
        <a:xfrm>
          <a:off x="1976274" y="2824074"/>
          <a:ext cx="1699822" cy="48854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一岗双责</a:t>
          </a:r>
          <a:endParaRPr lang="zh-CN" altLang="en-US" sz="2000" kern="1200" dirty="0">
            <a:latin typeface="微软雅黑" panose="020B0503020204020204" pitchFamily="34" charset="-122"/>
            <a:ea typeface="微软雅黑" panose="020B0503020204020204" pitchFamily="34" charset="-122"/>
          </a:endParaRPr>
        </a:p>
      </dsp:txBody>
      <dsp:txXfrm>
        <a:off x="1990583" y="2838383"/>
        <a:ext cx="1671204" cy="459926"/>
      </dsp:txXfrm>
    </dsp:sp>
    <dsp:sp modelId="{B00B83EB-3F6A-4418-8B72-F5C3B68C705C}">
      <dsp:nvSpPr>
        <dsp:cNvPr id="0" name=""/>
        <dsp:cNvSpPr/>
      </dsp:nvSpPr>
      <dsp:spPr>
        <a:xfrm rot="18260734">
          <a:off x="3525141" y="2771058"/>
          <a:ext cx="692746" cy="22609"/>
        </a:xfrm>
        <a:custGeom>
          <a:avLst/>
          <a:gdLst/>
          <a:ahLst/>
          <a:cxnLst/>
          <a:rect l="0" t="0" r="0" b="0"/>
          <a:pathLst>
            <a:path>
              <a:moveTo>
                <a:pt x="0" y="11304"/>
              </a:moveTo>
              <a:lnTo>
                <a:pt x="692746" y="113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854195" y="2765044"/>
        <a:ext cx="34637" cy="34637"/>
      </dsp:txXfrm>
    </dsp:sp>
    <dsp:sp modelId="{BE17BE4C-7F0A-43F7-9EBC-9D603400315C}">
      <dsp:nvSpPr>
        <dsp:cNvPr id="0" name=""/>
        <dsp:cNvSpPr/>
      </dsp:nvSpPr>
      <dsp:spPr>
        <a:xfrm>
          <a:off x="4066932" y="2252108"/>
          <a:ext cx="2468518" cy="48854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管生产必须管安全</a:t>
          </a:r>
          <a:endParaRPr lang="zh-CN" altLang="en-US" sz="2000" kern="1200" dirty="0">
            <a:latin typeface="微软雅黑" panose="020B0503020204020204" pitchFamily="34" charset="-122"/>
            <a:ea typeface="微软雅黑" panose="020B0503020204020204" pitchFamily="34" charset="-122"/>
          </a:endParaRPr>
        </a:p>
      </dsp:txBody>
      <dsp:txXfrm>
        <a:off x="4081241" y="2266417"/>
        <a:ext cx="2439900" cy="459926"/>
      </dsp:txXfrm>
    </dsp:sp>
    <dsp:sp modelId="{A7589470-2A4C-4E5D-93BE-42A25EDAC866}">
      <dsp:nvSpPr>
        <dsp:cNvPr id="0" name=""/>
        <dsp:cNvSpPr/>
      </dsp:nvSpPr>
      <dsp:spPr>
        <a:xfrm>
          <a:off x="3676096" y="3057041"/>
          <a:ext cx="390835" cy="22609"/>
        </a:xfrm>
        <a:custGeom>
          <a:avLst/>
          <a:gdLst/>
          <a:ahLst/>
          <a:cxnLst/>
          <a:rect l="0" t="0" r="0" b="0"/>
          <a:pathLst>
            <a:path>
              <a:moveTo>
                <a:pt x="0" y="11304"/>
              </a:moveTo>
              <a:lnTo>
                <a:pt x="390835" y="113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861743" y="3058575"/>
        <a:ext cx="19541" cy="19541"/>
      </dsp:txXfrm>
    </dsp:sp>
    <dsp:sp modelId="{CE3130C7-CFCA-4180-898F-6FA101C110E3}">
      <dsp:nvSpPr>
        <dsp:cNvPr id="0" name=""/>
        <dsp:cNvSpPr/>
      </dsp:nvSpPr>
      <dsp:spPr>
        <a:xfrm>
          <a:off x="4066932" y="2813934"/>
          <a:ext cx="2441101" cy="50882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管设备必须管安全</a:t>
          </a:r>
          <a:endParaRPr lang="zh-CN" altLang="en-US" sz="2000" kern="1200" dirty="0">
            <a:latin typeface="微软雅黑" panose="020B0503020204020204" pitchFamily="34" charset="-122"/>
            <a:ea typeface="微软雅黑" panose="020B0503020204020204" pitchFamily="34" charset="-122"/>
          </a:endParaRPr>
        </a:p>
      </dsp:txBody>
      <dsp:txXfrm>
        <a:off x="4081835" y="2828837"/>
        <a:ext cx="2411295" cy="479018"/>
      </dsp:txXfrm>
    </dsp:sp>
    <dsp:sp modelId="{FC0B7B54-AE76-4D98-BDB8-5E42E2E5AD1F}">
      <dsp:nvSpPr>
        <dsp:cNvPr id="0" name=""/>
        <dsp:cNvSpPr/>
      </dsp:nvSpPr>
      <dsp:spPr>
        <a:xfrm rot="3199413">
          <a:off x="3536448" y="3335164"/>
          <a:ext cx="693553" cy="22609"/>
        </a:xfrm>
        <a:custGeom>
          <a:avLst/>
          <a:gdLst/>
          <a:ahLst/>
          <a:cxnLst/>
          <a:rect l="0" t="0" r="0" b="0"/>
          <a:pathLst>
            <a:path>
              <a:moveTo>
                <a:pt x="0" y="11304"/>
              </a:moveTo>
              <a:lnTo>
                <a:pt x="693553" y="11304"/>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zh-CN" altLang="en-US" sz="2000" kern="1200">
            <a:latin typeface="微软雅黑" panose="020B0503020204020204" pitchFamily="34" charset="-122"/>
            <a:ea typeface="微软雅黑" panose="020B0503020204020204" pitchFamily="34" charset="-122"/>
          </a:endParaRPr>
        </a:p>
      </dsp:txBody>
      <dsp:txXfrm>
        <a:off x="3865886" y="3329130"/>
        <a:ext cx="34677" cy="34677"/>
      </dsp:txXfrm>
    </dsp:sp>
    <dsp:sp modelId="{D653877A-EAA6-4524-A3A3-65D86F8EBE1F}">
      <dsp:nvSpPr>
        <dsp:cNvPr id="0" name=""/>
        <dsp:cNvSpPr/>
      </dsp:nvSpPr>
      <dsp:spPr>
        <a:xfrm>
          <a:off x="4090353" y="3380318"/>
          <a:ext cx="2462186" cy="48854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管财务必须管安全</a:t>
          </a:r>
          <a:endParaRPr lang="zh-CN" altLang="en-US" sz="2000" kern="1200" dirty="0">
            <a:latin typeface="微软雅黑" panose="020B0503020204020204" pitchFamily="34" charset="-122"/>
            <a:ea typeface="微软雅黑" panose="020B0503020204020204" pitchFamily="34" charset="-122"/>
          </a:endParaRPr>
        </a:p>
      </dsp:txBody>
      <dsp:txXfrm>
        <a:off x="4104662" y="3394627"/>
        <a:ext cx="2433568" cy="459926"/>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8#1">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5DECD34D-FD1C-4698-97D7-B2CF63A6AF8F}" type="datetimeFigureOut">
              <a:rPr lang="zh-CN" altLang="en-US" smtClean="0"/>
              <a:t>2018/12/8</a:t>
            </a:fld>
            <a:endParaRPr lang="zh-CN" altLang="en-US"/>
          </a:p>
        </p:txBody>
      </p:sp>
      <p:sp>
        <p:nvSpPr>
          <p:cNvPr id="4" name="页脚占位符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428A9417-AEC1-47EB-876D-4FE3BA173BE9}" type="slidenum">
              <a:rPr lang="zh-CN" altLang="en-US" smtClean="0"/>
              <a:t>‹#›</a:t>
            </a:fld>
            <a:endParaRPr lang="zh-CN" altLang="en-US"/>
          </a:p>
        </p:txBody>
      </p:sp>
    </p:spTree>
    <p:extLst>
      <p:ext uri="{BB962C8B-B14F-4D97-AF65-F5344CB8AC3E}">
        <p14:creationId xmlns:p14="http://schemas.microsoft.com/office/powerpoint/2010/main" val="2806047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25A9AFDB-1B59-4F1F-9F0F-56A70BDEA0EB}" type="datetimeFigureOut">
              <a:rPr lang="zh-CN" altLang="en-US" smtClean="0"/>
              <a:t>2018/12/8</a:t>
            </a:fld>
            <a:endParaRPr lang="zh-CN" altLang="en-US"/>
          </a:p>
        </p:txBody>
      </p:sp>
      <p:sp>
        <p:nvSpPr>
          <p:cNvPr id="4" name="幻灯片图像占位符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DD563274-46CB-4DAE-BC61-47167E44B67F}" type="slidenum">
              <a:rPr lang="zh-CN" altLang="en-US" smtClean="0"/>
              <a:t>‹#›</a:t>
            </a:fld>
            <a:endParaRPr lang="zh-CN" altLang="en-US"/>
          </a:p>
        </p:txBody>
      </p:sp>
    </p:spTree>
    <p:extLst>
      <p:ext uri="{BB962C8B-B14F-4D97-AF65-F5344CB8AC3E}">
        <p14:creationId xmlns:p14="http://schemas.microsoft.com/office/powerpoint/2010/main" val="381726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571519" y="857232"/>
            <a:ext cx="6715125" cy="71438"/>
          </a:xfrm>
          <a:prstGeom prst="rect">
            <a:avLst/>
          </a:prstGeom>
          <a:solidFill>
            <a:srgbClr val="C00000"/>
          </a:solidFill>
          <a:ln w="9525">
            <a:solidFill>
              <a:srgbClr val="C00000"/>
            </a:solidFill>
            <a:miter lim="800000"/>
          </a:ln>
          <a:effectLst/>
        </p:spPr>
        <p:txBody>
          <a:bodyPr wrap="none" anchor="ctr"/>
          <a:lstStyle/>
          <a:p>
            <a:pPr fontAlgn="auto">
              <a:spcBef>
                <a:spcPts val="0"/>
              </a:spcBef>
              <a:spcAft>
                <a:spcPts val="0"/>
              </a:spcAft>
              <a:defRPr/>
            </a:pPr>
            <a:endParaRPr lang="zh-CN" altLang="en-US" sz="100">
              <a:latin typeface="+mn-lt"/>
              <a:ea typeface="+mn-ea"/>
            </a:endParaRP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57158" y="44624"/>
            <a:ext cx="6615130" cy="1071562"/>
          </a:xfrm>
        </p:spPr>
        <p:txBody>
          <a:bodyPr>
            <a:normAutofit/>
          </a:bodyPr>
          <a:lstStyle>
            <a:lvl1pPr algn="ctr">
              <a:defRPr sz="2400" b="0">
                <a:solidFill>
                  <a:srgbClr val="C00000"/>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158" y="1546243"/>
            <a:ext cx="8358246" cy="4525963"/>
          </a:xfrm>
        </p:spPr>
        <p:txBody>
          <a:bodyPr/>
          <a:lstStyle>
            <a:lvl1pPr marL="268605" indent="-268605">
              <a:lnSpc>
                <a:spcPct val="150000"/>
              </a:lnSpc>
              <a:buClr>
                <a:schemeClr val="tx2">
                  <a:lumMod val="60000"/>
                  <a:lumOff val="40000"/>
                </a:schemeClr>
              </a:buClr>
              <a:buSzPct val="65000"/>
              <a:buFont typeface="Wingdings" panose="05000000000000000000" pitchFamily="2" charset="2"/>
              <a:buChar char="n"/>
              <a:defRPr sz="2000">
                <a:latin typeface="微软雅黑" panose="020B0503020204020204" pitchFamily="34" charset="-122"/>
                <a:ea typeface="微软雅黑" panose="020B0503020204020204" pitchFamily="34" charset="-122"/>
              </a:defRPr>
            </a:lvl1pPr>
            <a:lvl2pPr marL="443230" indent="-266700">
              <a:lnSpc>
                <a:spcPct val="150000"/>
              </a:lnSpc>
              <a:buClr>
                <a:schemeClr val="tx2">
                  <a:lumMod val="60000"/>
                  <a:lumOff val="40000"/>
                </a:schemeClr>
              </a:buClr>
              <a:buSzPct val="65000"/>
              <a:buFont typeface="Wingdings" panose="05000000000000000000" pitchFamily="2" charset="2"/>
              <a:buChar char="p"/>
              <a:defRPr sz="1800">
                <a:latin typeface="微软雅黑" panose="020B0503020204020204" pitchFamily="34" charset="-122"/>
                <a:ea typeface="微软雅黑" panose="020B0503020204020204" pitchFamily="34" charset="-122"/>
              </a:defRPr>
            </a:lvl2pPr>
            <a:lvl3pPr marL="628650" indent="-268605">
              <a:lnSpc>
                <a:spcPct val="150000"/>
              </a:lnSpc>
              <a:buClr>
                <a:schemeClr val="tx2">
                  <a:lumMod val="60000"/>
                  <a:lumOff val="40000"/>
                </a:schemeClr>
              </a:buClr>
              <a:buSzPct val="65000"/>
              <a:buFont typeface="华文细黑" pitchFamily="2" charset="-122"/>
              <a:buChar char="–"/>
              <a:defRPr sz="1600">
                <a:latin typeface="微软雅黑" panose="020B0503020204020204" pitchFamily="34" charset="-122"/>
                <a:ea typeface="微软雅黑" panose="020B0503020204020204" pitchFamily="34" charset="-122"/>
              </a:defRPr>
            </a:lvl3pPr>
            <a:lvl4pPr marL="720725" indent="-186055">
              <a:lnSpc>
                <a:spcPct val="150000"/>
              </a:lnSpc>
              <a:buClr>
                <a:schemeClr val="tx2">
                  <a:lumMod val="60000"/>
                  <a:lumOff val="40000"/>
                </a:schemeClr>
              </a:buClr>
              <a:buSzPct val="50000"/>
              <a:buFont typeface="Wingdings" panose="05000000000000000000" pitchFamily="2" charset="2"/>
              <a:buChar char="l"/>
              <a:defRPr sz="1400">
                <a:latin typeface="微软雅黑" panose="020B0503020204020204" pitchFamily="34" charset="-122"/>
                <a:ea typeface="微软雅黑" panose="020B0503020204020204" pitchFamily="34" charset="-122"/>
              </a:defRPr>
            </a:lvl4pPr>
            <a:lvl5pPr marL="895350" indent="-174625">
              <a:lnSpc>
                <a:spcPct val="150000"/>
              </a:lnSpc>
              <a:defRPr sz="1200">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4"/>
          <p:cNvSpPr>
            <a:spLocks noGrp="1"/>
          </p:cNvSpPr>
          <p:nvPr>
            <p:ph type="ftr" sz="quarter" idx="10"/>
          </p:nvPr>
        </p:nvSpPr>
        <p:spPr>
          <a:xfrm>
            <a:off x="357188" y="6357938"/>
            <a:ext cx="2895600" cy="365125"/>
          </a:xfrm>
        </p:spPr>
        <p:txBody>
          <a:bodyPr/>
          <a:lstStyle>
            <a:lvl1pPr algn="l">
              <a:defRPr sz="1100">
                <a:solidFill>
                  <a:srgbClr val="FF0000"/>
                </a:solidFill>
                <a:latin typeface="华文细黑" pitchFamily="2" charset="-122"/>
                <a:ea typeface="华文细黑" pitchFamily="2" charset="-122"/>
              </a:defRPr>
            </a:lvl1pPr>
          </a:lstStyle>
          <a:p>
            <a:pPr>
              <a:defRPr/>
            </a:pPr>
            <a:endParaRPr lang="zh-CN" altLang="en-US"/>
          </a:p>
        </p:txBody>
      </p:sp>
      <p:sp>
        <p:nvSpPr>
          <p:cNvPr id="5" name="TextBox 4"/>
          <p:cNvSpPr txBox="1"/>
          <p:nvPr userDrawn="1"/>
        </p:nvSpPr>
        <p:spPr>
          <a:xfrm>
            <a:off x="8532440" y="6309320"/>
            <a:ext cx="576064" cy="369332"/>
          </a:xfrm>
          <a:prstGeom prst="rect">
            <a:avLst/>
          </a:prstGeom>
          <a:noFill/>
        </p:spPr>
        <p:txBody>
          <a:bodyPr wrap="square" rtlCol="0">
            <a:spAutoFit/>
          </a:bodyPr>
          <a:lstStyle/>
          <a:p>
            <a:fld id="{1692F042-1198-4C49-9A7A-F7B69AB597D5}" type="slidenum">
              <a:rPr lang="zh-CN" altLang="en-US" smtClean="0"/>
              <a:t>‹#›</a:t>
            </a:fld>
            <a:endParaRPr lang="zh-CN" altLang="en-US" dirty="0"/>
          </a:p>
        </p:txBody>
      </p:sp>
      <p:sp>
        <p:nvSpPr>
          <p:cNvPr id="7" name="Rectangle 4"/>
          <p:cNvSpPr>
            <a:spLocks noChangeArrowheads="1"/>
          </p:cNvSpPr>
          <p:nvPr userDrawn="1"/>
        </p:nvSpPr>
        <p:spPr bwMode="auto">
          <a:xfrm>
            <a:off x="571519" y="857232"/>
            <a:ext cx="6715125" cy="71438"/>
          </a:xfrm>
          <a:prstGeom prst="rect">
            <a:avLst/>
          </a:prstGeom>
          <a:solidFill>
            <a:srgbClr val="C00000"/>
          </a:solidFill>
          <a:ln w="9525">
            <a:solidFill>
              <a:srgbClr val="C00000"/>
            </a:solidFill>
            <a:miter lim="800000"/>
          </a:ln>
          <a:effectLst/>
        </p:spPr>
        <p:txBody>
          <a:bodyPr wrap="none" anchor="ctr"/>
          <a:lstStyle/>
          <a:p>
            <a:pPr fontAlgn="auto">
              <a:spcBef>
                <a:spcPts val="0"/>
              </a:spcBef>
              <a:spcAft>
                <a:spcPts val="0"/>
              </a:spcAft>
              <a:defRPr/>
            </a:pPr>
            <a:endParaRPr lang="zh-CN" altLang="en-US" sz="100">
              <a:latin typeface="+mn-lt"/>
              <a:ea typeface="+mn-ea"/>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571519" y="857232"/>
            <a:ext cx="6715125" cy="71438"/>
          </a:xfrm>
          <a:prstGeom prst="rect">
            <a:avLst/>
          </a:prstGeom>
          <a:solidFill>
            <a:srgbClr val="C00000"/>
          </a:solidFill>
          <a:ln w="9525">
            <a:solidFill>
              <a:srgbClr val="C00000"/>
            </a:solidFill>
            <a:miter lim="800000"/>
          </a:ln>
          <a:effectLst/>
        </p:spPr>
        <p:txBody>
          <a:bodyPr wrap="none" anchor="ctr"/>
          <a:lstStyle/>
          <a:p>
            <a:pPr fontAlgn="auto">
              <a:spcBef>
                <a:spcPts val="0"/>
              </a:spcBef>
              <a:spcAft>
                <a:spcPts val="0"/>
              </a:spcAft>
              <a:defRPr/>
            </a:pPr>
            <a:endParaRPr lang="zh-CN" altLang="en-US" sz="100">
              <a:latin typeface="+mn-lt"/>
              <a:ea typeface="+mn-ea"/>
            </a:endParaRPr>
          </a:p>
        </p:txBody>
      </p:sp>
      <p:sp>
        <p:nvSpPr>
          <p:cNvPr id="4" name="TextBox 3"/>
          <p:cNvSpPr txBox="1"/>
          <p:nvPr userDrawn="1"/>
        </p:nvSpPr>
        <p:spPr>
          <a:xfrm>
            <a:off x="8532440" y="6309320"/>
            <a:ext cx="576064" cy="369332"/>
          </a:xfrm>
          <a:prstGeom prst="rect">
            <a:avLst/>
          </a:prstGeom>
          <a:noFill/>
        </p:spPr>
        <p:txBody>
          <a:bodyPr wrap="square" rtlCol="0">
            <a:spAutoFit/>
          </a:bodyPr>
          <a:lstStyle/>
          <a:p>
            <a:fld id="{1692F042-1198-4C49-9A7A-F7B69AB597D5}" type="slidenum">
              <a:rPr lang="zh-CN" altLang="en-US" smtClean="0"/>
              <a:t>‹#›</a:t>
            </a:fld>
            <a:endParaRPr lang="zh-CN" alt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图表">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571519" y="857232"/>
            <a:ext cx="6715125" cy="71438"/>
          </a:xfrm>
          <a:prstGeom prst="rect">
            <a:avLst/>
          </a:prstGeom>
          <a:solidFill>
            <a:srgbClr val="C00000"/>
          </a:solidFill>
          <a:ln w="9525">
            <a:solidFill>
              <a:srgbClr val="C00000"/>
            </a:solidFill>
            <a:miter lim="800000"/>
          </a:ln>
          <a:effectLst/>
        </p:spPr>
        <p:txBody>
          <a:bodyPr wrap="none" anchor="ctr"/>
          <a:lstStyle/>
          <a:p>
            <a:pPr fontAlgn="auto">
              <a:spcBef>
                <a:spcPts val="0"/>
              </a:spcBef>
              <a:spcAft>
                <a:spcPts val="0"/>
              </a:spcAft>
              <a:defRPr/>
            </a:pPr>
            <a:endParaRPr lang="zh-CN" altLang="en-US" sz="100">
              <a:latin typeface="+mn-lt"/>
              <a:ea typeface="+mn-ea"/>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defTabSz="685800" fontAlgn="base">
              <a:spcBef>
                <a:spcPct val="0"/>
              </a:spcBef>
              <a:spcAft>
                <a:spcPct val="0"/>
              </a:spcAft>
              <a:defRPr/>
            </a:pPr>
            <a:endParaRPr lang="en-US" altLang="zh-CN" sz="1050">
              <a:solidFill>
                <a:schemeClr val="tx1"/>
              </a:solidFill>
              <a:latin typeface="Arial" panose="020B0604020202020204" pitchFamily="34" charset="0"/>
            </a:endParaRPr>
          </a:p>
        </p:txBody>
      </p:sp>
      <p:sp>
        <p:nvSpPr>
          <p:cNvPr id="5" name="页脚占位符 4"/>
          <p:cNvSpPr>
            <a:spLocks noGrp="1"/>
          </p:cNvSpPr>
          <p:nvPr>
            <p:ph type="ftr" sz="quarter" idx="11"/>
          </p:nvPr>
        </p:nvSpPr>
        <p:spPr/>
        <p:txBody>
          <a:bodyPr/>
          <a:lstStyle/>
          <a:p>
            <a:pPr defTabSz="685800" fontAlgn="base">
              <a:spcBef>
                <a:spcPct val="0"/>
              </a:spcBef>
              <a:spcAft>
                <a:spcPct val="0"/>
              </a:spcAft>
              <a:defRPr/>
            </a:pPr>
            <a:endParaRPr lang="en-US" altLang="zh-CN" sz="1050">
              <a:solidFill>
                <a:schemeClr val="tx1"/>
              </a:solidFill>
              <a:latin typeface="Arial" panose="020B0604020202020204" pitchFamily="34" charset="0"/>
            </a:endParaRPr>
          </a:p>
        </p:txBody>
      </p:sp>
      <p:sp>
        <p:nvSpPr>
          <p:cNvPr id="6" name="灯片编号占位符 5"/>
          <p:cNvSpPr>
            <a:spLocks noGrp="1"/>
          </p:cNvSpPr>
          <p:nvPr>
            <p:ph type="sldNum" sz="quarter" idx="12"/>
          </p:nvPr>
        </p:nvSpPr>
        <p:spPr>
          <a:xfrm>
            <a:off x="6399610" y="5934075"/>
            <a:ext cx="2083594" cy="452438"/>
          </a:xfrm>
          <a:prstGeom prst="rect">
            <a:avLst/>
          </a:prstGeom>
        </p:spPr>
        <p:txBody>
          <a:bodyPr/>
          <a:lstStyle/>
          <a:p>
            <a:pPr algn="r" defTabSz="685800" fontAlgn="base">
              <a:spcBef>
                <a:spcPct val="0"/>
              </a:spcBef>
              <a:spcAft>
                <a:spcPct val="0"/>
              </a:spcAft>
              <a:defRPr/>
            </a:pPr>
            <a:r>
              <a:rPr lang="zh-CN" altLang="en-US" sz="1050" b="1" smtClean="0">
                <a:latin typeface="Arial" panose="020B0604020202020204" pitchFamily="34" charset="0"/>
              </a:rPr>
              <a:t>第 </a:t>
            </a:r>
            <a:fld id="{B5B61B0C-E7D0-41FC-B687-5C719627EE72}" type="slidenum">
              <a:rPr lang="zh-CN" altLang="en-US" sz="1050" b="1" smtClean="0">
                <a:solidFill>
                  <a:srgbClr val="FF0000"/>
                </a:solidFill>
                <a:latin typeface="Arial" panose="020B0604020202020204" pitchFamily="34" charset="0"/>
              </a:rPr>
              <a:t>‹#›</a:t>
            </a:fld>
            <a:r>
              <a:rPr lang="en-US" altLang="zh-CN" sz="1050" b="1" smtClean="0">
                <a:solidFill>
                  <a:srgbClr val="50B72B"/>
                </a:solidFill>
                <a:latin typeface="Arial" panose="020B0604020202020204" pitchFamily="34" charset="0"/>
              </a:rPr>
              <a:t> </a:t>
            </a:r>
            <a:r>
              <a:rPr lang="zh-CN" altLang="en-US" sz="1050" b="1" smtClean="0">
                <a:latin typeface="Arial" panose="020B0604020202020204" pitchFamily="34" charset="0"/>
              </a:rPr>
              <a:t>页</a:t>
            </a:r>
            <a:endParaRPr lang="zh-CN" altLang="en-US" sz="1050" b="1">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251520" y="3140968"/>
            <a:ext cx="8286808" cy="848706"/>
          </a:xfrm>
        </p:spPr>
        <p:txBody>
          <a:bodyPr>
            <a:noAutofit/>
          </a:bodyPr>
          <a:lstStyle/>
          <a:p>
            <a:pPr lvl="0" eaLnBrk="1" hangingPunct="1">
              <a:lnSpc>
                <a:spcPct val="150000"/>
              </a:lnSpc>
              <a:spcBef>
                <a:spcPct val="50000"/>
              </a:spcBef>
              <a:defRPr/>
            </a:pPr>
            <a:r>
              <a:rPr lang="zh-CN" altLang="en-US" sz="4000" b="1" dirty="0" smtClean="0">
                <a:solidFill>
                  <a:srgbClr val="C00000"/>
                </a:solidFill>
              </a:rPr>
              <a:t>如何做一名</a:t>
            </a:r>
            <a:r>
              <a:rPr lang="en-US" altLang="zh-CN" sz="4800" b="1" dirty="0" smtClean="0">
                <a:solidFill>
                  <a:srgbClr val="C00000"/>
                </a:solidFill>
              </a:rPr>
              <a:t/>
            </a:r>
            <a:br>
              <a:rPr lang="en-US" altLang="zh-CN" sz="4800" b="1" dirty="0" smtClean="0">
                <a:solidFill>
                  <a:srgbClr val="C00000"/>
                </a:solidFill>
              </a:rPr>
            </a:br>
            <a:r>
              <a:rPr lang="zh-CN" altLang="en-US" sz="6000" b="1" dirty="0" smtClean="0">
                <a:solidFill>
                  <a:srgbClr val="C00000"/>
                </a:solidFill>
              </a:rPr>
              <a:t>合格的安全管理人员</a:t>
            </a:r>
            <a:endParaRPr lang="zh-CN" altLang="en-US" sz="6000" b="1" dirty="0">
              <a:solidFill>
                <a:srgbClr val="C000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28596" y="1546235"/>
            <a:ext cx="8358246" cy="4311657"/>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敬业负责的精神</a:t>
            </a:r>
          </a:p>
          <a:p>
            <a:pPr eaLnBrk="1" hangingPunct="1">
              <a:buSzPct val="100000"/>
              <a:buFont typeface="Wingdings" panose="05000000000000000000" pitchFamily="2" charset="2"/>
              <a:buChar char="Ø"/>
              <a:defRPr/>
            </a:pPr>
            <a:r>
              <a:rPr lang="zh-CN" altLang="en-US" sz="1800" dirty="0" smtClean="0">
                <a:solidFill>
                  <a:srgbClr val="7030A0"/>
                </a:solidFill>
              </a:rPr>
              <a:t>高尔基有句名言“工作快乐，人生便是天堂，工作痛苦，人生便是地狱”。</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zh-CN" altLang="en-US" sz="1800" dirty="0" smtClean="0">
                <a:solidFill>
                  <a:srgbClr val="7030A0"/>
                </a:solidFill>
              </a:rPr>
              <a:t>作为一个安全员首先应热爱安全工作，只有热爱这份工作才会体会到安全管理工作的意义重大，责任重大，才会体会到自己工作价值，才能全身心地投入安全工作中去。</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zh-CN" altLang="en-US" sz="1800" dirty="0" smtClean="0">
                <a:solidFill>
                  <a:srgbClr val="7030A0"/>
                </a:solidFill>
              </a:rPr>
              <a:t>安全员应树立全心全意为员工安全服务的思想，对自己的工作负责，对他人的安全负责，以保护他人安全为工作目标，树立“我是职工安全的保护神”的思想，积极、主动、自觉地实现自己的保护作用</a:t>
            </a:r>
            <a:r>
              <a:rPr lang="en-US" altLang="zh-CN" sz="1800" dirty="0" smtClean="0">
                <a:solidFill>
                  <a:srgbClr val="7030A0"/>
                </a:solidFill>
              </a:rPr>
              <a:t>;</a:t>
            </a:r>
            <a:r>
              <a:rPr lang="zh-CN" altLang="en-US" sz="1800" dirty="0" smtClean="0">
                <a:solidFill>
                  <a:srgbClr val="7030A0"/>
                </a:solidFill>
              </a:rPr>
              <a:t>哪怕是自己受委曲，也不能放弃自己对职工的保护责任。</a:t>
            </a:r>
          </a:p>
        </p:txBody>
      </p:sp>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2"/>
          <a:stretch>
            <a:fillRect/>
          </a:stretch>
        </p:blipFill>
        <p:spPr>
          <a:xfrm>
            <a:off x="1619672" y="1412776"/>
            <a:ext cx="4880595" cy="456256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403648" y="1844824"/>
            <a:ext cx="6436690" cy="3535402"/>
            <a:chOff x="1848" y="1885"/>
            <a:chExt cx="10137" cy="5568"/>
          </a:xfrm>
        </p:grpSpPr>
        <p:pic>
          <p:nvPicPr>
            <p:cNvPr id="6" name="Picture 2"/>
            <p:cNvPicPr>
              <a:picLocks noChangeAspect="1"/>
            </p:cNvPicPr>
            <p:nvPr/>
          </p:nvPicPr>
          <p:blipFill>
            <a:blip r:embed="rId2"/>
            <a:stretch>
              <a:fillRect/>
            </a:stretch>
          </p:blipFill>
          <p:spPr>
            <a:xfrm>
              <a:off x="7968" y="1885"/>
              <a:ext cx="4017" cy="5568"/>
            </a:xfrm>
            <a:prstGeom prst="rect">
              <a:avLst/>
            </a:prstGeom>
            <a:noFill/>
            <a:ln w="9525">
              <a:noFill/>
            </a:ln>
          </p:spPr>
        </p:pic>
        <p:sp>
          <p:nvSpPr>
            <p:cNvPr id="7" name="文本框 6"/>
            <p:cNvSpPr txBox="1"/>
            <p:nvPr/>
          </p:nvSpPr>
          <p:spPr>
            <a:xfrm>
              <a:off x="1848" y="1998"/>
              <a:ext cx="5896" cy="3054"/>
            </a:xfrm>
            <a:prstGeom prst="rect">
              <a:avLst/>
            </a:prstGeom>
            <a:noFill/>
          </p:spPr>
          <p:txBody>
            <a:bodyPr wrap="square" rtlCol="0" anchor="t">
              <a:spAutoFit/>
            </a:bodyPr>
            <a:lstStyle/>
            <a:p>
              <a:pPr algn="just" fontAlgn="auto">
                <a:lnSpc>
                  <a:spcPct val="200000"/>
                </a:lnSpc>
              </a:pPr>
              <a:r>
                <a:rPr lang="zh-CN" alt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安全</a:t>
              </a:r>
              <a:r>
                <a:rPr lang="zh-CN" altLang="en-US"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管理人</a:t>
              </a:r>
              <a:r>
                <a:rPr lang="zh-CN" alt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员要敢于坚持原则，只有在原则问题上不让步，才是一名称职</a:t>
              </a:r>
              <a:r>
                <a:rPr lang="zh-CN" altLang="zh-CN" sz="2000" spc="100" dirty="0" smtClean="0">
                  <a:solidFill>
                    <a:srgbClr val="7030A0"/>
                  </a:solidFill>
                  <a:uFillTx/>
                  <a:latin typeface="微软雅黑" panose="020B0503020204020204" pitchFamily="34" charset="-122"/>
                  <a:ea typeface="微软雅黑" panose="020B0503020204020204" pitchFamily="34" charset="-122"/>
                  <a:sym typeface="方正小标宋简体" pitchFamily="2" charset="-122"/>
                </a:rPr>
                <a:t>的</a:t>
              </a:r>
              <a:r>
                <a:rPr lang="zh-CN" altLang="en-US" sz="2000" spc="100" dirty="0" smtClean="0">
                  <a:solidFill>
                    <a:srgbClr val="7030A0"/>
                  </a:solidFill>
                  <a:latin typeface="微软雅黑" panose="020B0503020204020204" pitchFamily="34" charset="-122"/>
                  <a:ea typeface="微软雅黑" panose="020B0503020204020204" pitchFamily="34" charset="-122"/>
                  <a:sym typeface="方正小标宋简体" pitchFamily="2" charset="-122"/>
                </a:rPr>
                <a:t>安全管理</a:t>
              </a:r>
              <a:r>
                <a:rPr lang="zh-CN" altLang="zh-CN" sz="2000" spc="100" dirty="0" smtClean="0">
                  <a:solidFill>
                    <a:srgbClr val="7030A0"/>
                  </a:solidFill>
                  <a:uFillTx/>
                  <a:latin typeface="微软雅黑" panose="020B0503020204020204" pitchFamily="34" charset="-122"/>
                  <a:ea typeface="微软雅黑" panose="020B0503020204020204" pitchFamily="34" charset="-122"/>
                  <a:sym typeface="方正小标宋简体" pitchFamily="2" charset="-122"/>
                </a:rPr>
                <a:t>人员</a:t>
              </a:r>
              <a:r>
                <a:rPr lang="zh-CN" alt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a:t>
              </a: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个心</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1043608" y="1916832"/>
            <a:ext cx="7200265" cy="3538220"/>
            <a:chOff x="542" y="1682"/>
            <a:chExt cx="11339" cy="5572"/>
          </a:xfrm>
        </p:grpSpPr>
        <p:sp>
          <p:nvSpPr>
            <p:cNvPr id="9" name="文本框 8"/>
            <p:cNvSpPr txBox="1"/>
            <p:nvPr/>
          </p:nvSpPr>
          <p:spPr>
            <a:xfrm>
              <a:off x="543" y="1682"/>
              <a:ext cx="2454" cy="582"/>
            </a:xfrm>
            <a:prstGeom prst="rect">
              <a:avLst/>
            </a:prstGeom>
            <a:noFill/>
          </p:spPr>
          <p:txBody>
            <a:bodyPr wrap="none" rtlCol="0" anchor="t">
              <a:spAutoFit/>
            </a:bodyPr>
            <a:lstStyle/>
            <a:p>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1</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要热心。</a:t>
              </a:r>
            </a:p>
          </p:txBody>
        </p:sp>
        <p:sp>
          <p:nvSpPr>
            <p:cNvPr id="10" name="文本框 9"/>
            <p:cNvSpPr txBox="1"/>
            <p:nvPr/>
          </p:nvSpPr>
          <p:spPr>
            <a:xfrm>
              <a:off x="542" y="2375"/>
              <a:ext cx="11339" cy="4879"/>
            </a:xfrm>
            <a:prstGeom prst="rect">
              <a:avLst/>
            </a:prstGeom>
            <a:solidFill>
              <a:srgbClr val="DCDCDD"/>
            </a:solidFill>
          </p:spPr>
          <p:txBody>
            <a:bodyPr wrap="square" lIns="179705" tIns="71755" rIns="179705" bIns="71755" rtlCol="0" anchor="ctr" anchorCtr="0">
              <a:spAutoFit/>
            </a:bodyPr>
            <a:lstStyle/>
            <a:p>
              <a:pPr algn="just" fontAlgn="auto">
                <a:lnSpc>
                  <a:spcPct val="12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作为一名安全管理人员，首先要热爱安全监督岗位，热爱所从事的安全管理工作，在工作中树立良好的个人职业道德，以高度负责的态度去认认真真、脚踏实地做好每一项工作。在工作中要热情、积极和主动，要以理解的心态去分析和揣摩违章者的心理活动，然后再从安全的角度上去说服他，用每一次血的经验教训和自己的热情去教育和感化违章人员，让其明白安全的必要性和重要性，而不能仅仅是简单的一罚了之、应付差事。</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个心</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6" name="组合 5"/>
          <p:cNvGrpSpPr/>
          <p:nvPr/>
        </p:nvGrpSpPr>
        <p:grpSpPr>
          <a:xfrm>
            <a:off x="1115616" y="1772816"/>
            <a:ext cx="6732270" cy="3538220"/>
            <a:chOff x="1822" y="1682"/>
            <a:chExt cx="10602" cy="5572"/>
          </a:xfrm>
        </p:grpSpPr>
        <p:sp>
          <p:nvSpPr>
            <p:cNvPr id="7" name="文本框 6"/>
            <p:cNvSpPr txBox="1"/>
            <p:nvPr/>
          </p:nvSpPr>
          <p:spPr>
            <a:xfrm>
              <a:off x="1822" y="1682"/>
              <a:ext cx="2454" cy="582"/>
            </a:xfrm>
            <a:prstGeom prst="rect">
              <a:avLst/>
            </a:prstGeom>
            <a:noFill/>
          </p:spPr>
          <p:txBody>
            <a:bodyPr wrap="none" rtlCol="0" anchor="t">
              <a:spAutoFit/>
            </a:bodyPr>
            <a:lstStyle/>
            <a:p>
              <a:pPr algn="l"/>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2</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要细心。</a:t>
              </a:r>
            </a:p>
          </p:txBody>
        </p:sp>
        <p:sp>
          <p:nvSpPr>
            <p:cNvPr id="11" name="文本框 10"/>
            <p:cNvSpPr txBox="1"/>
            <p:nvPr/>
          </p:nvSpPr>
          <p:spPr>
            <a:xfrm>
              <a:off x="1822" y="2375"/>
              <a:ext cx="10602" cy="4879"/>
            </a:xfrm>
            <a:prstGeom prst="rect">
              <a:avLst/>
            </a:prstGeom>
            <a:solidFill>
              <a:srgbClr val="DCDCDD"/>
            </a:solidFill>
          </p:spPr>
          <p:txBody>
            <a:bodyPr wrap="square" lIns="179705" tIns="71755" rIns="179705" bIns="71755" rtlCol="0" anchor="ctr" anchorCtr="0">
              <a:spAutoFit/>
            </a:bodyPr>
            <a:lstStyle/>
            <a:p>
              <a:pPr algn="just" fontAlgn="auto">
                <a:lnSpc>
                  <a:spcPct val="12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在日常的工作中要注意培养细致入微的管理心态，对于所遇到的实际问题要多分析、多琢磨、多问几个“为什么？”。平时在工作中要多注意留心观察一些生产中容易被他人所忽视或遗忘的问题，多注意一些安全上的细节问题，多从每个职工的思想动态、精神状况、生理、心理因素以及作业条件环境等方面进行认真观察，预防一切违章行为的发生，真正起到安全监督、提醒和制止他人违章的作用。</a:t>
              </a: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个心</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971600" y="1628800"/>
            <a:ext cx="7200265" cy="3425190"/>
            <a:chOff x="2296" y="2134"/>
            <a:chExt cx="11339" cy="5394"/>
          </a:xfrm>
        </p:grpSpPr>
        <p:sp>
          <p:nvSpPr>
            <p:cNvPr id="9" name="文本框 8"/>
            <p:cNvSpPr txBox="1"/>
            <p:nvPr/>
          </p:nvSpPr>
          <p:spPr>
            <a:xfrm>
              <a:off x="2296" y="2134"/>
              <a:ext cx="2454" cy="582"/>
            </a:xfrm>
            <a:prstGeom prst="rect">
              <a:avLst/>
            </a:prstGeom>
            <a:noFill/>
          </p:spPr>
          <p:txBody>
            <a:bodyPr wrap="none" rtlCol="0" anchor="t">
              <a:spAutoFit/>
            </a:bodyPr>
            <a:lstStyle/>
            <a:p>
              <a:pPr algn="l"/>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3</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要真心。</a:t>
              </a:r>
            </a:p>
          </p:txBody>
        </p:sp>
        <p:sp>
          <p:nvSpPr>
            <p:cNvPr id="10" name="文本框 9"/>
            <p:cNvSpPr txBox="1"/>
            <p:nvPr/>
          </p:nvSpPr>
          <p:spPr>
            <a:xfrm>
              <a:off x="2296" y="2940"/>
              <a:ext cx="11339" cy="4588"/>
            </a:xfrm>
            <a:prstGeom prst="rect">
              <a:avLst/>
            </a:prstGeom>
            <a:solidFill>
              <a:srgbClr val="DCDCDD"/>
            </a:solidFill>
          </p:spPr>
          <p:txBody>
            <a:bodyPr wrap="square" lIns="179705" tIns="71755" rIns="179705" bIns="71755" rtlCol="0" anchor="ctr" anchorCtr="0">
              <a:spAutoFit/>
            </a:bodyPr>
            <a:lstStyle/>
            <a:p>
              <a:pPr algn="just" fontAlgn="auto">
                <a:lnSpc>
                  <a:spcPct val="15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要善于角色换位思考，真心为作业人员解决一些在安全生产中遇到的实际问题，克服安全管理过程中的形式主义，要真正让被监督人员知道保证生产安全更是为了保护被监督者自身的安全，从而让被监督人员信任你、理解你、支持你、帮助你，形成“安全生产，人人有责”的良好氛围，以便更好地处理与减少安全生产工作中的事故与矛盾。</a:t>
              </a: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个心</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899592" y="1700808"/>
            <a:ext cx="7308215" cy="3792855"/>
            <a:chOff x="1446" y="1174"/>
            <a:chExt cx="11509" cy="5973"/>
          </a:xfrm>
        </p:grpSpPr>
        <p:grpSp>
          <p:nvGrpSpPr>
            <p:cNvPr id="9" name="组合 8"/>
            <p:cNvGrpSpPr/>
            <p:nvPr/>
          </p:nvGrpSpPr>
          <p:grpSpPr>
            <a:xfrm>
              <a:off x="1446" y="1174"/>
              <a:ext cx="11508" cy="3228"/>
              <a:chOff x="2296" y="2134"/>
              <a:chExt cx="11508" cy="3228"/>
            </a:xfrm>
          </p:grpSpPr>
          <p:sp>
            <p:nvSpPr>
              <p:cNvPr id="14" name="文本框 13"/>
              <p:cNvSpPr txBox="1"/>
              <p:nvPr/>
            </p:nvSpPr>
            <p:spPr>
              <a:xfrm>
                <a:off x="2296" y="2134"/>
                <a:ext cx="2948" cy="580"/>
              </a:xfrm>
              <a:prstGeom prst="rect">
                <a:avLst/>
              </a:prstGeom>
              <a:noFill/>
            </p:spPr>
            <p:txBody>
              <a:bodyPr wrap="none" rtlCol="0" anchor="t">
                <a:spAutoFit/>
              </a:bodyPr>
              <a:lstStyle/>
              <a:p>
                <a:pPr algn="l"/>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4</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要“狠心”</a:t>
                </a:r>
              </a:p>
            </p:txBody>
          </p:sp>
          <p:sp>
            <p:nvSpPr>
              <p:cNvPr id="15" name="文本框 14"/>
              <p:cNvSpPr txBox="1"/>
              <p:nvPr/>
            </p:nvSpPr>
            <p:spPr>
              <a:xfrm>
                <a:off x="2296" y="2714"/>
                <a:ext cx="11509" cy="2649"/>
              </a:xfrm>
              <a:prstGeom prst="rect">
                <a:avLst/>
              </a:prstGeom>
              <a:solidFill>
                <a:srgbClr val="DCDCDD"/>
              </a:solidFill>
            </p:spPr>
            <p:txBody>
              <a:bodyPr wrap="square" lIns="179705" tIns="71755" rIns="179705" bIns="71755" rtlCol="0" anchor="ctr" anchorCtr="0">
                <a:spAutoFit/>
              </a:bodyPr>
              <a:lstStyle/>
              <a:p>
                <a:pPr algn="just" fontAlgn="auto">
                  <a:lnSpc>
                    <a:spcPct val="10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在工作中要铁面无私、严格要求，要本着实事求是、坚持原则的态度对待工作中出现的问题。如果我们在工作中处事无原则，不敢大胆管理，不能公正地分析判断，甚至出现夹杂个人感情、得过且过的现象，不但将使工作流于形式，更为可怕的是我们将再次为一时的原谅而付出惨痛的代价。</a:t>
                </a:r>
              </a:p>
            </p:txBody>
          </p:sp>
        </p:grpSp>
        <p:grpSp>
          <p:nvGrpSpPr>
            <p:cNvPr id="10" name="组合 9"/>
            <p:cNvGrpSpPr/>
            <p:nvPr/>
          </p:nvGrpSpPr>
          <p:grpSpPr>
            <a:xfrm>
              <a:off x="1447" y="4403"/>
              <a:ext cx="11509" cy="2744"/>
              <a:chOff x="2296" y="2134"/>
              <a:chExt cx="11509" cy="2744"/>
            </a:xfrm>
          </p:grpSpPr>
          <p:sp>
            <p:nvSpPr>
              <p:cNvPr id="12" name="文本框 11"/>
              <p:cNvSpPr txBox="1"/>
              <p:nvPr/>
            </p:nvSpPr>
            <p:spPr>
              <a:xfrm>
                <a:off x="2296" y="2134"/>
                <a:ext cx="2454" cy="582"/>
              </a:xfrm>
              <a:prstGeom prst="rect">
                <a:avLst/>
              </a:prstGeom>
              <a:noFill/>
            </p:spPr>
            <p:txBody>
              <a:bodyPr wrap="none" rtlCol="0" anchor="t">
                <a:spAutoFit/>
              </a:bodyPr>
              <a:lstStyle/>
              <a:p>
                <a:pPr algn="l"/>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5</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要虚心。</a:t>
                </a:r>
              </a:p>
            </p:txBody>
          </p:sp>
          <p:sp>
            <p:nvSpPr>
              <p:cNvPr id="13" name="文本框 12"/>
              <p:cNvSpPr txBox="1"/>
              <p:nvPr/>
            </p:nvSpPr>
            <p:spPr>
              <a:xfrm>
                <a:off x="2296" y="2714"/>
                <a:ext cx="11509" cy="2164"/>
              </a:xfrm>
              <a:prstGeom prst="rect">
                <a:avLst/>
              </a:prstGeom>
              <a:solidFill>
                <a:srgbClr val="DCDCDD"/>
              </a:solidFill>
            </p:spPr>
            <p:txBody>
              <a:bodyPr wrap="square" lIns="179705" tIns="71755" rIns="179705" bIns="71755" rtlCol="0" anchor="ctr" anchorCtr="0">
                <a:spAutoFit/>
              </a:bodyPr>
              <a:lstStyle/>
              <a:p>
                <a:pPr algn="just" fontAlgn="auto">
                  <a:lnSpc>
                    <a:spcPct val="10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要经常提醒自己时刻注意增强生产现场服务意识，经常深入班组、作业现场进行调查研究和学习，认真虚心听取各方面意见和建议，不耻下问，多学习专业知识多请教经验，以弥补自己工作中的不足。</a:t>
                </a:r>
              </a:p>
            </p:txBody>
          </p:sp>
        </p:gr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个心</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971600" y="1628800"/>
            <a:ext cx="7200900" cy="3793490"/>
            <a:chOff x="1531" y="1682"/>
            <a:chExt cx="11340" cy="5974"/>
          </a:xfrm>
        </p:grpSpPr>
        <p:grpSp>
          <p:nvGrpSpPr>
            <p:cNvPr id="9" name="组合 8"/>
            <p:cNvGrpSpPr/>
            <p:nvPr/>
          </p:nvGrpSpPr>
          <p:grpSpPr>
            <a:xfrm>
              <a:off x="1531" y="1682"/>
              <a:ext cx="11339" cy="2260"/>
              <a:chOff x="2296" y="2134"/>
              <a:chExt cx="11339" cy="2260"/>
            </a:xfrm>
          </p:grpSpPr>
          <p:sp>
            <p:nvSpPr>
              <p:cNvPr id="14" name="文本框 13"/>
              <p:cNvSpPr txBox="1"/>
              <p:nvPr/>
            </p:nvSpPr>
            <p:spPr>
              <a:xfrm>
                <a:off x="2296" y="2134"/>
                <a:ext cx="2454" cy="582"/>
              </a:xfrm>
              <a:prstGeom prst="rect">
                <a:avLst/>
              </a:prstGeom>
              <a:noFill/>
            </p:spPr>
            <p:txBody>
              <a:bodyPr wrap="none" rtlCol="0" anchor="t">
                <a:spAutoFit/>
              </a:bodyPr>
              <a:lstStyle/>
              <a:p>
                <a:pPr algn="l"/>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6</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有耐心。</a:t>
                </a:r>
              </a:p>
            </p:txBody>
          </p:sp>
          <p:sp>
            <p:nvSpPr>
              <p:cNvPr id="15" name="文本框 14"/>
              <p:cNvSpPr txBox="1"/>
              <p:nvPr/>
            </p:nvSpPr>
            <p:spPr>
              <a:xfrm>
                <a:off x="2296" y="2714"/>
                <a:ext cx="11339" cy="1680"/>
              </a:xfrm>
              <a:prstGeom prst="rect">
                <a:avLst/>
              </a:prstGeom>
              <a:solidFill>
                <a:srgbClr val="DCDCDD"/>
              </a:solidFill>
            </p:spPr>
            <p:txBody>
              <a:bodyPr wrap="square" lIns="179705" tIns="71755" rIns="179705" bIns="71755" rtlCol="0" anchor="ctr" anchorCtr="0">
                <a:spAutoFit/>
              </a:bodyPr>
              <a:lstStyle/>
              <a:p>
                <a:pPr algn="just" fontAlgn="auto">
                  <a:lnSpc>
                    <a:spcPct val="10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要注意培养树立“安全管理，大有作为”的思想和不厌其烦的良好心态，要充分认识到安全管理工作的多变性和长期性，要有耐心，做好打“安全持久战”的心理准备。</a:t>
                </a:r>
              </a:p>
            </p:txBody>
          </p:sp>
        </p:grpSp>
        <p:grpSp>
          <p:nvGrpSpPr>
            <p:cNvPr id="10" name="组合 9"/>
            <p:cNvGrpSpPr/>
            <p:nvPr/>
          </p:nvGrpSpPr>
          <p:grpSpPr>
            <a:xfrm>
              <a:off x="1532" y="3942"/>
              <a:ext cx="11339" cy="3714"/>
              <a:chOff x="2296" y="2134"/>
              <a:chExt cx="11339" cy="3714"/>
            </a:xfrm>
          </p:grpSpPr>
          <p:sp>
            <p:nvSpPr>
              <p:cNvPr id="12" name="文本框 11"/>
              <p:cNvSpPr txBox="1"/>
              <p:nvPr/>
            </p:nvSpPr>
            <p:spPr>
              <a:xfrm>
                <a:off x="2296" y="2134"/>
                <a:ext cx="2454" cy="582"/>
              </a:xfrm>
              <a:prstGeom prst="rect">
                <a:avLst/>
              </a:prstGeom>
              <a:noFill/>
            </p:spPr>
            <p:txBody>
              <a:bodyPr wrap="none" rtlCol="0" anchor="t">
                <a:spAutoFit/>
              </a:bodyPr>
              <a:lstStyle/>
              <a:p>
                <a:pPr algn="l"/>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7</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有信心。</a:t>
                </a:r>
              </a:p>
            </p:txBody>
          </p:sp>
          <p:sp>
            <p:nvSpPr>
              <p:cNvPr id="13" name="文本框 12"/>
              <p:cNvSpPr txBox="1"/>
              <p:nvPr/>
            </p:nvSpPr>
            <p:spPr>
              <a:xfrm>
                <a:off x="2296" y="2714"/>
                <a:ext cx="11339" cy="3134"/>
              </a:xfrm>
              <a:prstGeom prst="rect">
                <a:avLst/>
              </a:prstGeom>
              <a:solidFill>
                <a:srgbClr val="DCDCDD"/>
              </a:solidFill>
            </p:spPr>
            <p:txBody>
              <a:bodyPr wrap="square" lIns="179705" tIns="71755" rIns="179705" bIns="71755" rtlCol="0" anchor="ctr" anchorCtr="0">
                <a:spAutoFit/>
              </a:bodyPr>
              <a:lstStyle/>
              <a:p>
                <a:pPr algn="just" fontAlgn="auto">
                  <a:lnSpc>
                    <a:spcPct val="10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不但要不断提高自身的专业理论和思想素质，同时也要注意锻炼具备良好的心理素质。不能在安全形势不好的时候愁眉不展、寝食难安；在安全形势比较稳定的情况下又盲目乐观、掉以轻心；而应处处居安思危，事事未雨绸缪，要充分认识到安全管理工作的困难性和艰巨性，树立坚定的自信心，相信安全管理工作一定会再上一个新台阶。</a:t>
                </a:r>
              </a:p>
            </p:txBody>
          </p:sp>
        </p:gr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个心</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7"/>
          <p:cNvGrpSpPr/>
          <p:nvPr/>
        </p:nvGrpSpPr>
        <p:grpSpPr>
          <a:xfrm>
            <a:off x="2339752" y="1556792"/>
            <a:ext cx="3815715" cy="3661410"/>
            <a:chOff x="2296" y="2021"/>
            <a:chExt cx="6009" cy="5766"/>
          </a:xfrm>
        </p:grpSpPr>
        <p:sp>
          <p:nvSpPr>
            <p:cNvPr id="9" name="文本框 8"/>
            <p:cNvSpPr txBox="1"/>
            <p:nvPr/>
          </p:nvSpPr>
          <p:spPr>
            <a:xfrm>
              <a:off x="2296" y="2021"/>
              <a:ext cx="2948" cy="580"/>
            </a:xfrm>
            <a:prstGeom prst="rect">
              <a:avLst/>
            </a:prstGeom>
            <a:noFill/>
          </p:spPr>
          <p:txBody>
            <a:bodyPr wrap="none" rtlCol="0" anchor="t">
              <a:spAutoFit/>
            </a:bodyPr>
            <a:lstStyle/>
            <a:p>
              <a:pPr algn="l"/>
              <a:r>
                <a:rPr lang="en-US"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8</a:t>
              </a:r>
              <a:r>
                <a:rPr lang="zh-CN" altLang="zh-CN" b="1" spc="100" dirty="0" smtClean="0">
                  <a:solidFill>
                    <a:srgbClr val="FB8412"/>
                  </a:solidFill>
                  <a:uFillTx/>
                  <a:latin typeface="微软雅黑" panose="020B0503020204020204" pitchFamily="34" charset="-122"/>
                  <a:ea typeface="微软雅黑" panose="020B0503020204020204" pitchFamily="34" charset="-122"/>
                  <a:sym typeface="方正小标宋简体" pitchFamily="2" charset="-122"/>
                </a:rPr>
                <a:t>、</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有责任心。</a:t>
              </a:r>
            </a:p>
          </p:txBody>
        </p:sp>
        <p:sp>
          <p:nvSpPr>
            <p:cNvPr id="10" name="文本框 9"/>
            <p:cNvSpPr txBox="1"/>
            <p:nvPr/>
          </p:nvSpPr>
          <p:spPr>
            <a:xfrm>
              <a:off x="2296" y="2714"/>
              <a:ext cx="6009" cy="5073"/>
            </a:xfrm>
            <a:prstGeom prst="rect">
              <a:avLst/>
            </a:prstGeom>
            <a:solidFill>
              <a:srgbClr val="DCDCDD"/>
            </a:solidFill>
          </p:spPr>
          <p:txBody>
            <a:bodyPr wrap="square" lIns="179705" tIns="71755" rIns="179705" bIns="71755" rtlCol="0" anchor="ctr" anchorCtr="0">
              <a:spAutoFit/>
            </a:bodyPr>
            <a:lstStyle/>
            <a:p>
              <a:pPr algn="just" fontAlgn="auto">
                <a:lnSpc>
                  <a:spcPct val="200000"/>
                </a:lnSpc>
                <a:spcBef>
                  <a:spcPts val="0"/>
                </a:spcBef>
                <a:spcAft>
                  <a:spcPts val="0"/>
                </a:spcAft>
              </a:pPr>
              <a:r>
                <a:rPr lang="zh-CN" sz="2000"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要树立“局欣我荣，局衰我耻”的敬业精神。立足岗位，爱岗敬业，做到不违章违规，在安全生产工作中切实做到“严、细、实”。</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785786" y="1611314"/>
          <a:ext cx="7191404" cy="346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966792" y="2103302"/>
            <a:ext cx="7391422" cy="1754326"/>
          </a:xfrm>
          <a:prstGeom prst="rect">
            <a:avLst/>
          </a:prstGeom>
          <a:noFill/>
          <a:ln w="9525">
            <a:noFill/>
            <a:miter lim="800000"/>
          </a:ln>
        </p:spPr>
        <p:txBody>
          <a:bodyPr wrap="square">
            <a:spAutoFit/>
          </a:bodyPr>
          <a:lstStyle/>
          <a:p>
            <a:pPr>
              <a:lnSpc>
                <a:spcPct val="150000"/>
              </a:lnSpc>
            </a:pPr>
            <a:r>
              <a:rPr lang="zh-CN" altLang="en-US" dirty="0" smtClean="0">
                <a:solidFill>
                  <a:srgbClr val="7030A0"/>
                </a:solidFill>
                <a:latin typeface="微软雅黑" panose="020B0503020204020204" pitchFamily="34" charset="-122"/>
                <a:ea typeface="微软雅黑" panose="020B0503020204020204" pitchFamily="34" charset="-122"/>
              </a:rPr>
              <a:t>安全管理人员的素质高低决定着企业发生事故概率的大小</a:t>
            </a:r>
            <a:endParaRPr lang="en-US" altLang="zh-CN" dirty="0" smtClean="0">
              <a:solidFill>
                <a:srgbClr val="7030A0"/>
              </a:solidFill>
              <a:latin typeface="微软雅黑" panose="020B0503020204020204" pitchFamily="34" charset="-122"/>
              <a:ea typeface="微软雅黑" panose="020B0503020204020204" pitchFamily="34" charset="-122"/>
            </a:endParaRPr>
          </a:p>
          <a:p>
            <a:pPr>
              <a:lnSpc>
                <a:spcPct val="150000"/>
              </a:lnSpc>
            </a:pPr>
            <a:r>
              <a:rPr lang="en-US" altLang="zh-CN" dirty="0" smtClean="0">
                <a:solidFill>
                  <a:srgbClr val="7030A0"/>
                </a:solidFill>
                <a:latin typeface="微软雅黑" panose="020B0503020204020204" pitchFamily="34" charset="-122"/>
                <a:ea typeface="微软雅黑" panose="020B0503020204020204" pitchFamily="34" charset="-122"/>
              </a:rPr>
              <a:t>                                                                    ——</a:t>
            </a:r>
            <a:r>
              <a:rPr lang="zh-CN" altLang="en-US" b="1" dirty="0" smtClean="0">
                <a:solidFill>
                  <a:srgbClr val="7030A0"/>
                </a:solidFill>
                <a:latin typeface="微软雅黑" panose="020B0503020204020204" pitchFamily="34" charset="-122"/>
                <a:ea typeface="微软雅黑" panose="020B0503020204020204" pitchFamily="34" charset="-122"/>
              </a:rPr>
              <a:t>安全管理工作很重要</a:t>
            </a:r>
            <a:endParaRPr lang="en-US" altLang="zh-CN" b="1" dirty="0" smtClean="0">
              <a:solidFill>
                <a:srgbClr val="7030A0"/>
              </a:solidFill>
              <a:latin typeface="微软雅黑" panose="020B0503020204020204" pitchFamily="34" charset="-122"/>
              <a:ea typeface="微软雅黑" panose="020B0503020204020204" pitchFamily="34" charset="-122"/>
            </a:endParaRPr>
          </a:p>
          <a:p>
            <a:pPr eaLnBrk="0" hangingPunct="0">
              <a:lnSpc>
                <a:spcPct val="150000"/>
              </a:lnSpc>
            </a:pPr>
            <a:r>
              <a:rPr lang="zh-CN" altLang="en-US" dirty="0" smtClean="0">
                <a:solidFill>
                  <a:srgbClr val="7030A0"/>
                </a:solidFill>
                <a:latin typeface="微软雅黑" panose="020B0503020204020204" pitchFamily="34" charset="-122"/>
                <a:ea typeface="微软雅黑" panose="020B0503020204020204" pitchFamily="34" charset="-122"/>
              </a:rPr>
              <a:t>体质弱的能累死，心胸窄的能气死，智商低的能愁死，胆量小的能吓死               </a:t>
            </a:r>
            <a:endParaRPr lang="en-US" altLang="zh-CN" dirty="0" smtClean="0">
              <a:solidFill>
                <a:srgbClr val="7030A0"/>
              </a:solidFill>
              <a:latin typeface="微软雅黑" panose="020B0503020204020204" pitchFamily="34" charset="-122"/>
              <a:ea typeface="微软雅黑" panose="020B0503020204020204" pitchFamily="34" charset="-122"/>
            </a:endParaRPr>
          </a:p>
          <a:p>
            <a:pPr eaLnBrk="0" hangingPunct="0">
              <a:lnSpc>
                <a:spcPct val="150000"/>
              </a:lnSpc>
            </a:pPr>
            <a:r>
              <a:rPr lang="en-US" altLang="zh-CN" dirty="0" smtClean="0">
                <a:solidFill>
                  <a:srgbClr val="7030A0"/>
                </a:solidFill>
                <a:latin typeface="微软雅黑" panose="020B0503020204020204" pitchFamily="34" charset="-122"/>
                <a:ea typeface="微软雅黑" panose="020B0503020204020204" pitchFamily="34" charset="-122"/>
              </a:rPr>
              <a:t>                                                                    ——</a:t>
            </a:r>
            <a:r>
              <a:rPr lang="zh-CN" altLang="en-US" b="1" dirty="0" smtClean="0">
                <a:solidFill>
                  <a:srgbClr val="7030A0"/>
                </a:solidFill>
                <a:latin typeface="微软雅黑" panose="020B0503020204020204" pitchFamily="34" charset="-122"/>
                <a:ea typeface="微软雅黑" panose="020B0503020204020204" pitchFamily="34" charset="-122"/>
              </a:rPr>
              <a:t>安全管理工作不容易</a:t>
            </a:r>
          </a:p>
        </p:txBody>
      </p:sp>
      <p:pic>
        <p:nvPicPr>
          <p:cNvPr id="88067" name="Picture 3" descr="图片1"/>
          <p:cNvPicPr>
            <a:picLocks noChangeAspect="1" noChangeArrowheads="1"/>
          </p:cNvPicPr>
          <p:nvPr/>
        </p:nvPicPr>
        <p:blipFill>
          <a:blip r:embed="rId2"/>
          <a:srcRect/>
          <a:stretch>
            <a:fillRect/>
          </a:stretch>
        </p:blipFill>
        <p:spPr bwMode="auto">
          <a:xfrm>
            <a:off x="4857752" y="4429132"/>
            <a:ext cx="3643306" cy="20067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323850" y="1335092"/>
            <a:ext cx="4605340" cy="4951428"/>
          </a:xfrm>
          <a:noFill/>
        </p:spPr>
        <p:txBody>
          <a:bodyPr/>
          <a:lstStyle/>
          <a:p>
            <a:pPr eaLnBrk="1" hangingPunct="1">
              <a:buSzPct val="100000"/>
              <a:buFont typeface="Wingdings" panose="05000000000000000000" pitchFamily="2" charset="2"/>
              <a:buChar char="p"/>
            </a:pPr>
            <a:r>
              <a:rPr lang="zh-CN" altLang="en-US" dirty="0" smtClean="0">
                <a:solidFill>
                  <a:srgbClr val="7030A0"/>
                </a:solidFill>
              </a:rPr>
              <a:t>哪些地方（环境、设备）可能出事</a:t>
            </a:r>
          </a:p>
          <a:p>
            <a:pPr eaLnBrk="1" hangingPunct="1">
              <a:buSzPct val="100000"/>
              <a:buFont typeface="Wingdings" panose="05000000000000000000" pitchFamily="2" charset="2"/>
              <a:buChar char="p"/>
            </a:pPr>
            <a:r>
              <a:rPr lang="zh-CN" altLang="en-US" dirty="0" smtClean="0">
                <a:solidFill>
                  <a:srgbClr val="7030A0"/>
                </a:solidFill>
              </a:rPr>
              <a:t>哪些人可能出事</a:t>
            </a:r>
          </a:p>
          <a:p>
            <a:pPr eaLnBrk="1" hangingPunct="1">
              <a:buSzPct val="100000"/>
              <a:buFont typeface="Wingdings" panose="05000000000000000000" pitchFamily="2" charset="2"/>
              <a:buChar char="p"/>
            </a:pPr>
            <a:r>
              <a:rPr lang="zh-CN" altLang="en-US" dirty="0" smtClean="0">
                <a:solidFill>
                  <a:srgbClr val="7030A0"/>
                </a:solidFill>
              </a:rPr>
              <a:t>事故的可能性有多大</a:t>
            </a:r>
            <a:endParaRPr lang="en-US" altLang="zh-CN" dirty="0" smtClean="0">
              <a:solidFill>
                <a:srgbClr val="7030A0"/>
              </a:solidFill>
            </a:endParaRPr>
          </a:p>
          <a:p>
            <a:pPr eaLnBrk="1" hangingPunct="1">
              <a:buSzPct val="100000"/>
              <a:buFont typeface="Wingdings" panose="05000000000000000000" pitchFamily="2" charset="2"/>
              <a:buChar char="p"/>
            </a:pPr>
            <a:r>
              <a:rPr lang="zh-CN" altLang="en-US" dirty="0" smtClean="0">
                <a:solidFill>
                  <a:srgbClr val="7030A0"/>
                </a:solidFill>
              </a:rPr>
              <a:t>导致事故的原因有哪些</a:t>
            </a:r>
          </a:p>
          <a:p>
            <a:pPr eaLnBrk="1" hangingPunct="1">
              <a:buSzPct val="100000"/>
              <a:buFont typeface="Wingdings" panose="05000000000000000000" pitchFamily="2" charset="2"/>
              <a:buChar char="p"/>
            </a:pPr>
            <a:r>
              <a:rPr lang="zh-CN" altLang="en-US" dirty="0" smtClean="0">
                <a:solidFill>
                  <a:srgbClr val="7030A0"/>
                </a:solidFill>
              </a:rPr>
              <a:t>事故的后果是什么</a:t>
            </a:r>
          </a:p>
          <a:p>
            <a:pPr eaLnBrk="1" hangingPunct="1">
              <a:buSzPct val="100000"/>
              <a:buFont typeface="Wingdings" panose="05000000000000000000" pitchFamily="2" charset="2"/>
              <a:buChar char="p"/>
            </a:pPr>
            <a:r>
              <a:rPr lang="zh-CN" altLang="en-US" dirty="0" smtClean="0">
                <a:solidFill>
                  <a:srgbClr val="7030A0"/>
                </a:solidFill>
              </a:rPr>
              <a:t>防止事故发生的措施是什么</a:t>
            </a:r>
          </a:p>
          <a:p>
            <a:pPr eaLnBrk="1" hangingPunct="1">
              <a:buSzPct val="100000"/>
              <a:buFont typeface="Wingdings" panose="05000000000000000000" pitchFamily="2" charset="2"/>
              <a:buChar char="p"/>
            </a:pPr>
            <a:r>
              <a:rPr lang="zh-CN" altLang="en-US" dirty="0" smtClean="0">
                <a:solidFill>
                  <a:srgbClr val="7030A0"/>
                </a:solidFill>
              </a:rPr>
              <a:t>如何落实好主体责任</a:t>
            </a:r>
            <a:endParaRPr lang="en-US" altLang="zh-CN" dirty="0" smtClean="0">
              <a:solidFill>
                <a:srgbClr val="7030A0"/>
              </a:solidFill>
            </a:endParaRPr>
          </a:p>
          <a:p>
            <a:pPr eaLnBrk="1" hangingPunct="1">
              <a:buSzPct val="100000"/>
              <a:buFont typeface="Wingdings" panose="05000000000000000000" pitchFamily="2" charset="2"/>
              <a:buChar char="p"/>
            </a:pPr>
            <a:r>
              <a:rPr lang="zh-CN" altLang="en-US" dirty="0" smtClean="0">
                <a:solidFill>
                  <a:srgbClr val="7030A0"/>
                </a:solidFill>
              </a:rPr>
              <a:t>如何提高全员的安全意识</a:t>
            </a:r>
            <a:endParaRPr lang="en-US" altLang="zh-CN" dirty="0" smtClean="0"/>
          </a:p>
          <a:p>
            <a:pPr eaLnBrk="1" hangingPunct="1">
              <a:buSzPct val="100000"/>
              <a:buFont typeface="Wingdings" panose="05000000000000000000" pitchFamily="2" charset="2"/>
              <a:buChar char="p"/>
            </a:pPr>
            <a:endParaRPr lang="zh-CN" altLang="en-US" dirty="0" smtClean="0"/>
          </a:p>
        </p:txBody>
      </p:sp>
      <p:sp>
        <p:nvSpPr>
          <p:cNvPr id="96260" name="Rectangle 4"/>
          <p:cNvSpPr>
            <a:spLocks noChangeArrowheads="1"/>
          </p:cNvSpPr>
          <p:nvPr/>
        </p:nvSpPr>
        <p:spPr bwMode="auto">
          <a:xfrm>
            <a:off x="247650" y="279400"/>
            <a:ext cx="9144000" cy="0"/>
          </a:xfrm>
          <a:prstGeom prst="rect">
            <a:avLst/>
          </a:prstGeom>
          <a:noFill/>
          <a:ln w="9525">
            <a:noFill/>
            <a:miter lim="800000"/>
          </a:ln>
        </p:spPr>
        <p:txBody>
          <a:bodyPr wrap="none" anchor="ctr">
            <a:spAutoFit/>
          </a:bodyPr>
          <a:lstStyle/>
          <a:p>
            <a:endParaRPr lang="zh-CN" altLang="zh-CN" sz="2400">
              <a:latin typeface="Times New Roman" panose="02020603050405020304" pitchFamily="18" charset="0"/>
            </a:endParaRPr>
          </a:p>
        </p:txBody>
      </p:sp>
      <p:pic>
        <p:nvPicPr>
          <p:cNvPr id="96261" name="Picture 5" descr="200682110305895702"/>
          <p:cNvPicPr>
            <a:picLocks noChangeAspect="1" noChangeArrowheads="1"/>
          </p:cNvPicPr>
          <p:nvPr/>
        </p:nvPicPr>
        <p:blipFill>
          <a:blip r:embed="rId2"/>
          <a:srcRect l="6927" t="4825" r="7644" b="8043"/>
          <a:stretch>
            <a:fillRect/>
          </a:stretch>
        </p:blipFill>
        <p:spPr bwMode="auto">
          <a:xfrm>
            <a:off x="5429256" y="1428736"/>
            <a:ext cx="3000396" cy="4643470"/>
          </a:xfrm>
          <a:prstGeom prst="rect">
            <a:avLst/>
          </a:prstGeom>
          <a:noFill/>
          <a:ln w="9525">
            <a:noFill/>
            <a:miter lim="800000"/>
            <a:headEnd/>
            <a:tailEnd/>
          </a:ln>
        </p:spPr>
      </p:pic>
      <p:sp>
        <p:nvSpPr>
          <p:cNvPr id="96262" name="Rectangle 6"/>
          <p:cNvSpPr>
            <a:spLocks noChangeArrowheads="1"/>
          </p:cNvSpPr>
          <p:nvPr/>
        </p:nvSpPr>
        <p:spPr bwMode="auto">
          <a:xfrm>
            <a:off x="247650" y="279400"/>
            <a:ext cx="9144000" cy="0"/>
          </a:xfrm>
          <a:prstGeom prst="rect">
            <a:avLst/>
          </a:prstGeom>
          <a:noFill/>
          <a:ln w="9525">
            <a:noFill/>
            <a:miter lim="800000"/>
          </a:ln>
        </p:spPr>
        <p:txBody>
          <a:bodyPr wrap="none" anchor="ctr">
            <a:spAutoFit/>
          </a:bodyPr>
          <a:lstStyle/>
          <a:p>
            <a:endParaRPr lang="zh-CN" altLang="zh-CN" sz="2400">
              <a:latin typeface="Times New Roman" panose="02020603050405020304" pitchFamily="18" charset="0"/>
            </a:endParaRPr>
          </a:p>
        </p:txBody>
      </p:sp>
      <p:sp>
        <p:nvSpPr>
          <p:cNvPr id="7"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43608" y="1988840"/>
            <a:ext cx="7052945" cy="3867150"/>
            <a:chOff x="1563" y="1434"/>
            <a:chExt cx="11107" cy="6090"/>
          </a:xfrm>
        </p:grpSpPr>
        <p:sp>
          <p:nvSpPr>
            <p:cNvPr id="9" name="文本框 8"/>
            <p:cNvSpPr txBox="1"/>
            <p:nvPr/>
          </p:nvSpPr>
          <p:spPr>
            <a:xfrm>
              <a:off x="1563" y="1434"/>
              <a:ext cx="4901" cy="6090"/>
            </a:xfrm>
            <a:prstGeom prst="rect">
              <a:avLst/>
            </a:prstGeom>
            <a:noFill/>
          </p:spPr>
          <p:txBody>
            <a:bodyPr wrap="square" rtlCol="0" anchor="t">
              <a:spAutoFit/>
            </a:bodyPr>
            <a:lstStyle/>
            <a:p>
              <a:pPr algn="just" fontAlgn="auto">
                <a:lnSpc>
                  <a:spcPct val="105000"/>
                </a:lnSpc>
                <a:spcBef>
                  <a:spcPts val="0"/>
                </a:spcBef>
                <a:spcAft>
                  <a:spcPts val="0"/>
                </a:spcAf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建筑施工企业不同于其他行业特点：一是高处作业多；二是露天作业多；三是手工劳动及繁重体力劳动多；四是立体交叉作业多；五是临时员工多。特点决定了建筑工程的施工过程是个危险性大、突发性强、容易发生伤亡事故的生产过程。因此，随着企业承接建筑工程业务量的增加，施工现场做好安全管理工作，保证施工项目的安全生产显得由为重要。</a:t>
              </a:r>
            </a:p>
          </p:txBody>
        </p:sp>
        <p:grpSp>
          <p:nvGrpSpPr>
            <p:cNvPr id="10" name="组合 9"/>
            <p:cNvGrpSpPr/>
            <p:nvPr/>
          </p:nvGrpSpPr>
          <p:grpSpPr>
            <a:xfrm>
              <a:off x="6690" y="1498"/>
              <a:ext cx="5981" cy="5961"/>
              <a:chOff x="6690" y="1498"/>
              <a:chExt cx="5981" cy="5961"/>
            </a:xfrm>
          </p:grpSpPr>
          <p:pic>
            <p:nvPicPr>
              <p:cNvPr id="11" name="Picture 29"/>
              <p:cNvPicPr/>
              <p:nvPr/>
            </p:nvPicPr>
            <p:blipFill>
              <a:blip r:embed="rId2"/>
              <a:stretch>
                <a:fillRect/>
              </a:stretch>
            </p:blipFill>
            <p:spPr>
              <a:xfrm>
                <a:off x="6690" y="1498"/>
                <a:ext cx="2835" cy="1850"/>
              </a:xfrm>
              <a:prstGeom prst="rect">
                <a:avLst/>
              </a:prstGeom>
              <a:noFill/>
              <a:ln w="9525">
                <a:noFill/>
              </a:ln>
            </p:spPr>
          </p:pic>
          <p:pic>
            <p:nvPicPr>
              <p:cNvPr id="12" name="Picture 2"/>
              <p:cNvPicPr>
                <a:picLocks noChangeAspect="1"/>
              </p:cNvPicPr>
              <p:nvPr/>
            </p:nvPicPr>
            <p:blipFill>
              <a:blip r:embed="rId3"/>
              <a:stretch>
                <a:fillRect/>
              </a:stretch>
            </p:blipFill>
            <p:spPr>
              <a:xfrm>
                <a:off x="9837" y="3550"/>
                <a:ext cx="2835" cy="1761"/>
              </a:xfrm>
              <a:prstGeom prst="rect">
                <a:avLst/>
              </a:prstGeom>
              <a:noFill/>
              <a:ln w="9525">
                <a:noFill/>
              </a:ln>
            </p:spPr>
          </p:pic>
          <p:pic>
            <p:nvPicPr>
              <p:cNvPr id="13" name="Picture 2"/>
              <p:cNvPicPr>
                <a:picLocks noChangeAspect="1"/>
              </p:cNvPicPr>
              <p:nvPr/>
            </p:nvPicPr>
            <p:blipFill>
              <a:blip r:embed="rId4"/>
              <a:stretch>
                <a:fillRect/>
              </a:stretch>
            </p:blipFill>
            <p:spPr>
              <a:xfrm>
                <a:off x="6690" y="3550"/>
                <a:ext cx="2835" cy="1761"/>
              </a:xfrm>
              <a:prstGeom prst="rect">
                <a:avLst/>
              </a:prstGeom>
              <a:noFill/>
              <a:ln w="9525">
                <a:noFill/>
              </a:ln>
            </p:spPr>
          </p:pic>
          <p:pic>
            <p:nvPicPr>
              <p:cNvPr id="14" name="Picture 2"/>
              <p:cNvPicPr>
                <a:picLocks noChangeAspect="1"/>
              </p:cNvPicPr>
              <p:nvPr/>
            </p:nvPicPr>
            <p:blipFill>
              <a:blip r:embed="rId5"/>
              <a:stretch>
                <a:fillRect/>
              </a:stretch>
            </p:blipFill>
            <p:spPr>
              <a:xfrm>
                <a:off x="9837" y="5543"/>
                <a:ext cx="2835" cy="1915"/>
              </a:xfrm>
              <a:prstGeom prst="rect">
                <a:avLst/>
              </a:prstGeom>
              <a:noFill/>
              <a:ln w="9525">
                <a:noFill/>
              </a:ln>
            </p:spPr>
          </p:pic>
          <p:pic>
            <p:nvPicPr>
              <p:cNvPr id="15" name="图片 14"/>
              <p:cNvPicPr>
                <a:picLocks noChangeAspect="1"/>
              </p:cNvPicPr>
              <p:nvPr/>
            </p:nvPicPr>
            <p:blipFill>
              <a:blip r:embed="rId6"/>
              <a:stretch>
                <a:fillRect/>
              </a:stretch>
            </p:blipFill>
            <p:spPr>
              <a:xfrm>
                <a:off x="9837" y="1498"/>
                <a:ext cx="2835" cy="1851"/>
              </a:xfrm>
              <a:prstGeom prst="rect">
                <a:avLst/>
              </a:prstGeom>
            </p:spPr>
          </p:pic>
          <p:pic>
            <p:nvPicPr>
              <p:cNvPr id="16" name="图片 15"/>
              <p:cNvPicPr>
                <a:picLocks noChangeAspect="1"/>
              </p:cNvPicPr>
              <p:nvPr/>
            </p:nvPicPr>
            <p:blipFill>
              <a:blip r:embed="rId7"/>
              <a:stretch>
                <a:fillRect/>
              </a:stretch>
            </p:blipFill>
            <p:spPr>
              <a:xfrm>
                <a:off x="6690" y="5543"/>
                <a:ext cx="2835" cy="1916"/>
              </a:xfrm>
              <a:prstGeom prst="rect">
                <a:avLst/>
              </a:prstGeom>
            </p:spPr>
          </p:pic>
        </p:grpSp>
      </p:grpSp>
      <p:sp>
        <p:nvSpPr>
          <p:cNvPr id="17"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971600" y="1628800"/>
            <a:ext cx="7199630" cy="4060190"/>
            <a:chOff x="1602" y="1599"/>
            <a:chExt cx="11338" cy="6394"/>
          </a:xfrm>
        </p:grpSpPr>
        <p:sp>
          <p:nvSpPr>
            <p:cNvPr id="18" name="文本框 17"/>
            <p:cNvSpPr txBox="1"/>
            <p:nvPr/>
          </p:nvSpPr>
          <p:spPr>
            <a:xfrm>
              <a:off x="1602" y="1599"/>
              <a:ext cx="471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1</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、必须真正重视安全工作</a:t>
              </a:r>
            </a:p>
          </p:txBody>
        </p:sp>
        <p:sp>
          <p:nvSpPr>
            <p:cNvPr id="19" name="文本框 18"/>
            <p:cNvSpPr txBox="1"/>
            <p:nvPr/>
          </p:nvSpPr>
          <p:spPr>
            <a:xfrm>
              <a:off x="1602" y="2179"/>
              <a:ext cx="11339" cy="5815"/>
            </a:xfrm>
            <a:prstGeom prst="rect">
              <a:avLst/>
            </a:prstGeom>
            <a:noFill/>
          </p:spPr>
          <p:txBody>
            <a:bodyPr wrap="square" rtlCol="0" anchor="t">
              <a:spAutoFit/>
            </a:bodyPr>
            <a:lstStyle/>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现阶段建筑市场竞争激烈，建筑市场是卖方市场，建设单位说了算，承包价格、建设工期基本由建设单位定。</a:t>
              </a:r>
            </a:p>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一旦中标，则容易发生以下两种情况：一是承包价格偏低，用于安全生产的必要设备、器材、工具等无力购置，于是能省则省；二是施工工期太短，施工单位为了赶工期抢进度无法顾及安全，导致施工现场十分混乱。因此施工企业在目前建筑市场竞争激烈的情况下，承接项目必须考虑企业自身承受能力，确保安全管理费用的投入。</a:t>
              </a:r>
            </a:p>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在建设工程造价与工期都合理的情况下，有部分项目盲目追求生产利益，对安全人员的配备、安全设施的投入不够重视，对安全管理存在侥幸心理，不肯做必要的投入。如此一来，安全管理也只能是纸上谈兵。所以，项目真正重视安全生产工作，这是现场安全管理的重要条件，如果不能满足，现场安全管理就无从谈起。</a:t>
              </a:r>
            </a:p>
          </p:txBody>
        </p:sp>
      </p:grpSp>
      <p:sp>
        <p:nvSpPr>
          <p:cNvPr id="20"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9592" y="1844824"/>
            <a:ext cx="7452360" cy="3783330"/>
            <a:chOff x="1531" y="1373"/>
            <a:chExt cx="11736" cy="5958"/>
          </a:xfrm>
        </p:grpSpPr>
        <p:sp>
          <p:nvSpPr>
            <p:cNvPr id="18" name="文本框 17"/>
            <p:cNvSpPr txBox="1"/>
            <p:nvPr/>
          </p:nvSpPr>
          <p:spPr>
            <a:xfrm>
              <a:off x="1531" y="1373"/>
              <a:ext cx="889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2</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、建立安全管理组织机构，配备专职安全管理人员</a:t>
              </a:r>
            </a:p>
          </p:txBody>
        </p:sp>
        <p:sp>
          <p:nvSpPr>
            <p:cNvPr id="19" name="文本框 18"/>
            <p:cNvSpPr txBox="1"/>
            <p:nvPr/>
          </p:nvSpPr>
          <p:spPr>
            <a:xfrm>
              <a:off x="1531" y="1953"/>
              <a:ext cx="11736" cy="5378"/>
            </a:xfrm>
            <a:prstGeom prst="rect">
              <a:avLst/>
            </a:prstGeom>
            <a:noFill/>
          </p:spPr>
          <p:txBody>
            <a:bodyPr wrap="square" rtlCol="0" anchor="t">
              <a:spAutoFit/>
            </a:bodyPr>
            <a:lstStyle/>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项目部要建立以项目经理为安全第一责任人、以现场安全员、项目技术负责人及项目班组长为成员的项目安全领导小组，负责从开工到竣工全过程的安全生产工作。其中必须根据建筑施工企业安全生产管理机构设置及专职安全生产管理人员配备办法的规定来配备专职安全管理人员。</a:t>
              </a:r>
            </a:p>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配备的专职安全人员应基本具备以下三点要求：一是要有一定的专业知识和安全管理技能，能发现安全隐患，知道如何处理隐患，同时能组织有关人员进行相关安全生产活动。二是要有严谨的工作作风，责任心强。严谨的工作作风就是要“勤快和细致”。三是要有服务的心态和谦虚态度。服务的心态和谦虚的态度是指不要有高高在上的感觉，要和现场工作人员处理好关系，乐于接受建议和批评，能让作业人员体会到安全管理工作最直接的受益者就是他们自己。</a:t>
              </a:r>
            </a:p>
          </p:txBody>
        </p:sp>
      </p:grpSp>
      <p:sp>
        <p:nvSpPr>
          <p:cNvPr id="20"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9592" y="1988840"/>
            <a:ext cx="7199630" cy="3229610"/>
            <a:chOff x="1332" y="1599"/>
            <a:chExt cx="11338" cy="5086"/>
          </a:xfrm>
        </p:grpSpPr>
        <p:sp>
          <p:nvSpPr>
            <p:cNvPr id="18" name="文本框 17"/>
            <p:cNvSpPr txBox="1"/>
            <p:nvPr/>
          </p:nvSpPr>
          <p:spPr>
            <a:xfrm>
              <a:off x="1332" y="1599"/>
              <a:ext cx="965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3</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、建立健全安全生产责任制和各项管理制度，严格落实</a:t>
              </a:r>
            </a:p>
          </p:txBody>
        </p:sp>
        <p:sp>
          <p:nvSpPr>
            <p:cNvPr id="19" name="文本框 18"/>
            <p:cNvSpPr txBox="1"/>
            <p:nvPr/>
          </p:nvSpPr>
          <p:spPr>
            <a:xfrm>
              <a:off x="1332" y="2179"/>
              <a:ext cx="11339" cy="4506"/>
            </a:xfrm>
            <a:prstGeom prst="rect">
              <a:avLst/>
            </a:prstGeom>
            <a:noFill/>
          </p:spPr>
          <p:txBody>
            <a:bodyPr wrap="square" rtlCol="0" anchor="t">
              <a:spAutoFit/>
            </a:bodyPr>
            <a:lstStyle/>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安全生产责任制是搞好安全工作的重要组织措施，是安全生产管理核心和中心环节。简单说安全生产责任制就是对各级负责人、各职能部门以及各类施工人员在施工过程当中应当承担的责任做出明确的规定。</a:t>
              </a:r>
            </a:p>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为了真正落实好安全生产责任制，对各级各类人员及部门在安全工作中的责、权、利必须明确界定，必须根据项目管理人员的岗位职责制订，并逐层落实签订《安全生产责任书》，做到“谁主管、谁负责；谁在岗，谁负责”，并按要求追究相关责任。同时项目部还应根据现场实际情况制订各项相应的管理制度，以便做到安全管理有理有据，尽量避免出现“个人意志化”管理。</a:t>
              </a:r>
            </a:p>
          </p:txBody>
        </p:sp>
      </p:grpSp>
      <p:sp>
        <p:nvSpPr>
          <p:cNvPr id="20"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899592" y="1700808"/>
            <a:ext cx="7319010" cy="3839845"/>
            <a:chOff x="1258" y="1606"/>
            <a:chExt cx="11526" cy="6047"/>
          </a:xfrm>
        </p:grpSpPr>
        <p:grpSp>
          <p:nvGrpSpPr>
            <p:cNvPr id="18" name="组合 17"/>
            <p:cNvGrpSpPr/>
            <p:nvPr/>
          </p:nvGrpSpPr>
          <p:grpSpPr>
            <a:xfrm>
              <a:off x="1258" y="1606"/>
              <a:ext cx="7497" cy="3773"/>
              <a:chOff x="1531" y="1938"/>
              <a:chExt cx="7497" cy="3773"/>
            </a:xfrm>
          </p:grpSpPr>
          <p:sp>
            <p:nvSpPr>
              <p:cNvPr id="22" name="文本框 21"/>
              <p:cNvSpPr txBox="1"/>
              <p:nvPr/>
            </p:nvSpPr>
            <p:spPr>
              <a:xfrm>
                <a:off x="1531" y="1938"/>
                <a:ext cx="7497"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4</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、明确安全生产目标，认真编制安全策划 </a:t>
                </a:r>
              </a:p>
            </p:txBody>
          </p:sp>
          <p:sp>
            <p:nvSpPr>
              <p:cNvPr id="23" name="文本框 22"/>
              <p:cNvSpPr txBox="1"/>
              <p:nvPr/>
            </p:nvSpPr>
            <p:spPr>
              <a:xfrm>
                <a:off x="1531" y="2518"/>
                <a:ext cx="7223" cy="3193"/>
              </a:xfrm>
              <a:prstGeom prst="rect">
                <a:avLst/>
              </a:prstGeom>
              <a:noFill/>
            </p:spPr>
            <p:txBody>
              <a:bodyPr wrap="square" rtlCol="0" anchor="t">
                <a:spAutoFit/>
              </a:bodyPr>
              <a:lstStyle/>
              <a:p>
                <a:pPr indent="482600" algn="just" fontAlgn="auto">
                  <a:lnSpc>
                    <a:spcPct val="14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要根据工程的实际情况，制订切实可行的安全生产目标，明确现场安全管理要达到的标准，如安全经费投入，危险源辨识，现场文明施工形象和安全防护标准化等等，使安全管理有一个明确的方向。</a:t>
                </a:r>
              </a:p>
            </p:txBody>
          </p:sp>
        </p:grpSp>
        <p:grpSp>
          <p:nvGrpSpPr>
            <p:cNvPr id="19" name="组合 18"/>
            <p:cNvGrpSpPr/>
            <p:nvPr/>
          </p:nvGrpSpPr>
          <p:grpSpPr>
            <a:xfrm>
              <a:off x="8754" y="1606"/>
              <a:ext cx="4030" cy="6047"/>
              <a:chOff x="8754" y="1380"/>
              <a:chExt cx="4030" cy="6047"/>
            </a:xfrm>
          </p:grpSpPr>
          <p:pic>
            <p:nvPicPr>
              <p:cNvPr id="20" name="Picture 2"/>
              <p:cNvPicPr>
                <a:picLocks noChangeAspect="1"/>
              </p:cNvPicPr>
              <p:nvPr/>
            </p:nvPicPr>
            <p:blipFill>
              <a:blip r:embed="rId2"/>
              <a:stretch>
                <a:fillRect/>
              </a:stretch>
            </p:blipFill>
            <p:spPr>
              <a:xfrm>
                <a:off x="8754" y="1380"/>
                <a:ext cx="4030" cy="2998"/>
              </a:xfrm>
              <a:prstGeom prst="rect">
                <a:avLst/>
              </a:prstGeom>
              <a:noFill/>
              <a:ln w="9525">
                <a:noFill/>
              </a:ln>
            </p:spPr>
          </p:pic>
          <p:pic>
            <p:nvPicPr>
              <p:cNvPr id="21" name="Picture 3"/>
              <p:cNvPicPr>
                <a:picLocks noChangeAspect="1"/>
              </p:cNvPicPr>
              <p:nvPr/>
            </p:nvPicPr>
            <p:blipFill>
              <a:blip r:embed="rId3"/>
              <a:stretch>
                <a:fillRect/>
              </a:stretch>
            </p:blipFill>
            <p:spPr>
              <a:xfrm>
                <a:off x="8754" y="4579"/>
                <a:ext cx="4030" cy="2848"/>
              </a:xfrm>
              <a:prstGeom prst="rect">
                <a:avLst/>
              </a:prstGeom>
              <a:noFill/>
              <a:ln w="9525">
                <a:noFill/>
              </a:ln>
            </p:spPr>
          </p:pic>
        </p:grpSp>
      </p:grpSp>
      <p:sp>
        <p:nvSpPr>
          <p:cNvPr id="24"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43608" y="1556792"/>
            <a:ext cx="6911340" cy="4133215"/>
            <a:chOff x="1531" y="1248"/>
            <a:chExt cx="10884" cy="6509"/>
          </a:xfrm>
        </p:grpSpPr>
        <p:grpSp>
          <p:nvGrpSpPr>
            <p:cNvPr id="18" name="组合 17"/>
            <p:cNvGrpSpPr/>
            <p:nvPr/>
          </p:nvGrpSpPr>
          <p:grpSpPr>
            <a:xfrm>
              <a:off x="1531" y="1248"/>
              <a:ext cx="10885" cy="2905"/>
              <a:chOff x="1332" y="1599"/>
              <a:chExt cx="10885" cy="2905"/>
            </a:xfrm>
          </p:grpSpPr>
          <p:sp>
            <p:nvSpPr>
              <p:cNvPr id="21" name="文本框 20"/>
              <p:cNvSpPr txBox="1"/>
              <p:nvPr/>
            </p:nvSpPr>
            <p:spPr>
              <a:xfrm>
                <a:off x="1332" y="1599"/>
                <a:ext cx="851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5</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、加强教育培训，做好安全交底和班组安全活动</a:t>
                </a:r>
              </a:p>
            </p:txBody>
          </p:sp>
          <p:sp>
            <p:nvSpPr>
              <p:cNvPr id="22" name="文本框 21"/>
              <p:cNvSpPr txBox="1"/>
              <p:nvPr/>
            </p:nvSpPr>
            <p:spPr>
              <a:xfrm>
                <a:off x="1332" y="2179"/>
                <a:ext cx="10885" cy="2325"/>
              </a:xfrm>
              <a:prstGeom prst="rect">
                <a:avLst/>
              </a:prstGeom>
              <a:noFill/>
            </p:spPr>
            <p:txBody>
              <a:bodyPr wrap="square" rtlCol="0" anchor="t">
                <a:spAutoFit/>
              </a:bodyPr>
              <a:lstStyle/>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施工现场作业工人的文化素质普遍较低，很多都是“昨天在家种地，今天建筑施工工地干活”的农民工，他们安全意识差，缺乏基本的安全知识和操作技能，“三违”现象时有发生。“兵马未动、粮草先行”，要确保安全，培训须在先，要坚持上岗先培训，未经考试合格不得上岗的原则。</a:t>
                </a:r>
              </a:p>
            </p:txBody>
          </p:sp>
        </p:grpSp>
        <p:pic>
          <p:nvPicPr>
            <p:cNvPr id="19" name="Picture 2"/>
            <p:cNvPicPr>
              <a:picLocks noChangeAspect="1"/>
            </p:cNvPicPr>
            <p:nvPr/>
          </p:nvPicPr>
          <p:blipFill>
            <a:blip r:embed="rId2"/>
            <a:stretch>
              <a:fillRect/>
            </a:stretch>
          </p:blipFill>
          <p:spPr>
            <a:xfrm>
              <a:off x="1531" y="4153"/>
              <a:ext cx="4891" cy="3604"/>
            </a:xfrm>
            <a:prstGeom prst="rect">
              <a:avLst/>
            </a:prstGeom>
            <a:noFill/>
            <a:ln w="9525">
              <a:noFill/>
            </a:ln>
          </p:spPr>
        </p:pic>
        <p:pic>
          <p:nvPicPr>
            <p:cNvPr id="20" name="Picture 3"/>
            <p:cNvPicPr>
              <a:picLocks noChangeAspect="1"/>
            </p:cNvPicPr>
            <p:nvPr/>
          </p:nvPicPr>
          <p:blipFill>
            <a:blip r:embed="rId3"/>
            <a:stretch>
              <a:fillRect/>
            </a:stretch>
          </p:blipFill>
          <p:spPr>
            <a:xfrm>
              <a:off x="7495" y="4132"/>
              <a:ext cx="4921" cy="3625"/>
            </a:xfrm>
            <a:prstGeom prst="rect">
              <a:avLst/>
            </a:prstGeom>
            <a:noFill/>
            <a:ln w="9525">
              <a:noFill/>
            </a:ln>
          </p:spPr>
        </p:pic>
      </p:grpSp>
      <p:sp>
        <p:nvSpPr>
          <p:cNvPr id="23"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71600" y="1556792"/>
            <a:ext cx="7200265" cy="4060825"/>
            <a:chOff x="1332" y="1599"/>
            <a:chExt cx="11339" cy="6395"/>
          </a:xfrm>
        </p:grpSpPr>
        <p:sp>
          <p:nvSpPr>
            <p:cNvPr id="10" name="文本框 9"/>
            <p:cNvSpPr txBox="1"/>
            <p:nvPr/>
          </p:nvSpPr>
          <p:spPr>
            <a:xfrm>
              <a:off x="1332" y="1599"/>
              <a:ext cx="851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5</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、加强教育培训，做好安全交底和班组安全活动</a:t>
              </a:r>
            </a:p>
          </p:txBody>
        </p:sp>
        <p:sp>
          <p:nvSpPr>
            <p:cNvPr id="11" name="文本框 10"/>
            <p:cNvSpPr txBox="1"/>
            <p:nvPr/>
          </p:nvSpPr>
          <p:spPr>
            <a:xfrm>
              <a:off x="1332" y="2179"/>
              <a:ext cx="11339" cy="5815"/>
            </a:xfrm>
            <a:prstGeom prst="rect">
              <a:avLst/>
            </a:prstGeom>
            <a:noFill/>
          </p:spPr>
          <p:txBody>
            <a:bodyPr wrap="square" rtlCol="0" anchor="t">
              <a:spAutoFit/>
            </a:bodyPr>
            <a:lstStyle/>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尤其是农民工，更要上好安全培训这一课。因此对新工人进场的安全教育必不可少。安全教育要结合工程实际情况，坚决杜绝“假、大、空”等条款式内容。有些施工项目负责人思想上对安全生产重视不够，往往心存侥幸，得过且过，认为事事“杯弓蛇影”大可不必，施工时认为安全就那么一回事。具此，不过值得一提的是，现阶段农民工的流动性实在太大。有时一个工人同时在几个施工工地流动作业，没有相对的稳定，造成了管理上的困难，对新工人进场安全教育工作开展极为不利。</a:t>
              </a:r>
            </a:p>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安全技术交底应与班组安全活动相结合，严格按照班组活动制度坚持班前教育，保证天天讲安全，时时刻刻有安全，提高职工安全意识、安全技术水平和应变能力，消除职工麻痹大意思想和侥幸心理，严格按照操作规程操作，按章办事，一丝不苟，才能时时、处处、事事保证安全。</a:t>
              </a:r>
            </a:p>
          </p:txBody>
        </p:sp>
      </p:grpSp>
      <p:sp>
        <p:nvSpPr>
          <p:cNvPr id="12"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43608" y="1844824"/>
            <a:ext cx="6851650" cy="3506470"/>
            <a:chOff x="1332" y="1599"/>
            <a:chExt cx="10790" cy="5522"/>
          </a:xfrm>
        </p:grpSpPr>
        <p:sp>
          <p:nvSpPr>
            <p:cNvPr id="7" name="文本框 6"/>
            <p:cNvSpPr txBox="1"/>
            <p:nvPr/>
          </p:nvSpPr>
          <p:spPr>
            <a:xfrm>
              <a:off x="1332" y="1599"/>
              <a:ext cx="1079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6</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、开展安全检查工作，灵活运用规范标准，发现隐患立即整改</a:t>
              </a:r>
            </a:p>
          </p:txBody>
        </p:sp>
        <p:sp>
          <p:nvSpPr>
            <p:cNvPr id="8" name="文本框 7"/>
            <p:cNvSpPr txBox="1"/>
            <p:nvPr/>
          </p:nvSpPr>
          <p:spPr>
            <a:xfrm>
              <a:off x="1332" y="2179"/>
              <a:ext cx="10789" cy="4942"/>
            </a:xfrm>
            <a:prstGeom prst="rect">
              <a:avLst/>
            </a:prstGeom>
            <a:noFill/>
          </p:spPr>
          <p:txBody>
            <a:bodyPr wrap="square" rtlCol="0" anchor="t">
              <a:spAutoFit/>
            </a:bodyPr>
            <a:lstStyle/>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建筑施工现场是一个动态复杂的工作现场。不论你对安全多重视，管理制度多严格，安全教育多完善，在日常的施工作业当中依然会存在许多安全隐患及发生“三违”现象，所以安全检查在现场的安全管理工作中是必不可少的一个环节，安全检查必须坚持日巡、周检和月检，要制定可行的检查制度，严格按制度执行。</a:t>
              </a:r>
            </a:p>
            <a:p>
              <a:pPr indent="482600" algn="just" fontAlgn="auto">
                <a:lnSpc>
                  <a:spcPct val="100000"/>
                </a:lnSpc>
                <a:spcBef>
                  <a:spcPts val="0"/>
                </a:spcBef>
                <a:spcAft>
                  <a:spcPts val="0"/>
                </a:spcAft>
                <a:extLst>
                  <a:ext uri="{35155182-B16C-46BC-9424-99874614C6A1}">
                    <wpsdc:indentchars xmlns:wpsdc="http://www.wps.cn/officeDocument/2017/drawingmlCustomData" xmlns="" val="200" checksum="488862714"/>
                  </a:ext>
                </a:extLst>
              </a:pPr>
              <a:r>
                <a:rPr lang="en-US"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相关人员必须每天对现场进行细致的检查，检查尺度要“严”和“准”，发现隐患后应立即“按规定”要求提出整改，整改要求应根据有关规范标准结合现场实际情况进行商定。同时要对整改负责人进行必要的讲解，避免出现整改后仍无法满足安全生产的情况出现。</a:t>
              </a:r>
            </a:p>
          </p:txBody>
        </p:sp>
      </p:grpSp>
      <p:sp>
        <p:nvSpPr>
          <p:cNvPr id="12"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87624" y="1628800"/>
            <a:ext cx="6696075" cy="3505200"/>
            <a:chOff x="1332" y="1599"/>
            <a:chExt cx="10545" cy="5520"/>
          </a:xfrm>
        </p:grpSpPr>
        <p:sp>
          <p:nvSpPr>
            <p:cNvPr id="10" name="文本框 9"/>
            <p:cNvSpPr txBox="1"/>
            <p:nvPr/>
          </p:nvSpPr>
          <p:spPr>
            <a:xfrm>
              <a:off x="1332" y="1599"/>
              <a:ext cx="547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7</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、定期做好现场安全考核工作</a:t>
              </a:r>
            </a:p>
          </p:txBody>
        </p:sp>
        <p:sp>
          <p:nvSpPr>
            <p:cNvPr id="11" name="文本框 10"/>
            <p:cNvSpPr txBox="1"/>
            <p:nvPr/>
          </p:nvSpPr>
          <p:spPr>
            <a:xfrm>
              <a:off x="1332" y="2179"/>
              <a:ext cx="10545" cy="4940"/>
            </a:xfrm>
            <a:prstGeom prst="rect">
              <a:avLst/>
            </a:prstGeom>
            <a:noFill/>
          </p:spPr>
          <p:txBody>
            <a:bodyPr wrap="square" rtlCol="0" anchor="t">
              <a:spAutoFit/>
            </a:bodyPr>
            <a:lstStyle/>
            <a:p>
              <a:pPr indent="482600" algn="just" fontAlgn="auto">
                <a:lnSpc>
                  <a:spcPct val="11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施工项目部要成立以项目经理为首的安全考评小组，针对现场层层签订的《安全生产责任书》定期对现场管理人员进行考评，考评内容为管理人员岗位责任的完成情况及安全目标的落实情况，考评成绩可以与物质奖励挂钩以提高管理人员的工作积极性。对班组也可进行相应的考核活动，考核内容要尽量采用量化，能如实的反映被考核班组管理人员的安全管理能力，表现好的进行奖励，反之进行处罚。目的在于对班组管理人员进行激励和约束，增强其安全管理班组作业人员的意识，最终提高班组管理人员的管理水平，作业班组整体安全意识，减少“三违”现象发生。</a:t>
              </a:r>
            </a:p>
          </p:txBody>
        </p:sp>
      </p:grpSp>
      <p:sp>
        <p:nvSpPr>
          <p:cNvPr id="12"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785786" y="1611314"/>
          <a:ext cx="7191404" cy="346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99592" y="1628800"/>
            <a:ext cx="7200265" cy="3877310"/>
            <a:chOff x="1531" y="1172"/>
            <a:chExt cx="11339" cy="6106"/>
          </a:xfrm>
        </p:grpSpPr>
        <p:grpSp>
          <p:nvGrpSpPr>
            <p:cNvPr id="10" name="组合 9"/>
            <p:cNvGrpSpPr/>
            <p:nvPr/>
          </p:nvGrpSpPr>
          <p:grpSpPr>
            <a:xfrm>
              <a:off x="1531" y="1172"/>
              <a:ext cx="11339" cy="2642"/>
              <a:chOff x="1332" y="1599"/>
              <a:chExt cx="11339" cy="2642"/>
            </a:xfrm>
          </p:grpSpPr>
          <p:sp>
            <p:nvSpPr>
              <p:cNvPr id="13" name="文本框 12"/>
              <p:cNvSpPr txBox="1"/>
              <p:nvPr/>
            </p:nvSpPr>
            <p:spPr>
              <a:xfrm>
                <a:off x="1332" y="1599"/>
                <a:ext cx="5850" cy="580"/>
              </a:xfrm>
              <a:prstGeom prst="rect">
                <a:avLst/>
              </a:prstGeom>
              <a:noFill/>
            </p:spPr>
            <p:txBody>
              <a:bodyPr wrap="none" rtlCol="0" anchor="t">
                <a:spAutoFit/>
              </a:bodyPr>
              <a:lstStyle/>
              <a:p>
                <a:pPr algn="l"/>
                <a:r>
                  <a:rPr lang="en-US"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8</a:t>
                </a:r>
                <a:r>
                  <a:rPr lang="zh-CN" altLang="zh-CN" b="1" spc="100" dirty="0">
                    <a:solidFill>
                      <a:srgbClr val="FB8412"/>
                    </a:solidFill>
                    <a:uFillTx/>
                    <a:latin typeface="微软雅黑" panose="020B0503020204020204" pitchFamily="34" charset="-122"/>
                    <a:ea typeface="微软雅黑" panose="020B0503020204020204" pitchFamily="34" charset="-122"/>
                    <a:sym typeface="方正小标宋简体" pitchFamily="2" charset="-122"/>
                  </a:rPr>
                  <a:t>、营造现场安全生产的良好氛围</a:t>
                </a:r>
              </a:p>
            </p:txBody>
          </p:sp>
          <p:sp>
            <p:nvSpPr>
              <p:cNvPr id="14" name="文本框 13"/>
              <p:cNvSpPr txBox="1"/>
              <p:nvPr/>
            </p:nvSpPr>
            <p:spPr>
              <a:xfrm>
                <a:off x="1332" y="2179"/>
                <a:ext cx="11339" cy="2062"/>
              </a:xfrm>
              <a:prstGeom prst="rect">
                <a:avLst/>
              </a:prstGeom>
              <a:noFill/>
            </p:spPr>
            <p:txBody>
              <a:bodyPr wrap="square" rtlCol="0" anchor="t">
                <a:spAutoFit/>
              </a:bodyPr>
              <a:lstStyle/>
              <a:p>
                <a:pPr indent="482600" algn="just" fontAlgn="auto">
                  <a:lnSpc>
                    <a:spcPct val="110000"/>
                  </a:lnSpc>
                  <a:spcBef>
                    <a:spcPts val="0"/>
                  </a:spcBef>
                  <a:spcAft>
                    <a:spcPts val="0"/>
                  </a:spcAft>
                  <a:extLst>
                    <a:ext uri="{35155182-B16C-46BC-9424-99874614C6A1}">
                      <wpsdc:indentchars xmlns:wpsdc="http://www.wps.cn/officeDocument/2017/drawingmlCustomData" xmlns="" val="200" checksum="488862714"/>
                    </a:ext>
                  </a:extLst>
                </a:pPr>
                <a:r>
                  <a:rPr lang="zh-CN" alt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有关部门做过统计，得出的结论是：氛围与事故成反比。有关部门每年开展的“安全生产月”及定期组织的“安全生产大检查活动”就是一般的事故高发阶段，所以有必要通过声势浩大的全民抓安全活动来减少事故的发生。</a:t>
                </a:r>
              </a:p>
            </p:txBody>
          </p:sp>
        </p:grpSp>
        <p:pic>
          <p:nvPicPr>
            <p:cNvPr id="11" name="Picture 2"/>
            <p:cNvPicPr>
              <a:picLocks noChangeAspect="1"/>
            </p:cNvPicPr>
            <p:nvPr/>
          </p:nvPicPr>
          <p:blipFill>
            <a:blip r:embed="rId2"/>
            <a:stretch>
              <a:fillRect/>
            </a:stretch>
          </p:blipFill>
          <p:spPr>
            <a:xfrm>
              <a:off x="1531" y="4069"/>
              <a:ext cx="3224" cy="3209"/>
            </a:xfrm>
            <a:prstGeom prst="rect">
              <a:avLst/>
            </a:prstGeom>
            <a:noFill/>
            <a:ln w="9525">
              <a:noFill/>
            </a:ln>
          </p:spPr>
        </p:pic>
        <p:pic>
          <p:nvPicPr>
            <p:cNvPr id="12" name="Picture 3"/>
            <p:cNvPicPr>
              <a:picLocks noChangeAspect="1"/>
            </p:cNvPicPr>
            <p:nvPr/>
          </p:nvPicPr>
          <p:blipFill>
            <a:blip r:embed="rId3"/>
            <a:stretch>
              <a:fillRect/>
            </a:stretch>
          </p:blipFill>
          <p:spPr>
            <a:xfrm>
              <a:off x="5333" y="4069"/>
              <a:ext cx="4501" cy="3209"/>
            </a:xfrm>
            <a:prstGeom prst="rect">
              <a:avLst/>
            </a:prstGeom>
            <a:noFill/>
            <a:ln w="9525">
              <a:noFill/>
            </a:ln>
          </p:spPr>
        </p:pic>
      </p:grpSp>
      <p:sp>
        <p:nvSpPr>
          <p:cNvPr id="15"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971600" y="2276872"/>
            <a:ext cx="7200265" cy="2588978"/>
          </a:xfrm>
          <a:prstGeom prst="rect">
            <a:avLst/>
          </a:prstGeom>
          <a:solidFill>
            <a:srgbClr val="DCDCDD"/>
          </a:solidFill>
        </p:spPr>
        <p:txBody>
          <a:bodyPr wrap="square" lIns="179705" tIns="71755" rIns="179705" bIns="71755" rtlCol="0" anchor="ctr" anchorCtr="0">
            <a:spAutoFit/>
          </a:bodyPr>
          <a:lstStyle/>
          <a:p>
            <a:pPr indent="533400" algn="just" fontAlgn="auto">
              <a:lnSpc>
                <a:spcPct val="150000"/>
              </a:lnSpc>
              <a:spcBef>
                <a:spcPts val="0"/>
              </a:spcBef>
              <a:spcAft>
                <a:spcPts val="0"/>
              </a:spcAft>
            </a:pPr>
            <a:r>
              <a:rPr 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我们施工现场要搞好安全管理工作，也需要在平时抓好安全生产氛围的建设工作，既要通过安全培训、安全月等形式进行常规性的安全教育，又要充分发挥安全会议、黑板报、违章曝光栏及警示牌等多种途径的作用，强化宣传效果，营造出“人人讲安全，事事讲安全，时时讲安全”的氛围，使现场的作业人员逐步实现从“要我安全”和“我要安全”的思想转变</a:t>
            </a:r>
            <a:r>
              <a:rPr lang="zh-CN" spc="100" dirty="0" smtClean="0">
                <a:solidFill>
                  <a:srgbClr val="7030A0"/>
                </a:solidFill>
                <a:uFillTx/>
                <a:latin typeface="微软雅黑" panose="020B0503020204020204" pitchFamily="34" charset="-122"/>
                <a:ea typeface="微软雅黑" panose="020B0503020204020204" pitchFamily="34" charset="-122"/>
                <a:sym typeface="方正小标宋简体" pitchFamily="2" charset="-122"/>
              </a:rPr>
              <a:t>。</a:t>
            </a:r>
            <a:endParaRPr lang="zh-CN" altLang="zh-CN" spc="100" dirty="0" smtClean="0">
              <a:solidFill>
                <a:srgbClr val="7030A0"/>
              </a:solidFill>
              <a:uFillTx/>
              <a:latin typeface="微软雅黑" panose="020B0503020204020204" pitchFamily="34" charset="-122"/>
              <a:ea typeface="微软雅黑" panose="020B0503020204020204" pitchFamily="34" charset="-122"/>
              <a:sym typeface="方正小标宋简体" pitchFamily="2" charset="-122"/>
            </a:endParaRPr>
          </a:p>
        </p:txBody>
      </p:sp>
      <p:sp>
        <p:nvSpPr>
          <p:cNvPr id="16"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99592" y="1916832"/>
            <a:ext cx="7200265" cy="2990627"/>
          </a:xfrm>
          <a:prstGeom prst="rect">
            <a:avLst/>
          </a:prstGeom>
          <a:solidFill>
            <a:srgbClr val="DCDCDD"/>
          </a:solidFill>
        </p:spPr>
        <p:txBody>
          <a:bodyPr wrap="square" lIns="179705" tIns="71755" rIns="179705" bIns="71755" rtlCol="0" anchor="ctr" anchorCtr="0">
            <a:spAutoFit/>
          </a:bodyPr>
          <a:lstStyle/>
          <a:p>
            <a:pPr indent="533400" algn="just" fontAlgn="auto">
              <a:lnSpc>
                <a:spcPct val="130000"/>
              </a:lnSpc>
              <a:spcBef>
                <a:spcPts val="0"/>
              </a:spcBef>
              <a:spcAft>
                <a:spcPts val="0"/>
              </a:spcAft>
            </a:pPr>
            <a:r>
              <a:rPr lang="zh-CN" spc="100" dirty="0">
                <a:solidFill>
                  <a:srgbClr val="7030A0"/>
                </a:solidFill>
                <a:uFillTx/>
                <a:latin typeface="微软雅黑" panose="020B0503020204020204" pitchFamily="34" charset="-122"/>
                <a:ea typeface="微软雅黑" panose="020B0503020204020204" pitchFamily="34" charset="-122"/>
                <a:sym typeface="方正小标宋简体" pitchFamily="2" charset="-122"/>
              </a:rPr>
              <a:t>施工现场的安全管理是一项任务艰巨的工作，但是只要我们提高思想认识，完善管理机构，健全安全制度，根据工程的具体情况制订全面的有针对性的安全措施，树立防患于未然的思想，狠抓落实，那么我们施工现场的安全事故必将大大减少，不论对于企业还是个人都具有重要意义。安全工作任重道远，我们应时刻在施工过程中给大家敲响安全警钟，唤醒安全意识和责任感。多一份投入，多一点认真，就可能少一起事故，避免一起灾难，增加企业一点效益。何乐不为，抓好安全而为呢</a:t>
            </a:r>
            <a:r>
              <a:rPr lang="zh-CN" spc="100" dirty="0" smtClean="0">
                <a:solidFill>
                  <a:srgbClr val="7030A0"/>
                </a:solidFill>
                <a:uFillTx/>
                <a:latin typeface="微软雅黑" panose="020B0503020204020204" pitchFamily="34" charset="-122"/>
                <a:ea typeface="微软雅黑" panose="020B0503020204020204" pitchFamily="34" charset="-122"/>
                <a:sym typeface="方正小标宋简体" pitchFamily="2" charset="-122"/>
              </a:rPr>
              <a:t>。</a:t>
            </a:r>
            <a:endParaRPr lang="zh-CN" altLang="zh-CN" spc="100" dirty="0" smtClean="0">
              <a:solidFill>
                <a:srgbClr val="7030A0"/>
              </a:solidFill>
              <a:uFillTx/>
              <a:latin typeface="微软雅黑" panose="020B0503020204020204" pitchFamily="34" charset="-122"/>
              <a:ea typeface="微软雅黑" panose="020B0503020204020204" pitchFamily="34" charset="-122"/>
              <a:sym typeface="方正小标宋简体" pitchFamily="2" charset="-122"/>
            </a:endParaRPr>
          </a:p>
        </p:txBody>
      </p:sp>
      <p:sp>
        <p:nvSpPr>
          <p:cNvPr id="5" name="Rectangle 3"/>
          <p:cNvSpPr txBox="1">
            <a:spLocks noChangeArrowheads="1"/>
          </p:cNvSpPr>
          <p:nvPr/>
        </p:nvSpPr>
        <p:spPr bwMode="auto">
          <a:xfrm>
            <a:off x="506442" y="285728"/>
            <a:ext cx="5708632"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二、安全管理人员需要知道的几个要点</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785786" y="1611314"/>
          <a:ext cx="7191404" cy="346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06442" y="285728"/>
            <a:ext cx="5208566"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三、做合格的安全员：坚信“一个理念”</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
        <p:nvSpPr>
          <p:cNvPr id="93187" name="Rectangle 3"/>
          <p:cNvSpPr>
            <a:spLocks noGrp="1" noChangeArrowheads="1"/>
          </p:cNvSpPr>
          <p:nvPr>
            <p:ph type="body" idx="1"/>
          </p:nvPr>
        </p:nvSpPr>
        <p:spPr>
          <a:xfrm>
            <a:off x="2643174" y="1500174"/>
            <a:ext cx="5715040" cy="1000132"/>
          </a:xfrm>
        </p:spPr>
        <p:txBody>
          <a:bodyPr/>
          <a:lstStyle/>
          <a:p>
            <a:pPr eaLnBrk="1" hangingPunct="1">
              <a:buNone/>
              <a:defRPr/>
            </a:pPr>
            <a:r>
              <a:rPr lang="zh-CN" altLang="en-US" dirty="0" smtClean="0">
                <a:solidFill>
                  <a:srgbClr val="7030A0"/>
                </a:solidFill>
              </a:rPr>
              <a:t>一切事故都是可以预防和避免的</a:t>
            </a:r>
            <a:endParaRPr lang="en-US" altLang="zh-CN" dirty="0" smtClean="0">
              <a:solidFill>
                <a:srgbClr val="7030A0"/>
              </a:solidFill>
            </a:endParaRPr>
          </a:p>
          <a:p>
            <a:pPr eaLnBrk="1" hangingPunct="1">
              <a:buNone/>
              <a:defRPr/>
            </a:pPr>
            <a:r>
              <a:rPr lang="en-US" altLang="zh-CN" dirty="0" smtClean="0">
                <a:solidFill>
                  <a:srgbClr val="7030A0"/>
                </a:solidFill>
              </a:rPr>
              <a:t>                                             </a:t>
            </a:r>
            <a:r>
              <a:rPr lang="en-US" altLang="zh-CN" b="1" dirty="0" smtClean="0">
                <a:solidFill>
                  <a:srgbClr val="7030A0"/>
                </a:solidFill>
              </a:rPr>
              <a:t>      ——</a:t>
            </a:r>
            <a:r>
              <a:rPr lang="zh-CN" altLang="en-US" b="1" dirty="0" smtClean="0">
                <a:solidFill>
                  <a:srgbClr val="7030A0"/>
                </a:solidFill>
              </a:rPr>
              <a:t>杜邦</a:t>
            </a:r>
            <a:endParaRPr lang="en-US" altLang="zh-CN" b="1" dirty="0" smtClean="0">
              <a:solidFill>
                <a:srgbClr val="7030A0"/>
              </a:solidFill>
            </a:endParaRPr>
          </a:p>
          <a:p>
            <a:pPr eaLnBrk="1" hangingPunct="1">
              <a:buNone/>
              <a:defRPr/>
            </a:pPr>
            <a:endParaRPr lang="en-US" altLang="zh-CN" b="1" dirty="0" smtClean="0">
              <a:solidFill>
                <a:srgbClr val="7030A0"/>
              </a:solidFill>
            </a:endParaRPr>
          </a:p>
        </p:txBody>
      </p:sp>
      <p:pic>
        <p:nvPicPr>
          <p:cNvPr id="4" name="图片 3" descr="2056334_114225927000_2.jpg"/>
          <p:cNvPicPr>
            <a:picLocks noChangeAspect="1"/>
          </p:cNvPicPr>
          <p:nvPr/>
        </p:nvPicPr>
        <p:blipFill>
          <a:blip r:embed="rId2" cstate="print"/>
          <a:srcRect l="10416" t="5208" b="5208"/>
          <a:stretch>
            <a:fillRect/>
          </a:stretch>
        </p:blipFill>
        <p:spPr>
          <a:xfrm>
            <a:off x="6429388" y="2643182"/>
            <a:ext cx="2286006" cy="3786213"/>
          </a:xfrm>
          <a:prstGeom prst="rect">
            <a:avLst/>
          </a:prstGeom>
          <a:ln>
            <a:noFill/>
          </a:ln>
          <a:effectLst>
            <a:softEdge rad="112500"/>
          </a:effectLst>
        </p:spPr>
      </p:pic>
      <p:graphicFrame>
        <p:nvGraphicFramePr>
          <p:cNvPr id="5" name="图示 4"/>
          <p:cNvGraphicFramePr/>
          <p:nvPr/>
        </p:nvGraphicFramePr>
        <p:xfrm>
          <a:off x="1039023" y="2928933"/>
          <a:ext cx="4143404" cy="321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AutoShape 4"/>
          <p:cNvSpPr>
            <a:spLocks noChangeAspect="1" noChangeArrowheads="1" noTextEdit="1"/>
          </p:cNvSpPr>
          <p:nvPr/>
        </p:nvSpPr>
        <p:spPr bwMode="auto">
          <a:xfrm>
            <a:off x="3222625" y="3252788"/>
            <a:ext cx="909638" cy="1244600"/>
          </a:xfrm>
          <a:prstGeom prst="rect">
            <a:avLst/>
          </a:prstGeom>
          <a:noFill/>
          <a:ln w="9525">
            <a:noFill/>
            <a:miter lim="800000"/>
          </a:ln>
        </p:spPr>
        <p:txBody>
          <a:bodyPr/>
          <a:lstStyle/>
          <a:p>
            <a:endParaRPr lang="zh-CN" altLang="en-US"/>
          </a:p>
        </p:txBody>
      </p:sp>
      <p:sp>
        <p:nvSpPr>
          <p:cNvPr id="111622" name="AutoShape 6"/>
          <p:cNvSpPr>
            <a:spLocks noChangeAspect="1" noChangeArrowheads="1" noTextEdit="1"/>
          </p:cNvSpPr>
          <p:nvPr/>
        </p:nvSpPr>
        <p:spPr bwMode="auto">
          <a:xfrm flipH="1">
            <a:off x="4868863" y="3252788"/>
            <a:ext cx="909637" cy="1244600"/>
          </a:xfrm>
          <a:prstGeom prst="rect">
            <a:avLst/>
          </a:prstGeom>
          <a:noFill/>
          <a:ln w="9525">
            <a:noFill/>
            <a:miter lim="800000"/>
          </a:ln>
        </p:spPr>
        <p:txBody>
          <a:bodyPr/>
          <a:lstStyle/>
          <a:p>
            <a:endParaRPr lang="zh-CN" altLang="en-US"/>
          </a:p>
        </p:txBody>
      </p:sp>
      <p:sp>
        <p:nvSpPr>
          <p:cNvPr id="111626" name="Rectangle 17"/>
          <p:cNvSpPr>
            <a:spLocks noChangeArrowheads="1"/>
          </p:cNvSpPr>
          <p:nvPr/>
        </p:nvSpPr>
        <p:spPr bwMode="auto">
          <a:xfrm>
            <a:off x="4289425" y="0"/>
            <a:ext cx="296863" cy="579438"/>
          </a:xfrm>
          <a:prstGeom prst="rect">
            <a:avLst/>
          </a:prstGeom>
          <a:noFill/>
          <a:ln w="9525">
            <a:noFill/>
            <a:miter lim="800000"/>
          </a:ln>
        </p:spPr>
        <p:txBody>
          <a:bodyPr wrap="none" anchor="ctr">
            <a:spAutoFit/>
          </a:bodyPr>
          <a:lstStyle/>
          <a:p>
            <a:pPr algn="ctr"/>
            <a:r>
              <a:rPr lang="zh-CN" altLang="en-US" sz="3200">
                <a:solidFill>
                  <a:schemeClr val="bg1"/>
                </a:solidFill>
                <a:latin typeface="Arial" panose="020B0604020202020204" pitchFamily="34" charset="0"/>
                <a:ea typeface="黑体" panose="02010609060101010101" pitchFamily="2" charset="-122"/>
              </a:rPr>
              <a:t> </a:t>
            </a:r>
          </a:p>
        </p:txBody>
      </p:sp>
      <p:sp>
        <p:nvSpPr>
          <p:cNvPr id="18" name="Rectangle 3"/>
          <p:cNvSpPr txBox="1">
            <a:spLocks noChangeArrowheads="1"/>
          </p:cNvSpPr>
          <p:nvPr/>
        </p:nvSpPr>
        <p:spPr bwMode="auto">
          <a:xfrm>
            <a:off x="506442" y="285728"/>
            <a:ext cx="4922814"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落实</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好“两个原则”</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graphicFrame>
        <p:nvGraphicFramePr>
          <p:cNvPr id="19" name="图示 18"/>
          <p:cNvGraphicFramePr/>
          <p:nvPr/>
        </p:nvGraphicFramePr>
        <p:xfrm>
          <a:off x="642910" y="1000108"/>
          <a:ext cx="7143800" cy="3889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14348" y="5143512"/>
            <a:ext cx="7858180" cy="1323439"/>
          </a:xfrm>
          <a:prstGeom prst="rect">
            <a:avLst/>
          </a:prstGeom>
          <a:noFill/>
          <a:ln>
            <a:solidFill>
              <a:srgbClr val="0000CC"/>
            </a:solidFill>
            <a:prstDash val="lgDash"/>
          </a:ln>
        </p:spPr>
        <p:txBody>
          <a:bodyPr wrap="square" rtlCol="0">
            <a:spAutoFit/>
          </a:bodyPr>
          <a:lstStyle/>
          <a:p>
            <a:r>
              <a:rPr lang="zh-CN" altLang="en-US" sz="2000" dirty="0" smtClean="0">
                <a:solidFill>
                  <a:srgbClr val="7030A0"/>
                </a:solidFill>
                <a:latin typeface="微软雅黑" panose="020B0503020204020204" pitchFamily="34" charset="-122"/>
                <a:ea typeface="微软雅黑" panose="020B0503020204020204" pitchFamily="34" charset="-122"/>
              </a:rPr>
              <a:t>在一个企业，各个科室、项目、标段、班组是安全管理的主体责任单位，相关负责人应对本科室、项目、标段、班组的安全管理工作负责；安全部门是监管责任单位，安全管理人员是“教练员”和“裁判员”，不是“运动员”</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AutoShape 4"/>
          <p:cNvSpPr>
            <a:spLocks noChangeAspect="1" noChangeArrowheads="1" noTextEdit="1"/>
          </p:cNvSpPr>
          <p:nvPr/>
        </p:nvSpPr>
        <p:spPr bwMode="auto">
          <a:xfrm>
            <a:off x="3222625" y="3252788"/>
            <a:ext cx="909638" cy="1244600"/>
          </a:xfrm>
          <a:prstGeom prst="rect">
            <a:avLst/>
          </a:prstGeom>
          <a:noFill/>
          <a:ln w="9525">
            <a:noFill/>
            <a:miter lim="800000"/>
          </a:ln>
        </p:spPr>
        <p:txBody>
          <a:bodyPr/>
          <a:lstStyle/>
          <a:p>
            <a:endParaRPr lang="zh-CN" altLang="en-US"/>
          </a:p>
        </p:txBody>
      </p:sp>
      <p:sp>
        <p:nvSpPr>
          <p:cNvPr id="111626" name="Rectangle 17"/>
          <p:cNvSpPr>
            <a:spLocks noChangeArrowheads="1"/>
          </p:cNvSpPr>
          <p:nvPr/>
        </p:nvSpPr>
        <p:spPr bwMode="auto">
          <a:xfrm>
            <a:off x="4289425" y="0"/>
            <a:ext cx="296863" cy="579438"/>
          </a:xfrm>
          <a:prstGeom prst="rect">
            <a:avLst/>
          </a:prstGeom>
          <a:noFill/>
          <a:ln w="9525">
            <a:noFill/>
            <a:miter lim="800000"/>
          </a:ln>
        </p:spPr>
        <p:txBody>
          <a:bodyPr wrap="none" anchor="ctr">
            <a:spAutoFit/>
          </a:bodyPr>
          <a:lstStyle/>
          <a:p>
            <a:pPr algn="ctr"/>
            <a:r>
              <a:rPr lang="zh-CN" altLang="en-US" sz="3200">
                <a:solidFill>
                  <a:schemeClr val="bg1"/>
                </a:solidFill>
                <a:latin typeface="Arial" panose="020B0604020202020204" pitchFamily="34" charset="0"/>
                <a:ea typeface="黑体" panose="02010609060101010101" pitchFamily="2" charset="-122"/>
              </a:rPr>
              <a:t> </a:t>
            </a:r>
          </a:p>
        </p:txBody>
      </p:sp>
      <p:sp>
        <p:nvSpPr>
          <p:cNvPr id="18" name="Rectangle 3"/>
          <p:cNvSpPr txBox="1">
            <a:spLocks noChangeArrowheads="1"/>
          </p:cNvSpPr>
          <p:nvPr/>
        </p:nvSpPr>
        <p:spPr bwMode="auto">
          <a:xfrm>
            <a:off x="506442" y="285728"/>
            <a:ext cx="4994252"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抓好</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“两个关键”</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graphicFrame>
        <p:nvGraphicFramePr>
          <p:cNvPr id="19" name="图示 18"/>
          <p:cNvGraphicFramePr/>
          <p:nvPr/>
        </p:nvGraphicFramePr>
        <p:xfrm>
          <a:off x="642910" y="1397000"/>
          <a:ext cx="7858180" cy="4746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457200" y="1497035"/>
            <a:ext cx="8229600" cy="4646609"/>
          </a:xfrm>
          <a:noFill/>
        </p:spPr>
        <p:txBody>
          <a:bodyPr/>
          <a:lstStyle/>
          <a:p>
            <a:pPr eaLnBrk="1" hangingPunct="1"/>
            <a:r>
              <a:rPr lang="zh-CN" altLang="en-US" dirty="0" smtClean="0">
                <a:solidFill>
                  <a:srgbClr val="7030A0"/>
                </a:solidFill>
              </a:rPr>
              <a:t>查思想：安全意识与培训教育</a:t>
            </a:r>
          </a:p>
          <a:p>
            <a:pPr eaLnBrk="1" hangingPunct="1"/>
            <a:r>
              <a:rPr lang="zh-CN" altLang="en-US" dirty="0" smtClean="0">
                <a:solidFill>
                  <a:srgbClr val="7030A0"/>
                </a:solidFill>
              </a:rPr>
              <a:t>查文档：各项管理制度、操作规程、运行记录、工作票</a:t>
            </a:r>
            <a:r>
              <a:rPr lang="en-US" altLang="zh-CN" dirty="0" smtClean="0">
                <a:solidFill>
                  <a:srgbClr val="7030A0"/>
                </a:solidFill>
              </a:rPr>
              <a:t>….</a:t>
            </a:r>
            <a:endParaRPr lang="zh-CN" altLang="en-US" dirty="0" smtClean="0">
              <a:solidFill>
                <a:srgbClr val="7030A0"/>
              </a:solidFill>
            </a:endParaRPr>
          </a:p>
          <a:p>
            <a:pPr eaLnBrk="1" hangingPunct="1"/>
            <a:r>
              <a:rPr lang="zh-CN" altLang="en-US" dirty="0" smtClean="0">
                <a:solidFill>
                  <a:srgbClr val="7030A0"/>
                </a:solidFill>
              </a:rPr>
              <a:t>查现场：重点岗位、设备、环境、人员，尤其是强检设备设施、环境、仪器、护品等</a:t>
            </a:r>
          </a:p>
        </p:txBody>
      </p:sp>
      <p:graphicFrame>
        <p:nvGraphicFramePr>
          <p:cNvPr id="5" name="图示 4"/>
          <p:cNvGraphicFramePr/>
          <p:nvPr/>
        </p:nvGraphicFramePr>
        <p:xfrm>
          <a:off x="4786314" y="3857628"/>
          <a:ext cx="3857620" cy="2143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txBox="1">
            <a:spLocks noChangeArrowheads="1"/>
          </p:cNvSpPr>
          <p:nvPr/>
        </p:nvSpPr>
        <p:spPr bwMode="auto">
          <a:xfrm>
            <a:off x="506442" y="285728"/>
            <a:ext cx="4569614"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三、做合格的安全员：强化</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“三个检查”</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393702" y="1331920"/>
            <a:ext cx="7893074" cy="3097212"/>
          </a:xfrm>
          <a:noFill/>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学会分析自己出事的原因，避免类似事故发生</a:t>
            </a:r>
          </a:p>
          <a:p>
            <a:pPr defTabSz="687070" eaLnBrk="1" hangingPunct="1">
              <a:buNone/>
            </a:pPr>
            <a:r>
              <a:rPr lang="zh-CN" altLang="en-US" dirty="0" smtClean="0">
                <a:solidFill>
                  <a:srgbClr val="7030A0"/>
                </a:solidFill>
                <a:ea typeface="幼圆" pitchFamily="49" charset="-122"/>
              </a:rPr>
              <a:t>   自己吃一堑，自己长一智</a:t>
            </a:r>
            <a:r>
              <a:rPr lang="en-US" altLang="zh-CN" dirty="0" smtClean="0">
                <a:solidFill>
                  <a:srgbClr val="7030A0"/>
                </a:solidFill>
                <a:ea typeface="幼圆" pitchFamily="49" charset="-122"/>
              </a:rPr>
              <a:t>——</a:t>
            </a:r>
            <a:r>
              <a:rPr lang="zh-CN" altLang="en-US" dirty="0" smtClean="0">
                <a:solidFill>
                  <a:srgbClr val="7030A0"/>
                </a:solidFill>
                <a:ea typeface="幼圆" pitchFamily="49" charset="-122"/>
              </a:rPr>
              <a:t>痛苦的方式</a:t>
            </a:r>
            <a:r>
              <a:rPr lang="en-US" altLang="zh-CN" dirty="0" smtClean="0">
                <a:solidFill>
                  <a:srgbClr val="7030A0"/>
                </a:solidFill>
                <a:ea typeface="幼圆" pitchFamily="49" charset="-122"/>
              </a:rPr>
              <a:t>;</a:t>
            </a:r>
          </a:p>
          <a:p>
            <a:pPr defTabSz="687070" eaLnBrk="1" hangingPunct="1">
              <a:buSzPct val="100000"/>
              <a:buFont typeface="Wingdings" panose="05000000000000000000" pitchFamily="2" charset="2"/>
              <a:buChar char="p"/>
              <a:defRPr/>
            </a:pPr>
            <a:r>
              <a:rPr lang="zh-CN" altLang="en-US" b="1" dirty="0" smtClean="0">
                <a:solidFill>
                  <a:srgbClr val="7030A0"/>
                </a:solidFill>
              </a:rPr>
              <a:t>分析别人出事的原因，避免自己发生类似事故</a:t>
            </a:r>
          </a:p>
          <a:p>
            <a:pPr defTabSz="687070" eaLnBrk="1" hangingPunct="1">
              <a:buNone/>
            </a:pPr>
            <a:r>
              <a:rPr lang="zh-CN" altLang="en-US" dirty="0" smtClean="0">
                <a:solidFill>
                  <a:srgbClr val="7030A0"/>
                </a:solidFill>
                <a:ea typeface="幼圆" pitchFamily="49" charset="-122"/>
              </a:rPr>
              <a:t>   别人吃一堑，自己长一智</a:t>
            </a:r>
            <a:r>
              <a:rPr lang="en-US" altLang="zh-CN" dirty="0" smtClean="0">
                <a:solidFill>
                  <a:srgbClr val="7030A0"/>
                </a:solidFill>
                <a:ea typeface="幼圆" pitchFamily="49" charset="-122"/>
              </a:rPr>
              <a:t>——</a:t>
            </a:r>
            <a:r>
              <a:rPr lang="zh-CN" altLang="en-US" dirty="0" smtClean="0">
                <a:solidFill>
                  <a:srgbClr val="7030A0"/>
                </a:solidFill>
                <a:ea typeface="幼圆" pitchFamily="49" charset="-122"/>
              </a:rPr>
              <a:t>高明的方式</a:t>
            </a:r>
            <a:r>
              <a:rPr lang="en-US" altLang="zh-CN" dirty="0" smtClean="0">
                <a:solidFill>
                  <a:srgbClr val="7030A0"/>
                </a:solidFill>
                <a:ea typeface="幼圆" pitchFamily="49" charset="-122"/>
              </a:rPr>
              <a:t>;</a:t>
            </a:r>
          </a:p>
          <a:p>
            <a:pPr defTabSz="687070" eaLnBrk="1" hangingPunct="1">
              <a:buSzPct val="100000"/>
              <a:buFont typeface="Wingdings" panose="05000000000000000000" pitchFamily="2" charset="2"/>
              <a:buChar char="p"/>
              <a:defRPr/>
            </a:pPr>
            <a:r>
              <a:rPr lang="zh-CN" altLang="en-US" b="1" dirty="0" smtClean="0">
                <a:solidFill>
                  <a:srgbClr val="7030A0"/>
                </a:solidFill>
              </a:rPr>
              <a:t>分析别人不出事的原因，借鉴别人不发生事故的办法</a:t>
            </a:r>
          </a:p>
          <a:p>
            <a:pPr defTabSz="687070" eaLnBrk="1" hangingPunct="1">
              <a:buNone/>
            </a:pPr>
            <a:r>
              <a:rPr lang="zh-CN" altLang="en-US" dirty="0" smtClean="0">
                <a:solidFill>
                  <a:srgbClr val="7030A0"/>
                </a:solidFill>
                <a:ea typeface="幼圆" pitchFamily="49" charset="-122"/>
              </a:rPr>
              <a:t>   不须吃一堑，亦可长一智</a:t>
            </a:r>
            <a:r>
              <a:rPr lang="en-US" altLang="zh-CN" dirty="0" smtClean="0">
                <a:solidFill>
                  <a:srgbClr val="7030A0"/>
                </a:solidFill>
                <a:ea typeface="幼圆" pitchFamily="49" charset="-122"/>
              </a:rPr>
              <a:t>——</a:t>
            </a:r>
            <a:r>
              <a:rPr lang="zh-CN" altLang="en-US" dirty="0" smtClean="0">
                <a:solidFill>
                  <a:srgbClr val="7030A0"/>
                </a:solidFill>
                <a:ea typeface="幼圆" pitchFamily="49" charset="-122"/>
              </a:rPr>
              <a:t>智慧的方式。</a:t>
            </a:r>
            <a:endParaRPr lang="zh-CN" altLang="en-US" dirty="0" smtClean="0">
              <a:ea typeface="幼圆" pitchFamily="49" charset="-122"/>
            </a:endParaRPr>
          </a:p>
          <a:p>
            <a:pPr defTabSz="687070" eaLnBrk="1" hangingPunct="1">
              <a:buNone/>
            </a:pPr>
            <a:endParaRPr lang="zh-CN" altLang="en-US" dirty="0" smtClean="0">
              <a:ea typeface="幼圆" pitchFamily="49" charset="-122"/>
            </a:endParaRPr>
          </a:p>
        </p:txBody>
      </p:sp>
      <p:sp>
        <p:nvSpPr>
          <p:cNvPr id="4" name="Rectangle 3"/>
          <p:cNvSpPr txBox="1">
            <a:spLocks noChangeArrowheads="1"/>
          </p:cNvSpPr>
          <p:nvPr/>
        </p:nvSpPr>
        <p:spPr bwMode="auto">
          <a:xfrm>
            <a:off x="506442" y="285728"/>
            <a:ext cx="543371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三、做合格的安全员：学会</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“三种分析方法”</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pic>
        <p:nvPicPr>
          <p:cNvPr id="5" name="图片 4" descr="u=372450426,2433868707&amp;fm=21&amp;gp=0.jpg"/>
          <p:cNvPicPr>
            <a:picLocks noChangeAspect="1"/>
          </p:cNvPicPr>
          <p:nvPr/>
        </p:nvPicPr>
        <p:blipFill>
          <a:blip r:embed="rId2"/>
          <a:stretch>
            <a:fillRect/>
          </a:stretch>
        </p:blipFill>
        <p:spPr>
          <a:xfrm>
            <a:off x="4572000" y="4572009"/>
            <a:ext cx="4224360" cy="214313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338">
                                            <p:txEl>
                                              <p:pRg st="1" end="1"/>
                                            </p:txEl>
                                          </p:spTgt>
                                        </p:tgtEl>
                                        <p:attrNameLst>
                                          <p:attrName>style.visibility</p:attrName>
                                        </p:attrNameLst>
                                      </p:cBhvr>
                                      <p:to>
                                        <p:strVal val="visible"/>
                                      </p:to>
                                    </p:set>
                                    <p:anim calcmode="lin" valueType="num">
                                      <p:cBhvr additive="base">
                                        <p:cTn id="7" dur="500" fill="hold"/>
                                        <p:tgtEl>
                                          <p:spTgt spid="1423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2338">
                                            <p:txEl>
                                              <p:pRg st="2" end="2"/>
                                            </p:txEl>
                                          </p:spTgt>
                                        </p:tgtEl>
                                        <p:attrNameLst>
                                          <p:attrName>style.visibility</p:attrName>
                                        </p:attrNameLst>
                                      </p:cBhvr>
                                      <p:to>
                                        <p:strVal val="visible"/>
                                      </p:to>
                                    </p:set>
                                    <p:anim calcmode="lin" valueType="num">
                                      <p:cBhvr additive="base">
                                        <p:cTn id="13" dur="500" fill="hold"/>
                                        <p:tgtEl>
                                          <p:spTgt spid="14233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2338">
                                            <p:txEl>
                                              <p:pRg st="3" end="3"/>
                                            </p:txEl>
                                          </p:spTgt>
                                        </p:tgtEl>
                                        <p:attrNameLst>
                                          <p:attrName>style.visibility</p:attrName>
                                        </p:attrNameLst>
                                      </p:cBhvr>
                                      <p:to>
                                        <p:strVal val="visible"/>
                                      </p:to>
                                    </p:set>
                                    <p:anim calcmode="lin" valueType="num">
                                      <p:cBhvr additive="base">
                                        <p:cTn id="19" dur="500" fill="hold"/>
                                        <p:tgtEl>
                                          <p:spTgt spid="14233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2338">
                                            <p:txEl>
                                              <p:pRg st="4" end="4"/>
                                            </p:txEl>
                                          </p:spTgt>
                                        </p:tgtEl>
                                        <p:attrNameLst>
                                          <p:attrName>style.visibility</p:attrName>
                                        </p:attrNameLst>
                                      </p:cBhvr>
                                      <p:to>
                                        <p:strVal val="visible"/>
                                      </p:to>
                                    </p:set>
                                    <p:anim calcmode="lin" valueType="num">
                                      <p:cBhvr additive="base">
                                        <p:cTn id="25" dur="500" fill="hold"/>
                                        <p:tgtEl>
                                          <p:spTgt spid="14233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2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2338">
                                            <p:txEl>
                                              <p:pRg st="5" end="5"/>
                                            </p:txEl>
                                          </p:spTgt>
                                        </p:tgtEl>
                                        <p:attrNameLst>
                                          <p:attrName>style.visibility</p:attrName>
                                        </p:attrNameLst>
                                      </p:cBhvr>
                                      <p:to>
                                        <p:strVal val="visible"/>
                                      </p:to>
                                    </p:set>
                                    <p:anim calcmode="lin" valueType="num">
                                      <p:cBhvr additive="base">
                                        <p:cTn id="31" dur="500" fill="hold"/>
                                        <p:tgtEl>
                                          <p:spTgt spid="14233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23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body" idx="1"/>
          </p:nvPr>
        </p:nvSpPr>
        <p:spPr>
          <a:xfrm>
            <a:off x="571504" y="1857388"/>
            <a:ext cx="7858148" cy="2643182"/>
          </a:xfrm>
          <a:noFill/>
        </p:spPr>
        <p:txBody>
          <a:bodyPr/>
          <a:lstStyle/>
          <a:p>
            <a:pPr eaLnBrk="1" hangingPunct="1">
              <a:buNone/>
            </a:pPr>
            <a:r>
              <a:rPr lang="en-US" altLang="zh-CN" b="1" dirty="0" smtClean="0">
                <a:solidFill>
                  <a:srgbClr val="7030A0"/>
                </a:solidFill>
              </a:rPr>
              <a:t> </a:t>
            </a:r>
            <a:r>
              <a:rPr lang="zh-CN" altLang="en-US" b="1" dirty="0" smtClean="0">
                <a:solidFill>
                  <a:srgbClr val="7030A0"/>
                </a:solidFill>
              </a:rPr>
              <a:t>人员那么多，场所那么多，设备那么多， 安全工作到底应该怎么管？</a:t>
            </a:r>
          </a:p>
          <a:p>
            <a:pPr eaLnBrk="1" hangingPunct="1"/>
            <a:r>
              <a:rPr lang="zh-CN" altLang="en-US" dirty="0" smtClean="0">
                <a:solidFill>
                  <a:srgbClr val="7030A0"/>
                </a:solidFill>
              </a:rPr>
              <a:t>分担责任：建立层层负责的安全生产责任制</a:t>
            </a:r>
          </a:p>
          <a:p>
            <a:pPr eaLnBrk="1" hangingPunct="1"/>
            <a:r>
              <a:rPr lang="zh-CN" altLang="en-US" dirty="0" smtClean="0">
                <a:solidFill>
                  <a:srgbClr val="7030A0"/>
                </a:solidFill>
              </a:rPr>
              <a:t>规范行为：建立健全安全生产规章制度</a:t>
            </a:r>
          </a:p>
          <a:p>
            <a:pPr eaLnBrk="1" hangingPunct="1"/>
            <a:r>
              <a:rPr lang="zh-CN" altLang="en-US" dirty="0" smtClean="0">
                <a:solidFill>
                  <a:srgbClr val="7030A0"/>
                </a:solidFill>
              </a:rPr>
              <a:t>保障有力：安全投入充足             </a:t>
            </a:r>
          </a:p>
          <a:p>
            <a:pPr eaLnBrk="1" hangingPunct="1"/>
            <a:r>
              <a:rPr lang="zh-CN" altLang="en-US" dirty="0" smtClean="0">
                <a:solidFill>
                  <a:srgbClr val="7030A0"/>
                </a:solidFill>
              </a:rPr>
              <a:t>强化落实：监督检查 </a:t>
            </a:r>
            <a:r>
              <a:rPr lang="zh-CN" altLang="en-US" dirty="0" smtClean="0">
                <a:solidFill>
                  <a:srgbClr val="3B52FF"/>
                </a:solidFill>
              </a:rPr>
              <a:t>             </a:t>
            </a:r>
            <a:endParaRPr lang="zh-CN" altLang="en-US" dirty="0" smtClean="0">
              <a:solidFill>
                <a:schemeClr val="folHlink"/>
              </a:solidFill>
            </a:endParaRPr>
          </a:p>
        </p:txBody>
      </p:sp>
      <p:graphicFrame>
        <p:nvGraphicFramePr>
          <p:cNvPr id="4" name="图示 3"/>
          <p:cNvGraphicFramePr/>
          <p:nvPr/>
        </p:nvGraphicFramePr>
        <p:xfrm>
          <a:off x="4786314" y="2794024"/>
          <a:ext cx="3857652" cy="3421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txBox="1">
            <a:spLocks noChangeArrowheads="1"/>
          </p:cNvSpPr>
          <p:nvPr/>
        </p:nvSpPr>
        <p:spPr bwMode="auto">
          <a:xfrm>
            <a:off x="506442" y="285728"/>
            <a:ext cx="4565624"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三、做合格的安全员：“四个方面”</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calcmode="lin" valueType="num">
                                      <p:cBhvr additive="base">
                                        <p:cTn id="7" dur="500" fill="hold"/>
                                        <p:tgtEl>
                                          <p:spTgt spid="1075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523">
                                            <p:txEl>
                                              <p:pRg st="2" end="2"/>
                                            </p:txEl>
                                          </p:spTgt>
                                        </p:tgtEl>
                                        <p:attrNameLst>
                                          <p:attrName>style.visibility</p:attrName>
                                        </p:attrNameLst>
                                      </p:cBhvr>
                                      <p:to>
                                        <p:strVal val="visible"/>
                                      </p:to>
                                    </p:set>
                                    <p:anim calcmode="lin" valueType="num">
                                      <p:cBhvr additive="base">
                                        <p:cTn id="13"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5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 calcmode="lin" valueType="num">
                                      <p:cBhvr additive="base">
                                        <p:cTn id="19"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523">
                                            <p:txEl>
                                              <p:pRg st="4" end="4"/>
                                            </p:txEl>
                                          </p:spTgt>
                                        </p:tgtEl>
                                        <p:attrNameLst>
                                          <p:attrName>style.visibility</p:attrName>
                                        </p:attrNameLst>
                                      </p:cBhvr>
                                      <p:to>
                                        <p:strVal val="visible"/>
                                      </p:to>
                                    </p:set>
                                    <p:anim calcmode="lin" valueType="num">
                                      <p:cBhvr additive="base">
                                        <p:cTn id="25"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5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 name="图示 3"/>
          <p:cNvGraphicFramePr/>
          <p:nvPr/>
        </p:nvGraphicFramePr>
        <p:xfrm>
          <a:off x="1043608" y="1844824"/>
          <a:ext cx="6810550" cy="4141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a:xfrm>
            <a:off x="357158" y="1071570"/>
            <a:ext cx="8291512" cy="2643182"/>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不负责任的“马虎人”</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特征</a:t>
            </a:r>
            <a:r>
              <a:rPr lang="en-US" altLang="zh-CN" dirty="0" smtClean="0">
                <a:solidFill>
                  <a:srgbClr val="7030A0"/>
                </a:solidFill>
              </a:rPr>
              <a:t>】</a:t>
            </a:r>
            <a:r>
              <a:rPr lang="zh-CN" altLang="en-US" dirty="0" smtClean="0">
                <a:solidFill>
                  <a:srgbClr val="7030A0"/>
                </a:solidFill>
              </a:rPr>
              <a:t>工作时心不在焉、丢三拉四、得过且过、有标准不执行或执行不到位，往往会习惯性违章。</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措施</a:t>
            </a:r>
            <a:r>
              <a:rPr lang="en-US" altLang="zh-CN" dirty="0" smtClean="0">
                <a:solidFill>
                  <a:srgbClr val="7030A0"/>
                </a:solidFill>
              </a:rPr>
              <a:t>】</a:t>
            </a:r>
            <a:r>
              <a:rPr lang="zh-CN" altLang="en-US" dirty="0" smtClean="0">
                <a:solidFill>
                  <a:srgbClr val="7030A0"/>
                </a:solidFill>
              </a:rPr>
              <a:t>重在帮教，组织党员、师傅、主操实行一帮一、一带一的办法，及时督促、感化其集中精力，克服马虎、凑合、不在乎的毛病。</a:t>
            </a:r>
          </a:p>
        </p:txBody>
      </p:sp>
      <p:sp>
        <p:nvSpPr>
          <p:cNvPr id="3" name="Rectangle 3"/>
          <p:cNvSpPr txBox="1">
            <a:spLocks noChangeArrowheads="1"/>
          </p:cNvSpPr>
          <p:nvPr/>
        </p:nvSpPr>
        <p:spPr bwMode="auto">
          <a:xfrm>
            <a:off x="506442" y="285728"/>
            <a:ext cx="47799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重点盯防</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“四种人”</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pic>
        <p:nvPicPr>
          <p:cNvPr id="4" name="图片 3" descr="201008051645044799.jpg"/>
          <p:cNvPicPr>
            <a:picLocks noChangeAspect="1"/>
          </p:cNvPicPr>
          <p:nvPr/>
        </p:nvPicPr>
        <p:blipFill>
          <a:blip r:embed="rId2"/>
          <a:srcRect t="5102" b="10714"/>
          <a:stretch>
            <a:fillRect/>
          </a:stretch>
        </p:blipFill>
        <p:spPr>
          <a:xfrm>
            <a:off x="2714612" y="3714752"/>
            <a:ext cx="5214974" cy="2500330"/>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506442" y="974731"/>
            <a:ext cx="8208962" cy="2740021"/>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投机取巧的“聪明人”</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特征</a:t>
            </a:r>
            <a:r>
              <a:rPr lang="en-US" altLang="zh-CN" dirty="0" smtClean="0">
                <a:solidFill>
                  <a:srgbClr val="7030A0"/>
                </a:solidFill>
              </a:rPr>
              <a:t>】</a:t>
            </a:r>
            <a:r>
              <a:rPr lang="zh-CN" altLang="en-US" dirty="0" smtClean="0">
                <a:solidFill>
                  <a:srgbClr val="7030A0"/>
                </a:solidFill>
              </a:rPr>
              <a:t>脑瓜灵活，干活喜欢动脑，但怕吃苦，往往自作聪明，钻规程和措施的空子。</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措施</a:t>
            </a:r>
            <a:r>
              <a:rPr lang="en-US" altLang="zh-CN" dirty="0" smtClean="0">
                <a:solidFill>
                  <a:srgbClr val="7030A0"/>
                </a:solidFill>
              </a:rPr>
              <a:t>】</a:t>
            </a:r>
            <a:r>
              <a:rPr lang="zh-CN" altLang="en-US" dirty="0" smtClean="0">
                <a:solidFill>
                  <a:srgbClr val="7030A0"/>
                </a:solidFill>
              </a:rPr>
              <a:t>重在提醒，让其明白“侥幸是酿成事故的直接原因”的深刻道理，自觉按规程和措施施工。</a:t>
            </a:r>
          </a:p>
        </p:txBody>
      </p:sp>
      <p:sp>
        <p:nvSpPr>
          <p:cNvPr id="3" name="Rectangle 3"/>
          <p:cNvSpPr txBox="1">
            <a:spLocks noChangeArrowheads="1"/>
          </p:cNvSpPr>
          <p:nvPr/>
        </p:nvSpPr>
        <p:spPr bwMode="auto">
          <a:xfrm>
            <a:off x="506442" y="285728"/>
            <a:ext cx="4857646"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重点盯防“四种人”</a:t>
            </a:r>
            <a:r>
              <a:rPr lang="zh-CN" altLang="en-US" sz="2000" dirty="0" smtClean="0">
                <a:latin typeface="微软雅黑" panose="020B0503020204020204" pitchFamily="34" charset="-122"/>
                <a:ea typeface="微软雅黑" panose="020B0503020204020204" pitchFamily="34" charset="-122"/>
              </a:rPr>
              <a:t>       </a:t>
            </a:r>
          </a:p>
        </p:txBody>
      </p:sp>
      <p:pic>
        <p:nvPicPr>
          <p:cNvPr id="6" name="图片 5" descr="201301211548107970.jpg"/>
          <p:cNvPicPr>
            <a:picLocks noChangeAspect="1"/>
          </p:cNvPicPr>
          <p:nvPr/>
        </p:nvPicPr>
        <p:blipFill>
          <a:blip r:embed="rId2"/>
          <a:srcRect t="2375" b="8904"/>
          <a:stretch>
            <a:fillRect/>
          </a:stretch>
        </p:blipFill>
        <p:spPr>
          <a:xfrm>
            <a:off x="714348" y="3643314"/>
            <a:ext cx="7000924" cy="2668662"/>
          </a:xfrm>
          <a:prstGeom prst="rect">
            <a:avLst/>
          </a:prstGeom>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466726" y="1046168"/>
            <a:ext cx="8177240" cy="3954468"/>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胆大蛮干的“逞能人”</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特征</a:t>
            </a:r>
            <a:r>
              <a:rPr lang="en-US" altLang="zh-CN" dirty="0" smtClean="0">
                <a:solidFill>
                  <a:srgbClr val="7030A0"/>
                </a:solidFill>
              </a:rPr>
              <a:t>】</a:t>
            </a:r>
            <a:r>
              <a:rPr lang="zh-CN" altLang="en-US" dirty="0" smtClean="0">
                <a:solidFill>
                  <a:srgbClr val="7030A0"/>
                </a:solidFill>
              </a:rPr>
              <a:t>能干活、肯吃苦，但一般文化水平不高，脾气急躁，容易因抢任务、赶进度把规程抛之脑后。</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措施</a:t>
            </a:r>
            <a:r>
              <a:rPr lang="en-US" altLang="zh-CN" dirty="0" smtClean="0">
                <a:solidFill>
                  <a:srgbClr val="7030A0"/>
                </a:solidFill>
              </a:rPr>
              <a:t>】</a:t>
            </a:r>
            <a:r>
              <a:rPr lang="zh-CN" altLang="en-US" dirty="0" smtClean="0">
                <a:solidFill>
                  <a:srgbClr val="7030A0"/>
                </a:solidFill>
              </a:rPr>
              <a:t>重在警戒，告诫其在安全生产面临困难、任务吃紧时绝不能冒险蛮干，时刻保持清醒头脑，严防脑袋发热，酿成大错。</a:t>
            </a:r>
            <a:endParaRPr lang="zh-CN" altLang="en-US" dirty="0" smtClean="0"/>
          </a:p>
          <a:p>
            <a:pPr eaLnBrk="1" hangingPunct="1">
              <a:defRPr/>
            </a:pPr>
            <a:endParaRPr lang="zh-CN" altLang="en-US" b="1" dirty="0" smtClean="0"/>
          </a:p>
          <a:p>
            <a:pPr eaLnBrk="1" hangingPunct="1">
              <a:buFont typeface="Wingdings" panose="05000000000000000000" pitchFamily="2" charset="2"/>
              <a:buNone/>
              <a:defRPr/>
            </a:pPr>
            <a:endParaRPr lang="en-US" altLang="zh-CN" b="1" dirty="0" smtClean="0"/>
          </a:p>
        </p:txBody>
      </p:sp>
      <p:sp>
        <p:nvSpPr>
          <p:cNvPr id="4" name="Rectangle 3"/>
          <p:cNvSpPr txBox="1">
            <a:spLocks noChangeArrowheads="1"/>
          </p:cNvSpPr>
          <p:nvPr/>
        </p:nvSpPr>
        <p:spPr bwMode="auto">
          <a:xfrm>
            <a:off x="506442" y="285728"/>
            <a:ext cx="4857646"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重点盯防“四种人”</a:t>
            </a:r>
            <a:r>
              <a:rPr lang="zh-CN" altLang="en-US" sz="2000" dirty="0" smtClean="0">
                <a:latin typeface="微软雅黑" panose="020B0503020204020204" pitchFamily="34" charset="-122"/>
                <a:ea typeface="微软雅黑" panose="020B0503020204020204" pitchFamily="34" charset="-122"/>
              </a:rPr>
              <a:t>       </a:t>
            </a:r>
          </a:p>
        </p:txBody>
      </p:sp>
      <p:pic>
        <p:nvPicPr>
          <p:cNvPr id="6" name="图片 5" descr="201301211635391706.jpg"/>
          <p:cNvPicPr>
            <a:picLocks noChangeAspect="1"/>
          </p:cNvPicPr>
          <p:nvPr/>
        </p:nvPicPr>
        <p:blipFill>
          <a:blip r:embed="rId2"/>
          <a:srcRect l="2488" t="2324" r="4228" b="14000"/>
          <a:stretch>
            <a:fillRect/>
          </a:stretch>
        </p:blipFill>
        <p:spPr>
          <a:xfrm>
            <a:off x="1857356" y="3714752"/>
            <a:ext cx="5715040" cy="2786082"/>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435004" y="1189045"/>
            <a:ext cx="8280400" cy="4668847"/>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自以为是的“糊涂人”</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特征</a:t>
            </a:r>
            <a:r>
              <a:rPr lang="en-US" altLang="zh-CN" dirty="0" smtClean="0">
                <a:solidFill>
                  <a:srgbClr val="7030A0"/>
                </a:solidFill>
              </a:rPr>
              <a:t>】</a:t>
            </a:r>
            <a:r>
              <a:rPr lang="zh-CN" altLang="en-US" dirty="0" smtClean="0">
                <a:solidFill>
                  <a:srgbClr val="7030A0"/>
                </a:solidFill>
              </a:rPr>
              <a:t>这类人个性强、有一定的工作经验，但不善于接受新知识、新技术，墨守陈规，遇到新环境、新变化，不能灵活应对。</a:t>
            </a:r>
          </a:p>
          <a:p>
            <a:pPr eaLnBrk="1" hangingPunct="1">
              <a:buNone/>
              <a:defRPr/>
            </a:pPr>
            <a:r>
              <a:rPr lang="zh-CN" altLang="en-US" dirty="0" smtClean="0">
                <a:solidFill>
                  <a:srgbClr val="7030A0"/>
                </a:solidFill>
              </a:rPr>
              <a:t>        </a:t>
            </a:r>
            <a:r>
              <a:rPr lang="en-US" altLang="zh-CN" dirty="0" smtClean="0">
                <a:solidFill>
                  <a:srgbClr val="7030A0"/>
                </a:solidFill>
              </a:rPr>
              <a:t>【</a:t>
            </a:r>
            <a:r>
              <a:rPr lang="zh-CN" altLang="en-US" dirty="0" smtClean="0">
                <a:solidFill>
                  <a:srgbClr val="7030A0"/>
                </a:solidFill>
              </a:rPr>
              <a:t>措施</a:t>
            </a:r>
            <a:r>
              <a:rPr lang="en-US" altLang="zh-CN" dirty="0" smtClean="0">
                <a:solidFill>
                  <a:srgbClr val="7030A0"/>
                </a:solidFill>
              </a:rPr>
              <a:t>】</a:t>
            </a:r>
            <a:r>
              <a:rPr lang="zh-CN" altLang="en-US" dirty="0" smtClean="0">
                <a:solidFill>
                  <a:srgbClr val="7030A0"/>
                </a:solidFill>
              </a:rPr>
              <a:t>重在提素，及时组织学习新规程、新标准，改变习惯性的思维，克服“经验性”违章行为。</a:t>
            </a:r>
          </a:p>
        </p:txBody>
      </p:sp>
      <p:sp>
        <p:nvSpPr>
          <p:cNvPr id="4" name="Rectangle 3"/>
          <p:cNvSpPr txBox="1">
            <a:spLocks noChangeArrowheads="1"/>
          </p:cNvSpPr>
          <p:nvPr/>
        </p:nvSpPr>
        <p:spPr bwMode="auto">
          <a:xfrm>
            <a:off x="506442" y="285728"/>
            <a:ext cx="47856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重点盯防“四种人”</a:t>
            </a:r>
            <a:r>
              <a:rPr lang="zh-CN" altLang="en-US" sz="2000" dirty="0" smtClean="0">
                <a:latin typeface="微软雅黑" panose="020B0503020204020204" pitchFamily="34" charset="-122"/>
                <a:ea typeface="微软雅黑" panose="020B0503020204020204" pitchFamily="34" charset="-122"/>
              </a:rPr>
              <a:t>       </a:t>
            </a:r>
          </a:p>
        </p:txBody>
      </p:sp>
      <p:pic>
        <p:nvPicPr>
          <p:cNvPr id="6" name="Picture 9" descr="cbb5658f2e5d73c4503d92c3"/>
          <p:cNvPicPr>
            <a:picLocks noChangeAspect="1" noChangeArrowheads="1"/>
          </p:cNvPicPr>
          <p:nvPr/>
        </p:nvPicPr>
        <p:blipFill>
          <a:blip r:embed="rId2"/>
          <a:srcRect/>
          <a:stretch>
            <a:fillRect/>
          </a:stretch>
        </p:blipFill>
        <p:spPr bwMode="auto">
          <a:xfrm>
            <a:off x="1785918" y="3857629"/>
            <a:ext cx="5357850" cy="2571767"/>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466726" y="1189045"/>
            <a:ext cx="8177240" cy="4240219"/>
          </a:xfrm>
        </p:spPr>
        <p:txBody>
          <a:bodyPr/>
          <a:lstStyle/>
          <a:p>
            <a:pPr eaLnBrk="1" hangingPunct="1">
              <a:buSzPct val="100000"/>
              <a:buFont typeface="Wingdings" panose="05000000000000000000" pitchFamily="2" charset="2"/>
              <a:buChar char="p"/>
              <a:defRPr/>
            </a:pPr>
            <a:r>
              <a:rPr lang="zh-CN" altLang="en-US" b="1" dirty="0" smtClean="0">
                <a:solidFill>
                  <a:srgbClr val="7030A0"/>
                </a:solidFill>
              </a:rPr>
              <a:t>必讲</a:t>
            </a:r>
            <a:endParaRPr lang="en-US" altLang="zh-CN" b="1" dirty="0" smtClean="0">
              <a:solidFill>
                <a:srgbClr val="7030A0"/>
              </a:solidFill>
            </a:endParaRPr>
          </a:p>
          <a:p>
            <a:pPr eaLnBrk="1" hangingPunct="1">
              <a:buSzPct val="100000"/>
              <a:buNone/>
              <a:defRPr/>
            </a:pPr>
            <a:r>
              <a:rPr lang="en-US" altLang="zh-CN" b="1" dirty="0" smtClean="0">
                <a:solidFill>
                  <a:srgbClr val="7030A0"/>
                </a:solidFill>
              </a:rPr>
              <a:t>           </a:t>
            </a:r>
            <a:r>
              <a:rPr lang="zh-CN" altLang="en-US" dirty="0" smtClean="0">
                <a:solidFill>
                  <a:srgbClr val="7030A0"/>
                </a:solidFill>
              </a:rPr>
              <a:t>每次的班前会及班后会，都要不厌其烦地讲安全生产的必要性，讲安全与企业和个人的密切关系，讲生产中的安全注意事项等</a:t>
            </a:r>
            <a:endParaRPr lang="en-US" altLang="zh-CN" dirty="0" smtClean="0">
              <a:solidFill>
                <a:srgbClr val="7030A0"/>
              </a:solidFill>
            </a:endParaRPr>
          </a:p>
          <a:p>
            <a:pPr eaLnBrk="1" hangingPunct="1">
              <a:buSzPct val="100000"/>
              <a:buFont typeface="Wingdings" panose="05000000000000000000" pitchFamily="2" charset="2"/>
              <a:buChar char="p"/>
              <a:defRPr/>
            </a:pPr>
            <a:r>
              <a:rPr lang="zh-CN" altLang="en-US" b="1" dirty="0" smtClean="0">
                <a:solidFill>
                  <a:srgbClr val="7030A0"/>
                </a:solidFill>
              </a:rPr>
              <a:t>必查</a:t>
            </a:r>
            <a:endParaRPr lang="en-US" altLang="zh-CN" b="1" dirty="0" smtClean="0">
              <a:solidFill>
                <a:srgbClr val="7030A0"/>
              </a:solidFill>
            </a:endParaRPr>
          </a:p>
          <a:p>
            <a:pPr eaLnBrk="1" hangingPunct="1">
              <a:buSzPct val="100000"/>
              <a:buNone/>
              <a:defRPr/>
            </a:pPr>
            <a:r>
              <a:rPr lang="en-US" altLang="zh-CN" b="1" dirty="0" smtClean="0">
                <a:solidFill>
                  <a:srgbClr val="7030A0"/>
                </a:solidFill>
              </a:rPr>
              <a:t>           </a:t>
            </a:r>
            <a:r>
              <a:rPr lang="zh-CN" altLang="en-US" dirty="0" smtClean="0">
                <a:solidFill>
                  <a:srgbClr val="7030A0"/>
                </a:solidFill>
              </a:rPr>
              <a:t>每天都必须对生产现场进行仔细检查，包括工艺、设备、环境、参数、应急器材、安全防护用品佩戴等，以及每个工人的情绪和安全薄弱人物，都要做到心中有数，发现问题，及时处理。</a:t>
            </a:r>
          </a:p>
          <a:p>
            <a:pPr eaLnBrk="1" hangingPunct="1">
              <a:defRPr/>
            </a:pPr>
            <a:endParaRPr lang="zh-CN" altLang="en-US" b="1" dirty="0" smtClean="0"/>
          </a:p>
          <a:p>
            <a:pPr eaLnBrk="1" hangingPunct="1">
              <a:defRPr/>
            </a:pPr>
            <a:endParaRPr lang="zh-CN" altLang="en-US" dirty="0" smtClean="0"/>
          </a:p>
          <a:p>
            <a:pPr eaLnBrk="1" hangingPunct="1">
              <a:buFont typeface="Wingdings" panose="05000000000000000000" pitchFamily="2" charset="2"/>
              <a:buNone/>
              <a:defRPr/>
            </a:pPr>
            <a:endParaRPr lang="en-US" altLang="zh-CN" dirty="0" smtClean="0"/>
          </a:p>
        </p:txBody>
      </p:sp>
      <p:sp>
        <p:nvSpPr>
          <p:cNvPr id="3" name="Rectangle 3"/>
          <p:cNvSpPr txBox="1">
            <a:spLocks noChangeArrowheads="1"/>
          </p:cNvSpPr>
          <p:nvPr/>
        </p:nvSpPr>
        <p:spPr bwMode="auto">
          <a:xfrm>
            <a:off x="506442" y="285728"/>
            <a:ext cx="47799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三、做合格的安全员：做到</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“四必”</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500034" y="1071570"/>
            <a:ext cx="8034364" cy="2071678"/>
          </a:xfrm>
        </p:spPr>
        <p:txBody>
          <a:bodyPr/>
          <a:lstStyle/>
          <a:p>
            <a:pPr eaLnBrk="1" hangingPunct="1">
              <a:buSzPct val="100000"/>
              <a:buFont typeface="Wingdings" panose="05000000000000000000" pitchFamily="2" charset="2"/>
              <a:buChar char="p"/>
              <a:defRPr/>
            </a:pPr>
            <a:r>
              <a:rPr lang="zh-CN" altLang="en-US" b="1" dirty="0" smtClean="0"/>
              <a:t>必抓</a:t>
            </a:r>
            <a:endParaRPr lang="en-US" altLang="zh-CN" b="1" dirty="0" smtClean="0"/>
          </a:p>
          <a:p>
            <a:pPr eaLnBrk="1" hangingPunct="1">
              <a:buNone/>
              <a:defRPr/>
            </a:pPr>
            <a:r>
              <a:rPr lang="zh-CN" altLang="en-US" dirty="0" smtClean="0"/>
              <a:t>      </a:t>
            </a:r>
            <a:r>
              <a:rPr lang="zh-CN" altLang="en-US" dirty="0" smtClean="0">
                <a:solidFill>
                  <a:srgbClr val="7030A0"/>
                </a:solidFill>
              </a:rPr>
              <a:t>     在生产过程中要注意抓事故苗头，通过分析解剖提高大家对安全工作的认识，逐步规范员工的行为，使每个工人都把安全操作养成一种自觉、主动的习惯。</a:t>
            </a:r>
            <a:endParaRPr lang="zh-CN" altLang="en-US" b="1" dirty="0" smtClean="0">
              <a:solidFill>
                <a:srgbClr val="7030A0"/>
              </a:solidFill>
            </a:endParaRPr>
          </a:p>
        </p:txBody>
      </p:sp>
      <p:sp>
        <p:nvSpPr>
          <p:cNvPr id="3" name="Rectangle 3"/>
          <p:cNvSpPr txBox="1">
            <a:spLocks noChangeArrowheads="1"/>
          </p:cNvSpPr>
          <p:nvPr/>
        </p:nvSpPr>
        <p:spPr bwMode="auto">
          <a:xfrm>
            <a:off x="506442" y="285728"/>
            <a:ext cx="47799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三、做合格的安全员：做到</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“四必”</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
        <p:nvSpPr>
          <p:cNvPr id="4" name="Rectangle 2"/>
          <p:cNvSpPr txBox="1">
            <a:spLocks noChangeArrowheads="1"/>
          </p:cNvSpPr>
          <p:nvPr/>
        </p:nvSpPr>
        <p:spPr bwMode="auto">
          <a:xfrm>
            <a:off x="500034" y="3071810"/>
            <a:ext cx="4643470" cy="2428868"/>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100000"/>
              <a:buFont typeface="Wingdings" panose="05000000000000000000" pitchFamily="2" charset="2"/>
              <a:buChar char="p"/>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必究</a:t>
            </a:r>
            <a:endPar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100000"/>
              <a:buFont typeface="Wingdings" panose="05000000000000000000" pitchFamily="2" charset="2"/>
              <a:buNone/>
              <a:defRPr/>
            </a:pPr>
            <a:r>
              <a:rPr kumimoji="0" lang="en-US" altLang="zh-CN" sz="2000"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mn-cs"/>
              </a:rPr>
              <a:t>           </a:t>
            </a:r>
            <a:r>
              <a:rPr kumimoji="0" lang="zh-CN" altLang="en-US" sz="2000" b="0"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mn-cs"/>
              </a:rPr>
              <a:t>对“三违”职工要耐心说服教育，并从严追究责任，使其在面子上受影响，在经济上受损失，触及痛处，在遇到类似情况就有“条件反射”，从而自觉按章作业。</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endPar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5" name="图片 4" descr="201301211615196194.jpg"/>
          <p:cNvPicPr>
            <a:picLocks noChangeAspect="1"/>
          </p:cNvPicPr>
          <p:nvPr/>
        </p:nvPicPr>
        <p:blipFill>
          <a:blip r:embed="rId2"/>
          <a:srcRect l="2381" t="3595" r="6349" b="9866"/>
          <a:stretch>
            <a:fillRect/>
          </a:stretch>
        </p:blipFill>
        <p:spPr>
          <a:xfrm>
            <a:off x="5572132" y="2928934"/>
            <a:ext cx="2500330" cy="3143272"/>
          </a:xfrm>
          <a:prstGeom prst="rect">
            <a:avLst/>
          </a:prstGeom>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500034" y="1500174"/>
            <a:ext cx="7515220" cy="2878139"/>
          </a:xfrm>
          <a:noFill/>
        </p:spPr>
        <p:txBody>
          <a:bodyPr/>
          <a:lstStyle/>
          <a:p>
            <a:pPr defTabSz="687070" eaLnBrk="1" hangingPunct="1">
              <a:buSzPct val="90000"/>
              <a:buFont typeface="Wingdings" panose="05000000000000000000" pitchFamily="2" charset="2"/>
              <a:buChar char="p"/>
            </a:pPr>
            <a:r>
              <a:rPr lang="zh-CN" altLang="en-US" dirty="0" smtClean="0">
                <a:solidFill>
                  <a:srgbClr val="7030A0"/>
                </a:solidFill>
              </a:rPr>
              <a:t>必须坚持“以人为本”的管理原则</a:t>
            </a:r>
          </a:p>
          <a:p>
            <a:pPr defTabSz="687070" eaLnBrk="1" hangingPunct="1">
              <a:buSzPct val="90000"/>
              <a:buFont typeface="Wingdings" panose="05000000000000000000" pitchFamily="2" charset="2"/>
              <a:buChar char="p"/>
            </a:pPr>
            <a:r>
              <a:rPr lang="zh-CN" altLang="en-US" dirty="0" smtClean="0">
                <a:solidFill>
                  <a:srgbClr val="7030A0"/>
                </a:solidFill>
              </a:rPr>
              <a:t>必须坚持“安全第一，预防为主，综合治理”的原则</a:t>
            </a:r>
            <a:endParaRPr lang="en-US" altLang="zh-CN" dirty="0" smtClean="0">
              <a:solidFill>
                <a:srgbClr val="7030A0"/>
              </a:solidFill>
            </a:endParaRPr>
          </a:p>
          <a:p>
            <a:pPr defTabSz="687070" eaLnBrk="1" hangingPunct="1">
              <a:buSzPct val="90000"/>
              <a:buFont typeface="Wingdings" panose="05000000000000000000" pitchFamily="2" charset="2"/>
              <a:buChar char="p"/>
            </a:pPr>
            <a:r>
              <a:rPr lang="zh-CN" altLang="en-US" dirty="0" smtClean="0">
                <a:solidFill>
                  <a:srgbClr val="7030A0"/>
                </a:solidFill>
              </a:rPr>
              <a:t>必须坚持“属地为主”、“一岗双责”的原则　</a:t>
            </a:r>
          </a:p>
          <a:p>
            <a:pPr defTabSz="687070" eaLnBrk="1" hangingPunct="1">
              <a:buSzPct val="90000"/>
              <a:buFont typeface="Wingdings" panose="05000000000000000000" pitchFamily="2" charset="2"/>
              <a:buChar char="p"/>
            </a:pPr>
            <a:r>
              <a:rPr lang="zh-CN" altLang="en-US" dirty="0" smtClean="0">
                <a:solidFill>
                  <a:srgbClr val="7030A0"/>
                </a:solidFill>
              </a:rPr>
              <a:t>必须坚持“四不放过”原则</a:t>
            </a:r>
          </a:p>
          <a:p>
            <a:pPr defTabSz="687070" eaLnBrk="1" hangingPunct="1">
              <a:buSzPct val="90000"/>
              <a:buFont typeface="Wingdings" panose="05000000000000000000" pitchFamily="2" charset="2"/>
              <a:buChar char="p"/>
            </a:pPr>
            <a:r>
              <a:rPr lang="zh-CN" altLang="en-US" dirty="0" smtClean="0">
                <a:solidFill>
                  <a:srgbClr val="7030A0"/>
                </a:solidFill>
              </a:rPr>
              <a:t>必须坚持“三同时” 、“五同时”原则</a:t>
            </a:r>
          </a:p>
        </p:txBody>
      </p:sp>
      <p:sp>
        <p:nvSpPr>
          <p:cNvPr id="4" name="Rectangle 3"/>
          <p:cNvSpPr txBox="1">
            <a:spLocks noChangeArrowheads="1"/>
          </p:cNvSpPr>
          <p:nvPr/>
        </p:nvSpPr>
        <p:spPr bwMode="auto">
          <a:xfrm>
            <a:off x="506442" y="285728"/>
            <a:ext cx="47799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把握</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“五大原则”</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pic>
        <p:nvPicPr>
          <p:cNvPr id="5" name="图片 4" descr="201103252049195839.jpg"/>
          <p:cNvPicPr>
            <a:picLocks noChangeAspect="1"/>
          </p:cNvPicPr>
          <p:nvPr/>
        </p:nvPicPr>
        <p:blipFill>
          <a:blip r:embed="rId2"/>
          <a:srcRect b="11358"/>
          <a:stretch>
            <a:fillRect/>
          </a:stretch>
        </p:blipFill>
        <p:spPr>
          <a:xfrm>
            <a:off x="5786446" y="3214686"/>
            <a:ext cx="2857479" cy="2747968"/>
          </a:xfrm>
          <a:prstGeom prst="rect">
            <a:avLst/>
          </a:prstGeom>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14282" y="1714488"/>
            <a:ext cx="8572560" cy="3382964"/>
          </a:xfrm>
          <a:prstGeom prst="rect">
            <a:avLst/>
          </a:prstGeom>
          <a:noFill/>
          <a:ln w="9525">
            <a:noFill/>
            <a:miter lim="800000"/>
          </a:ln>
        </p:spPr>
        <p:txBody>
          <a:bodyPr vert="horz" wrap="square" lIns="91440" tIns="45720" rIns="91440" bIns="45720" numCol="1" anchor="t" anchorCtr="0" compatLnSpc="1"/>
          <a:lstStyle/>
          <a:p>
            <a:pPr marL="268605" marR="0" lvl="0" indent="-268605" defTabSz="914400" fontAlgn="base" latinLnBrk="0">
              <a:lnSpc>
                <a:spcPct val="150000"/>
              </a:lnSpc>
              <a:spcBef>
                <a:spcPct val="20000"/>
              </a:spcBef>
              <a:spcAft>
                <a:spcPct val="0"/>
              </a:spcAft>
              <a:buClr>
                <a:schemeClr val="tx2">
                  <a:lumMod val="60000"/>
                  <a:lumOff val="40000"/>
                </a:schemeClr>
              </a:buClr>
              <a:buSzPct val="65000"/>
              <a:defRPr/>
            </a:pPr>
            <a:r>
              <a:rPr lang="zh-CN" altLang="en-US" dirty="0" smtClean="0">
                <a:latin typeface="微软雅黑" panose="020B0503020204020204" pitchFamily="34" charset="-122"/>
                <a:ea typeface="微软雅黑" panose="020B0503020204020204" pitchFamily="34" charset="-122"/>
              </a:rPr>
              <a:t>       </a:t>
            </a:r>
          </a:p>
          <a:p>
            <a:pPr marL="268605" marR="0" lvl="0" indent="-268605" defTabSz="914400" fontAlgn="base" latinLnBrk="0">
              <a:lnSpc>
                <a:spcPct val="150000"/>
              </a:lnSpc>
              <a:spcBef>
                <a:spcPct val="20000"/>
              </a:spcBef>
              <a:spcAft>
                <a:spcPct val="0"/>
              </a:spcAft>
              <a:buClr>
                <a:schemeClr val="tx2">
                  <a:lumMod val="60000"/>
                  <a:lumOff val="40000"/>
                </a:schemeClr>
              </a:buClr>
              <a:buSzPct val="65000"/>
              <a:defRPr/>
            </a:pPr>
            <a:r>
              <a:rPr lang="zh-CN" altLang="en-US" dirty="0" smtClean="0">
                <a:latin typeface="微软雅黑" panose="020B0503020204020204" pitchFamily="34" charset="-122"/>
                <a:ea typeface="微软雅黑" panose="020B0503020204020204" pitchFamily="34" charset="-122"/>
              </a:rPr>
              <a:t>    </a:t>
            </a:r>
            <a:r>
              <a:rPr lang="zh-CN" altLang="en-US" dirty="0" smtClean="0">
                <a:solidFill>
                  <a:srgbClr val="7030A0"/>
                </a:solidFill>
                <a:latin typeface="微软雅黑" panose="020B0503020204020204" pitchFamily="34" charset="-122"/>
                <a:ea typeface="微软雅黑" panose="020B0503020204020204" pitchFamily="34" charset="-122"/>
              </a:rPr>
              <a:t>     </a:t>
            </a:r>
            <a:r>
              <a:rPr lang="zh-CN" altLang="en-US" sz="2000" dirty="0" smtClean="0">
                <a:solidFill>
                  <a:srgbClr val="7030A0"/>
                </a:solidFill>
                <a:latin typeface="微软雅黑" panose="020B0503020204020204" pitchFamily="34" charset="-122"/>
                <a:ea typeface="微软雅黑" panose="020B0503020204020204" pitchFamily="34" charset="-122"/>
              </a:rPr>
              <a:t> 基层安全员工作在公司生产的第一线，是公司安全生产的第一道“挡风墙”，其工作情况的好坏，直接关系到单位安全生产形势的稳定与否。</a:t>
            </a:r>
          </a:p>
          <a:p>
            <a:pPr marL="268605" marR="0" lvl="0" indent="-268605" defTabSz="914400" fontAlgn="base" latinLnBrk="0">
              <a:lnSpc>
                <a:spcPct val="150000"/>
              </a:lnSpc>
              <a:spcBef>
                <a:spcPct val="20000"/>
              </a:spcBef>
              <a:spcAft>
                <a:spcPct val="0"/>
              </a:spcAft>
              <a:buClr>
                <a:schemeClr val="tx2">
                  <a:lumMod val="60000"/>
                  <a:lumOff val="40000"/>
                </a:schemeClr>
              </a:buClr>
              <a:buSzPct val="65000"/>
              <a:defRPr/>
            </a:pPr>
            <a:r>
              <a:rPr lang="zh-CN" altLang="en-US" sz="2000" dirty="0" smtClean="0">
                <a:solidFill>
                  <a:srgbClr val="7030A0"/>
                </a:solidFill>
                <a:latin typeface="微软雅黑" panose="020B0503020204020204" pitchFamily="34" charset="-122"/>
                <a:ea typeface="微软雅黑" panose="020B0503020204020204" pitchFamily="34" charset="-122"/>
              </a:rPr>
              <a:t>          因此，对基层安全员的基本素质要求很高。基层安全员如何提高自身的基本素质，应围绕“五勤”</a:t>
            </a:r>
            <a:r>
              <a:rPr lang="en-US" altLang="zh-CN" sz="2000" dirty="0" smtClean="0">
                <a:solidFill>
                  <a:srgbClr val="7030A0"/>
                </a:solidFill>
                <a:latin typeface="微软雅黑" panose="020B0503020204020204" pitchFamily="34" charset="-122"/>
                <a:ea typeface="微软雅黑" panose="020B0503020204020204" pitchFamily="34" charset="-122"/>
              </a:rPr>
              <a:t> </a:t>
            </a:r>
            <a:r>
              <a:rPr lang="zh-CN" altLang="en-US" sz="2000" dirty="0" smtClean="0">
                <a:solidFill>
                  <a:srgbClr val="7030A0"/>
                </a:solidFill>
                <a:latin typeface="微软雅黑" panose="020B0503020204020204" pitchFamily="34" charset="-122"/>
                <a:ea typeface="微软雅黑" panose="020B0503020204020204" pitchFamily="34" charset="-122"/>
              </a:rPr>
              <a:t>下功夫。</a:t>
            </a:r>
          </a:p>
        </p:txBody>
      </p:sp>
      <p:sp>
        <p:nvSpPr>
          <p:cNvPr id="4" name="Rectangle 3"/>
          <p:cNvSpPr txBox="1">
            <a:spLocks noChangeArrowheads="1"/>
          </p:cNvSpPr>
          <p:nvPr/>
        </p:nvSpPr>
        <p:spPr bwMode="auto">
          <a:xfrm>
            <a:off x="506442" y="285728"/>
            <a:ext cx="542288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三、做合格的安全员：要</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做到“五勤”</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93743" y="974731"/>
            <a:ext cx="8221661" cy="3525839"/>
          </a:xfrm>
        </p:spPr>
        <p:txBody>
          <a:bodyPr/>
          <a:lstStyle/>
          <a:p>
            <a:pPr eaLnBrk="1" hangingPunct="1">
              <a:buFont typeface="Wingdings" panose="05000000000000000000" pitchFamily="2" charset="2"/>
              <a:buNone/>
              <a:defRPr/>
            </a:pPr>
            <a:r>
              <a:rPr lang="zh-CN" altLang="en-US" b="1" dirty="0" smtClean="0"/>
              <a:t>眼勤：</a:t>
            </a:r>
          </a:p>
          <a:p>
            <a:pPr eaLnBrk="1" hangingPunct="1">
              <a:buSzPct val="100000"/>
              <a:buFont typeface="Wingdings" panose="05000000000000000000" pitchFamily="2" charset="2"/>
              <a:buChar char="p"/>
              <a:defRPr/>
            </a:pPr>
            <a:r>
              <a:rPr lang="zh-CN" altLang="en-US" dirty="0" smtClean="0">
                <a:solidFill>
                  <a:srgbClr val="7030A0"/>
                </a:solidFill>
              </a:rPr>
              <a:t>对关于安全生产的书报要多看，对上级关于安全生产的文件要多看，以吃透上级精神，领会上级意图，结合单位实际，创造性地开展工作</a:t>
            </a:r>
            <a:endParaRPr lang="en-US" altLang="zh-CN" dirty="0" smtClean="0">
              <a:solidFill>
                <a:srgbClr val="7030A0"/>
              </a:solidFill>
            </a:endParaRPr>
          </a:p>
          <a:p>
            <a:pPr eaLnBrk="1" hangingPunct="1">
              <a:buSzPct val="100000"/>
              <a:buFont typeface="Wingdings" panose="05000000000000000000" pitchFamily="2" charset="2"/>
              <a:buChar char="p"/>
              <a:defRPr/>
            </a:pPr>
            <a:r>
              <a:rPr lang="en-US" altLang="zh-CN" dirty="0" smtClean="0">
                <a:solidFill>
                  <a:srgbClr val="7030A0"/>
                </a:solidFill>
              </a:rPr>
              <a:t> </a:t>
            </a:r>
            <a:r>
              <a:rPr lang="zh-CN" altLang="en-US" dirty="0" smtClean="0">
                <a:solidFill>
                  <a:srgbClr val="7030A0"/>
                </a:solidFill>
              </a:rPr>
              <a:t>对单位安全生产的重、难点场所和易发生事故的薄弱环节和部位要多看，并且要善于看出别人不能看出的问题，以便采取针对性措施，将事故隐患消灭在萌芽状态</a:t>
            </a:r>
            <a:r>
              <a:rPr lang="zh-CN" altLang="en-US" sz="1800" dirty="0" smtClean="0">
                <a:solidFill>
                  <a:srgbClr val="7030A0"/>
                </a:solidFill>
              </a:rPr>
              <a:t>。</a:t>
            </a:r>
            <a:endParaRPr lang="zh-CN" altLang="en-US" sz="1800" dirty="0" smtClean="0"/>
          </a:p>
          <a:p>
            <a:pPr eaLnBrk="1" hangingPunct="1">
              <a:lnSpc>
                <a:spcPct val="90000"/>
              </a:lnSpc>
              <a:buFont typeface="Wingdings" panose="05000000000000000000" pitchFamily="2" charset="2"/>
              <a:buNone/>
              <a:defRPr/>
            </a:pPr>
            <a:endParaRPr lang="en-US" altLang="zh-CN" sz="3600" b="1" dirty="0" smtClean="0"/>
          </a:p>
        </p:txBody>
      </p:sp>
      <p:pic>
        <p:nvPicPr>
          <p:cNvPr id="4" name="图片 3" descr="200912181548067352.jpg"/>
          <p:cNvPicPr>
            <a:picLocks noChangeAspect="1"/>
          </p:cNvPicPr>
          <p:nvPr/>
        </p:nvPicPr>
        <p:blipFill>
          <a:blip r:embed="rId2"/>
          <a:srcRect t="13251" b="12544"/>
          <a:stretch>
            <a:fillRect/>
          </a:stretch>
        </p:blipFill>
        <p:spPr>
          <a:xfrm>
            <a:off x="3905272" y="3714752"/>
            <a:ext cx="4310066" cy="2500330"/>
          </a:xfrm>
          <a:prstGeom prst="rect">
            <a:avLst/>
          </a:prstGeom>
        </p:spPr>
      </p:pic>
      <p:sp>
        <p:nvSpPr>
          <p:cNvPr id="6" name="Rectangle 3"/>
          <p:cNvSpPr txBox="1">
            <a:spLocks noChangeArrowheads="1"/>
          </p:cNvSpPr>
          <p:nvPr/>
        </p:nvSpPr>
        <p:spPr bwMode="auto">
          <a:xfrm>
            <a:off x="506442" y="285728"/>
            <a:ext cx="542288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三、做合格的安全员：要</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做到“五勤”</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428628" y="1071570"/>
            <a:ext cx="8358214" cy="4500570"/>
          </a:xfrm>
        </p:spPr>
        <p:txBody>
          <a:bodyPr/>
          <a:lstStyle/>
          <a:p>
            <a:pPr eaLnBrk="1" hangingPunct="1">
              <a:buNone/>
              <a:defRPr/>
            </a:pPr>
            <a:r>
              <a:rPr lang="en-US" altLang="zh-CN" sz="1800" dirty="0" smtClean="0">
                <a:solidFill>
                  <a:srgbClr val="7030A0"/>
                </a:solidFill>
              </a:rPr>
              <a:t>    </a:t>
            </a:r>
            <a:r>
              <a:rPr lang="zh-CN" altLang="en-US" sz="1800" b="1" dirty="0" smtClean="0">
                <a:solidFill>
                  <a:srgbClr val="7030A0"/>
                </a:solidFill>
              </a:rPr>
              <a:t>嘴勤：</a:t>
            </a:r>
          </a:p>
          <a:p>
            <a:pPr eaLnBrk="1" hangingPunct="1">
              <a:buNone/>
              <a:defRPr/>
            </a:pPr>
            <a:r>
              <a:rPr lang="zh-CN" altLang="en-US" sz="1800" dirty="0" smtClean="0">
                <a:solidFill>
                  <a:srgbClr val="7030A0"/>
                </a:solidFill>
              </a:rPr>
              <a:t>    即多讲。这里包括三个方面，</a:t>
            </a:r>
            <a:endParaRPr lang="en-US" altLang="zh-CN" sz="1800" dirty="0" smtClean="0">
              <a:solidFill>
                <a:srgbClr val="7030A0"/>
              </a:solidFill>
            </a:endParaRPr>
          </a:p>
          <a:p>
            <a:pPr eaLnBrk="1" hangingPunct="1">
              <a:buNone/>
              <a:defRPr/>
            </a:pPr>
            <a:r>
              <a:rPr lang="en-US" altLang="zh-CN" sz="1800" dirty="0" smtClean="0">
                <a:solidFill>
                  <a:srgbClr val="7030A0"/>
                </a:solidFill>
              </a:rPr>
              <a:t>    </a:t>
            </a:r>
            <a:r>
              <a:rPr lang="zh-CN" altLang="en-US" sz="1800" b="1" dirty="0" smtClean="0">
                <a:solidFill>
                  <a:srgbClr val="7030A0"/>
                </a:solidFill>
              </a:rPr>
              <a:t>第一要能讲。</a:t>
            </a:r>
            <a:r>
              <a:rPr lang="zh-CN" altLang="en-US" sz="1800" dirty="0" smtClean="0">
                <a:solidFill>
                  <a:srgbClr val="7030A0"/>
                </a:solidFill>
              </a:rPr>
              <a:t>要有一张“婆婆嘴”，勤嘱咐、勤交代，经常告诫职工群众“安全第一，预防为主”，先安全后生产，不安全不生产，搞好安全防范工作。</a:t>
            </a:r>
            <a:endParaRPr lang="en-US" altLang="zh-CN" sz="1800" dirty="0" smtClean="0">
              <a:solidFill>
                <a:srgbClr val="7030A0"/>
              </a:solidFill>
            </a:endParaRPr>
          </a:p>
          <a:p>
            <a:pPr eaLnBrk="1" hangingPunct="1">
              <a:buNone/>
              <a:defRPr/>
            </a:pPr>
            <a:r>
              <a:rPr lang="en-US" altLang="zh-CN" sz="1800" dirty="0" smtClean="0">
                <a:solidFill>
                  <a:srgbClr val="7030A0"/>
                </a:solidFill>
              </a:rPr>
              <a:t>    </a:t>
            </a:r>
            <a:r>
              <a:rPr lang="zh-CN" altLang="en-US" sz="1800" b="1" dirty="0" smtClean="0">
                <a:solidFill>
                  <a:srgbClr val="7030A0"/>
                </a:solidFill>
              </a:rPr>
              <a:t>第二要敢讲。</a:t>
            </a:r>
            <a:r>
              <a:rPr lang="zh-CN" altLang="en-US" sz="1800" dirty="0" smtClean="0">
                <a:solidFill>
                  <a:srgbClr val="7030A0"/>
                </a:solidFill>
              </a:rPr>
              <a:t>当发现“三违”行为时，要勇于指出错误，责令改正，对涉及的具体人，不论是谁，都要做到不讲情面，该说的说，该批评的批评，当发现安全管理工作中存在不足问题或薄弱环节时，要勇于向领导反映，包括提出批评意见。</a:t>
            </a:r>
            <a:endParaRPr lang="en-US" altLang="zh-CN" sz="1800" dirty="0" smtClean="0">
              <a:solidFill>
                <a:srgbClr val="7030A0"/>
              </a:solidFill>
            </a:endParaRPr>
          </a:p>
          <a:p>
            <a:pPr eaLnBrk="1" hangingPunct="1">
              <a:buNone/>
              <a:defRPr/>
            </a:pPr>
            <a:r>
              <a:rPr lang="en-US" altLang="zh-CN" sz="1800" dirty="0" smtClean="0">
                <a:solidFill>
                  <a:srgbClr val="7030A0"/>
                </a:solidFill>
              </a:rPr>
              <a:t>    </a:t>
            </a:r>
            <a:r>
              <a:rPr lang="zh-CN" altLang="en-US" sz="1800" b="1" dirty="0" smtClean="0">
                <a:solidFill>
                  <a:srgbClr val="7030A0"/>
                </a:solidFill>
              </a:rPr>
              <a:t>第三要会讲。</a:t>
            </a:r>
            <a:r>
              <a:rPr lang="zh-CN" altLang="en-US" sz="1800" dirty="0" smtClean="0">
                <a:solidFill>
                  <a:srgbClr val="7030A0"/>
                </a:solidFill>
              </a:rPr>
              <a:t>要讲内行话，要讲有用的话，不要象“鹦鹉学舌”一样，照抄照搬照传上级领导的话，各类安全生产工作的计划、方案上下一般粗。</a:t>
            </a:r>
          </a:p>
        </p:txBody>
      </p:sp>
      <p:sp>
        <p:nvSpPr>
          <p:cNvPr id="4" name="Rectangle 3"/>
          <p:cNvSpPr txBox="1">
            <a:spLocks noChangeArrowheads="1"/>
          </p:cNvSpPr>
          <p:nvPr/>
        </p:nvSpPr>
        <p:spPr bwMode="auto">
          <a:xfrm>
            <a:off x="506442" y="285728"/>
            <a:ext cx="542288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三、做合格的安全员：要</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做到“五勤”</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28596" y="1474797"/>
            <a:ext cx="8643966" cy="4240219"/>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良好的身体素质</a:t>
            </a:r>
          </a:p>
          <a:p>
            <a:pPr eaLnBrk="1" hangingPunct="1">
              <a:buSzPct val="100000"/>
              <a:buFont typeface="Wingdings" panose="05000000000000000000" pitchFamily="2" charset="2"/>
              <a:buChar char="Ø"/>
              <a:defRPr/>
            </a:pPr>
            <a:r>
              <a:rPr lang="zh-CN" altLang="en-US" sz="1800" dirty="0" smtClean="0">
                <a:solidFill>
                  <a:srgbClr val="7030A0"/>
                </a:solidFill>
              </a:rPr>
              <a:t> 无论晴空万里，还是雷电交加</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en-US" altLang="zh-CN" sz="1800" dirty="0" smtClean="0">
                <a:solidFill>
                  <a:srgbClr val="7030A0"/>
                </a:solidFill>
              </a:rPr>
              <a:t> </a:t>
            </a:r>
            <a:r>
              <a:rPr lang="zh-CN" altLang="en-US" sz="1800" dirty="0" smtClean="0">
                <a:solidFill>
                  <a:srgbClr val="7030A0"/>
                </a:solidFill>
              </a:rPr>
              <a:t>无论是寒风凛冽、还是烈日如火</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en-US" altLang="zh-CN" sz="1800" dirty="0" smtClean="0">
                <a:solidFill>
                  <a:srgbClr val="7030A0"/>
                </a:solidFill>
              </a:rPr>
              <a:t> </a:t>
            </a:r>
            <a:r>
              <a:rPr lang="zh-CN" altLang="en-US" sz="1800" dirty="0" smtClean="0">
                <a:solidFill>
                  <a:srgbClr val="7030A0"/>
                </a:solidFill>
              </a:rPr>
              <a:t>无论是正常上班，还是放假休息</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en-US" altLang="zh-CN" sz="1800" dirty="0" smtClean="0">
                <a:solidFill>
                  <a:srgbClr val="7030A0"/>
                </a:solidFill>
              </a:rPr>
              <a:t> </a:t>
            </a:r>
            <a:r>
              <a:rPr lang="zh-CN" altLang="en-US" sz="1800" dirty="0" smtClean="0">
                <a:solidFill>
                  <a:srgbClr val="7030A0"/>
                </a:solidFill>
              </a:rPr>
              <a:t>无论是室内检修，还是室外露天施工</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en-US" altLang="zh-CN" sz="1800" dirty="0" smtClean="0">
                <a:solidFill>
                  <a:srgbClr val="7030A0"/>
                </a:solidFill>
              </a:rPr>
              <a:t> </a:t>
            </a:r>
            <a:r>
              <a:rPr lang="zh-CN" altLang="en-US" sz="1800" dirty="0" smtClean="0">
                <a:solidFill>
                  <a:srgbClr val="7030A0"/>
                </a:solidFill>
              </a:rPr>
              <a:t>只要有人上班，安全员就得工作，没有良好的身体就无法干好安全工作。</a:t>
            </a:r>
          </a:p>
        </p:txBody>
      </p:sp>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示 4"/>
          <p:cNvGraphicFramePr/>
          <p:nvPr/>
        </p:nvGraphicFramePr>
        <p:xfrm>
          <a:off x="4929190" y="571480"/>
          <a:ext cx="2857520"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01006140740064372.jpg"/>
          <p:cNvPicPr>
            <a:picLocks noChangeAspect="1"/>
          </p:cNvPicPr>
          <p:nvPr/>
        </p:nvPicPr>
        <p:blipFill>
          <a:blip r:embed="rId2"/>
          <a:stretch>
            <a:fillRect/>
          </a:stretch>
        </p:blipFill>
        <p:spPr>
          <a:xfrm>
            <a:off x="642910" y="1133474"/>
            <a:ext cx="8143932" cy="5224483"/>
          </a:xfrm>
          <a:prstGeom prst="rect">
            <a:avLst/>
          </a:prstGeom>
        </p:spPr>
      </p:pic>
      <p:sp>
        <p:nvSpPr>
          <p:cNvPr id="4" name="Rectangle 3"/>
          <p:cNvSpPr txBox="1">
            <a:spLocks noChangeArrowheads="1"/>
          </p:cNvSpPr>
          <p:nvPr/>
        </p:nvSpPr>
        <p:spPr bwMode="auto">
          <a:xfrm>
            <a:off x="506442" y="285728"/>
            <a:ext cx="542288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三、做合格的安全员：要</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做到“五勤”</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500380" y="1000125"/>
            <a:ext cx="8286750" cy="3401060"/>
          </a:xfrm>
        </p:spPr>
        <p:txBody>
          <a:bodyPr/>
          <a:lstStyle/>
          <a:p>
            <a:pPr eaLnBrk="1" hangingPunct="1">
              <a:buNone/>
              <a:defRPr/>
            </a:pPr>
            <a:r>
              <a:rPr lang="zh-CN" altLang="en-US" b="1" dirty="0" smtClean="0">
                <a:solidFill>
                  <a:srgbClr val="7030A0"/>
                </a:solidFill>
              </a:rPr>
              <a:t>腿勤：</a:t>
            </a:r>
          </a:p>
          <a:p>
            <a:pPr eaLnBrk="1" hangingPunct="1">
              <a:buSzPct val="100000"/>
              <a:buFont typeface="Wingdings" panose="05000000000000000000" pitchFamily="2" charset="2"/>
              <a:buChar char="p"/>
              <a:defRPr/>
            </a:pPr>
            <a:r>
              <a:rPr lang="zh-CN" altLang="en-US" dirty="0" smtClean="0">
                <a:solidFill>
                  <a:srgbClr val="7030A0"/>
                </a:solidFill>
              </a:rPr>
              <a:t>身在基层，更要经常沉到生产第一线，深切了解安全生产实际情况，制订出符合本单位实际情况的管理制度和管理措施，避免闭门造车</a:t>
            </a:r>
            <a:endParaRPr lang="en-US" altLang="zh-CN" dirty="0" smtClean="0">
              <a:solidFill>
                <a:srgbClr val="7030A0"/>
              </a:solidFill>
            </a:endParaRPr>
          </a:p>
          <a:p>
            <a:pPr eaLnBrk="1" hangingPunct="1">
              <a:buSzPct val="100000"/>
              <a:buFont typeface="Wingdings" panose="05000000000000000000" pitchFamily="2" charset="2"/>
              <a:buChar char="p"/>
              <a:defRPr/>
            </a:pPr>
            <a:r>
              <a:rPr lang="zh-CN" altLang="en-US" dirty="0" smtClean="0">
                <a:solidFill>
                  <a:srgbClr val="7030A0"/>
                </a:solidFill>
              </a:rPr>
              <a:t>只有多走，才能及时发现安全隐患，在现场中及时解决处理</a:t>
            </a:r>
            <a:endParaRPr lang="en-US" altLang="zh-CN" dirty="0" smtClean="0">
              <a:solidFill>
                <a:srgbClr val="7030A0"/>
              </a:solidFill>
            </a:endParaRPr>
          </a:p>
          <a:p>
            <a:pPr eaLnBrk="1" hangingPunct="1">
              <a:buSzPct val="100000"/>
              <a:buFont typeface="Wingdings" panose="05000000000000000000" pitchFamily="2" charset="2"/>
              <a:buChar char="p"/>
              <a:defRPr/>
            </a:pPr>
            <a:r>
              <a:rPr lang="zh-CN" altLang="en-US" dirty="0" smtClean="0">
                <a:solidFill>
                  <a:srgbClr val="7030A0"/>
                </a:solidFill>
              </a:rPr>
              <a:t>也只有多走，才能随时观察生产工作现场出现的变化，掌握新情况，做到心中有本“安全帐”，脑子里有张“活地图”，对部门安全生产情况了如指掌，而不是一知半解。</a:t>
            </a:r>
          </a:p>
        </p:txBody>
      </p:sp>
      <p:sp>
        <p:nvSpPr>
          <p:cNvPr id="4" name="Rectangle 3"/>
          <p:cNvSpPr txBox="1">
            <a:spLocks noChangeArrowheads="1"/>
          </p:cNvSpPr>
          <p:nvPr/>
        </p:nvSpPr>
        <p:spPr bwMode="auto">
          <a:xfrm>
            <a:off x="506442" y="285728"/>
            <a:ext cx="542288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三、做合格的安全员：要</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做到“五勤”</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500034" y="1285884"/>
            <a:ext cx="8143932" cy="2857496"/>
          </a:xfrm>
        </p:spPr>
        <p:txBody>
          <a:bodyPr/>
          <a:lstStyle/>
          <a:p>
            <a:pPr eaLnBrk="1" hangingPunct="1">
              <a:buNone/>
              <a:defRPr/>
            </a:pPr>
            <a:r>
              <a:rPr lang="en-US" altLang="zh-CN" dirty="0" smtClean="0">
                <a:solidFill>
                  <a:srgbClr val="7030A0"/>
                </a:solidFill>
              </a:rPr>
              <a:t>     </a:t>
            </a:r>
            <a:r>
              <a:rPr lang="zh-CN" altLang="en-US" b="1" dirty="0" smtClean="0">
                <a:solidFill>
                  <a:srgbClr val="7030A0"/>
                </a:solidFill>
              </a:rPr>
              <a:t>脑勤：</a:t>
            </a:r>
          </a:p>
          <a:p>
            <a:pPr eaLnBrk="1" hangingPunct="1">
              <a:buNone/>
              <a:defRPr/>
            </a:pPr>
            <a:r>
              <a:rPr lang="zh-CN" altLang="en-US" dirty="0" smtClean="0">
                <a:solidFill>
                  <a:srgbClr val="7030A0"/>
                </a:solidFill>
              </a:rPr>
              <a:t>           象做学问那样抓好安全生产工作，通过思考，把走到的、看见的、说过的综合起来，透过事物的现象看到本质，总结出安全生产好的做法来，总结出安全生产的规律来，以便有效地指导下步工作，使部门安全生产工作呈现出螺旋式上升状态。</a:t>
            </a:r>
          </a:p>
        </p:txBody>
      </p:sp>
      <p:pic>
        <p:nvPicPr>
          <p:cNvPr id="4" name="Picture 5" descr="00161787d62e0ad4fd0007"/>
          <p:cNvPicPr>
            <a:picLocks noChangeAspect="1" noChangeArrowheads="1"/>
          </p:cNvPicPr>
          <p:nvPr/>
        </p:nvPicPr>
        <p:blipFill>
          <a:blip r:embed="rId2"/>
          <a:srcRect/>
          <a:stretch>
            <a:fillRect/>
          </a:stretch>
        </p:blipFill>
        <p:spPr bwMode="auto">
          <a:xfrm>
            <a:off x="4000496" y="3857628"/>
            <a:ext cx="4762500" cy="2566984"/>
          </a:xfrm>
          <a:prstGeom prst="rect">
            <a:avLst/>
          </a:prstGeom>
          <a:noFill/>
          <a:ln w="9525">
            <a:noFill/>
            <a:miter lim="800000"/>
            <a:headEnd/>
            <a:tailEnd/>
          </a:ln>
        </p:spPr>
      </p:pic>
      <p:sp>
        <p:nvSpPr>
          <p:cNvPr id="6" name="Rectangle 3"/>
          <p:cNvSpPr txBox="1">
            <a:spLocks noChangeArrowheads="1"/>
          </p:cNvSpPr>
          <p:nvPr/>
        </p:nvSpPr>
        <p:spPr bwMode="auto">
          <a:xfrm>
            <a:off x="506442" y="285728"/>
            <a:ext cx="542288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三、做合格的安全员：要</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做到“五勤”</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500034" y="1071570"/>
            <a:ext cx="8215370" cy="3286124"/>
          </a:xfrm>
        </p:spPr>
        <p:txBody>
          <a:bodyPr/>
          <a:lstStyle/>
          <a:p>
            <a:pPr eaLnBrk="1" hangingPunct="1">
              <a:buNone/>
              <a:defRPr/>
            </a:pPr>
            <a:r>
              <a:rPr lang="en-US" altLang="zh-CN" b="1" dirty="0" smtClean="0">
                <a:solidFill>
                  <a:srgbClr val="7030A0"/>
                </a:solidFill>
              </a:rPr>
              <a:t> </a:t>
            </a:r>
            <a:r>
              <a:rPr lang="zh-CN" altLang="en-US" b="1" dirty="0" smtClean="0">
                <a:solidFill>
                  <a:srgbClr val="7030A0"/>
                </a:solidFill>
              </a:rPr>
              <a:t>手勤：</a:t>
            </a:r>
          </a:p>
          <a:p>
            <a:pPr eaLnBrk="1" hangingPunct="1">
              <a:buSzPct val="100000"/>
              <a:buFont typeface="Wingdings" panose="05000000000000000000" pitchFamily="2" charset="2"/>
              <a:buChar char="p"/>
              <a:defRPr/>
            </a:pPr>
            <a:r>
              <a:rPr lang="zh-CN" altLang="en-US" dirty="0" smtClean="0">
                <a:solidFill>
                  <a:srgbClr val="7030A0"/>
                </a:solidFill>
              </a:rPr>
              <a:t> 见到安全生产隐患就要动手排除，绝不让隐患在自己手下逃生</a:t>
            </a:r>
            <a:endParaRPr lang="en-US" altLang="zh-CN" dirty="0" smtClean="0">
              <a:solidFill>
                <a:srgbClr val="7030A0"/>
              </a:solidFill>
            </a:endParaRPr>
          </a:p>
          <a:p>
            <a:pPr eaLnBrk="1" hangingPunct="1">
              <a:buSzPct val="100000"/>
              <a:buFont typeface="Wingdings" panose="05000000000000000000" pitchFamily="2" charset="2"/>
              <a:buChar char="p"/>
              <a:defRPr/>
            </a:pPr>
            <a:r>
              <a:rPr lang="zh-CN" altLang="en-US" dirty="0" smtClean="0">
                <a:solidFill>
                  <a:srgbClr val="7030A0"/>
                </a:solidFill>
              </a:rPr>
              <a:t>及时、完整地做好安全生产台帐，而不是“粗”、“漏”和突击写“回忆录”</a:t>
            </a:r>
            <a:r>
              <a:rPr lang="zh-CN" altLang="en-US" sz="1800" dirty="0" smtClean="0">
                <a:solidFill>
                  <a:srgbClr val="7030A0"/>
                </a:solidFill>
              </a:rPr>
              <a:t>。</a:t>
            </a:r>
            <a:endParaRPr lang="zh-CN" altLang="en-US" sz="1800" dirty="0" smtClean="0"/>
          </a:p>
          <a:p>
            <a:pPr eaLnBrk="1" hangingPunct="1">
              <a:lnSpc>
                <a:spcPct val="90000"/>
              </a:lnSpc>
              <a:buNone/>
              <a:defRPr/>
            </a:pPr>
            <a:r>
              <a:rPr lang="zh-CN" altLang="en-US" sz="3600" dirty="0" smtClean="0">
                <a:latin typeface="Arial" panose="020B0604020202020204"/>
              </a:rPr>
              <a:t> </a:t>
            </a:r>
            <a:r>
              <a:rPr lang="zh-CN" altLang="en-US" sz="3600" dirty="0" smtClean="0"/>
              <a:t/>
            </a:r>
            <a:br>
              <a:rPr lang="zh-CN" altLang="en-US" sz="3600" dirty="0" smtClean="0"/>
            </a:br>
            <a:endParaRPr lang="zh-CN" altLang="en-US" sz="3600" dirty="0" smtClean="0"/>
          </a:p>
        </p:txBody>
      </p:sp>
      <p:pic>
        <p:nvPicPr>
          <p:cNvPr id="6" name="图片 5" descr="201104041757444174.jpg"/>
          <p:cNvPicPr>
            <a:picLocks noChangeAspect="1"/>
          </p:cNvPicPr>
          <p:nvPr/>
        </p:nvPicPr>
        <p:blipFill>
          <a:blip r:embed="rId2"/>
          <a:srcRect l="13215" t="10428" r="9500" b="10087"/>
          <a:stretch>
            <a:fillRect/>
          </a:stretch>
        </p:blipFill>
        <p:spPr>
          <a:xfrm>
            <a:off x="2357422" y="3286124"/>
            <a:ext cx="5572164" cy="2857520"/>
          </a:xfrm>
          <a:prstGeom prst="rect">
            <a:avLst/>
          </a:prstGeom>
        </p:spPr>
      </p:pic>
      <p:sp>
        <p:nvSpPr>
          <p:cNvPr id="5" name="Rectangle 3"/>
          <p:cNvSpPr txBox="1">
            <a:spLocks noChangeArrowheads="1"/>
          </p:cNvSpPr>
          <p:nvPr/>
        </p:nvSpPr>
        <p:spPr bwMode="auto">
          <a:xfrm>
            <a:off x="506442" y="285728"/>
            <a:ext cx="5422880"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三、做合格的安全员：要</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做到“五勤”</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454023" y="1433518"/>
            <a:ext cx="8104215" cy="3995746"/>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生产无事故</a:t>
            </a:r>
            <a:endParaRPr lang="en-US" altLang="zh-CN" b="1" dirty="0" smtClean="0">
              <a:solidFill>
                <a:srgbClr val="7030A0"/>
              </a:solidFill>
            </a:endParaRPr>
          </a:p>
          <a:p>
            <a:pPr eaLnBrk="1" hangingPunct="1">
              <a:buFont typeface="Wingdings" panose="05000000000000000000" pitchFamily="2" charset="2"/>
              <a:buNone/>
              <a:defRPr/>
            </a:pPr>
            <a:r>
              <a:rPr lang="en-US" altLang="zh-CN" dirty="0" smtClean="0">
                <a:solidFill>
                  <a:srgbClr val="7030A0"/>
                </a:solidFill>
              </a:rPr>
              <a:t>          </a:t>
            </a:r>
            <a:r>
              <a:rPr lang="zh-CN" altLang="en-US" dirty="0" smtClean="0">
                <a:solidFill>
                  <a:srgbClr val="7030A0"/>
                </a:solidFill>
              </a:rPr>
              <a:t>在生产过程中，要不断强化员工的安全意识，增强其自我保护能力，建立完善的安全网络，严格执行安全规程，真正做到“三不伤害”，远离事故，保证生产安全顺利进行。</a:t>
            </a:r>
          </a:p>
          <a:p>
            <a:pPr defTabSz="687070" eaLnBrk="1" hangingPunct="1">
              <a:buSzPct val="100000"/>
              <a:buFont typeface="Wingdings" panose="05000000000000000000" pitchFamily="2" charset="2"/>
              <a:buChar char="p"/>
              <a:defRPr/>
            </a:pPr>
            <a:r>
              <a:rPr lang="zh-CN" altLang="en-US" b="1" dirty="0" smtClean="0">
                <a:solidFill>
                  <a:srgbClr val="7030A0"/>
                </a:solidFill>
              </a:rPr>
              <a:t>作业无“三违”</a:t>
            </a:r>
            <a:endParaRPr lang="en-US" altLang="zh-CN" b="1" dirty="0" smtClean="0">
              <a:solidFill>
                <a:srgbClr val="7030A0"/>
              </a:solidFill>
            </a:endParaRPr>
          </a:p>
          <a:p>
            <a:pPr eaLnBrk="1" hangingPunct="1">
              <a:buNone/>
              <a:defRPr/>
            </a:pPr>
            <a:r>
              <a:rPr lang="en-US" altLang="zh-CN" dirty="0" smtClean="0">
                <a:solidFill>
                  <a:srgbClr val="7030A0"/>
                </a:solidFill>
              </a:rPr>
              <a:t>          </a:t>
            </a:r>
            <a:r>
              <a:rPr lang="zh-CN" altLang="en-US" dirty="0" smtClean="0">
                <a:solidFill>
                  <a:srgbClr val="7030A0"/>
                </a:solidFill>
              </a:rPr>
              <a:t>要加强员工的安全教育，明白“违章作业就是自杀、违章指挥就是杀人”的道理，积极采取多种形式加大对“三违”行为的查处，营造良好安全氛围。</a:t>
            </a:r>
          </a:p>
        </p:txBody>
      </p:sp>
      <p:sp>
        <p:nvSpPr>
          <p:cNvPr id="3" name="Rectangle 3"/>
          <p:cNvSpPr txBox="1">
            <a:spLocks noChangeArrowheads="1"/>
          </p:cNvSpPr>
          <p:nvPr/>
        </p:nvSpPr>
        <p:spPr bwMode="auto">
          <a:xfrm>
            <a:off x="506442" y="285728"/>
            <a:ext cx="47799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力争</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做到“六个无”</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71460" y="1500174"/>
            <a:ext cx="8104216" cy="4000528"/>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设备无缺陷</a:t>
            </a:r>
            <a:endParaRPr lang="en-US" altLang="zh-CN" b="1" dirty="0" smtClean="0">
              <a:solidFill>
                <a:srgbClr val="7030A0"/>
              </a:solidFill>
            </a:endParaRPr>
          </a:p>
          <a:p>
            <a:pPr eaLnBrk="1" hangingPunct="1">
              <a:buFont typeface="Wingdings" panose="05000000000000000000" pitchFamily="2" charset="2"/>
              <a:buNone/>
              <a:defRPr/>
            </a:pPr>
            <a:r>
              <a:rPr lang="en-US" altLang="zh-CN" dirty="0" smtClean="0">
                <a:solidFill>
                  <a:srgbClr val="7030A0"/>
                </a:solidFill>
              </a:rPr>
              <a:t>           </a:t>
            </a:r>
            <a:r>
              <a:rPr lang="zh-CN" altLang="en-US" dirty="0" smtClean="0">
                <a:solidFill>
                  <a:srgbClr val="7030A0"/>
                </a:solidFill>
              </a:rPr>
              <a:t>要求员工在生产过程中严格执行“安全生产确认制”，在班前、班后对使用的设备实行报告制度，以彻底消除设备的不安全状态，使设备安全完好运行。</a:t>
            </a:r>
          </a:p>
          <a:p>
            <a:pPr defTabSz="687070" eaLnBrk="1" hangingPunct="1">
              <a:buSzPct val="100000"/>
              <a:buFont typeface="Wingdings" panose="05000000000000000000" pitchFamily="2" charset="2"/>
              <a:buChar char="p"/>
              <a:defRPr/>
            </a:pPr>
            <a:r>
              <a:rPr lang="zh-CN" altLang="en-US" b="1" dirty="0" smtClean="0">
                <a:solidFill>
                  <a:srgbClr val="7030A0"/>
                </a:solidFill>
              </a:rPr>
              <a:t>环境无隐患</a:t>
            </a:r>
            <a:endParaRPr lang="en-US" altLang="zh-CN" b="1" dirty="0" smtClean="0">
              <a:solidFill>
                <a:srgbClr val="7030A0"/>
              </a:solidFill>
            </a:endParaRPr>
          </a:p>
          <a:p>
            <a:pPr eaLnBrk="1" hangingPunct="1">
              <a:buFont typeface="Wingdings" panose="05000000000000000000" pitchFamily="2" charset="2"/>
              <a:buNone/>
              <a:defRPr/>
            </a:pPr>
            <a:r>
              <a:rPr lang="en-US" altLang="zh-CN" dirty="0" smtClean="0">
                <a:solidFill>
                  <a:srgbClr val="7030A0"/>
                </a:solidFill>
              </a:rPr>
              <a:t>           </a:t>
            </a:r>
            <a:r>
              <a:rPr lang="zh-CN" altLang="en-US" dirty="0" smtClean="0">
                <a:solidFill>
                  <a:srgbClr val="7030A0"/>
                </a:solidFill>
              </a:rPr>
              <a:t>生产作业环境对安全生产的影响至关重要。要加强对生产过程中噪声的控制；实施全方位的照明；完善工作现场的定置管理；设置必要的安全通道和安全出口等，真正做到作业环境无隐患。</a:t>
            </a:r>
            <a:endParaRPr lang="zh-CN" altLang="en-US" dirty="0" smtClean="0"/>
          </a:p>
          <a:p>
            <a:pPr eaLnBrk="1" hangingPunct="1">
              <a:defRPr/>
            </a:pPr>
            <a:endParaRPr lang="zh-CN" altLang="en-US" dirty="0" smtClean="0"/>
          </a:p>
          <a:p>
            <a:pPr eaLnBrk="1" hangingPunct="1">
              <a:buFont typeface="Wingdings" panose="05000000000000000000" pitchFamily="2" charset="2"/>
              <a:buNone/>
              <a:defRPr/>
            </a:pPr>
            <a:endParaRPr lang="en-US" altLang="zh-CN" dirty="0" smtClean="0"/>
          </a:p>
        </p:txBody>
      </p:sp>
      <p:sp>
        <p:nvSpPr>
          <p:cNvPr id="3" name="Rectangle 3"/>
          <p:cNvSpPr txBox="1">
            <a:spLocks noChangeArrowheads="1"/>
          </p:cNvSpPr>
          <p:nvPr/>
        </p:nvSpPr>
        <p:spPr bwMode="auto">
          <a:xfrm>
            <a:off x="506442" y="285728"/>
            <a:ext cx="47799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力争</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做到“六个无”</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466726" y="928671"/>
            <a:ext cx="8248678" cy="2214578"/>
          </a:xfrm>
        </p:spPr>
        <p:txBody>
          <a:bodyPr/>
          <a:lstStyle/>
          <a:p>
            <a:pPr defTabSz="687070" eaLnBrk="1" hangingPunct="1">
              <a:buSzPct val="100000"/>
              <a:buFont typeface="Wingdings" panose="05000000000000000000" pitchFamily="2" charset="2"/>
              <a:buChar char="p"/>
              <a:defRPr/>
            </a:pPr>
            <a:r>
              <a:rPr lang="zh-CN" altLang="en-US" sz="1800" b="1" dirty="0" smtClean="0">
                <a:solidFill>
                  <a:srgbClr val="7030A0"/>
                </a:solidFill>
              </a:rPr>
              <a:t>制度无缺陷</a:t>
            </a:r>
            <a:endParaRPr lang="en-US" altLang="zh-CN" sz="1800" b="1" dirty="0" smtClean="0">
              <a:solidFill>
                <a:srgbClr val="7030A0"/>
              </a:solidFill>
            </a:endParaRPr>
          </a:p>
          <a:p>
            <a:pPr eaLnBrk="1" hangingPunct="1">
              <a:buFont typeface="Wingdings" panose="05000000000000000000" pitchFamily="2" charset="2"/>
              <a:buNone/>
              <a:defRPr/>
            </a:pPr>
            <a:r>
              <a:rPr lang="en-US" altLang="zh-CN" sz="1800" dirty="0" smtClean="0">
                <a:solidFill>
                  <a:srgbClr val="7030A0"/>
                </a:solidFill>
              </a:rPr>
              <a:t>           </a:t>
            </a:r>
            <a:r>
              <a:rPr lang="zh-CN" altLang="en-US" sz="1800" dirty="0" smtClean="0">
                <a:solidFill>
                  <a:srgbClr val="7030A0"/>
                </a:solidFill>
              </a:rPr>
              <a:t>规章制度是安全生产的生命线和保护伞。通过在生产实践中不断的总结和完善，制度要更加完善，更加具体，更加有适用性；同时对新增设的工种、岗位要及时制定规章制度，避免出现安全死角。</a:t>
            </a:r>
          </a:p>
        </p:txBody>
      </p:sp>
      <p:sp>
        <p:nvSpPr>
          <p:cNvPr id="3" name="Rectangle 3"/>
          <p:cNvSpPr txBox="1">
            <a:spLocks noChangeArrowheads="1"/>
          </p:cNvSpPr>
          <p:nvPr/>
        </p:nvSpPr>
        <p:spPr bwMode="auto">
          <a:xfrm>
            <a:off x="506442" y="285728"/>
            <a:ext cx="4779938"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力争</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做到“六个无”</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
        <p:nvSpPr>
          <p:cNvPr id="4" name="Rectangle 2"/>
          <p:cNvSpPr txBox="1">
            <a:spLocks noChangeArrowheads="1"/>
          </p:cNvSpPr>
          <p:nvPr/>
        </p:nvSpPr>
        <p:spPr bwMode="auto">
          <a:xfrm>
            <a:off x="476250" y="2714620"/>
            <a:ext cx="5167320" cy="2714644"/>
          </a:xfrm>
          <a:prstGeom prst="rect">
            <a:avLst/>
          </a:prstGeom>
          <a:noFill/>
          <a:ln w="9525">
            <a:noFill/>
            <a:miter lim="800000"/>
          </a:ln>
        </p:spPr>
        <p:txBody>
          <a:bodyPr vert="horz" wrap="square" lIns="91440" tIns="45720" rIns="91440" bIns="45720" numCol="1" anchor="t" anchorCtr="0" compatLnSpc="1"/>
          <a:lstStyle/>
          <a:p>
            <a:pPr marL="268605" marR="0" lvl="0" indent="-268605" algn="l" defTabSz="687070" rtl="0" eaLnBrk="1" fontAlgn="base" latinLnBrk="0" hangingPunct="1">
              <a:lnSpc>
                <a:spcPct val="150000"/>
              </a:lnSpc>
              <a:spcBef>
                <a:spcPct val="20000"/>
              </a:spcBef>
              <a:spcAft>
                <a:spcPct val="0"/>
              </a:spcAft>
              <a:buClr>
                <a:schemeClr val="tx2">
                  <a:lumMod val="60000"/>
                  <a:lumOff val="40000"/>
                </a:schemeClr>
              </a:buClr>
              <a:buSzPct val="100000"/>
              <a:buFont typeface="Wingdings" panose="05000000000000000000" pitchFamily="2" charset="2"/>
              <a:buChar char="p"/>
              <a:defRPr/>
            </a:pPr>
            <a:r>
              <a:rPr kumimoji="0" lang="zh-CN" altLang="en-US"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mn-cs"/>
              </a:rPr>
              <a:t>培训无遗漏</a:t>
            </a:r>
            <a:endParaRPr kumimoji="0" lang="en-US" altLang="zh-CN" b="1"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en-US" altLang="zh-CN" b="0"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mn-cs"/>
              </a:rPr>
              <a:t>           </a:t>
            </a:r>
            <a:r>
              <a:rPr kumimoji="0" lang="zh-CN" altLang="en-US" b="0" i="0" u="none" strike="noStrike" kern="1200" cap="none" spc="0" normalizeH="0" baseline="0" noProof="0" dirty="0" smtClean="0">
                <a:ln>
                  <a:noFill/>
                </a:ln>
                <a:solidFill>
                  <a:srgbClr val="7030A0"/>
                </a:solidFill>
                <a:effectLst/>
                <a:uLnTx/>
                <a:uFillTx/>
                <a:latin typeface="微软雅黑" panose="020B0503020204020204" pitchFamily="34" charset="-122"/>
                <a:ea typeface="微软雅黑" panose="020B0503020204020204" pitchFamily="34" charset="-122"/>
                <a:cs typeface="+mn-cs"/>
              </a:rPr>
              <a:t>新上岗员工严格履行公司、车间、班组的三级安全教育，内容要全面、具体。通过生产过程中不间断的安全教育活动，使班组全体人员认识到自己在安全生产中的地位和作用，遵章守纪，保证安全，真正做到“高高兴兴上班来，平平安安回家去”。</a:t>
            </a:r>
            <a:endParaRPr kumimoji="0" lang="zh-CN" altLang="en-US"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Char char="n"/>
              <a:defRPr/>
            </a:pPr>
            <a:endPar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Char char="n"/>
              <a:defRPr/>
            </a:pPr>
            <a:endPar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5" name="图片 4" descr="200909191703526899.jpg"/>
          <p:cNvPicPr>
            <a:picLocks noChangeAspect="1"/>
          </p:cNvPicPr>
          <p:nvPr/>
        </p:nvPicPr>
        <p:blipFill>
          <a:blip r:embed="rId2"/>
          <a:srcRect l="5000" t="2417" r="11000" b="11480"/>
          <a:stretch>
            <a:fillRect/>
          </a:stretch>
        </p:blipFill>
        <p:spPr>
          <a:xfrm>
            <a:off x="5786446" y="2928934"/>
            <a:ext cx="2692117" cy="2214578"/>
          </a:xfrm>
          <a:prstGeom prst="rect">
            <a:avLst/>
          </a:prstGeom>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00034" y="1477968"/>
            <a:ext cx="4143404" cy="4451362"/>
          </a:xfrm>
        </p:spPr>
        <p:txBody>
          <a:bodyPr/>
          <a:lstStyle/>
          <a:p>
            <a:pPr eaLnBrk="1" hangingPunct="1">
              <a:buFont typeface="Wingdings" panose="05000000000000000000" pitchFamily="2" charset="2"/>
              <a:buNone/>
              <a:defRPr/>
            </a:pPr>
            <a:endParaRPr lang="zh-CN" altLang="en-US" dirty="0" smtClean="0">
              <a:solidFill>
                <a:srgbClr val="7030A0"/>
              </a:solidFill>
            </a:endParaRPr>
          </a:p>
          <a:p>
            <a:pPr eaLnBrk="1" hangingPunct="1">
              <a:defRPr/>
            </a:pPr>
            <a:r>
              <a:rPr lang="zh-CN" altLang="en-US" dirty="0" smtClean="0">
                <a:solidFill>
                  <a:srgbClr val="7030A0"/>
                </a:solidFill>
              </a:rPr>
              <a:t>安全检查是安全管理工作的一项重要内容，是提高全员执行力的必要途径，为安全工作持续改进提供现场依据。企业应转变安全工作理念，尤其应转变安全检查工作的理念，为确保安全生产创造条件。 </a:t>
            </a:r>
            <a:r>
              <a:rPr lang="zh-CN" altLang="en-US" dirty="0" smtClean="0">
                <a:solidFill>
                  <a:srgbClr val="0000FF"/>
                </a:solidFill>
              </a:rPr>
              <a:t/>
            </a:r>
            <a:br>
              <a:rPr lang="zh-CN" altLang="en-US" dirty="0" smtClean="0">
                <a:solidFill>
                  <a:srgbClr val="0000FF"/>
                </a:solidFill>
              </a:rPr>
            </a:br>
            <a:r>
              <a:rPr lang="zh-CN" altLang="en-US" dirty="0" smtClean="0">
                <a:solidFill>
                  <a:srgbClr val="0000FF"/>
                </a:solidFill>
              </a:rPr>
              <a:t/>
            </a:r>
            <a:br>
              <a:rPr lang="zh-CN" altLang="en-US" dirty="0" smtClean="0">
                <a:solidFill>
                  <a:srgbClr val="0000FF"/>
                </a:solidFill>
              </a:rPr>
            </a:br>
            <a:endParaRPr lang="zh-CN" altLang="en-US" dirty="0" smtClean="0">
              <a:solidFill>
                <a:srgbClr val="0000FF"/>
              </a:solidFill>
            </a:endParaRPr>
          </a:p>
        </p:txBody>
      </p:sp>
      <p:sp>
        <p:nvSpPr>
          <p:cNvPr id="3" name="Rectangle 3"/>
          <p:cNvSpPr txBox="1">
            <a:spLocks noChangeArrowheads="1"/>
          </p:cNvSpPr>
          <p:nvPr/>
        </p:nvSpPr>
        <p:spPr bwMode="auto">
          <a:xfrm>
            <a:off x="506442" y="285728"/>
            <a:ext cx="5289694"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安全检查</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的“七种理念”</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pic>
        <p:nvPicPr>
          <p:cNvPr id="4" name="图片 3" descr="201103252052463816.jpg"/>
          <p:cNvPicPr>
            <a:picLocks noChangeAspect="1"/>
          </p:cNvPicPr>
          <p:nvPr/>
        </p:nvPicPr>
        <p:blipFill>
          <a:blip r:embed="rId2"/>
          <a:srcRect l="4468" t="3125" r="7406" b="8333"/>
          <a:stretch>
            <a:fillRect/>
          </a:stretch>
        </p:blipFill>
        <p:spPr>
          <a:xfrm>
            <a:off x="4857752" y="1428736"/>
            <a:ext cx="3286148" cy="4572032"/>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5289" y="1190631"/>
            <a:ext cx="4819653" cy="5167327"/>
          </a:xfrm>
        </p:spPr>
        <p:txBody>
          <a:bodyPr/>
          <a:lstStyle/>
          <a:p>
            <a:pPr eaLnBrk="1" hangingPunct="1">
              <a:buNone/>
              <a:defRPr/>
            </a:pPr>
            <a:r>
              <a:rPr lang="en-US" altLang="zh-CN" sz="1800" b="1" dirty="0" smtClean="0">
                <a:solidFill>
                  <a:srgbClr val="7030A0"/>
                </a:solidFill>
              </a:rPr>
              <a:t>           1</a:t>
            </a:r>
            <a:r>
              <a:rPr lang="zh-CN" altLang="en-US" sz="1800" b="1" dirty="0" smtClean="0">
                <a:solidFill>
                  <a:srgbClr val="7030A0"/>
                </a:solidFill>
              </a:rPr>
              <a:t>、员工不会做你希望做的事，只会做你较真检查的事</a:t>
            </a:r>
            <a:endParaRPr lang="en-US" altLang="zh-CN" sz="1800" b="1" dirty="0" smtClean="0">
              <a:solidFill>
                <a:srgbClr val="7030A0"/>
              </a:solidFill>
            </a:endParaRPr>
          </a:p>
          <a:p>
            <a:pPr eaLnBrk="1" hangingPunct="1">
              <a:buNone/>
              <a:defRPr/>
            </a:pPr>
            <a:r>
              <a:rPr lang="en-US" altLang="zh-CN" sz="1800" dirty="0" smtClean="0">
                <a:solidFill>
                  <a:srgbClr val="7030A0"/>
                </a:solidFill>
              </a:rPr>
              <a:t>           </a:t>
            </a:r>
            <a:r>
              <a:rPr lang="zh-CN" altLang="en-US" sz="1800" dirty="0" smtClean="0">
                <a:solidFill>
                  <a:srgbClr val="7030A0"/>
                </a:solidFill>
              </a:rPr>
              <a:t>为此，安全检查应对检查内容逐项较真，对安全工作应高标准、严要求、细检查，对检查中发现的问题应及时配置资源进行综合治理。 </a:t>
            </a:r>
            <a:r>
              <a:rPr lang="en-US" altLang="zh-CN" sz="1800" dirty="0" smtClean="0">
                <a:solidFill>
                  <a:srgbClr val="7030A0"/>
                </a:solidFill>
              </a:rPr>
              <a:t> </a:t>
            </a:r>
          </a:p>
          <a:p>
            <a:pPr eaLnBrk="1" hangingPunct="1">
              <a:buNone/>
              <a:defRPr/>
            </a:pPr>
            <a:r>
              <a:rPr lang="en-US" altLang="zh-CN" sz="1800" b="1" dirty="0" smtClean="0">
                <a:solidFill>
                  <a:srgbClr val="7030A0"/>
                </a:solidFill>
              </a:rPr>
              <a:t>           2</a:t>
            </a:r>
            <a:r>
              <a:rPr lang="zh-CN" altLang="en-US" sz="1800" b="1" dirty="0" smtClean="0">
                <a:solidFill>
                  <a:srgbClr val="7030A0"/>
                </a:solidFill>
              </a:rPr>
              <a:t>、安全检查应以点带面小题大做，不能纵容问题熟视无睹</a:t>
            </a:r>
            <a:endParaRPr lang="en-US" altLang="zh-CN" sz="1800" b="1" dirty="0" smtClean="0">
              <a:solidFill>
                <a:srgbClr val="7030A0"/>
              </a:solidFill>
            </a:endParaRPr>
          </a:p>
          <a:p>
            <a:pPr eaLnBrk="1" hangingPunct="1">
              <a:buNone/>
              <a:defRPr/>
            </a:pPr>
            <a:r>
              <a:rPr lang="en-US" altLang="zh-CN" sz="1800" dirty="0" smtClean="0">
                <a:solidFill>
                  <a:srgbClr val="7030A0"/>
                </a:solidFill>
              </a:rPr>
              <a:t>            </a:t>
            </a:r>
            <a:r>
              <a:rPr lang="zh-CN" altLang="en-US" sz="1800" dirty="0" smtClean="0">
                <a:solidFill>
                  <a:srgbClr val="7030A0"/>
                </a:solidFill>
              </a:rPr>
              <a:t>为此，对在安全检查中发现的安全问题应使用放大镜进行责任追究，下发限期整改通知单，对整改情况检查组进行跟踪评价，直到将安全工作问题全部解决。</a:t>
            </a:r>
            <a:r>
              <a:rPr lang="zh-CN" altLang="en-US" sz="1800" dirty="0" smtClean="0"/>
              <a:t> </a:t>
            </a:r>
            <a:r>
              <a:rPr lang="zh-CN" altLang="en-US" dirty="0" smtClean="0"/>
              <a:t/>
            </a:r>
            <a:br>
              <a:rPr lang="zh-CN" altLang="en-US" dirty="0" smtClean="0"/>
            </a:br>
            <a:r>
              <a:rPr lang="zh-CN" altLang="en-US" dirty="0" smtClean="0"/>
              <a:t/>
            </a:r>
            <a:br>
              <a:rPr lang="zh-CN" altLang="en-US" dirty="0" smtClean="0"/>
            </a:br>
            <a:r>
              <a:rPr lang="zh-CN" altLang="en-US" dirty="0" smtClean="0"/>
              <a:t/>
            </a:r>
            <a:br>
              <a:rPr lang="zh-CN" altLang="en-US" dirty="0" smtClean="0"/>
            </a:br>
            <a:endParaRPr lang="zh-CN" altLang="en-US" dirty="0" smtClean="0"/>
          </a:p>
        </p:txBody>
      </p:sp>
      <p:sp>
        <p:nvSpPr>
          <p:cNvPr id="3" name="Rectangle 3"/>
          <p:cNvSpPr txBox="1">
            <a:spLocks noChangeArrowheads="1"/>
          </p:cNvSpPr>
          <p:nvPr/>
        </p:nvSpPr>
        <p:spPr bwMode="auto">
          <a:xfrm>
            <a:off x="506442" y="285728"/>
            <a:ext cx="5289694"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安全检查</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的“七种理念”</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pic>
        <p:nvPicPr>
          <p:cNvPr id="4" name="Picture 7" descr="xinsrc_0221203080851921124573"/>
          <p:cNvPicPr>
            <a:picLocks noChangeAspect="1" noChangeArrowheads="1"/>
          </p:cNvPicPr>
          <p:nvPr/>
        </p:nvPicPr>
        <p:blipFill>
          <a:blip r:embed="rId2"/>
          <a:srcRect b="5333"/>
          <a:stretch>
            <a:fillRect/>
          </a:stretch>
        </p:blipFill>
        <p:spPr bwMode="auto">
          <a:xfrm>
            <a:off x="5500694" y="1214422"/>
            <a:ext cx="3214710" cy="50720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214282" y="1428736"/>
            <a:ext cx="8424862" cy="4168781"/>
          </a:xfrm>
        </p:spPr>
        <p:txBody>
          <a:bodyPr/>
          <a:lstStyle/>
          <a:p>
            <a:pPr eaLnBrk="1" hangingPunct="1">
              <a:buNone/>
              <a:defRPr/>
            </a:pPr>
            <a:r>
              <a:rPr lang="zh-CN" altLang="en-US" dirty="0" smtClean="0"/>
              <a:t/>
            </a:r>
            <a:br>
              <a:rPr lang="zh-CN" altLang="en-US" dirty="0" smtClean="0"/>
            </a:br>
            <a:r>
              <a:rPr lang="zh-CN" altLang="en-US" dirty="0" smtClean="0">
                <a:solidFill>
                  <a:srgbClr val="7030A0"/>
                </a:solidFill>
              </a:rPr>
              <a:t>     </a:t>
            </a:r>
            <a:r>
              <a:rPr lang="zh-CN" altLang="en-US" sz="1800" dirty="0" smtClean="0">
                <a:solidFill>
                  <a:srgbClr val="7030A0"/>
                </a:solidFill>
              </a:rPr>
              <a:t> </a:t>
            </a:r>
            <a:r>
              <a:rPr lang="en-US" altLang="zh-CN" sz="1800" b="1" dirty="0" smtClean="0">
                <a:solidFill>
                  <a:srgbClr val="7030A0"/>
                </a:solidFill>
              </a:rPr>
              <a:t>3</a:t>
            </a:r>
            <a:r>
              <a:rPr lang="zh-CN" altLang="en-US" sz="1800" b="1" dirty="0" smtClean="0">
                <a:solidFill>
                  <a:srgbClr val="7030A0"/>
                </a:solidFill>
              </a:rPr>
              <a:t>、安全检查应先对事后对人，先立法后执法，先有理后明理</a:t>
            </a:r>
            <a:endParaRPr lang="en-US" altLang="zh-CN" sz="1800" b="1" dirty="0" smtClean="0">
              <a:solidFill>
                <a:srgbClr val="7030A0"/>
              </a:solidFill>
            </a:endParaRPr>
          </a:p>
          <a:p>
            <a:pPr eaLnBrk="1" hangingPunct="1">
              <a:buNone/>
              <a:defRPr/>
            </a:pPr>
            <a:r>
              <a:rPr lang="en-US" altLang="zh-CN" sz="1800" dirty="0" smtClean="0">
                <a:solidFill>
                  <a:srgbClr val="7030A0"/>
                </a:solidFill>
              </a:rPr>
              <a:t>           </a:t>
            </a:r>
            <a:r>
              <a:rPr lang="zh-CN" altLang="en-US" sz="1800" dirty="0" smtClean="0">
                <a:solidFill>
                  <a:srgbClr val="7030A0"/>
                </a:solidFill>
              </a:rPr>
              <a:t>为此，安全检查应先对违章违纪之事予以批评指正，而后对违章违纪之人进行教育及惩戒，向违章违纪之人说明道理，使其从内心知道违章违纪的危害性，进而规范自身行为。</a:t>
            </a:r>
            <a:r>
              <a:rPr lang="en-US" altLang="zh-CN" sz="1800" dirty="0" smtClean="0">
                <a:solidFill>
                  <a:srgbClr val="7030A0"/>
                </a:solidFill>
              </a:rPr>
              <a:t> </a:t>
            </a:r>
          </a:p>
          <a:p>
            <a:pPr eaLnBrk="1" hangingPunct="1">
              <a:buNone/>
              <a:defRPr/>
            </a:pPr>
            <a:r>
              <a:rPr lang="zh-CN" altLang="en-US" sz="1800" dirty="0" smtClean="0">
                <a:solidFill>
                  <a:srgbClr val="7030A0"/>
                </a:solidFill>
              </a:rPr>
              <a:t>           </a:t>
            </a:r>
            <a:r>
              <a:rPr lang="en-US" altLang="zh-CN" sz="1800" b="1" dirty="0" smtClean="0">
                <a:solidFill>
                  <a:srgbClr val="7030A0"/>
                </a:solidFill>
              </a:rPr>
              <a:t>4</a:t>
            </a:r>
            <a:r>
              <a:rPr lang="zh-CN" altLang="en-US" sz="1800" b="1" dirty="0" smtClean="0">
                <a:solidFill>
                  <a:srgbClr val="7030A0"/>
                </a:solidFill>
              </a:rPr>
              <a:t>、安全检查执法不严，就是破坏安全制度的第一杀手</a:t>
            </a:r>
            <a:endParaRPr lang="en-US" altLang="zh-CN" sz="1800" b="1" dirty="0" smtClean="0">
              <a:solidFill>
                <a:srgbClr val="7030A0"/>
              </a:solidFill>
            </a:endParaRPr>
          </a:p>
          <a:p>
            <a:pPr eaLnBrk="1" hangingPunct="1">
              <a:buNone/>
              <a:defRPr/>
            </a:pPr>
            <a:r>
              <a:rPr lang="en-US" altLang="zh-CN" sz="1800" dirty="0" smtClean="0">
                <a:solidFill>
                  <a:srgbClr val="7030A0"/>
                </a:solidFill>
              </a:rPr>
              <a:t>            </a:t>
            </a:r>
            <a:r>
              <a:rPr lang="zh-CN" altLang="en-US" sz="1800" dirty="0" smtClean="0">
                <a:solidFill>
                  <a:srgbClr val="7030A0"/>
                </a:solidFill>
              </a:rPr>
              <a:t>安全检查人员必须严格执法，维护安全制度的权威性。制定安全制度不是一件轻松的事，但破坏安全制度有时就在一念之间，不能因检查人员个人失误而影响安全制度的可执行性。  </a:t>
            </a:r>
            <a:r>
              <a:rPr lang="zh-CN" altLang="en-US" dirty="0" smtClean="0"/>
              <a:t/>
            </a:r>
            <a:br>
              <a:rPr lang="zh-CN" altLang="en-US" dirty="0" smtClean="0"/>
            </a:br>
            <a:r>
              <a:rPr lang="zh-CN" altLang="en-US" dirty="0" smtClean="0"/>
              <a:t/>
            </a:r>
            <a:br>
              <a:rPr lang="zh-CN" altLang="en-US" dirty="0" smtClean="0"/>
            </a:br>
            <a:endParaRPr lang="zh-CN" altLang="en-US" dirty="0" smtClean="0"/>
          </a:p>
        </p:txBody>
      </p:sp>
      <p:sp>
        <p:nvSpPr>
          <p:cNvPr id="3" name="Rectangle 3"/>
          <p:cNvSpPr txBox="1">
            <a:spLocks noChangeArrowheads="1"/>
          </p:cNvSpPr>
          <p:nvPr/>
        </p:nvSpPr>
        <p:spPr bwMode="auto">
          <a:xfrm>
            <a:off x="506442" y="285728"/>
            <a:ext cx="5361702"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安全检查</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的“七种理念”</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536577" y="1142984"/>
            <a:ext cx="7893075" cy="3525839"/>
          </a:xfrm>
        </p:spPr>
        <p:txBody>
          <a:bodyPr/>
          <a:lstStyle/>
          <a:p>
            <a:pPr defTabSz="687070" eaLnBrk="1" hangingPunct="1">
              <a:buSzPct val="100000"/>
              <a:buFont typeface="Wingdings" panose="05000000000000000000" pitchFamily="2" charset="2"/>
              <a:buChar char="p"/>
              <a:defRPr/>
            </a:pPr>
            <a:r>
              <a:rPr lang="zh-CN" altLang="en-US" b="1" dirty="0" smtClean="0">
                <a:solidFill>
                  <a:srgbClr val="7030A0"/>
                </a:solidFill>
              </a:rPr>
              <a:t>较强的学习能力</a:t>
            </a:r>
          </a:p>
          <a:p>
            <a:pPr eaLnBrk="1" hangingPunct="1">
              <a:buNone/>
              <a:defRPr/>
            </a:pPr>
            <a:r>
              <a:rPr lang="zh-CN" altLang="en-US" sz="1800" dirty="0" smtClean="0">
                <a:solidFill>
                  <a:srgbClr val="7030A0"/>
                </a:solidFill>
              </a:rPr>
              <a:t>　       很多企业的安全员都是“半路出家”，大都没做过安全工作，因此必须不断地学习，丰富自身的安全知识，提高安全技能，增强安全意识。</a:t>
            </a:r>
          </a:p>
          <a:p>
            <a:pPr eaLnBrk="1" hangingPunct="1">
              <a:buSzPct val="100000"/>
              <a:buFont typeface="Wingdings" panose="05000000000000000000" pitchFamily="2" charset="2"/>
              <a:buChar char="Ø"/>
              <a:defRPr/>
            </a:pPr>
            <a:r>
              <a:rPr lang="zh-CN" altLang="en-US" sz="1800" dirty="0" smtClean="0">
                <a:solidFill>
                  <a:srgbClr val="7030A0"/>
                </a:solidFill>
              </a:rPr>
              <a:t>   有关安全生产的法律、法规、规程、规范和标准等</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en-US" altLang="zh-CN" sz="1800" dirty="0" smtClean="0">
                <a:solidFill>
                  <a:srgbClr val="7030A0"/>
                </a:solidFill>
              </a:rPr>
              <a:t>   </a:t>
            </a:r>
            <a:r>
              <a:rPr lang="zh-CN" altLang="en-US" sz="1800" dirty="0" smtClean="0">
                <a:solidFill>
                  <a:srgbClr val="7030A0"/>
                </a:solidFill>
              </a:rPr>
              <a:t>安全生产管理知识、技术知识、劳动卫生知识和安全文化知识等</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en-US" altLang="zh-CN" sz="1800" dirty="0" smtClean="0">
                <a:solidFill>
                  <a:srgbClr val="7030A0"/>
                </a:solidFill>
              </a:rPr>
              <a:t>   </a:t>
            </a:r>
            <a:r>
              <a:rPr lang="zh-CN" altLang="en-US" sz="1800" dirty="0" smtClean="0">
                <a:solidFill>
                  <a:srgbClr val="7030A0"/>
                </a:solidFill>
              </a:rPr>
              <a:t>掌握伤亡事故和职业病统计，报告及调查处理方法</a:t>
            </a:r>
            <a:r>
              <a:rPr lang="en-US" altLang="zh-CN" sz="1800" dirty="0" smtClean="0">
                <a:solidFill>
                  <a:srgbClr val="7030A0"/>
                </a:solidFill>
              </a:rPr>
              <a:t>;</a:t>
            </a:r>
          </a:p>
          <a:p>
            <a:pPr eaLnBrk="1" hangingPunct="1">
              <a:buSzPct val="100000"/>
              <a:buFont typeface="Wingdings" panose="05000000000000000000" pitchFamily="2" charset="2"/>
              <a:buChar char="Ø"/>
              <a:defRPr/>
            </a:pPr>
            <a:r>
              <a:rPr lang="zh-CN" altLang="en-US" sz="1800" dirty="0" smtClean="0">
                <a:solidFill>
                  <a:srgbClr val="7030A0"/>
                </a:solidFill>
              </a:rPr>
              <a:t>　心理学，人际关系学，行为科学等知识。</a:t>
            </a:r>
            <a:endParaRPr lang="en-US" altLang="zh-CN" sz="1800" dirty="0" smtClean="0"/>
          </a:p>
          <a:p>
            <a:pPr eaLnBrk="1" hangingPunct="1">
              <a:buNone/>
              <a:defRPr/>
            </a:pPr>
            <a:endParaRPr lang="en-US" altLang="zh-CN" sz="1800" dirty="0" smtClean="0"/>
          </a:p>
          <a:p>
            <a:pPr eaLnBrk="1" hangingPunct="1">
              <a:buFont typeface="Wingdings" panose="05000000000000000000" pitchFamily="2" charset="2"/>
              <a:buNone/>
              <a:defRPr/>
            </a:pPr>
            <a:r>
              <a:rPr lang="zh-CN" altLang="en-US" sz="2800" b="1" dirty="0" smtClean="0"/>
              <a:t>　　</a:t>
            </a:r>
          </a:p>
        </p:txBody>
      </p:sp>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5" name="图片 4" descr="200907042118374853.jpg"/>
          <p:cNvPicPr>
            <a:picLocks noChangeAspect="1"/>
          </p:cNvPicPr>
          <p:nvPr/>
        </p:nvPicPr>
        <p:blipFill>
          <a:blip r:embed="rId2"/>
          <a:srcRect b="8745"/>
          <a:stretch>
            <a:fillRect/>
          </a:stretch>
        </p:blipFill>
        <p:spPr>
          <a:xfrm>
            <a:off x="5286380" y="4143380"/>
            <a:ext cx="3143272" cy="2071702"/>
          </a:xfrm>
          <a:prstGeom prst="rect">
            <a:avLst/>
          </a:prstGeom>
        </p:spPr>
      </p:pic>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14282" y="1571636"/>
            <a:ext cx="8353425" cy="4071942"/>
          </a:xfrm>
        </p:spPr>
        <p:txBody>
          <a:bodyPr/>
          <a:lstStyle/>
          <a:p>
            <a:pPr eaLnBrk="1" hangingPunct="1">
              <a:buFont typeface="Wingdings" panose="05000000000000000000" pitchFamily="2" charset="2"/>
              <a:buNone/>
              <a:defRPr/>
            </a:pPr>
            <a:r>
              <a:rPr lang="zh-CN" altLang="en-US" sz="1800" dirty="0" smtClean="0">
                <a:solidFill>
                  <a:srgbClr val="7030A0"/>
                </a:solidFill>
              </a:rPr>
              <a:t>          </a:t>
            </a:r>
            <a:r>
              <a:rPr lang="en-US" altLang="zh-CN" sz="1800" b="1" dirty="0" smtClean="0">
                <a:solidFill>
                  <a:srgbClr val="7030A0"/>
                </a:solidFill>
              </a:rPr>
              <a:t>5</a:t>
            </a:r>
            <a:r>
              <a:rPr lang="zh-CN" altLang="en-US" sz="1800" b="1" dirty="0" smtClean="0">
                <a:solidFill>
                  <a:srgbClr val="7030A0"/>
                </a:solidFill>
              </a:rPr>
              <a:t>、安全检查岗位是为解决执行力不强而设置的</a:t>
            </a:r>
            <a:endParaRPr lang="en-US" altLang="zh-CN" sz="1800" b="1" dirty="0" smtClean="0">
              <a:solidFill>
                <a:srgbClr val="7030A0"/>
              </a:solidFill>
            </a:endParaRPr>
          </a:p>
          <a:p>
            <a:pPr eaLnBrk="1" hangingPunct="1">
              <a:buFont typeface="Wingdings" panose="05000000000000000000" pitchFamily="2" charset="2"/>
              <a:buNone/>
              <a:defRPr/>
            </a:pPr>
            <a:r>
              <a:rPr lang="en-US" altLang="zh-CN" sz="1800" dirty="0" smtClean="0">
                <a:solidFill>
                  <a:srgbClr val="7030A0"/>
                </a:solidFill>
              </a:rPr>
              <a:t>          </a:t>
            </a:r>
            <a:r>
              <a:rPr lang="zh-CN" altLang="en-US" sz="1800" dirty="0" smtClean="0">
                <a:solidFill>
                  <a:srgbClr val="7030A0"/>
                </a:solidFill>
              </a:rPr>
              <a:t>安全检查人员不能怕得罪人而使安全检查流于形式，不能因一己私利而影响正常的检查程序，放纵一次违章就可能引发一起事故。</a:t>
            </a:r>
            <a:endParaRPr lang="en-US" altLang="zh-CN" sz="1800" dirty="0" smtClean="0">
              <a:solidFill>
                <a:srgbClr val="7030A0"/>
              </a:solidFill>
            </a:endParaRPr>
          </a:p>
          <a:p>
            <a:pPr eaLnBrk="1" hangingPunct="1">
              <a:buNone/>
              <a:defRPr/>
            </a:pPr>
            <a:r>
              <a:rPr lang="en-US" altLang="zh-CN" sz="1800" dirty="0" smtClean="0">
                <a:solidFill>
                  <a:srgbClr val="7030A0"/>
                </a:solidFill>
              </a:rPr>
              <a:t>          </a:t>
            </a:r>
            <a:r>
              <a:rPr lang="en-US" altLang="zh-CN" sz="1800" b="1" dirty="0" smtClean="0">
                <a:solidFill>
                  <a:srgbClr val="7030A0"/>
                </a:solidFill>
              </a:rPr>
              <a:t>6</a:t>
            </a:r>
            <a:r>
              <a:rPr lang="zh-CN" altLang="en-US" sz="1800" b="1" dirty="0" smtClean="0">
                <a:solidFill>
                  <a:srgbClr val="7030A0"/>
                </a:solidFill>
              </a:rPr>
              <a:t>、安全检查考核应公正透明，考核不能有亲疏之别</a:t>
            </a:r>
            <a:endParaRPr lang="en-US" altLang="zh-CN" sz="1800" b="1" dirty="0" smtClean="0">
              <a:solidFill>
                <a:srgbClr val="7030A0"/>
              </a:solidFill>
            </a:endParaRPr>
          </a:p>
          <a:p>
            <a:pPr eaLnBrk="1" hangingPunct="1">
              <a:buNone/>
              <a:defRPr/>
            </a:pPr>
            <a:r>
              <a:rPr lang="en-US" altLang="zh-CN" sz="1800" dirty="0" smtClean="0">
                <a:solidFill>
                  <a:srgbClr val="7030A0"/>
                </a:solidFill>
              </a:rPr>
              <a:t>           </a:t>
            </a:r>
            <a:r>
              <a:rPr lang="zh-CN" altLang="en-US" sz="1800" dirty="0" smtClean="0">
                <a:solidFill>
                  <a:srgbClr val="7030A0"/>
                </a:solidFill>
              </a:rPr>
              <a:t>安全检查考核时，应按照安全文件及制度落实相应的责任，一碗水端平，不能有亲有疏。 </a:t>
            </a:r>
            <a:br>
              <a:rPr lang="zh-CN" altLang="en-US" sz="1800" dirty="0" smtClean="0">
                <a:solidFill>
                  <a:srgbClr val="7030A0"/>
                </a:solidFill>
              </a:rPr>
            </a:br>
            <a:r>
              <a:rPr lang="zh-CN" altLang="en-US" sz="1800" dirty="0" smtClean="0">
                <a:solidFill>
                  <a:srgbClr val="7030A0"/>
                </a:solidFill>
              </a:rPr>
              <a:t>      </a:t>
            </a:r>
            <a:r>
              <a:rPr lang="en-US" altLang="zh-CN" sz="1800" b="1" dirty="0" smtClean="0">
                <a:solidFill>
                  <a:srgbClr val="7030A0"/>
                </a:solidFill>
              </a:rPr>
              <a:t>7</a:t>
            </a:r>
            <a:r>
              <a:rPr lang="zh-CN" altLang="en-US" sz="1800" b="1" dirty="0" smtClean="0">
                <a:solidFill>
                  <a:srgbClr val="7030A0"/>
                </a:solidFill>
              </a:rPr>
              <a:t>、安全检查不符合项应持续改进，落实超前预防</a:t>
            </a:r>
            <a:endParaRPr lang="en-US" altLang="zh-CN" sz="1800" b="1" dirty="0" smtClean="0">
              <a:solidFill>
                <a:srgbClr val="7030A0"/>
              </a:solidFill>
            </a:endParaRPr>
          </a:p>
          <a:p>
            <a:pPr eaLnBrk="1" hangingPunct="1">
              <a:buNone/>
              <a:defRPr/>
            </a:pPr>
            <a:r>
              <a:rPr lang="en-US" altLang="zh-CN" sz="1800" dirty="0" smtClean="0">
                <a:solidFill>
                  <a:srgbClr val="7030A0"/>
                </a:solidFill>
              </a:rPr>
              <a:t>           </a:t>
            </a:r>
            <a:r>
              <a:rPr lang="zh-CN" altLang="en-US" sz="1800" dirty="0" smtClean="0">
                <a:solidFill>
                  <a:srgbClr val="7030A0"/>
                </a:solidFill>
              </a:rPr>
              <a:t>对安全检查中发现的不符合项应落实专人、集中资源及时改进，并完善相应的安全文件及制度，实施有效的安全防范措施。  </a:t>
            </a:r>
            <a:r>
              <a:rPr lang="zh-CN" altLang="en-US" dirty="0" smtClean="0"/>
              <a:t/>
            </a:r>
            <a:br>
              <a:rPr lang="zh-CN" altLang="en-US" dirty="0" smtClean="0"/>
            </a:br>
            <a:r>
              <a:rPr lang="zh-CN" altLang="en-US" dirty="0" smtClean="0"/>
              <a:t/>
            </a:r>
            <a:br>
              <a:rPr lang="zh-CN" altLang="en-US" dirty="0" smtClean="0"/>
            </a:br>
            <a:endParaRPr lang="zh-CN" altLang="en-US" dirty="0" smtClean="0"/>
          </a:p>
        </p:txBody>
      </p:sp>
      <p:sp>
        <p:nvSpPr>
          <p:cNvPr id="3" name="Rectangle 3"/>
          <p:cNvSpPr txBox="1">
            <a:spLocks noChangeArrowheads="1"/>
          </p:cNvSpPr>
          <p:nvPr/>
        </p:nvSpPr>
        <p:spPr bwMode="auto">
          <a:xfrm>
            <a:off x="506442" y="285728"/>
            <a:ext cx="5289694" cy="500066"/>
          </a:xfrm>
          <a:prstGeom prst="rect">
            <a:avLst/>
          </a:prstGeom>
          <a:noFill/>
          <a:ln w="9525">
            <a:noFill/>
            <a:miter lim="800000"/>
          </a:ln>
        </p:spPr>
        <p:txBody>
          <a:bodyPr vert="horz" wrap="square" lIns="91440" tIns="45720" rIns="91440" bIns="45720" numCol="1" anchor="t" anchorCtr="0" compatLnSpc="1"/>
          <a:lstStyle/>
          <a:p>
            <a:pPr marL="268605" lvl="0" indent="-268605" fontAlgn="base">
              <a:lnSpc>
                <a:spcPct val="150000"/>
              </a:lnSpc>
              <a:spcBef>
                <a:spcPct val="20000"/>
              </a:spcBef>
              <a:spcAft>
                <a:spcPct val="0"/>
              </a:spcAft>
              <a:buClr>
                <a:schemeClr val="tx2">
                  <a:lumMod val="60000"/>
                  <a:lumOff val="40000"/>
                </a:schemeClr>
              </a:buClr>
              <a:buSzPct val="65000"/>
              <a:defRPr/>
            </a:pPr>
            <a:r>
              <a:rPr lang="zh-CN" altLang="en-US" sz="2000" b="1" dirty="0">
                <a:latin typeface="微软雅黑" panose="020B0503020204020204" pitchFamily="34" charset="-122"/>
                <a:ea typeface="微软雅黑" panose="020B0503020204020204" pitchFamily="34" charset="-122"/>
              </a:rPr>
              <a:t>三、做合格的安全员：</a:t>
            </a:r>
            <a:r>
              <a:rPr lang="zh-CN" altLang="en-US" sz="2000" b="1" dirty="0" smtClean="0">
                <a:latin typeface="微软雅黑" panose="020B0503020204020204" pitchFamily="34" charset="-122"/>
                <a:ea typeface="微软雅黑" panose="020B0503020204020204" pitchFamily="34" charset="-122"/>
              </a:rPr>
              <a:t>安全检查</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的“七种理念”</a:t>
            </a:r>
            <a:r>
              <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85720" y="928670"/>
            <a:ext cx="8496300" cy="5311789"/>
          </a:xfrm>
        </p:spPr>
        <p:txBody>
          <a:bodyPr/>
          <a:lstStyle/>
          <a:p>
            <a:pPr defTabSz="687070" eaLnBrk="1" hangingPunct="1">
              <a:buSzPct val="100000"/>
              <a:buFont typeface="Wingdings" panose="05000000000000000000" pitchFamily="2" charset="2"/>
              <a:buChar char="p"/>
              <a:defRPr/>
            </a:pPr>
            <a:r>
              <a:rPr lang="zh-CN" altLang="en-US" b="1" dirty="0" smtClean="0"/>
              <a:t>高尚的职业道德</a:t>
            </a:r>
          </a:p>
          <a:p>
            <a:pPr eaLnBrk="1" hangingPunct="1">
              <a:buSzPct val="100000"/>
              <a:buFont typeface="Wingdings" panose="05000000000000000000" pitchFamily="2" charset="2"/>
              <a:buChar char="Ø"/>
              <a:defRPr/>
            </a:pPr>
            <a:r>
              <a:rPr lang="zh-CN" altLang="en-US" sz="1800" dirty="0" smtClean="0">
                <a:solidFill>
                  <a:srgbClr val="7030A0"/>
                </a:solidFill>
              </a:rPr>
              <a:t>孔子云：“其身正，不令而行；其身不正，虽令不从”</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zh-CN" altLang="en-US" sz="1800" dirty="0" smtClean="0">
                <a:solidFill>
                  <a:srgbClr val="7030A0"/>
                </a:solidFill>
              </a:rPr>
              <a:t>只有自己做得对，自己具有良好的道德风尚，员工才会听从他的话，接纳他的意见，服从他的管理，工作才会得心应手。</a:t>
            </a:r>
          </a:p>
          <a:p>
            <a:pPr eaLnBrk="1" hangingPunct="1">
              <a:buSzPct val="100000"/>
              <a:buFont typeface="Wingdings" panose="05000000000000000000" pitchFamily="2" charset="2"/>
              <a:buChar char="Ø"/>
              <a:defRPr/>
            </a:pPr>
            <a:r>
              <a:rPr lang="zh-CN" altLang="en-US" sz="1800" dirty="0" smtClean="0">
                <a:solidFill>
                  <a:srgbClr val="7030A0"/>
                </a:solidFill>
              </a:rPr>
              <a:t>作为一个安全员应坚持己见、不讲私情，及时消除各类安全隐患，及时制止各类不安全行为；在日常安全工作中要坚持原则，该奖则奖、该罚则罚，严格按制度办事，决不手软；在参与事故调查处理事故时坚决做到“四不放过”</a:t>
            </a:r>
            <a:endParaRPr lang="en-US" altLang="zh-CN" sz="1800" dirty="0" smtClean="0"/>
          </a:p>
          <a:p>
            <a:pPr eaLnBrk="1" hangingPunct="1">
              <a:buNone/>
              <a:defRPr/>
            </a:pPr>
            <a:endParaRPr lang="zh-CN" altLang="en-US" sz="1800" dirty="0" smtClean="0"/>
          </a:p>
        </p:txBody>
      </p:sp>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示 4"/>
          <p:cNvGraphicFramePr/>
          <p:nvPr/>
        </p:nvGraphicFramePr>
        <p:xfrm>
          <a:off x="571472" y="4286256"/>
          <a:ext cx="7929618"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72066" y="2500306"/>
            <a:ext cx="3286148" cy="414340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07" name="Rectangle 3"/>
          <p:cNvSpPr>
            <a:spLocks noGrp="1" noChangeArrowheads="1"/>
          </p:cNvSpPr>
          <p:nvPr>
            <p:ph type="body" idx="1"/>
          </p:nvPr>
        </p:nvSpPr>
        <p:spPr>
          <a:xfrm>
            <a:off x="428596" y="1000108"/>
            <a:ext cx="5143504" cy="785818"/>
          </a:xfrm>
        </p:spPr>
        <p:txBody>
          <a:bodyPr/>
          <a:lstStyle/>
          <a:p>
            <a:pPr defTabSz="687070" eaLnBrk="1" hangingPunct="1">
              <a:buSzPct val="100000"/>
              <a:buFont typeface="Wingdings" panose="05000000000000000000" pitchFamily="2" charset="2"/>
              <a:buChar char="p"/>
              <a:defRPr/>
            </a:pPr>
            <a:r>
              <a:rPr lang="zh-CN" altLang="en-US" b="1" dirty="0" smtClean="0"/>
              <a:t>良好的心理素质</a:t>
            </a:r>
          </a:p>
          <a:p>
            <a:pPr eaLnBrk="1" hangingPunct="1">
              <a:buNone/>
              <a:defRPr/>
            </a:pPr>
            <a:r>
              <a:rPr lang="zh-CN" altLang="en-US" sz="1800" dirty="0" smtClean="0"/>
              <a:t>     </a:t>
            </a:r>
          </a:p>
        </p:txBody>
      </p:sp>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1214414" y="2500306"/>
            <a:ext cx="3286148" cy="414340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3"/>
          <p:cNvSpPr txBox="1">
            <a:spLocks noChangeArrowheads="1"/>
          </p:cNvSpPr>
          <p:nvPr/>
        </p:nvSpPr>
        <p:spPr bwMode="auto">
          <a:xfrm>
            <a:off x="1071538" y="2571744"/>
            <a:ext cx="3571900" cy="4214818"/>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     安全员在管理中时常会遇到很多困难，比如说，工人违章苦口婆心地教导，其毫不理解</a:t>
            </a:r>
            <a:r>
              <a:rPr kumimoji="0" lang="en-US" altLang="zh-CN"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进行处罚别人会有抵触情绪，产生误会</a:t>
            </a:r>
            <a:r>
              <a:rPr lang="zh-CN" altLang="en-US" sz="1600" noProof="0" dirty="0" smtClean="0">
                <a:solidFill>
                  <a:schemeClr val="bg1"/>
                </a:solidFill>
                <a:latin typeface="微软雅黑" panose="020B0503020204020204" pitchFamily="34" charset="-122"/>
                <a:ea typeface="微软雅黑" panose="020B0503020204020204" pitchFamily="34" charset="-122"/>
              </a:rPr>
              <a:t>；</a:t>
            </a:r>
            <a:r>
              <a:rPr kumimoji="0" lang="zh-CN" altLang="en-US"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发现隐患几经“开导”仍不进行处理</a:t>
            </a:r>
            <a:r>
              <a:rPr kumimoji="0" lang="en-US" altLang="zh-CN"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事故调查“你遮我掩”</a:t>
            </a:r>
            <a:r>
              <a:rPr kumimoji="0" lang="en-US" altLang="zh-CN"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a:t>
            </a:r>
          </a:p>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16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     面对众多的困难和挫折不能畏难、退缩、甚至消沉，也不能一气之下什么都不管了，要勇于克服困难，激流勇进</a:t>
            </a:r>
          </a:p>
        </p:txBody>
      </p:sp>
      <p:sp>
        <p:nvSpPr>
          <p:cNvPr id="8" name="Rectangle 3"/>
          <p:cNvSpPr txBox="1">
            <a:spLocks noChangeArrowheads="1"/>
          </p:cNvSpPr>
          <p:nvPr/>
        </p:nvSpPr>
        <p:spPr bwMode="auto">
          <a:xfrm>
            <a:off x="5000628" y="2500306"/>
            <a:ext cx="3357587" cy="40719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1800" b="0"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lang="zh-CN" altLang="en-US" sz="1600" dirty="0" smtClean="0">
                <a:solidFill>
                  <a:schemeClr val="bg1"/>
                </a:solidFill>
                <a:latin typeface="微软雅黑" panose="020B0503020204020204" pitchFamily="34" charset="-122"/>
                <a:ea typeface="微软雅黑" panose="020B0503020204020204" pitchFamily="34" charset="-122"/>
              </a:rPr>
              <a:t>安全工作是原则性很强的工作，是管人的工作，总有那么一些人会不服管，不理解安全工作，会发生各种各样的矛盾冲突、争执，甚至受到辱骂、指责、诬告、陷害等不公平事件。因此安全员必须具有“大肚能容天下事”之风范，要有苦中作乐的毅力，时刻激励自己保持高昂的工作风貌</a:t>
            </a:r>
            <a:endParaRPr kumimoji="0" lang="en-US" altLang="zh-CN" sz="18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0" name="图示 9"/>
          <p:cNvGraphicFramePr/>
          <p:nvPr/>
        </p:nvGraphicFramePr>
        <p:xfrm>
          <a:off x="571472" y="1071546"/>
          <a:ext cx="8286808" cy="124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571472" y="1571636"/>
            <a:ext cx="5000660" cy="4286256"/>
          </a:xfrm>
        </p:spPr>
        <p:txBody>
          <a:bodyPr/>
          <a:lstStyle/>
          <a:p>
            <a:pPr defTabSz="687070" eaLnBrk="1" hangingPunct="1">
              <a:buSzPct val="100000"/>
              <a:buFont typeface="Wingdings" panose="05000000000000000000" pitchFamily="2" charset="2"/>
              <a:buChar char="p"/>
              <a:defRPr/>
            </a:pPr>
            <a:r>
              <a:rPr lang="zh-CN" altLang="en-US" b="1" dirty="0" smtClean="0"/>
              <a:t>化解矛盾的能力</a:t>
            </a:r>
          </a:p>
          <a:p>
            <a:pPr eaLnBrk="1" hangingPunct="1">
              <a:buSzPct val="100000"/>
              <a:buFont typeface="Wingdings" panose="05000000000000000000" pitchFamily="2" charset="2"/>
              <a:buChar char="Ø"/>
              <a:defRPr/>
            </a:pPr>
            <a:r>
              <a:rPr lang="zh-CN" altLang="en-US" sz="1800" dirty="0" smtClean="0">
                <a:solidFill>
                  <a:srgbClr val="7030A0"/>
                </a:solidFill>
              </a:rPr>
              <a:t>安全员不但不能惧怕矛盾，要勇敢面对矛盾，要把处理矛盾作为锻炼自己的工具</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zh-CN" altLang="en-US" sz="1800" dirty="0" smtClean="0">
                <a:solidFill>
                  <a:srgbClr val="7030A0"/>
                </a:solidFill>
              </a:rPr>
              <a:t>要学会解决矛盾，在不断的解决矛盾中提高自己处理问题、解决冲突的能力。</a:t>
            </a:r>
            <a:endParaRPr lang="en-US" altLang="zh-CN" sz="1800" dirty="0" smtClean="0">
              <a:solidFill>
                <a:srgbClr val="7030A0"/>
              </a:solidFill>
            </a:endParaRPr>
          </a:p>
          <a:p>
            <a:pPr eaLnBrk="1" hangingPunct="1">
              <a:buSzPct val="100000"/>
              <a:buFont typeface="Wingdings" panose="05000000000000000000" pitchFamily="2" charset="2"/>
              <a:buChar char="Ø"/>
              <a:defRPr/>
            </a:pPr>
            <a:r>
              <a:rPr lang="zh-CN" altLang="en-US" sz="1800" dirty="0" smtClean="0">
                <a:solidFill>
                  <a:srgbClr val="7030A0"/>
                </a:solidFill>
              </a:rPr>
              <a:t>一个人解决矛盾冲突的能力提高了，不仅有利于自己工作能力提高，而且会提高自己的生存能力。</a:t>
            </a:r>
          </a:p>
        </p:txBody>
      </p:sp>
      <p:sp>
        <p:nvSpPr>
          <p:cNvPr id="4" name="Rectangle 3"/>
          <p:cNvSpPr txBox="1">
            <a:spLocks noChangeArrowheads="1"/>
          </p:cNvSpPr>
          <p:nvPr/>
        </p:nvSpPr>
        <p:spPr bwMode="auto">
          <a:xfrm>
            <a:off x="506442" y="285728"/>
            <a:ext cx="5280004" cy="500066"/>
          </a:xfrm>
          <a:prstGeom prst="rect">
            <a:avLst/>
          </a:prstGeom>
          <a:noFill/>
          <a:ln w="9525">
            <a:noFill/>
            <a:miter lim="800000"/>
          </a:ln>
        </p:spPr>
        <p:txBody>
          <a:bodyPr vert="horz" wrap="square" lIns="91440" tIns="45720" rIns="91440" bIns="45720" numCol="1" anchor="t" anchorCtr="0" compatLnSpc="1"/>
          <a:lstStyle/>
          <a:p>
            <a:pPr marL="268605" marR="0" lvl="0" indent="-268605" algn="l" defTabSz="914400" rtl="0" eaLnBrk="1" fontAlgn="base" latinLnBrk="0" hangingPunct="1">
              <a:lnSpc>
                <a:spcPct val="150000"/>
              </a:lnSpc>
              <a:spcBef>
                <a:spcPct val="20000"/>
              </a:spcBef>
              <a:spcAft>
                <a:spcPct val="0"/>
              </a:spcAft>
              <a:buClr>
                <a:schemeClr val="tx2">
                  <a:lumMod val="60000"/>
                  <a:lumOff val="40000"/>
                </a:schemeClr>
              </a:buClr>
              <a:buSzPct val="65000"/>
              <a:buFont typeface="Wingdings" panose="05000000000000000000" pitchFamily="2" charset="2"/>
              <a:buNone/>
              <a:defRPr/>
            </a:pP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一、安全管理人员必备的</a:t>
            </a:r>
            <a:r>
              <a:rPr kumimoji="0" lang="en-US" altLang="zh-CN"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rPr>
              <a:t>个素质</a:t>
            </a:r>
            <a:endParaRPr kumimoji="0" lang="zh-CN" altLang="en-US" sz="2000" b="0" i="0" u="none" strike="noStrike" kern="120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5" name="图片 4" descr="201303121724388911.jpg"/>
          <p:cNvPicPr>
            <a:picLocks noChangeAspect="1"/>
          </p:cNvPicPr>
          <p:nvPr/>
        </p:nvPicPr>
        <p:blipFill>
          <a:blip r:embed="rId2"/>
          <a:srcRect b="9615"/>
          <a:stretch>
            <a:fillRect/>
          </a:stretch>
        </p:blipFill>
        <p:spPr>
          <a:xfrm>
            <a:off x="5715008" y="1500174"/>
            <a:ext cx="3024182" cy="4000528"/>
          </a:xfrm>
          <a:prstGeom prst="rect">
            <a:avLst/>
          </a:prstGeom>
          <a:ln>
            <a:noFill/>
          </a:ln>
          <a:effectLst>
            <a:softEdge rad="112500"/>
          </a:effectLst>
        </p:spPr>
      </p:pic>
    </p:spTree>
  </p:cSld>
  <p:clrMapOvr>
    <a:masterClrMapping/>
  </p:clrMapOvr>
  <p:transition/>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5166</Words>
  <Application>Microsoft Office PowerPoint</Application>
  <PresentationFormat>全屏显示(4:3)</PresentationFormat>
  <Paragraphs>297</Paragraphs>
  <Slides>60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60</vt:i4>
      </vt:variant>
    </vt:vector>
  </HeadingPairs>
  <TitlesOfParts>
    <vt:vector size="71" baseType="lpstr">
      <vt:lpstr>方正小标宋简体</vt:lpstr>
      <vt:lpstr>黑体</vt:lpstr>
      <vt:lpstr>华文细黑</vt:lpstr>
      <vt:lpstr>宋体</vt:lpstr>
      <vt:lpstr>微软雅黑</vt:lpstr>
      <vt:lpstr>幼圆</vt:lpstr>
      <vt:lpstr>Arial</vt:lpstr>
      <vt:lpstr>Calibri</vt:lpstr>
      <vt:lpstr>Times New Roman</vt:lpstr>
      <vt:lpstr>Wingdings</vt:lpstr>
      <vt:lpstr>2_Office 主题</vt:lpstr>
      <vt:lpstr>如何做一名 合格的安全管理人员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COFCO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Yu</cp:lastModifiedBy>
  <cp:revision>837</cp:revision>
  <dcterms:created xsi:type="dcterms:W3CDTF">2010-10-13T13:50:00Z</dcterms:created>
  <dcterms:modified xsi:type="dcterms:W3CDTF">2018-12-08T00:04:36Z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2052-11.1.0.8002</vt:lpwstr>
  </property>
</Properties>
</file>