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60" r:id="rId4"/>
  </p:sldMasterIdLst>
  <p:notesMasterIdLst>
    <p:notesMasterId r:id="rId7"/>
  </p:notesMasterIdLst>
  <p:sldIdLst>
    <p:sldId id="354" r:id="rId5"/>
    <p:sldId id="423" r:id="rId6"/>
    <p:sldId id="364" r:id="rId8"/>
    <p:sldId id="389" r:id="rId9"/>
    <p:sldId id="358" r:id="rId10"/>
    <p:sldId id="489" r:id="rId11"/>
    <p:sldId id="393" r:id="rId12"/>
    <p:sldId id="422" r:id="rId13"/>
    <p:sldId id="374" r:id="rId14"/>
    <p:sldId id="375" r:id="rId15"/>
    <p:sldId id="458" r:id="rId16"/>
    <p:sldId id="426" r:id="rId17"/>
    <p:sldId id="459" r:id="rId18"/>
    <p:sldId id="460" r:id="rId19"/>
    <p:sldId id="365" r:id="rId20"/>
    <p:sldId id="491" r:id="rId21"/>
    <p:sldId id="492" r:id="rId22"/>
    <p:sldId id="425" r:id="rId23"/>
    <p:sldId id="39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前言章节" id="{E23ABB0F-7624-4EB4-B082-6D765A672DD5}">
          <p14:sldIdLst>
            <p14:sldId id="354"/>
            <p14:sldId id="423"/>
          </p14:sldIdLst>
        </p14:section>
        <p14:section name="目录" id="{753F888C-E99E-4934-BA4F-D530198EF300}">
          <p14:sldIdLst>
            <p14:sldId id="364"/>
          </p14:sldIdLst>
        </p14:section>
        <p14:section name="Part 1电梯的概念" id="{D1451C58-0C15-4066-A119-D4C8A199A25B}">
          <p14:sldIdLst>
            <p14:sldId id="389"/>
            <p14:sldId id="358"/>
            <p14:sldId id="489"/>
          </p14:sldIdLst>
        </p14:section>
        <p14:section name="Part 2 电梯相关资质审查" id="{D7F6565B-CA1F-4CAB-AC50-A16BD237D4B8}">
          <p14:sldIdLst>
            <p14:sldId id="393"/>
            <p14:sldId id="422"/>
            <p14:sldId id="374"/>
          </p14:sldIdLst>
        </p14:section>
        <p14:section name="Part 3 施工过程管理" id="{C5E11570-FE9F-4396-895C-EB44A71F9B08}">
          <p14:sldIdLst>
            <p14:sldId id="375"/>
            <p14:sldId id="458"/>
            <p14:sldId id="426"/>
            <p14:sldId id="459"/>
            <p14:sldId id="460"/>
            <p14:sldId id="365"/>
            <p14:sldId id="491"/>
            <p14:sldId id="492"/>
            <p14:sldId id="392"/>
            <p14:sldId id="42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3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2C204C-2291-4ABB-9F33-0EC03349C68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734602" cy="1493841"/>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326" y="4875748"/>
            <a:ext cx="4706754" cy="1982251"/>
          </a:xfrm>
          <a:prstGeom prst="rect">
            <a:avLst/>
          </a:prstGeom>
        </p:spPr>
      </p:pic>
      <p:sp>
        <p:nvSpPr>
          <p:cNvPr id="2050" name="Rectangle 2"/>
          <p:cNvSpPr>
            <a:spLocks noGrp="1" noChangeArrowheads="1"/>
          </p:cNvSpPr>
          <p:nvPr>
            <p:ph type="ctrTitle"/>
          </p:nvPr>
        </p:nvSpPr>
        <p:spPr>
          <a:xfrm>
            <a:off x="2173818" y="2840039"/>
            <a:ext cx="7844367" cy="947737"/>
          </a:xfrm>
        </p:spPr>
        <p:txBody>
          <a:bodyPr/>
          <a:lstStyle>
            <a:lvl1pPr algn="ctr">
              <a:defRPr sz="3600"/>
            </a:lvl1pPr>
          </a:lstStyle>
          <a:p>
            <a:pPr lvl="0"/>
            <a:r>
              <a:rPr lang="zh-CN" altLang="zh-CN" noProof="0" dirty="0" smtClean="0"/>
              <a:t>单击此处编辑母版标题样式</a:t>
            </a:r>
            <a:endParaRPr lang="zh-CN" altLang="zh-CN" noProof="0" dirty="0" smtClean="0"/>
          </a:p>
        </p:txBody>
      </p:sp>
      <p:sp>
        <p:nvSpPr>
          <p:cNvPr id="2051" name="Rectangle 3"/>
          <p:cNvSpPr>
            <a:spLocks noGrp="1" noChangeArrowheads="1"/>
          </p:cNvSpPr>
          <p:nvPr>
            <p:ph type="subTitle" idx="1"/>
          </p:nvPr>
        </p:nvSpPr>
        <p:spPr>
          <a:xfrm>
            <a:off x="2167467" y="3886201"/>
            <a:ext cx="7857067" cy="669925"/>
          </a:xfrm>
          <a:extLst>
            <a:ext uri="{909E8E84-426E-40DD-AFC4-6F175D3DCCD1}">
              <a14:hiddenFill xmlns:a14="http://schemas.microsoft.com/office/drawing/2010/main">
                <a:solidFill>
                  <a:schemeClr val="accent1"/>
                </a:solidFill>
              </a14:hiddenFill>
            </a:ext>
          </a:extLst>
        </p:spPr>
        <p:txBody>
          <a:bodyPr/>
          <a:lstStyle>
            <a:lvl1pPr marL="0" indent="0" algn="ctr">
              <a:buFontTx/>
              <a:buNone/>
              <a:defRPr sz="2000"/>
            </a:lvl1pPr>
          </a:lstStyle>
          <a:p>
            <a:pPr lvl="0"/>
            <a:r>
              <a:rPr lang="zh-CN" altLang="zh-CN" noProof="0" dirty="0" smtClean="0"/>
              <a:t>单击此处编辑母版副标题样式</a:t>
            </a:r>
            <a:endParaRPr lang="zh-CN" altLang="zh-CN" noProof="0" dirty="0" smtClean="0"/>
          </a:p>
        </p:txBody>
      </p:sp>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33B626-CDDA-4737-8081-2DB7A644F6F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33B626-CDDA-4737-8081-2DB7A644F6F3}" type="slidenum">
              <a:rPr lang="zh-CN" altLang="en-US" smtClean="0"/>
            </a:fld>
            <a:endParaRPr lang="zh-CN" altLang="en-US"/>
          </a:p>
        </p:txBody>
      </p:sp>
      <p:sp>
        <p:nvSpPr>
          <p:cNvPr id="6" name="内容占位符 6"/>
          <p:cNvSpPr>
            <a:spLocks noGrp="1"/>
          </p:cNvSpPr>
          <p:nvPr>
            <p:ph sz="quarter" idx="13"/>
          </p:nvPr>
        </p:nvSpPr>
        <p:spPr>
          <a:xfrm>
            <a:off x="609600" y="412955"/>
            <a:ext cx="109728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grpSp>
        <p:nvGrpSpPr>
          <p:cNvPr id="4" name="Group 7"/>
          <p:cNvGrpSpPr/>
          <p:nvPr/>
        </p:nvGrpSpPr>
        <p:grpSpPr bwMode="auto">
          <a:xfrm>
            <a:off x="0" y="241300"/>
            <a:ext cx="609600" cy="585788"/>
            <a:chOff x="0" y="0"/>
            <a:chExt cx="720" cy="922"/>
          </a:xfrm>
        </p:grpSpPr>
        <p:sp>
          <p:nvSpPr>
            <p:cNvPr id="5" name="Rectangle 8"/>
            <p:cNvSpPr>
              <a:spLocks noChangeArrowheads="1"/>
            </p:cNvSpPr>
            <p:nvPr/>
          </p:nvSpPr>
          <p:spPr bwMode="auto">
            <a:xfrm>
              <a:off x="0" y="0"/>
              <a:ext cx="474" cy="922"/>
            </a:xfrm>
            <a:prstGeom prst="rect">
              <a:avLst/>
            </a:prstGeom>
            <a:solidFill>
              <a:schemeClr val="accent1"/>
            </a:solidFill>
            <a:ln w="9525" cap="flat"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6" name="Rectangle 9"/>
            <p:cNvSpPr>
              <a:spLocks noChangeArrowheads="1"/>
            </p:cNvSpPr>
            <p:nvPr/>
          </p:nvSpPr>
          <p:spPr bwMode="auto">
            <a:xfrm>
              <a:off x="600" y="0"/>
              <a:ext cx="120" cy="922"/>
            </a:xfrm>
            <a:prstGeom prst="rect">
              <a:avLst/>
            </a:prstGeom>
            <a:solidFill>
              <a:schemeClr val="accent2"/>
            </a:solidFill>
            <a:ln w="9525" cap="flat"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gr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33B626-CDDA-4737-8081-2DB7A644F6F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454400" y="3087434"/>
            <a:ext cx="7045434" cy="856800"/>
          </a:xfrm>
        </p:spPr>
        <p:txBody>
          <a:bodyPr anchor="ctr" anchorCtr="0"/>
          <a:lstStyle>
            <a:lvl1pPr>
              <a:defRPr sz="2800"/>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33B626-CDDA-4737-8081-2DB7A644F6F3}" type="slidenum">
              <a:rPr lang="zh-CN" altLang="en-US" smtClean="0"/>
            </a:fld>
            <a:endParaRPr lang="zh-CN" altLang="en-US"/>
          </a:p>
        </p:txBody>
      </p:sp>
      <p:grpSp>
        <p:nvGrpSpPr>
          <p:cNvPr id="10" name="Group 4" descr="#wm#_54_13_*Z"/>
          <p:cNvGrpSpPr/>
          <p:nvPr/>
        </p:nvGrpSpPr>
        <p:grpSpPr bwMode="auto">
          <a:xfrm>
            <a:off x="1790700" y="3000375"/>
            <a:ext cx="1193800" cy="857250"/>
            <a:chOff x="0" y="0"/>
            <a:chExt cx="1880" cy="1352"/>
          </a:xfrm>
        </p:grpSpPr>
        <p:sp>
          <p:nvSpPr>
            <p:cNvPr id="11" name="AutoShape 5" descr="#wm#_54_13_*Z"/>
            <p:cNvSpPr>
              <a:spLocks noChangeArrowheads="1"/>
            </p:cNvSpPr>
            <p:nvPr/>
          </p:nvSpPr>
          <p:spPr bwMode="auto">
            <a:xfrm rot="900000">
              <a:off x="172" y="0"/>
              <a:ext cx="1709" cy="1353"/>
            </a:xfrm>
            <a:prstGeom prst="triangle">
              <a:avLst>
                <a:gd name="adj" fmla="val 50000"/>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p>
              <a:endParaRPr lang="zh-CN" altLang="zh-CN"/>
            </a:p>
          </p:txBody>
        </p:sp>
        <p:sp>
          <p:nvSpPr>
            <p:cNvPr id="12" name="AutoShape 6" descr="#wm#_54_13_*Z"/>
            <p:cNvSpPr>
              <a:spLocks noChangeArrowheads="1"/>
            </p:cNvSpPr>
            <p:nvPr/>
          </p:nvSpPr>
          <p:spPr bwMode="auto">
            <a:xfrm rot="19800000">
              <a:off x="0" y="0"/>
              <a:ext cx="1709" cy="1353"/>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p>
              <a:pPr algn="ctr"/>
              <a:endParaRPr lang="zh-CN" altLang="en-US" sz="2000">
                <a:solidFill>
                  <a:schemeClr val="bg1"/>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09600" y="1372997"/>
            <a:ext cx="4736512" cy="3916800"/>
          </a:xfrm>
        </p:spPr>
        <p:txBody>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7091680" y="1372997"/>
            <a:ext cx="4490720" cy="3916800"/>
          </a:xfrm>
        </p:spPr>
        <p:txBody>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12" name="灯片编号占位符 11"/>
          <p:cNvSpPr>
            <a:spLocks noGrp="1"/>
          </p:cNvSpPr>
          <p:nvPr>
            <p:ph type="sldNum" sz="quarter" idx="12"/>
          </p:nvPr>
        </p:nvSpPr>
        <p:spPr/>
        <p:txBody>
          <a:bodyPr/>
          <a:lstStyle/>
          <a:p>
            <a:fld id="{8133B626-CDDA-4737-8081-2DB7A644F6F3}" type="slidenum">
              <a:rPr lang="zh-CN" altLang="en-US" smtClean="0"/>
            </a:fld>
            <a:endParaRPr lang="zh-CN" altLang="en-US"/>
          </a:p>
        </p:txBody>
      </p:sp>
      <p:grpSp>
        <p:nvGrpSpPr>
          <p:cNvPr id="13" name="Group 7"/>
          <p:cNvGrpSpPr/>
          <p:nvPr/>
        </p:nvGrpSpPr>
        <p:grpSpPr bwMode="auto">
          <a:xfrm>
            <a:off x="0" y="241300"/>
            <a:ext cx="609600" cy="585788"/>
            <a:chOff x="0" y="0"/>
            <a:chExt cx="720" cy="922"/>
          </a:xfrm>
        </p:grpSpPr>
        <p:sp>
          <p:nvSpPr>
            <p:cNvPr id="14" name="Rectangle 8"/>
            <p:cNvSpPr>
              <a:spLocks noChangeArrowheads="1"/>
            </p:cNvSpPr>
            <p:nvPr/>
          </p:nvSpPr>
          <p:spPr bwMode="auto">
            <a:xfrm>
              <a:off x="0" y="0"/>
              <a:ext cx="474" cy="922"/>
            </a:xfrm>
            <a:prstGeom prst="rect">
              <a:avLst/>
            </a:prstGeom>
            <a:solidFill>
              <a:schemeClr val="accent1"/>
            </a:solidFill>
            <a:ln w="9525" cap="flat"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15" name="Rectangle 9"/>
            <p:cNvSpPr>
              <a:spLocks noChangeArrowheads="1"/>
            </p:cNvSpPr>
            <p:nvPr/>
          </p:nvSpPr>
          <p:spPr bwMode="auto">
            <a:xfrm>
              <a:off x="600" y="0"/>
              <a:ext cx="120" cy="922"/>
            </a:xfrm>
            <a:prstGeom prst="rect">
              <a:avLst/>
            </a:prstGeom>
            <a:solidFill>
              <a:schemeClr val="accent2"/>
            </a:solidFill>
            <a:ln w="9525" cap="flat"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365126"/>
            <a:ext cx="10972800" cy="1109999"/>
          </a:xfrm>
        </p:spPr>
        <p:txBody>
          <a:bodyPr/>
          <a:lstStyle>
            <a:lvl1pPr algn="ctr">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81163"/>
            <a:ext cx="5389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609600" y="2505075"/>
            <a:ext cx="5389034"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410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2505075"/>
            <a:ext cx="5410200"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0" name="日期占位符 9"/>
          <p:cNvSpPr>
            <a:spLocks noGrp="1"/>
          </p:cNvSpPr>
          <p:nvPr>
            <p:ph type="dt" sz="half" idx="10"/>
          </p:nvPr>
        </p:nvSpPr>
        <p:spPr/>
        <p:txBody>
          <a:bodyPr/>
          <a:lstStyle/>
          <a:p>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2" name="灯片编号占位符 11"/>
          <p:cNvSpPr>
            <a:spLocks noGrp="1"/>
          </p:cNvSpPr>
          <p:nvPr>
            <p:ph type="sldNum" sz="quarter" idx="12"/>
          </p:nvPr>
        </p:nvSpPr>
        <p:spPr/>
        <p:txBody>
          <a:bodyPr/>
          <a:lstStyle/>
          <a:p>
            <a:fld id="{8133B626-CDDA-4737-8081-2DB7A644F6F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标题 1"/>
          <p:cNvSpPr>
            <a:spLocks noGrp="1"/>
          </p:cNvSpPr>
          <p:nvPr>
            <p:ph type="title"/>
          </p:nvPr>
        </p:nvSpPr>
        <p:spPr>
          <a:xfrm>
            <a:off x="2313600" y="3110400"/>
            <a:ext cx="7564800" cy="644400"/>
          </a:xfrm>
        </p:spPr>
        <p:txBody>
          <a:bodyPr/>
          <a:lstStyle>
            <a:lvl1pPr algn="ctr">
              <a:defRPr sz="3600">
                <a:latin typeface="+mj-lt"/>
              </a:defRPr>
            </a:lvl1pPr>
          </a:lstStyle>
          <a:p>
            <a:r>
              <a:rPr lang="zh-CN" altLang="en-US" dirty="0" smtClean="0"/>
              <a:t>单击此处编辑母版标题样式</a:t>
            </a:r>
            <a:endParaRPr lang="zh-CN" altLang="en-US" dirty="0"/>
          </a:p>
        </p:txBody>
      </p:sp>
      <p:sp>
        <p:nvSpPr>
          <p:cNvPr id="11" name="日期占位符 10"/>
          <p:cNvSpPr>
            <a:spLocks noGrp="1"/>
          </p:cNvSpPr>
          <p:nvPr>
            <p:ph type="dt" sz="half" idx="10"/>
          </p:nvPr>
        </p:nvSpPr>
        <p:spPr/>
        <p:txBody>
          <a:bodyPr/>
          <a:lstStyle/>
          <a:p>
            <a:endParaRPr lang="zh-CN" altLang="en-US"/>
          </a:p>
        </p:txBody>
      </p:sp>
      <p:sp>
        <p:nvSpPr>
          <p:cNvPr id="12" name="页脚占位符 11"/>
          <p:cNvSpPr>
            <a:spLocks noGrp="1"/>
          </p:cNvSpPr>
          <p:nvPr>
            <p:ph type="ftr" sz="quarter" idx="11"/>
          </p:nvPr>
        </p:nvSpPr>
        <p:spPr/>
        <p:txBody>
          <a:bodyPr/>
          <a:lstStyle/>
          <a:p>
            <a:endParaRPr lang="zh-CN" altLang="en-US"/>
          </a:p>
        </p:txBody>
      </p:sp>
      <p:sp>
        <p:nvSpPr>
          <p:cNvPr id="13" name="灯片编号占位符 12"/>
          <p:cNvSpPr>
            <a:spLocks noGrp="1"/>
          </p:cNvSpPr>
          <p:nvPr>
            <p:ph type="sldNum" sz="quarter" idx="12"/>
          </p:nvPr>
        </p:nvSpPr>
        <p:spPr/>
        <p:txBody>
          <a:bodyPr/>
          <a:lstStyle/>
          <a:p>
            <a:fld id="{8133B626-CDDA-4737-8081-2DB7A644F6F3}" type="slidenum">
              <a:rPr lang="zh-CN" altLang="en-US" smtClean="0"/>
            </a:fld>
            <a:endParaRPr lang="zh-CN" altLang="en-US"/>
          </a:p>
        </p:txBody>
      </p:sp>
      <p:grpSp>
        <p:nvGrpSpPr>
          <p:cNvPr id="14" name="Group 8" descr="#wm#_54_35_*Z"/>
          <p:cNvGrpSpPr/>
          <p:nvPr>
            <p:custDataLst>
              <p:tags r:id="rId2"/>
            </p:custDataLst>
          </p:nvPr>
        </p:nvGrpSpPr>
        <p:grpSpPr bwMode="auto">
          <a:xfrm rot="10800000">
            <a:off x="10252577" y="2940050"/>
            <a:ext cx="739775" cy="977900"/>
            <a:chOff x="0" y="0"/>
            <a:chExt cx="1165" cy="1540"/>
          </a:xfrm>
        </p:grpSpPr>
        <p:sp>
          <p:nvSpPr>
            <p:cNvPr id="15" name="AutoShape 9" descr="#wm#_54_35_*Z"/>
            <p:cNvSpPr>
              <a:spLocks noChangeArrowheads="1"/>
            </p:cNvSpPr>
            <p:nvPr>
              <p:custDataLst>
                <p:tags r:id="rId3"/>
              </p:custDataLst>
            </p:nvPr>
          </p:nvSpPr>
          <p:spPr bwMode="auto">
            <a:xfrm>
              <a:off x="0" y="388"/>
              <a:ext cx="777" cy="777"/>
            </a:xfrm>
            <a:prstGeom prst="diamond">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 name="AutoShape 10" descr="#wm#_54_35_*Z"/>
            <p:cNvSpPr>
              <a:spLocks noChangeArrowheads="1"/>
            </p:cNvSpPr>
            <p:nvPr>
              <p:custDataLst>
                <p:tags r:id="rId4"/>
              </p:custDataLst>
            </p:nvPr>
          </p:nvSpPr>
          <p:spPr bwMode="auto">
            <a:xfrm>
              <a:off x="389" y="0"/>
              <a:ext cx="777" cy="777"/>
            </a:xfrm>
            <a:prstGeom prst="diamond">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7" name="AutoShape 11" descr="#wm#_54_35_*Z"/>
            <p:cNvSpPr>
              <a:spLocks noChangeArrowheads="1"/>
            </p:cNvSpPr>
            <p:nvPr>
              <p:custDataLst>
                <p:tags r:id="rId5"/>
              </p:custDataLst>
            </p:nvPr>
          </p:nvSpPr>
          <p:spPr bwMode="auto">
            <a:xfrm>
              <a:off x="376" y="764"/>
              <a:ext cx="777" cy="777"/>
            </a:xfrm>
            <a:prstGeom prst="diamond">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grpSp>
        <p:nvGrpSpPr>
          <p:cNvPr id="18" name="Group 4" descr="#wm#_54_35_*Z"/>
          <p:cNvGrpSpPr/>
          <p:nvPr>
            <p:custDataLst>
              <p:tags r:id="rId6"/>
            </p:custDataLst>
          </p:nvPr>
        </p:nvGrpSpPr>
        <p:grpSpPr bwMode="auto">
          <a:xfrm>
            <a:off x="1240115" y="2940050"/>
            <a:ext cx="727710" cy="958850"/>
            <a:chOff x="0" y="0"/>
            <a:chExt cx="1146" cy="1510"/>
          </a:xfrm>
        </p:grpSpPr>
        <p:sp>
          <p:nvSpPr>
            <p:cNvPr id="19" name="AutoShape 5" descr="#wm#_54_35_*Z"/>
            <p:cNvSpPr>
              <a:spLocks noChangeArrowheads="1"/>
            </p:cNvSpPr>
            <p:nvPr>
              <p:custDataLst>
                <p:tags r:id="rId7"/>
              </p:custDataLst>
            </p:nvPr>
          </p:nvSpPr>
          <p:spPr bwMode="auto">
            <a:xfrm>
              <a:off x="0" y="388"/>
              <a:ext cx="777" cy="777"/>
            </a:xfrm>
            <a:prstGeom prst="diamond">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0" name="AutoShape 6" descr="#wm#_54_35_*Z"/>
            <p:cNvSpPr>
              <a:spLocks noChangeArrowheads="1"/>
            </p:cNvSpPr>
            <p:nvPr>
              <p:custDataLst>
                <p:tags r:id="rId8"/>
              </p:custDataLst>
            </p:nvPr>
          </p:nvSpPr>
          <p:spPr bwMode="auto">
            <a:xfrm>
              <a:off x="369" y="0"/>
              <a:ext cx="777" cy="777"/>
            </a:xfrm>
            <a:prstGeom prst="diamond">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 name="AutoShape 7" descr="#wm#_54_35_*Z"/>
            <p:cNvSpPr>
              <a:spLocks noChangeArrowheads="1"/>
            </p:cNvSpPr>
            <p:nvPr>
              <p:custDataLst>
                <p:tags r:id="rId9"/>
              </p:custDataLst>
            </p:nvPr>
          </p:nvSpPr>
          <p:spPr bwMode="auto">
            <a:xfrm>
              <a:off x="356" y="733"/>
              <a:ext cx="777" cy="777"/>
            </a:xfrm>
            <a:prstGeom prst="diamond">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33B626-CDDA-4737-8081-2DB7A644F6F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595200" y="5141976"/>
            <a:ext cx="11001600" cy="11952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8" name="标题 1"/>
          <p:cNvSpPr>
            <a:spLocks noGrp="1"/>
          </p:cNvSpPr>
          <p:nvPr>
            <p:ph type="title"/>
          </p:nvPr>
        </p:nvSpPr>
        <p:spPr>
          <a:xfrm>
            <a:off x="609600" y="241301"/>
            <a:ext cx="10972800" cy="587375"/>
          </a:xfrm>
        </p:spPr>
        <p:txBody>
          <a:body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2686702" y="1198468"/>
            <a:ext cx="6818595" cy="34213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日期占位符 1"/>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33B626-CDDA-4737-8081-2DB7A644F6F3}" type="slidenum">
              <a:rPr lang="zh-CN" altLang="en-US" smtClean="0"/>
            </a:fld>
            <a:endParaRPr lang="zh-CN" altLang="en-US"/>
          </a:p>
        </p:txBody>
      </p:sp>
      <p:grpSp>
        <p:nvGrpSpPr>
          <p:cNvPr id="13" name="Group 7"/>
          <p:cNvGrpSpPr/>
          <p:nvPr/>
        </p:nvGrpSpPr>
        <p:grpSpPr bwMode="auto">
          <a:xfrm>
            <a:off x="0" y="241300"/>
            <a:ext cx="609600" cy="585788"/>
            <a:chOff x="0" y="0"/>
            <a:chExt cx="720" cy="922"/>
          </a:xfrm>
        </p:grpSpPr>
        <p:sp>
          <p:nvSpPr>
            <p:cNvPr id="14" name="Rectangle 8"/>
            <p:cNvSpPr>
              <a:spLocks noChangeArrowheads="1"/>
            </p:cNvSpPr>
            <p:nvPr/>
          </p:nvSpPr>
          <p:spPr bwMode="auto">
            <a:xfrm>
              <a:off x="0" y="0"/>
              <a:ext cx="474" cy="922"/>
            </a:xfrm>
            <a:prstGeom prst="rect">
              <a:avLst/>
            </a:prstGeom>
            <a:solidFill>
              <a:schemeClr val="accent1"/>
            </a:solidFill>
            <a:ln w="9525" cap="flat"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15" name="Rectangle 9"/>
            <p:cNvSpPr>
              <a:spLocks noChangeArrowheads="1"/>
            </p:cNvSpPr>
            <p:nvPr/>
          </p:nvSpPr>
          <p:spPr bwMode="auto">
            <a:xfrm>
              <a:off x="600" y="0"/>
              <a:ext cx="120" cy="922"/>
            </a:xfrm>
            <a:prstGeom prst="rect">
              <a:avLst/>
            </a:prstGeom>
            <a:solidFill>
              <a:schemeClr val="accent2"/>
            </a:solidFill>
            <a:ln w="9525" cap="flat"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95114" y="241301"/>
            <a:ext cx="1687286" cy="5884863"/>
          </a:xfrm>
        </p:spPr>
        <p:txBody>
          <a:bodyPr vert="eaVert">
            <a:normAutofit/>
          </a:bodyPr>
          <a:lstStyle>
            <a:lvl1pP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609600" y="241301"/>
            <a:ext cx="9040586" cy="5884863"/>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33B626-CDDA-4737-8081-2DB7A644F6F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1"/>
            </p:custDataLst>
          </p:nvPr>
        </p:nvSpPr>
        <p:spPr bwMode="auto">
          <a:xfrm>
            <a:off x="716280" y="241301"/>
            <a:ext cx="10866120"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normAutofit/>
          </a:bodyPr>
          <a:lstStyle/>
          <a:p>
            <a:pPr lvl="0"/>
            <a:r>
              <a:rPr lang="zh-CN" altLang="zh-CN" dirty="0" smtClean="0"/>
              <a:t>单击此处编辑母版标题样式</a:t>
            </a:r>
            <a:endParaRPr lang="zh-CN" altLang="zh-CN" dirty="0" smtClean="0"/>
          </a:p>
        </p:txBody>
      </p:sp>
      <p:sp>
        <p:nvSpPr>
          <p:cNvPr id="1027" name="Rectangle 3"/>
          <p:cNvSpPr>
            <a:spLocks noGrp="1" noChangeArrowheads="1"/>
          </p:cNvSpPr>
          <p:nvPr>
            <p:ph type="body" idx="1"/>
            <p:custDataLst>
              <p:tags r:id="rId12"/>
            </p:custDataLst>
          </p:nvPr>
        </p:nvSpPr>
        <p:spPr bwMode="auto">
          <a:xfrm>
            <a:off x="609600" y="1355271"/>
            <a:ext cx="10972800" cy="477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1028" name="Rectangle 4"/>
          <p:cNvSpPr>
            <a:spLocks noGrp="1" noChangeArrowheads="1"/>
          </p:cNvSpPr>
          <p:nvPr>
            <p:ph type="dt" sz="half" idx="2"/>
          </p:nvPr>
        </p:nvSpPr>
        <p:spPr bwMode="auto">
          <a:xfrm>
            <a:off x="609600" y="6395701"/>
            <a:ext cx="2844800" cy="31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defRPr sz="1400">
                <a:solidFill>
                  <a:schemeClr val="bg2"/>
                </a:solidFill>
                <a:latin typeface="Arial" panose="020B0604020202020204" pitchFamily="34" charset="0"/>
                <a:ea typeface="黑体" panose="02010609060101010101" charset="-122"/>
                <a:sym typeface="Arial" panose="020B0604020202020204" pitchFamily="34" charset="0"/>
              </a:defRPr>
            </a:lvl1pPr>
          </a:lstStyle>
          <a:p>
            <a:endParaRPr lang="zh-CN" altLang="en-US"/>
          </a:p>
        </p:txBody>
      </p:sp>
      <p:sp>
        <p:nvSpPr>
          <p:cNvPr id="1029" name="Rectangle 5"/>
          <p:cNvSpPr>
            <a:spLocks noGrp="1" noChangeArrowheads="1"/>
          </p:cNvSpPr>
          <p:nvPr>
            <p:ph type="ftr" sz="quarter" idx="3"/>
          </p:nvPr>
        </p:nvSpPr>
        <p:spPr bwMode="auto">
          <a:xfrm>
            <a:off x="4165600" y="6395701"/>
            <a:ext cx="3860800" cy="31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ctr">
              <a:defRPr sz="1400">
                <a:solidFill>
                  <a:schemeClr val="bg2"/>
                </a:solidFill>
                <a:latin typeface="Arial" panose="020B0604020202020204" pitchFamily="34" charset="0"/>
                <a:ea typeface="黑体" panose="02010609060101010101" charset="-122"/>
                <a:sym typeface="Arial" panose="020B0604020202020204" pitchFamily="34" charset="0"/>
              </a:defRPr>
            </a:lvl1pPr>
          </a:lstStyle>
          <a:p>
            <a:endParaRPr lang="zh-CN" altLang="en-US"/>
          </a:p>
        </p:txBody>
      </p:sp>
      <p:sp>
        <p:nvSpPr>
          <p:cNvPr id="1030" name="Rectangle 6"/>
          <p:cNvSpPr>
            <a:spLocks noGrp="1" noChangeArrowheads="1"/>
          </p:cNvSpPr>
          <p:nvPr>
            <p:ph type="sldNum" sz="quarter" idx="4"/>
          </p:nvPr>
        </p:nvSpPr>
        <p:spPr bwMode="auto">
          <a:xfrm>
            <a:off x="8737600" y="6395701"/>
            <a:ext cx="2844800" cy="31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r">
              <a:defRPr sz="1400">
                <a:solidFill>
                  <a:schemeClr val="bg2"/>
                </a:solidFill>
                <a:latin typeface="Arial" panose="020B0604020202020204" pitchFamily="34" charset="0"/>
                <a:ea typeface="黑体" panose="02010609060101010101" charset="-122"/>
                <a:sym typeface="Arial" panose="020B0604020202020204" pitchFamily="34" charset="0"/>
              </a:defRPr>
            </a:lvl1pPr>
          </a:lstStyle>
          <a:p>
            <a:fld id="{8133B626-CDDA-4737-8081-2DB7A644F6F3}" type="slidenum">
              <a:rPr lang="zh-CN" altLang="en-US" smtClean="0"/>
            </a:fld>
            <a:endParaRPr lang="zh-CN" altLang="en-US"/>
          </a:p>
        </p:txBody>
      </p:sp>
      <p:sp>
        <p:nvSpPr>
          <p:cNvPr id="2" name="KSO_TEMPLATE" hidden="1"/>
          <p:cNvSpPr/>
          <p:nvPr>
            <p:custDataLst>
              <p:tags r:id="rId13"/>
            </p:custDataLst>
          </p:nvPr>
        </p:nvSpPr>
        <p:spPr bwMode="auto">
          <a:xfrm>
            <a:off x="0" y="0"/>
            <a:ext cx="0" cy="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fontAlgn="base">
        <a:spcBef>
          <a:spcPct val="0"/>
        </a:spcBef>
        <a:spcAft>
          <a:spcPct val="0"/>
        </a:spcAft>
        <a:defRPr sz="3200" kern="1200">
          <a:solidFill>
            <a:schemeClr val="tx1"/>
          </a:solidFill>
          <a:latin typeface="+mj-ea"/>
          <a:ea typeface="+mj-ea"/>
          <a:cs typeface="+mj-cs"/>
          <a:sym typeface="Arial" panose="020B0604020202020204" pitchFamily="34" charset="0"/>
        </a:defRPr>
      </a:lvl1pPr>
      <a:lvl2pPr algn="l" rtl="0" fontAlgn="base">
        <a:spcBef>
          <a:spcPct val="0"/>
        </a:spcBef>
        <a:spcAft>
          <a:spcPct val="0"/>
        </a:spcAft>
        <a:defRPr sz="2800">
          <a:solidFill>
            <a:schemeClr val="tx1"/>
          </a:solidFill>
          <a:latin typeface="Arial" panose="020B0604020202020204" pitchFamily="34" charset="0"/>
          <a:ea typeface="黑体" panose="02010609060101010101" charset="-122"/>
        </a:defRPr>
      </a:lvl2pPr>
      <a:lvl3pPr algn="l" rtl="0" fontAlgn="base">
        <a:spcBef>
          <a:spcPct val="0"/>
        </a:spcBef>
        <a:spcAft>
          <a:spcPct val="0"/>
        </a:spcAft>
        <a:defRPr sz="2800">
          <a:solidFill>
            <a:schemeClr val="tx1"/>
          </a:solidFill>
          <a:latin typeface="Arial" panose="020B0604020202020204" pitchFamily="34" charset="0"/>
          <a:ea typeface="黑体" panose="02010609060101010101" charset="-122"/>
        </a:defRPr>
      </a:lvl3pPr>
      <a:lvl4pPr algn="l" rtl="0" fontAlgn="base">
        <a:spcBef>
          <a:spcPct val="0"/>
        </a:spcBef>
        <a:spcAft>
          <a:spcPct val="0"/>
        </a:spcAft>
        <a:defRPr sz="2800">
          <a:solidFill>
            <a:schemeClr val="tx1"/>
          </a:solidFill>
          <a:latin typeface="Arial" panose="020B0604020202020204" pitchFamily="34" charset="0"/>
          <a:ea typeface="黑体" panose="02010609060101010101" charset="-122"/>
        </a:defRPr>
      </a:lvl4pPr>
      <a:lvl5pPr algn="l" rtl="0" fontAlgn="base">
        <a:spcBef>
          <a:spcPct val="0"/>
        </a:spcBef>
        <a:spcAft>
          <a:spcPct val="0"/>
        </a:spcAft>
        <a:defRPr sz="2800">
          <a:solidFill>
            <a:schemeClr val="tx1"/>
          </a:solidFill>
          <a:latin typeface="Arial" panose="020B0604020202020204" pitchFamily="34" charset="0"/>
          <a:ea typeface="黑体" panose="02010609060101010101" charset="-122"/>
        </a:defRPr>
      </a:lvl5pPr>
      <a:lvl6pPr marL="457200" algn="l" rtl="0" fontAlgn="base">
        <a:spcBef>
          <a:spcPct val="0"/>
        </a:spcBef>
        <a:spcAft>
          <a:spcPct val="0"/>
        </a:spcAft>
        <a:defRPr sz="2800">
          <a:solidFill>
            <a:schemeClr val="tx1"/>
          </a:solidFill>
          <a:latin typeface="Arial" panose="020B0604020202020204" pitchFamily="34" charset="0"/>
          <a:ea typeface="黑体" panose="02010609060101010101" charset="-122"/>
        </a:defRPr>
      </a:lvl6pPr>
      <a:lvl7pPr marL="914400" algn="l" rtl="0" fontAlgn="base">
        <a:spcBef>
          <a:spcPct val="0"/>
        </a:spcBef>
        <a:spcAft>
          <a:spcPct val="0"/>
        </a:spcAft>
        <a:defRPr sz="2800">
          <a:solidFill>
            <a:schemeClr val="tx1"/>
          </a:solidFill>
          <a:latin typeface="Arial" panose="020B0604020202020204" pitchFamily="34" charset="0"/>
          <a:ea typeface="黑体" panose="02010609060101010101" charset="-122"/>
        </a:defRPr>
      </a:lvl7pPr>
      <a:lvl8pPr marL="1371600" algn="l" rtl="0" fontAlgn="base">
        <a:spcBef>
          <a:spcPct val="0"/>
        </a:spcBef>
        <a:spcAft>
          <a:spcPct val="0"/>
        </a:spcAft>
        <a:defRPr sz="2800">
          <a:solidFill>
            <a:schemeClr val="tx1"/>
          </a:solidFill>
          <a:latin typeface="Arial" panose="020B0604020202020204" pitchFamily="34" charset="0"/>
          <a:ea typeface="黑体" panose="02010609060101010101" charset="-122"/>
        </a:defRPr>
      </a:lvl8pPr>
      <a:lvl9pPr marL="1828800" algn="l" rtl="0" fontAlgn="base">
        <a:spcBef>
          <a:spcPct val="0"/>
        </a:spcBef>
        <a:spcAft>
          <a:spcPct val="0"/>
        </a:spcAft>
        <a:defRPr sz="2800">
          <a:solidFill>
            <a:schemeClr val="tx1"/>
          </a:solidFill>
          <a:latin typeface="Arial" panose="020B0604020202020204" pitchFamily="34" charset="0"/>
          <a:ea typeface="黑体" panose="02010609060101010101" charset="-122"/>
        </a:defRPr>
      </a:lvl9pPr>
    </p:titleStyle>
    <p:bodyStyle>
      <a:lvl1pPr marL="342900" indent="-342900" algn="l" rtl="0" fontAlgn="base">
        <a:spcBef>
          <a:spcPct val="20000"/>
        </a:spcBef>
        <a:spcAft>
          <a:spcPct val="0"/>
        </a:spcAft>
        <a:buChar char="•"/>
        <a:defRPr sz="2400" kern="1200">
          <a:solidFill>
            <a:schemeClr val="bg2"/>
          </a:solidFill>
          <a:latin typeface="+mn-ea"/>
          <a:ea typeface="+mn-ea"/>
          <a:cs typeface="+mn-cs"/>
          <a:sym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2"/>
          </a:solidFill>
          <a:latin typeface="+mn-ea"/>
          <a:ea typeface="+mn-ea"/>
          <a:cs typeface="+mn-cs"/>
          <a:sym typeface="Arial" panose="020B0604020202020204" pitchFamily="34" charset="0"/>
        </a:defRPr>
      </a:lvl2pPr>
      <a:lvl3pPr marL="1200150" indent="-285750" algn="l" rtl="0" eaLnBrk="0" fontAlgn="base" hangingPunct="0">
        <a:spcBef>
          <a:spcPct val="20000"/>
        </a:spcBef>
        <a:spcAft>
          <a:spcPct val="0"/>
        </a:spcAft>
        <a:buFont typeface="Arial" panose="020B0604020202020204" pitchFamily="34" charset="0"/>
        <a:buChar char="•"/>
        <a:defRPr sz="1800" kern="1200">
          <a:solidFill>
            <a:schemeClr val="bg2"/>
          </a:solidFill>
          <a:latin typeface="+mn-ea"/>
          <a:ea typeface="+mn-ea"/>
          <a:cs typeface="+mn-cs"/>
          <a:sym typeface="Arial" panose="020B0604020202020204" pitchFamily="34" charset="0"/>
        </a:defRPr>
      </a:lvl3pPr>
      <a:lvl4pPr marL="1657350" indent="-285750" algn="l" rtl="0" eaLnBrk="0" fontAlgn="base" hangingPunct="0">
        <a:spcBef>
          <a:spcPct val="20000"/>
        </a:spcBef>
        <a:spcAft>
          <a:spcPct val="0"/>
        </a:spcAft>
        <a:buFont typeface="Arial" panose="020B0604020202020204" pitchFamily="34" charset="0"/>
        <a:buChar char="•"/>
        <a:defRPr sz="1800" kern="1200">
          <a:solidFill>
            <a:schemeClr val="bg2"/>
          </a:solidFill>
          <a:latin typeface="+mn-ea"/>
          <a:ea typeface="+mn-ea"/>
          <a:cs typeface="+mn-cs"/>
          <a:sym typeface="Arial" panose="020B0604020202020204" pitchFamily="34" charset="0"/>
        </a:defRPr>
      </a:lvl4pPr>
      <a:lvl5pPr marL="2114550" indent="-285750" algn="l" rtl="0" eaLnBrk="0" fontAlgn="base" hangingPunct="0">
        <a:spcBef>
          <a:spcPct val="20000"/>
        </a:spcBef>
        <a:spcAft>
          <a:spcPct val="0"/>
        </a:spcAft>
        <a:buFont typeface="Arial" panose="020B0604020202020204" pitchFamily="34" charset="0"/>
        <a:buChar char="•"/>
        <a:defRPr sz="1800" kern="1200">
          <a:solidFill>
            <a:schemeClr val="bg2"/>
          </a:solidFill>
          <a:latin typeface="+mn-ea"/>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63"/>
            <a:ext cx="10972800" cy="114310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350"/>
            <a:ext cx="10972800" cy="4526381"/>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938"/>
            <a:ext cx="2844800" cy="36515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12192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938"/>
            <a:ext cx="3860800" cy="365159"/>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938"/>
            <a:ext cx="2844800" cy="365159"/>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12192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15000"/>
        </a:spcBef>
        <a:buFont typeface="Arial" panose="020B0604020202020204" pitchFamily="34" charset="0"/>
        <a:buChar char="•"/>
        <a:defRPr sz="3200" kern="1200">
          <a:solidFill>
            <a:schemeClr val="tx1"/>
          </a:solidFill>
          <a:latin typeface="+mn-lt"/>
          <a:ea typeface="+mn-ea"/>
          <a:cs typeface="+mn-cs"/>
        </a:defRPr>
      </a:lvl1pPr>
      <a:lvl2pPr marL="742315" indent="-285115" algn="l" defTabSz="913765" rtl="0" eaLnBrk="1" latinLnBrk="0" hangingPunct="1">
        <a:spcBef>
          <a:spcPct val="15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3765"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5pPr>
      <a:lvl6pPr marL="2512695" indent="-228600" algn="l" defTabSz="913765"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6pPr>
      <a:lvl7pPr marL="2969895" indent="-228600" algn="l" defTabSz="913765"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295"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png"/><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3" Type="http://schemas.openxmlformats.org/officeDocument/2006/relationships/notesSlide" Target="../notesSlides/notesSlide9.xml"/><Relationship Id="rId12" Type="http://schemas.openxmlformats.org/officeDocument/2006/relationships/slideLayout" Target="../slideLayouts/slideLayout7.xml"/><Relationship Id="rId11" Type="http://schemas.openxmlformats.org/officeDocument/2006/relationships/tags" Target="../tags/tag126.xml"/><Relationship Id="rId10" Type="http://schemas.openxmlformats.org/officeDocument/2006/relationships/image" Target="../media/image10.jpeg"/><Relationship Id="rId1" Type="http://schemas.openxmlformats.org/officeDocument/2006/relationships/tags" Target="../tags/tag119.xml"/></Relationships>
</file>

<file path=ppt/slides/_rels/slide11.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2" Type="http://schemas.openxmlformats.org/officeDocument/2006/relationships/notesSlide" Target="../notesSlides/notesSlide10.xml"/><Relationship Id="rId11" Type="http://schemas.openxmlformats.org/officeDocument/2006/relationships/slideLayout" Target="../slideLayouts/slideLayout2.xml"/><Relationship Id="rId10" Type="http://schemas.openxmlformats.org/officeDocument/2006/relationships/tags" Target="../tags/tag136.xml"/><Relationship Id="rId1" Type="http://schemas.openxmlformats.org/officeDocument/2006/relationships/tags" Target="../tags/tag127.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tags" Target="../tags/tag139.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tags" Target="../tags/tag138.xml"/><Relationship Id="rId1" Type="http://schemas.openxmlformats.org/officeDocument/2006/relationships/tags" Target="../tags/tag137.xml"/></Relationships>
</file>

<file path=ppt/slides/_rels/slide13.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2" Type="http://schemas.openxmlformats.org/officeDocument/2006/relationships/notesSlide" Target="../notesSlides/notesSlide12.xml"/><Relationship Id="rId11" Type="http://schemas.openxmlformats.org/officeDocument/2006/relationships/slideLayout" Target="../slideLayouts/slideLayout2.xml"/><Relationship Id="rId10" Type="http://schemas.openxmlformats.org/officeDocument/2006/relationships/tags" Target="../tags/tag149.xml"/><Relationship Id="rId1" Type="http://schemas.openxmlformats.org/officeDocument/2006/relationships/tags" Target="../tags/tag140.xml"/></Relationships>
</file>

<file path=ppt/slides/_rels/slide14.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4" Type="http://schemas.openxmlformats.org/officeDocument/2006/relationships/notesSlide" Target="../notesSlides/notesSlide13.xml"/><Relationship Id="rId13" Type="http://schemas.openxmlformats.org/officeDocument/2006/relationships/slideLayout" Target="../slideLayouts/slideLayout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tags" Target="../tags/tag150.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8.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16.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6" Type="http://schemas.openxmlformats.org/officeDocument/2006/relationships/notesSlide" Target="../notesSlides/notesSlide15.xml"/><Relationship Id="rId15" Type="http://schemas.openxmlformats.org/officeDocument/2006/relationships/slideLayout" Target="../slideLayouts/slideLayout2.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7.xml"/><Relationship Id="rId6" Type="http://schemas.openxmlformats.org/officeDocument/2006/relationships/tags" Target="../tags/tag187.xml"/><Relationship Id="rId5" Type="http://schemas.openxmlformats.org/officeDocument/2006/relationships/image" Target="../media/image13.jpeg"/><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7.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6.xml"/><Relationship Id="rId2" Type="http://schemas.openxmlformats.org/officeDocument/2006/relationships/tags" Target="../tags/tag195.xml"/><Relationship Id="rId1" Type="http://schemas.openxmlformats.org/officeDocument/2006/relationships/tags" Target="../tags/tag19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7" Type="http://schemas.openxmlformats.org/officeDocument/2006/relationships/notesSlide" Target="../notesSlides/notesSlide2.xml"/><Relationship Id="rId16" Type="http://schemas.openxmlformats.org/officeDocument/2006/relationships/slideLayout" Target="../slideLayouts/slideLayout2.xml"/><Relationship Id="rId15" Type="http://schemas.openxmlformats.org/officeDocument/2006/relationships/themeOverride" Target="../theme/themeOverride1.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notesSlide" Target="../notesSlides/notesSlide3.xml"/><Relationship Id="rId15" Type="http://schemas.openxmlformats.org/officeDocument/2006/relationships/slideLayout" Target="../slideLayouts/slideLayout2.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45.xml"/><Relationship Id="rId3" Type="http://schemas.openxmlformats.org/officeDocument/2006/relationships/image" Target="../media/image3.jpeg"/><Relationship Id="rId2" Type="http://schemas.openxmlformats.org/officeDocument/2006/relationships/tags" Target="../tags/tag44.xml"/><Relationship Id="rId1" Type="http://schemas.openxmlformats.org/officeDocument/2006/relationships/tags" Target="../tags/tag43.xml"/></Relationships>
</file>

<file path=ppt/slides/_rels/slide6.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3" Type="http://schemas.openxmlformats.org/officeDocument/2006/relationships/notesSlide" Target="../notesSlides/notesSlide5.xml"/><Relationship Id="rId12" Type="http://schemas.openxmlformats.org/officeDocument/2006/relationships/slideLayout" Target="../slideLayouts/slideLayout7.xml"/><Relationship Id="rId11" Type="http://schemas.openxmlformats.org/officeDocument/2006/relationships/tags" Target="../tags/tag55.xml"/><Relationship Id="rId10" Type="http://schemas.openxmlformats.org/officeDocument/2006/relationships/image" Target="../media/image4.jpeg"/><Relationship Id="rId1" Type="http://schemas.openxmlformats.org/officeDocument/2006/relationships/tags" Target="../tags/tag46.xml"/></Relationships>
</file>

<file path=ppt/slides/_rels/slide7.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7" Type="http://schemas.openxmlformats.org/officeDocument/2006/relationships/notesSlide" Target="../notesSlides/notesSlide6.xml"/><Relationship Id="rId16" Type="http://schemas.openxmlformats.org/officeDocument/2006/relationships/slideLayout" Target="../slideLayouts/slideLayout2.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tags" Target="../tags/tag56.xml"/></Relationships>
</file>

<file path=ppt/slides/_rels/slide8.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8" Type="http://schemas.openxmlformats.org/officeDocument/2006/relationships/notesSlide" Target="../notesSlides/notesSlide7.xml"/><Relationship Id="rId27" Type="http://schemas.openxmlformats.org/officeDocument/2006/relationships/slideLayout" Target="../slideLayouts/slideLayout2.xml"/><Relationship Id="rId26" Type="http://schemas.openxmlformats.org/officeDocument/2006/relationships/tags" Target="../tags/tag96.xml"/><Relationship Id="rId25" Type="http://schemas.openxmlformats.org/officeDocument/2006/relationships/tags" Target="../tags/tag95.xml"/><Relationship Id="rId24" Type="http://schemas.openxmlformats.org/officeDocument/2006/relationships/tags" Target="../tags/tag94.xml"/><Relationship Id="rId23" Type="http://schemas.openxmlformats.org/officeDocument/2006/relationships/tags" Target="../tags/tag93.xml"/><Relationship Id="rId22" Type="http://schemas.openxmlformats.org/officeDocument/2006/relationships/tags" Target="../tags/tag9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tags" Target="../tags/tag72.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7" Type="http://schemas.openxmlformats.org/officeDocument/2006/relationships/notesSlide" Target="../notesSlides/notesSlide8.xml"/><Relationship Id="rId26" Type="http://schemas.openxmlformats.org/officeDocument/2006/relationships/slideLayout" Target="../slideLayouts/slideLayout2.xml"/><Relationship Id="rId25" Type="http://schemas.openxmlformats.org/officeDocument/2006/relationships/tags" Target="../tags/tag118.xml"/><Relationship Id="rId24" Type="http://schemas.openxmlformats.org/officeDocument/2006/relationships/image" Target="../media/image7.png"/><Relationship Id="rId23" Type="http://schemas.openxmlformats.org/officeDocument/2006/relationships/image" Target="../media/image6.jpeg"/><Relationship Id="rId22" Type="http://schemas.openxmlformats.org/officeDocument/2006/relationships/image" Target="../media/image5.jpeg"/><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tags" Target="../tags/tag98.xml"/><Relationship Id="rId19" Type="http://schemas.openxmlformats.org/officeDocument/2006/relationships/tags" Target="../tags/tag115.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73818" y="2721167"/>
            <a:ext cx="7844367" cy="947737"/>
          </a:xfrm>
        </p:spPr>
        <p:txBody>
          <a:bodyPr>
            <a:normAutofit/>
          </a:bodyPr>
          <a:lstStyle/>
          <a:p>
            <a:r>
              <a:rPr lang="zh-CN" altLang="en-US" sz="4800" b="1" dirty="0" smtClean="0">
                <a:solidFill>
                  <a:schemeClr val="bg2">
                    <a:lumMod val="75000"/>
                  </a:schemeClr>
                </a:solidFill>
                <a:sym typeface="+mn-ea"/>
              </a:rPr>
              <a:t>电梯</a:t>
            </a:r>
            <a:r>
              <a:rPr lang="zh-CN" altLang="en-US" sz="4800" b="1" dirty="0">
                <a:solidFill>
                  <a:schemeClr val="bg2">
                    <a:lumMod val="75000"/>
                  </a:schemeClr>
                </a:solidFill>
                <a:sym typeface="+mn-ea"/>
              </a:rPr>
              <a:t>安全管理培训课程</a:t>
            </a:r>
            <a:endParaRPr lang="zh-CN" altLang="en-US" sz="4800" b="1" dirty="0">
              <a:solidFill>
                <a:schemeClr val="bg2">
                  <a:lumMod val="75000"/>
                </a:schemeClr>
              </a:solidFill>
              <a:sym typeface="+mn-ea"/>
            </a:endParaRPr>
          </a:p>
        </p:txBody>
      </p:sp>
      <p:sp>
        <p:nvSpPr>
          <p:cNvPr id="3" name="副标题 2"/>
          <p:cNvSpPr>
            <a:spLocks noGrp="1"/>
          </p:cNvSpPr>
          <p:nvPr>
            <p:ph type="subTitle" idx="1"/>
          </p:nvPr>
        </p:nvSpPr>
        <p:spPr>
          <a:xfrm>
            <a:off x="2167467" y="3767329"/>
            <a:ext cx="7857067" cy="669925"/>
          </a:xfrm>
        </p:spPr>
        <p:txBody>
          <a:bodyPr/>
          <a:lstStyle/>
          <a:p>
            <a:r>
              <a:rPr lang="zh-CN" altLang="en-US">
                <a:latin typeface="Yu Gothic UI Semibold" panose="020B0700000000000000" charset="-128"/>
                <a:ea typeface="Yu Gothic UI Semibold" panose="020B0700000000000000" charset="-128"/>
              </a:rPr>
              <a:t>Safety management training </a:t>
            </a:r>
            <a:r>
              <a:rPr lang="zh-CN" altLang="en-US" smtClean="0">
                <a:latin typeface="Yu Gothic UI Semibold" panose="020B0700000000000000" charset="-128"/>
                <a:ea typeface="Yu Gothic UI Semibold" panose="020B0700000000000000" charset="-128"/>
              </a:rPr>
              <a:t>course</a:t>
            </a:r>
            <a:endParaRPr lang="en-US" altLang="zh-CN">
              <a:latin typeface="Yu Gothic UI Semibold" panose="020B0700000000000000" charset="-128"/>
              <a:ea typeface="Yu Gothic UI Semibold" panose="020B0700000000000000" charset="-128"/>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矩形 1"/>
          <p:cNvSpPr>
            <a:spLocks noChangeArrowheads="1"/>
          </p:cNvSpPr>
          <p:nvPr>
            <p:custDataLst>
              <p:tags r:id="rId1"/>
            </p:custDataLst>
          </p:nvPr>
        </p:nvSpPr>
        <p:spPr bwMode="auto">
          <a:xfrm>
            <a:off x="6677024" y="1051561"/>
            <a:ext cx="4524375" cy="5686425"/>
          </a:xfrm>
          <a:prstGeom prst="rect">
            <a:avLst/>
          </a:prstGeom>
          <a:solidFill>
            <a:schemeClr val="accent2"/>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endParaRPr>
          </a:p>
        </p:txBody>
      </p:sp>
      <p:grpSp>
        <p:nvGrpSpPr>
          <p:cNvPr id="33796" name="Group 4"/>
          <p:cNvGrpSpPr/>
          <p:nvPr>
            <p:custDataLst>
              <p:tags r:id="rId2"/>
            </p:custDataLst>
          </p:nvPr>
        </p:nvGrpSpPr>
        <p:grpSpPr bwMode="auto">
          <a:xfrm rot="16200000">
            <a:off x="7186963" y="1043782"/>
            <a:ext cx="661987" cy="1200150"/>
            <a:chOff x="0" y="0"/>
            <a:chExt cx="1042" cy="1889"/>
          </a:xfrm>
        </p:grpSpPr>
        <p:sp>
          <p:nvSpPr>
            <p:cNvPr id="33797" name="矩形 11"/>
            <p:cNvSpPr>
              <a:spLocks noChangeArrowheads="1"/>
            </p:cNvSpPr>
            <p:nvPr>
              <p:custDataLst>
                <p:tags r:id="rId3"/>
              </p:custDataLst>
            </p:nvPr>
          </p:nvSpPr>
          <p:spPr bwMode="auto">
            <a:xfrm>
              <a:off x="362" y="0"/>
              <a:ext cx="680" cy="680"/>
            </a:xfrm>
            <a:prstGeom prst="rect">
              <a:avLst/>
            </a:prstGeom>
            <a:noFill/>
            <a:ln w="25400" cmpd="sng">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chemeClr val="bg1"/>
                </a:solidFill>
              </a:endParaRPr>
            </a:p>
          </p:txBody>
        </p:sp>
        <p:sp>
          <p:nvSpPr>
            <p:cNvPr id="33798" name="矩形 12"/>
            <p:cNvSpPr>
              <a:spLocks noChangeArrowheads="1"/>
            </p:cNvSpPr>
            <p:nvPr>
              <p:custDataLst>
                <p:tags r:id="rId4"/>
              </p:custDataLst>
            </p:nvPr>
          </p:nvSpPr>
          <p:spPr bwMode="auto">
            <a:xfrm>
              <a:off x="0" y="340"/>
              <a:ext cx="682" cy="680"/>
            </a:xfrm>
            <a:prstGeom prst="rect">
              <a:avLst/>
            </a:prstGeom>
            <a:noFill/>
            <a:ln w="25400" cmpd="sng">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chemeClr val="bg1"/>
                </a:solidFill>
              </a:endParaRPr>
            </a:p>
          </p:txBody>
        </p:sp>
        <p:sp>
          <p:nvSpPr>
            <p:cNvPr id="33799" name="矩形 13"/>
            <p:cNvSpPr>
              <a:spLocks noChangeArrowheads="1"/>
            </p:cNvSpPr>
            <p:nvPr>
              <p:custDataLst>
                <p:tags r:id="rId5"/>
              </p:custDataLst>
            </p:nvPr>
          </p:nvSpPr>
          <p:spPr bwMode="auto">
            <a:xfrm>
              <a:off x="740" y="1587"/>
              <a:ext cx="302" cy="303"/>
            </a:xfrm>
            <a:prstGeom prst="rect">
              <a:avLst/>
            </a:prstGeom>
            <a:noFill/>
            <a:ln w="25400" cmpd="sng">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chemeClr val="bg1"/>
                </a:solidFill>
              </a:endParaRPr>
            </a:p>
          </p:txBody>
        </p:sp>
      </p:grpSp>
      <p:sp>
        <p:nvSpPr>
          <p:cNvPr id="33800" name="矩形 2"/>
          <p:cNvSpPr>
            <a:spLocks noChangeArrowheads="1"/>
          </p:cNvSpPr>
          <p:nvPr>
            <p:custDataLst>
              <p:tags r:id="rId6"/>
            </p:custDataLst>
          </p:nvPr>
        </p:nvSpPr>
        <p:spPr bwMode="auto">
          <a:xfrm>
            <a:off x="6692900" y="2157413"/>
            <a:ext cx="45085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70" tIns="46990" rIns="90170" bIns="46990">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dirty="0">
                <a:solidFill>
                  <a:schemeClr val="bg1"/>
                </a:solidFill>
                <a:latin typeface="+mn-lt"/>
                <a:ea typeface="+mn-ea"/>
                <a:sym typeface="Arial" panose="020B0604020202020204" pitchFamily="34" charset="0"/>
              </a:rPr>
              <a:t>随着高层建筑的不断增多,电梯的作用逐渐的显示出来,电梯的使用为人们的生活和工作提供了较多的便利,但是电梯的安全隐患也是较多的,电梯安全事故也是层出不穷。因此在进行电梯使用过程中需要重视电梯安装的规范性,严格的按照规程进行施工,对电梯进行适当的安装、维修和保障,使得电梯的安装符合技术规范的要求,并对电梯安装的各项制度进行完善,从而全面的提升电梯的安装质量,提升电梯的运行效果。</a:t>
            </a:r>
            <a:endParaRPr lang="zh-CN" altLang="en-US" dirty="0">
              <a:solidFill>
                <a:schemeClr val="bg1"/>
              </a:solidFill>
              <a:latin typeface="+mn-lt"/>
              <a:ea typeface="+mn-ea"/>
              <a:sym typeface="Arial" panose="020B0604020202020204" pitchFamily="34" charset="0"/>
            </a:endParaRPr>
          </a:p>
        </p:txBody>
      </p:sp>
      <p:sp>
        <p:nvSpPr>
          <p:cNvPr id="2" name="文本框 1"/>
          <p:cNvSpPr txBox="1"/>
          <p:nvPr>
            <p:custDataLst>
              <p:tags r:id="rId7"/>
            </p:custDataLst>
          </p:nvPr>
        </p:nvSpPr>
        <p:spPr>
          <a:xfrm>
            <a:off x="904240" y="141605"/>
            <a:ext cx="10297160" cy="79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rmAutofit/>
          </a:bodyPr>
          <a:lstStyle>
            <a:lvl1pPr algn="ctr">
              <a:defRPr sz="2800">
                <a:solidFill>
                  <a:schemeClr val="tx2"/>
                </a:solidFill>
                <a:latin typeface="+mj-lt"/>
                <a:ea typeface="+mj-ea"/>
                <a:cs typeface="+mj-cs"/>
                <a:sym typeface="Arial" panose="020B0604020202020204" pitchFamily="34" charset="0"/>
              </a:defRPr>
            </a:lvl1pPr>
            <a:lvl2pPr>
              <a:defRPr sz="2800"/>
            </a:lvl2pPr>
            <a:lvl3pPr>
              <a:defRPr sz="2800"/>
            </a:lvl3pPr>
            <a:lvl4pPr>
              <a:defRPr sz="2800"/>
            </a:lvl4pPr>
            <a:lvl5pPr>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pPr algn="l"/>
            <a:r>
              <a:rPr lang="en-US" altLang="zh-CN" dirty="0">
                <a:solidFill>
                  <a:schemeClr val="accent1"/>
                </a:solidFill>
                <a:effectLst>
                  <a:outerShdw blurRad="38100" dist="25400" dir="5400000" algn="ctr" rotWithShape="0">
                    <a:srgbClr val="6E747A">
                      <a:alpha val="43000"/>
                    </a:srgbClr>
                  </a:outerShdw>
                </a:effectLst>
              </a:rPr>
              <a:t>Part 3 </a:t>
            </a:r>
            <a:r>
              <a:rPr lang="zh-CN" altLang="en-US" dirty="0">
                <a:solidFill>
                  <a:schemeClr val="accent1"/>
                </a:solidFill>
                <a:effectLst>
                  <a:outerShdw blurRad="38100" dist="25400" dir="5400000" algn="ctr" rotWithShape="0">
                    <a:srgbClr val="6E747A">
                      <a:alpha val="43000"/>
                    </a:srgbClr>
                  </a:outerShdw>
                </a:effectLst>
              </a:rPr>
              <a:t>电梯的安全管理</a:t>
            </a:r>
            <a:endParaRPr lang="zh-CN" altLang="en-US" dirty="0">
              <a:solidFill>
                <a:schemeClr val="accent1"/>
              </a:solidFill>
              <a:effectLst>
                <a:outerShdw blurRad="38100" dist="25400" dir="5400000" algn="ctr" rotWithShape="0">
                  <a:srgbClr val="6E747A">
                    <a:alpha val="43000"/>
                  </a:srgbClr>
                </a:outerShdw>
              </a:effectLst>
            </a:endParaRPr>
          </a:p>
        </p:txBody>
      </p:sp>
      <p:pic>
        <p:nvPicPr>
          <p:cNvPr id="7" name="图片 6" descr="图片3"/>
          <p:cNvPicPr>
            <a:picLocks noChangeAspect="1"/>
          </p:cNvPicPr>
          <p:nvPr/>
        </p:nvPicPr>
        <p:blipFill>
          <a:blip r:embed="rId8" cstate="print"/>
          <a:srcRect l="246" t="13500" r="-246" b="-13500"/>
          <a:stretch>
            <a:fillRect/>
          </a:stretch>
        </p:blipFill>
        <p:spPr>
          <a:xfrm>
            <a:off x="904240" y="3977640"/>
            <a:ext cx="5690235" cy="3208020"/>
          </a:xfrm>
          <a:prstGeom prst="rect">
            <a:avLst/>
          </a:prstGeom>
        </p:spPr>
      </p:pic>
      <p:pic>
        <p:nvPicPr>
          <p:cNvPr id="8" name="图片 7" descr="图片2"/>
          <p:cNvPicPr>
            <a:picLocks noChangeAspect="1"/>
          </p:cNvPicPr>
          <p:nvPr/>
        </p:nvPicPr>
        <p:blipFill>
          <a:blip r:embed="rId9"/>
          <a:stretch>
            <a:fillRect/>
          </a:stretch>
        </p:blipFill>
        <p:spPr>
          <a:xfrm>
            <a:off x="904240" y="1051560"/>
            <a:ext cx="2820035" cy="2820035"/>
          </a:xfrm>
          <a:prstGeom prst="rect">
            <a:avLst/>
          </a:prstGeom>
        </p:spPr>
      </p:pic>
      <p:pic>
        <p:nvPicPr>
          <p:cNvPr id="9" name="图片 8" descr="图片1"/>
          <p:cNvPicPr>
            <a:picLocks noChangeAspect="1"/>
          </p:cNvPicPr>
          <p:nvPr/>
        </p:nvPicPr>
        <p:blipFill>
          <a:blip r:embed="rId10" cstate="print"/>
          <a:srcRect b="4882"/>
          <a:stretch>
            <a:fillRect/>
          </a:stretch>
        </p:blipFill>
        <p:spPr>
          <a:xfrm>
            <a:off x="3823970" y="1051560"/>
            <a:ext cx="2752725" cy="2808605"/>
          </a:xfrm>
          <a:prstGeom prst="rect">
            <a:avLst/>
          </a:prstGeom>
        </p:spPr>
      </p:pic>
    </p:spTree>
    <p:custDataLst>
      <p:tags r:id="rId11"/>
    </p:custData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矩形 2"/>
          <p:cNvSpPr>
            <a:spLocks noChangeArrowheads="1"/>
          </p:cNvSpPr>
          <p:nvPr>
            <p:custDataLst>
              <p:tags r:id="rId1"/>
            </p:custDataLst>
          </p:nvPr>
        </p:nvSpPr>
        <p:spPr bwMode="auto">
          <a:xfrm>
            <a:off x="993776" y="5771334"/>
            <a:ext cx="3265265" cy="393700"/>
          </a:xfrm>
          <a:prstGeom prst="rect">
            <a:avLst/>
          </a:prstGeom>
          <a:solidFill>
            <a:schemeClr val="accent1"/>
          </a:solidFill>
          <a:ln>
            <a:noFill/>
          </a:ln>
          <a:effectLst/>
        </p:spPr>
        <p:txBody>
          <a:bodyPr lIns="90170" tIns="46990" rIns="90170" bIns="46990" anchor="ctr"/>
          <a:lstStyle/>
          <a:p>
            <a:pPr algn="ctr"/>
            <a:endParaRPr lang="zh-CN" altLang="zh-CN">
              <a:sym typeface="Arial" panose="020B0604020202020204" pitchFamily="34" charset="0"/>
            </a:endParaRPr>
          </a:p>
        </p:txBody>
      </p:sp>
      <p:sp>
        <p:nvSpPr>
          <p:cNvPr id="21508" name="矩形 3"/>
          <p:cNvSpPr>
            <a:spLocks noChangeArrowheads="1"/>
          </p:cNvSpPr>
          <p:nvPr>
            <p:custDataLst>
              <p:tags r:id="rId2"/>
            </p:custDataLst>
          </p:nvPr>
        </p:nvSpPr>
        <p:spPr bwMode="auto">
          <a:xfrm>
            <a:off x="7927010" y="5771334"/>
            <a:ext cx="3263281" cy="393700"/>
          </a:xfrm>
          <a:prstGeom prst="rect">
            <a:avLst/>
          </a:prstGeom>
          <a:solidFill>
            <a:schemeClr val="accent2"/>
          </a:solidFill>
          <a:ln>
            <a:noFill/>
          </a:ln>
          <a:effectLst/>
        </p:spPr>
        <p:txBody>
          <a:bodyPr lIns="90170" tIns="46990" rIns="90170" bIns="46990" anchor="ctr"/>
          <a:lstStyle/>
          <a:p>
            <a:pPr algn="ctr"/>
            <a:endParaRPr lang="zh-CN" altLang="zh-CN">
              <a:sym typeface="Arial" panose="020B0604020202020204" pitchFamily="34" charset="0"/>
            </a:endParaRPr>
          </a:p>
        </p:txBody>
      </p:sp>
      <p:sp>
        <p:nvSpPr>
          <p:cNvPr id="21509" name="矩形 4"/>
          <p:cNvSpPr>
            <a:spLocks noChangeArrowheads="1"/>
          </p:cNvSpPr>
          <p:nvPr>
            <p:custDataLst>
              <p:tags r:id="rId3"/>
            </p:custDataLst>
          </p:nvPr>
        </p:nvSpPr>
        <p:spPr bwMode="auto">
          <a:xfrm>
            <a:off x="4477255" y="5771334"/>
            <a:ext cx="3265265" cy="393700"/>
          </a:xfrm>
          <a:prstGeom prst="rect">
            <a:avLst/>
          </a:prstGeom>
          <a:solidFill>
            <a:schemeClr val="accent3"/>
          </a:solidFill>
          <a:ln>
            <a:noFill/>
          </a:ln>
          <a:effectLst/>
        </p:spPr>
        <p:txBody>
          <a:bodyPr lIns="90170" tIns="46990" rIns="90170" bIns="46990" anchor="ctr"/>
          <a:lstStyle/>
          <a:p>
            <a:pPr algn="ctr"/>
            <a:endParaRPr lang="zh-CN" altLang="en-US">
              <a:solidFill>
                <a:schemeClr val="bg1"/>
              </a:solidFill>
              <a:sym typeface="Arial" panose="020B0604020202020204" pitchFamily="34" charset="0"/>
            </a:endParaRPr>
          </a:p>
        </p:txBody>
      </p:sp>
      <p:sp>
        <p:nvSpPr>
          <p:cNvPr id="21510" name="直接连接符 12"/>
          <p:cNvSpPr>
            <a:spLocks noChangeShapeType="1"/>
          </p:cNvSpPr>
          <p:nvPr>
            <p:custDataLst>
              <p:tags r:id="rId4"/>
            </p:custDataLst>
          </p:nvPr>
        </p:nvSpPr>
        <p:spPr bwMode="auto">
          <a:xfrm>
            <a:off x="4360214" y="1851797"/>
            <a:ext cx="1983" cy="3789363"/>
          </a:xfrm>
          <a:prstGeom prst="line">
            <a:avLst/>
          </a:prstGeom>
          <a:noFill/>
          <a:ln w="12700" cap="rnd" cmpd="sng">
            <a:solidFill>
              <a:schemeClr val="bg2">
                <a:lumMod val="60000"/>
                <a:lumOff val="4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ym typeface="Arial" panose="020B0604020202020204" pitchFamily="34" charset="0"/>
            </a:endParaRPr>
          </a:p>
        </p:txBody>
      </p:sp>
      <p:sp>
        <p:nvSpPr>
          <p:cNvPr id="21511" name="直接连接符 12"/>
          <p:cNvSpPr>
            <a:spLocks noChangeShapeType="1"/>
          </p:cNvSpPr>
          <p:nvPr>
            <p:custDataLst>
              <p:tags r:id="rId5"/>
            </p:custDataLst>
          </p:nvPr>
        </p:nvSpPr>
        <p:spPr bwMode="auto">
          <a:xfrm>
            <a:off x="7825838" y="1851797"/>
            <a:ext cx="3968" cy="3789363"/>
          </a:xfrm>
          <a:prstGeom prst="line">
            <a:avLst/>
          </a:prstGeom>
          <a:noFill/>
          <a:ln w="12700" cap="rnd" cmpd="sng">
            <a:solidFill>
              <a:schemeClr val="bg2">
                <a:lumMod val="60000"/>
                <a:lumOff val="4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ym typeface="Arial" panose="020B0604020202020204" pitchFamily="34" charset="0"/>
            </a:endParaRPr>
          </a:p>
        </p:txBody>
      </p:sp>
      <p:sp>
        <p:nvSpPr>
          <p:cNvPr id="21512" name="Text Box 8"/>
          <p:cNvSpPr txBox="1">
            <a:spLocks noChangeArrowheads="1"/>
          </p:cNvSpPr>
          <p:nvPr>
            <p:custDataLst>
              <p:tags r:id="rId6"/>
            </p:custDataLst>
          </p:nvPr>
        </p:nvSpPr>
        <p:spPr bwMode="auto">
          <a:xfrm>
            <a:off x="997744" y="1726384"/>
            <a:ext cx="3265265" cy="391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p>
            <a:pPr algn="ctr"/>
            <a:r>
              <a:rPr lang="en-US" altLang="zh-CN" sz="2000" dirty="0">
                <a:solidFill>
                  <a:schemeClr val="bg2"/>
                </a:solidFill>
                <a:sym typeface="Arial" panose="020B0604020202020204" pitchFamily="34" charset="0"/>
              </a:rPr>
              <a:t>1.</a:t>
            </a:r>
            <a:r>
              <a:rPr lang="zh-CN" altLang="en-US" sz="2000" dirty="0">
                <a:solidFill>
                  <a:schemeClr val="bg2"/>
                </a:solidFill>
                <a:sym typeface="Arial" panose="020B0604020202020204" pitchFamily="34" charset="0"/>
              </a:rPr>
              <a:t>施工管理</a:t>
            </a:r>
            <a:endParaRPr lang="en-US" altLang="zh-CN" sz="2000" dirty="0">
              <a:solidFill>
                <a:schemeClr val="bg2"/>
              </a:solidFill>
              <a:sym typeface="Arial" panose="020B0604020202020204" pitchFamily="34" charset="0"/>
            </a:endParaRPr>
          </a:p>
        </p:txBody>
      </p:sp>
      <p:sp>
        <p:nvSpPr>
          <p:cNvPr id="21513" name="Text Box 9"/>
          <p:cNvSpPr txBox="1">
            <a:spLocks noChangeArrowheads="1"/>
          </p:cNvSpPr>
          <p:nvPr>
            <p:custDataLst>
              <p:tags r:id="rId7"/>
            </p:custDataLst>
          </p:nvPr>
        </p:nvSpPr>
        <p:spPr bwMode="auto">
          <a:xfrm>
            <a:off x="4463369" y="1726384"/>
            <a:ext cx="3265265" cy="391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p>
            <a:pPr algn="ctr"/>
            <a:r>
              <a:rPr lang="en-US" altLang="zh-CN" sz="2000" dirty="0">
                <a:solidFill>
                  <a:schemeClr val="bg2"/>
                </a:solidFill>
                <a:sym typeface="Arial" panose="020B0604020202020204" pitchFamily="34" charset="0"/>
              </a:rPr>
              <a:t>2.</a:t>
            </a:r>
            <a:r>
              <a:rPr lang="zh-CN" altLang="en-US" sz="2000" dirty="0">
                <a:solidFill>
                  <a:schemeClr val="bg2"/>
                </a:solidFill>
                <a:sym typeface="Arial" panose="020B0604020202020204" pitchFamily="34" charset="0"/>
              </a:rPr>
              <a:t>维护管理</a:t>
            </a:r>
            <a:endParaRPr lang="zh-CN" altLang="en-US" sz="2000" dirty="0">
              <a:solidFill>
                <a:schemeClr val="bg2"/>
              </a:solidFill>
              <a:sym typeface="Arial" panose="020B0604020202020204" pitchFamily="34" charset="0"/>
            </a:endParaRPr>
          </a:p>
        </p:txBody>
      </p:sp>
      <p:sp>
        <p:nvSpPr>
          <p:cNvPr id="21514" name="Text Box 10"/>
          <p:cNvSpPr txBox="1">
            <a:spLocks noChangeArrowheads="1"/>
          </p:cNvSpPr>
          <p:nvPr>
            <p:custDataLst>
              <p:tags r:id="rId8"/>
            </p:custDataLst>
          </p:nvPr>
        </p:nvSpPr>
        <p:spPr bwMode="auto">
          <a:xfrm>
            <a:off x="7930976" y="1726384"/>
            <a:ext cx="3267249" cy="391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p>
            <a:pPr algn="ctr"/>
            <a:r>
              <a:rPr lang="en-US" altLang="zh-CN" sz="2000" dirty="0">
                <a:solidFill>
                  <a:schemeClr val="bg2"/>
                </a:solidFill>
                <a:sym typeface="Arial" panose="020B0604020202020204" pitchFamily="34" charset="0"/>
              </a:rPr>
              <a:t>3.</a:t>
            </a:r>
            <a:r>
              <a:rPr lang="zh-CN" altLang="en-US" sz="2000" dirty="0">
                <a:solidFill>
                  <a:schemeClr val="bg2"/>
                </a:solidFill>
                <a:sym typeface="Arial" panose="020B0604020202020204" pitchFamily="34" charset="0"/>
              </a:rPr>
              <a:t>使用管理</a:t>
            </a:r>
            <a:endParaRPr lang="zh-CN" altLang="en-US" sz="2000" dirty="0">
              <a:solidFill>
                <a:schemeClr val="bg2"/>
              </a:solidFill>
              <a:sym typeface="Arial" panose="020B0604020202020204" pitchFamily="34" charset="0"/>
            </a:endParaRPr>
          </a:p>
        </p:txBody>
      </p:sp>
      <p:sp>
        <p:nvSpPr>
          <p:cNvPr id="11" name="文本框 10"/>
          <p:cNvSpPr txBox="1"/>
          <p:nvPr>
            <p:custDataLst>
              <p:tags r:id="rId9"/>
            </p:custDataLst>
          </p:nvPr>
        </p:nvSpPr>
        <p:spPr>
          <a:xfrm>
            <a:off x="630622" y="225535"/>
            <a:ext cx="9611710" cy="6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normAutofit/>
          </a:bodyPr>
          <a:lstStyle>
            <a:lvl1pPr>
              <a:defRPr sz="2800">
                <a:latin typeface="+mj-lt"/>
                <a:ea typeface="+mj-ea"/>
                <a:cs typeface="+mj-cs"/>
                <a:sym typeface="Arial" panose="020B0604020202020204" pitchFamily="34" charset="0"/>
              </a:defRPr>
            </a:lvl1pPr>
            <a:lvl2pPr>
              <a:defRPr sz="2800"/>
            </a:lvl2pPr>
            <a:lvl3pPr>
              <a:defRPr sz="2800"/>
            </a:lvl3pPr>
            <a:lvl4pPr>
              <a:defRPr sz="2800"/>
            </a:lvl4pPr>
            <a:lvl5pPr>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r>
              <a:rPr lang="en-US" altLang="zh-CN" dirty="0">
                <a:solidFill>
                  <a:schemeClr val="accent1"/>
                </a:solidFill>
                <a:effectLst>
                  <a:outerShdw blurRad="38100" dist="25400" dir="5400000" algn="ctr" rotWithShape="0">
                    <a:srgbClr val="6E747A">
                      <a:alpha val="43000"/>
                    </a:srgbClr>
                  </a:outerShdw>
                </a:effectLst>
                <a:sym typeface="+mn-ea"/>
              </a:rPr>
              <a:t>Part 3.1 </a:t>
            </a:r>
            <a:r>
              <a:rPr lang="zh-CN" altLang="en-US" dirty="0">
                <a:solidFill>
                  <a:schemeClr val="accent1"/>
                </a:solidFill>
                <a:effectLst>
                  <a:outerShdw blurRad="38100" dist="25400" dir="5400000" algn="ctr" rotWithShape="0">
                    <a:srgbClr val="6E747A">
                      <a:alpha val="43000"/>
                    </a:srgbClr>
                  </a:outerShdw>
                </a:effectLst>
                <a:sym typeface="+mn-ea"/>
              </a:rPr>
              <a:t>安全管理</a:t>
            </a:r>
            <a:endParaRPr lang="zh-CN" altLang="en-US" dirty="0">
              <a:solidFill>
                <a:schemeClr val="accent1"/>
              </a:solidFill>
              <a:effectLst>
                <a:outerShdw blurRad="38100" dist="25400" dir="5400000" algn="ctr" rotWithShape="0">
                  <a:srgbClr val="6E747A">
                    <a:alpha val="43000"/>
                  </a:srgbClr>
                </a:outerShdw>
              </a:effectLst>
              <a:sym typeface="+mn-ea"/>
            </a:endParaRPr>
          </a:p>
        </p:txBody>
      </p:sp>
    </p:spTree>
    <p:custDataLst>
      <p:tags r:id="rId10"/>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custDataLst>
              <p:tags r:id="rId1"/>
            </p:custDataLst>
          </p:nvPr>
        </p:nvSpPr>
        <p:spPr bwMode="auto">
          <a:xfrm>
            <a:off x="750285" y="4888572"/>
            <a:ext cx="10672380" cy="1810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a:bodyPr>
          <a:lstStyle/>
          <a:p>
            <a:r>
              <a:rPr lang="zh-CN" altLang="en-US" dirty="0">
                <a:solidFill>
                  <a:schemeClr val="bg2"/>
                </a:solidFill>
                <a:sym typeface="Arial" panose="020B0604020202020204" pitchFamily="34" charset="0"/>
              </a:rPr>
              <a:t>建筑施工中多参建单位，多工种集中在一个场地上，而且人员、作业面流动性较大，由于不同工种之间的防护意识差异，存在较多不安全因素，因此加强对施工现场的各不同工种的培训与管理就显得尤为重要。同时，多工种之间的相互技术交底，也在一定程度上减少错误施工，返工等不必要的资金浪费，对工期的掌控也有着积极的意义。</a:t>
            </a:r>
            <a:endParaRPr lang="zh-CN" altLang="en-US" dirty="0">
              <a:solidFill>
                <a:schemeClr val="bg2"/>
              </a:solidFill>
              <a:sym typeface="Arial" panose="020B0604020202020204" pitchFamily="34" charset="0"/>
            </a:endParaRPr>
          </a:p>
          <a:p>
            <a:endParaRPr lang="zh-CN" altLang="en-US" dirty="0">
              <a:solidFill>
                <a:schemeClr val="bg2"/>
              </a:solidFill>
              <a:sym typeface="Arial" panose="020B0604020202020204" pitchFamily="34" charset="0"/>
            </a:endParaRPr>
          </a:p>
        </p:txBody>
      </p:sp>
      <p:sp>
        <p:nvSpPr>
          <p:cNvPr id="6" name="文本框 5"/>
          <p:cNvSpPr txBox="1"/>
          <p:nvPr>
            <p:custDataLst>
              <p:tags r:id="rId2"/>
            </p:custDataLst>
          </p:nvPr>
        </p:nvSpPr>
        <p:spPr>
          <a:xfrm>
            <a:off x="630622" y="225535"/>
            <a:ext cx="9611710" cy="6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normAutofit/>
          </a:bodyPr>
          <a:lstStyle>
            <a:lvl1pPr>
              <a:defRPr sz="2800">
                <a:latin typeface="+mj-lt"/>
                <a:ea typeface="+mj-ea"/>
                <a:cs typeface="+mj-cs"/>
                <a:sym typeface="Arial" panose="020B0604020202020204" pitchFamily="34" charset="0"/>
              </a:defRPr>
            </a:lvl1pPr>
            <a:lvl2pPr>
              <a:defRPr sz="2800"/>
            </a:lvl2pPr>
            <a:lvl3pPr>
              <a:defRPr sz="2800"/>
            </a:lvl3pPr>
            <a:lvl4pPr>
              <a:defRPr sz="2800"/>
            </a:lvl4pPr>
            <a:lvl5pPr>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r>
              <a:rPr lang="en-US" altLang="zh-CN" dirty="0">
                <a:solidFill>
                  <a:schemeClr val="accent1"/>
                </a:solidFill>
                <a:effectLst>
                  <a:outerShdw blurRad="38100" dist="25400" dir="5400000" algn="ctr" rotWithShape="0">
                    <a:srgbClr val="6E747A">
                      <a:alpha val="43000"/>
                    </a:srgbClr>
                  </a:outerShdw>
                </a:effectLst>
                <a:sym typeface="+mn-ea"/>
              </a:rPr>
              <a:t>Part 3.1.1  </a:t>
            </a:r>
            <a:r>
              <a:rPr lang="zh-CN" altLang="en-US" dirty="0">
                <a:solidFill>
                  <a:schemeClr val="accent1"/>
                </a:solidFill>
                <a:effectLst>
                  <a:outerShdw blurRad="38100" dist="25400" dir="5400000" algn="ctr" rotWithShape="0">
                    <a:srgbClr val="6E747A">
                      <a:alpha val="43000"/>
                    </a:srgbClr>
                  </a:outerShdw>
                </a:effectLst>
                <a:sym typeface="+mn-ea"/>
              </a:rPr>
              <a:t>施工管理</a:t>
            </a:r>
            <a:endParaRPr lang="zh-CN" altLang="en-US" dirty="0">
              <a:solidFill>
                <a:schemeClr val="accent1"/>
              </a:solidFill>
              <a:effectLst>
                <a:outerShdw blurRad="38100" dist="25400" dir="5400000" algn="ctr" rotWithShape="0">
                  <a:srgbClr val="6E747A">
                    <a:alpha val="43000"/>
                  </a:srgbClr>
                </a:outerShdw>
              </a:effectLst>
              <a:sym typeface="+mn-ea"/>
            </a:endParaRPr>
          </a:p>
        </p:txBody>
      </p:sp>
      <p:pic>
        <p:nvPicPr>
          <p:cNvPr id="2" name="图片 1"/>
          <p:cNvPicPr>
            <a:picLocks noChangeAspect="1"/>
          </p:cNvPicPr>
          <p:nvPr/>
        </p:nvPicPr>
        <p:blipFill>
          <a:blip r:embed="rId3"/>
          <a:stretch>
            <a:fillRect/>
          </a:stretch>
        </p:blipFill>
        <p:spPr>
          <a:xfrm>
            <a:off x="750570" y="1066419"/>
            <a:ext cx="5310505" cy="3632200"/>
          </a:xfrm>
          <a:prstGeom prst="rect">
            <a:avLst/>
          </a:prstGeom>
        </p:spPr>
      </p:pic>
      <p:pic>
        <p:nvPicPr>
          <p:cNvPr id="3" name="图片 2"/>
          <p:cNvPicPr>
            <a:picLocks noChangeAspect="1"/>
          </p:cNvPicPr>
          <p:nvPr/>
        </p:nvPicPr>
        <p:blipFill>
          <a:blip r:embed="rId4"/>
          <a:stretch>
            <a:fillRect/>
          </a:stretch>
        </p:blipFill>
        <p:spPr>
          <a:xfrm>
            <a:off x="6278880" y="1066419"/>
            <a:ext cx="4900295" cy="3632835"/>
          </a:xfrm>
          <a:prstGeom prst="rect">
            <a:avLst/>
          </a:prstGeom>
        </p:spPr>
      </p:pic>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Oval 4"/>
          <p:cNvSpPr>
            <a:spLocks noChangeArrowheads="1"/>
          </p:cNvSpPr>
          <p:nvPr>
            <p:custDataLst>
              <p:tags r:id="rId1"/>
            </p:custDataLst>
          </p:nvPr>
        </p:nvSpPr>
        <p:spPr bwMode="auto">
          <a:xfrm>
            <a:off x="630696" y="1290355"/>
            <a:ext cx="2732952" cy="2732953"/>
          </a:xfrm>
          <a:prstGeom prst="ellipse">
            <a:avLst/>
          </a:prstGeom>
          <a:noFill/>
          <a:ln w="38100" cap="flat" cmpd="sng">
            <a:solidFill>
              <a:schemeClr val="accent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nchor="ctr">
            <a:normAutofit/>
          </a:bodyPr>
          <a:lstStyle/>
          <a:p>
            <a:pPr algn="ctr"/>
            <a:r>
              <a:rPr lang="zh-CN" altLang="en-US" dirty="0">
                <a:solidFill>
                  <a:schemeClr val="accent2">
                    <a:lumMod val="50000"/>
                  </a:schemeClr>
                </a:solidFill>
                <a:sym typeface="Arial" panose="020B0604020202020204" pitchFamily="34" charset="0"/>
              </a:rPr>
              <a:t>安全标示</a:t>
            </a:r>
            <a:endParaRPr lang="zh-CN" altLang="en-US" dirty="0">
              <a:solidFill>
                <a:schemeClr val="accent2">
                  <a:lumMod val="50000"/>
                </a:schemeClr>
              </a:solidFill>
              <a:sym typeface="Arial" panose="020B0604020202020204" pitchFamily="34" charset="0"/>
            </a:endParaRPr>
          </a:p>
          <a:p>
            <a:pPr algn="l"/>
            <a:r>
              <a:rPr lang="zh-CN" altLang="zh-CN" sz="800" dirty="0">
                <a:solidFill>
                  <a:schemeClr val="bg2"/>
                </a:solidFill>
                <a:sym typeface="+mn-ea"/>
              </a:rPr>
              <a:t>安全标志是向工作人员警示工作场所或周围环境的危险状况，指导人们采取合理行为标志的。安全标志能够提醒工作人员预防危险，从而避免事故发生；当危险发生时，能够指示人们尽快逃离，或者指示人们采取正确、有效、得力的措施，对危害加以遏制。安全标志不仅类型要与所警示的内容相吻合，而且设置位置要正确合理，否则就难以真正充分发挥其警示作用。</a:t>
            </a:r>
            <a:endParaRPr lang="zh-CN" altLang="zh-CN" sz="800" dirty="0">
              <a:solidFill>
                <a:schemeClr val="bg2"/>
              </a:solidFill>
              <a:sym typeface="+mn-ea"/>
            </a:endParaRPr>
          </a:p>
        </p:txBody>
      </p:sp>
      <p:sp>
        <p:nvSpPr>
          <p:cNvPr id="27653" name="Oval 5"/>
          <p:cNvSpPr>
            <a:spLocks noChangeArrowheads="1"/>
          </p:cNvSpPr>
          <p:nvPr>
            <p:custDataLst>
              <p:tags r:id="rId2"/>
            </p:custDataLst>
          </p:nvPr>
        </p:nvSpPr>
        <p:spPr bwMode="auto">
          <a:xfrm>
            <a:off x="972648" y="1290003"/>
            <a:ext cx="655685" cy="655684"/>
          </a:xfrm>
          <a:prstGeom prst="ellipse">
            <a:avLst/>
          </a:prstGeom>
          <a:solidFill>
            <a:schemeClr val="accent1"/>
          </a:solidFill>
          <a:ln w="38100" cap="flat" cmpd="sng">
            <a:solidFill>
              <a:schemeClr val="bg1"/>
            </a:solidFill>
            <a:round/>
          </a:ln>
          <a:effectLst/>
        </p:spPr>
        <p:txBody>
          <a:bodyPr wrap="none" lIns="90170" tIns="46990" rIns="90170" bIns="46990" anchor="ctr"/>
          <a:lstStyle/>
          <a:p>
            <a:pPr algn="ctr"/>
            <a:endParaRPr lang="zh-CN" altLang="en-US">
              <a:solidFill>
                <a:schemeClr val="bg1"/>
              </a:solidFill>
            </a:endParaRPr>
          </a:p>
        </p:txBody>
      </p:sp>
      <p:sp>
        <p:nvSpPr>
          <p:cNvPr id="27654" name="Oval 6"/>
          <p:cNvSpPr>
            <a:spLocks noChangeArrowheads="1"/>
          </p:cNvSpPr>
          <p:nvPr>
            <p:custDataLst>
              <p:tags r:id="rId3"/>
            </p:custDataLst>
          </p:nvPr>
        </p:nvSpPr>
        <p:spPr bwMode="auto">
          <a:xfrm>
            <a:off x="3363298" y="3586821"/>
            <a:ext cx="2732952" cy="2732952"/>
          </a:xfrm>
          <a:prstGeom prst="ellipse">
            <a:avLst/>
          </a:prstGeom>
          <a:noFill/>
          <a:ln w="38100" cap="flat" cmpd="sng">
            <a:solidFill>
              <a:schemeClr val="accent3"/>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nchor="ctr">
            <a:normAutofit/>
          </a:bodyPr>
          <a:lstStyle/>
          <a:p>
            <a:pPr algn="ctr"/>
            <a:r>
              <a:rPr lang="zh-CN" altLang="en-US" dirty="0">
                <a:solidFill>
                  <a:schemeClr val="bg2"/>
                </a:solidFill>
                <a:sym typeface="Arial" panose="020B0604020202020204" pitchFamily="34" charset="0"/>
              </a:rPr>
              <a:t>冗余防护</a:t>
            </a:r>
            <a:endParaRPr lang="zh-CN" altLang="en-US" dirty="0">
              <a:solidFill>
                <a:schemeClr val="bg2"/>
              </a:solidFill>
              <a:sym typeface="Arial" panose="020B0604020202020204" pitchFamily="34" charset="0"/>
            </a:endParaRPr>
          </a:p>
          <a:p>
            <a:pPr algn="l"/>
            <a:r>
              <a:rPr lang="zh-CN" altLang="zh-CN" sz="900" dirty="0">
                <a:solidFill>
                  <a:schemeClr val="bg2"/>
                </a:solidFill>
                <a:sym typeface="Arial" panose="020B0604020202020204" pitchFamily="34" charset="0"/>
              </a:rPr>
              <a:t>为了确保安全，在治理事故隐患时要考虑设置多道防线，即使发生有一两道防线无效，还有冗余的防线可以控制事故隐患。例如：道路上有一个坑，既要设防护栏及警示牌，又要设照明及夜间警示红灯。</a:t>
            </a:r>
            <a:endParaRPr lang="zh-CN" altLang="zh-CN" sz="900" dirty="0">
              <a:solidFill>
                <a:schemeClr val="bg2"/>
              </a:solidFill>
              <a:sym typeface="Arial" panose="020B0604020202020204" pitchFamily="34" charset="0"/>
            </a:endParaRPr>
          </a:p>
        </p:txBody>
      </p:sp>
      <p:sp>
        <p:nvSpPr>
          <p:cNvPr id="27655" name="Oval 7"/>
          <p:cNvSpPr>
            <a:spLocks noChangeArrowheads="1"/>
          </p:cNvSpPr>
          <p:nvPr>
            <p:custDataLst>
              <p:tags r:id="rId4"/>
            </p:custDataLst>
          </p:nvPr>
        </p:nvSpPr>
        <p:spPr bwMode="auto">
          <a:xfrm>
            <a:off x="3784025" y="3515087"/>
            <a:ext cx="653816" cy="655685"/>
          </a:xfrm>
          <a:prstGeom prst="ellipse">
            <a:avLst/>
          </a:prstGeom>
          <a:solidFill>
            <a:schemeClr val="accent3"/>
          </a:solidFill>
          <a:ln w="38100" cap="flat" cmpd="sng">
            <a:solidFill>
              <a:schemeClr val="bg1"/>
            </a:solidFill>
            <a:round/>
          </a:ln>
          <a:effectLst/>
        </p:spPr>
        <p:txBody>
          <a:bodyPr wrap="none" lIns="90170" tIns="46990" rIns="90170" bIns="46990" anchor="ctr"/>
          <a:lstStyle/>
          <a:p>
            <a:pPr algn="ctr"/>
            <a:endParaRPr lang="zh-CN" altLang="en-US">
              <a:solidFill>
                <a:schemeClr val="bg1"/>
              </a:solidFill>
            </a:endParaRPr>
          </a:p>
        </p:txBody>
      </p:sp>
      <p:sp>
        <p:nvSpPr>
          <p:cNvPr id="27656" name="Oval 8"/>
          <p:cNvSpPr>
            <a:spLocks noChangeArrowheads="1"/>
          </p:cNvSpPr>
          <p:nvPr>
            <p:custDataLst>
              <p:tags r:id="rId5"/>
            </p:custDataLst>
          </p:nvPr>
        </p:nvSpPr>
        <p:spPr bwMode="auto">
          <a:xfrm>
            <a:off x="5985495" y="1290355"/>
            <a:ext cx="2734820" cy="2732953"/>
          </a:xfrm>
          <a:prstGeom prst="ellipse">
            <a:avLst/>
          </a:prstGeom>
          <a:noFill/>
          <a:ln w="38100" cap="flat" cmpd="sng">
            <a:solidFill>
              <a:schemeClr val="accent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nchor="ctr">
            <a:normAutofit fontScale="65000" lnSpcReduction="20000"/>
          </a:bodyPr>
          <a:lstStyle/>
          <a:p>
            <a:pPr algn="ctr"/>
            <a:r>
              <a:rPr lang="zh-CN" altLang="zh-CN" sz="3600" dirty="0">
                <a:solidFill>
                  <a:schemeClr val="bg2"/>
                </a:solidFill>
                <a:sym typeface="Arial" panose="020B0604020202020204" pitchFamily="34" charset="0"/>
              </a:rPr>
              <a:t>合理工期</a:t>
            </a:r>
            <a:endParaRPr lang="zh-CN" altLang="zh-CN" sz="3600" dirty="0">
              <a:solidFill>
                <a:schemeClr val="bg2"/>
              </a:solidFill>
              <a:sym typeface="Arial" panose="020B0604020202020204" pitchFamily="34" charset="0"/>
            </a:endParaRPr>
          </a:p>
          <a:p>
            <a:pPr algn="l"/>
            <a:r>
              <a:rPr lang="zh-CN" altLang="zh-CN" dirty="0">
                <a:solidFill>
                  <a:schemeClr val="bg2"/>
                </a:solidFill>
                <a:sym typeface="Arial" panose="020B0604020202020204" pitchFamily="34" charset="0"/>
              </a:rPr>
              <a:t>众所周知，欲速则不达，工期与工程质量，安全等因素密切相关，过度压缩工期，将会使工程建设适得取反，当工期缩短时，设备加速磨损对其使用安全性和可靠性均产生不利影响，各分部分项施工工序被打乱，难以保证质量，会留下不安全隐患。</a:t>
            </a:r>
            <a:endParaRPr lang="zh-CN" altLang="zh-CN" dirty="0">
              <a:solidFill>
                <a:schemeClr val="bg2"/>
              </a:solidFill>
              <a:sym typeface="Arial" panose="020B0604020202020204" pitchFamily="34" charset="0"/>
            </a:endParaRPr>
          </a:p>
          <a:p>
            <a:pPr algn="l"/>
            <a:endParaRPr lang="zh-CN" altLang="zh-CN" dirty="0">
              <a:solidFill>
                <a:schemeClr val="bg2"/>
              </a:solidFill>
              <a:sym typeface="Arial" panose="020B0604020202020204" pitchFamily="34" charset="0"/>
            </a:endParaRPr>
          </a:p>
        </p:txBody>
      </p:sp>
      <p:sp>
        <p:nvSpPr>
          <p:cNvPr id="27657" name="Oval 9"/>
          <p:cNvSpPr>
            <a:spLocks noChangeArrowheads="1"/>
          </p:cNvSpPr>
          <p:nvPr>
            <p:custDataLst>
              <p:tags r:id="rId6"/>
            </p:custDataLst>
          </p:nvPr>
        </p:nvSpPr>
        <p:spPr bwMode="auto">
          <a:xfrm>
            <a:off x="6356586" y="1290003"/>
            <a:ext cx="653816" cy="655684"/>
          </a:xfrm>
          <a:prstGeom prst="ellipse">
            <a:avLst/>
          </a:prstGeom>
          <a:solidFill>
            <a:schemeClr val="accent2"/>
          </a:solidFill>
          <a:ln w="38100" cap="flat" cmpd="sng">
            <a:solidFill>
              <a:schemeClr val="bg1"/>
            </a:solidFill>
            <a:round/>
          </a:ln>
          <a:effectLst/>
        </p:spPr>
        <p:txBody>
          <a:bodyPr wrap="none" lIns="90170" tIns="46990" rIns="90170" bIns="46990" anchor="ctr"/>
          <a:lstStyle/>
          <a:p>
            <a:pPr algn="ctr"/>
            <a:endParaRPr lang="zh-CN" altLang="en-US">
              <a:solidFill>
                <a:schemeClr val="bg1"/>
              </a:solidFill>
            </a:endParaRPr>
          </a:p>
        </p:txBody>
      </p:sp>
      <p:sp>
        <p:nvSpPr>
          <p:cNvPr id="9" name="文本框 8"/>
          <p:cNvSpPr txBox="1"/>
          <p:nvPr>
            <p:custDataLst>
              <p:tags r:id="rId7"/>
            </p:custDataLst>
          </p:nvPr>
        </p:nvSpPr>
        <p:spPr>
          <a:xfrm>
            <a:off x="630622" y="225535"/>
            <a:ext cx="9611710" cy="6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normAutofit/>
          </a:bodyPr>
          <a:lstStyle>
            <a:lvl1pPr>
              <a:defRPr sz="2800">
                <a:latin typeface="+mj-lt"/>
                <a:ea typeface="+mj-ea"/>
                <a:cs typeface="+mj-cs"/>
                <a:sym typeface="Arial" panose="020B0604020202020204" pitchFamily="34" charset="0"/>
              </a:defRPr>
            </a:lvl1pPr>
            <a:lvl2pPr>
              <a:defRPr sz="2800"/>
            </a:lvl2pPr>
            <a:lvl3pPr>
              <a:defRPr sz="2800"/>
            </a:lvl3pPr>
            <a:lvl4pPr>
              <a:defRPr sz="2800"/>
            </a:lvl4pPr>
            <a:lvl5pPr>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r>
              <a:rPr lang="en-US" altLang="zh-CN" dirty="0">
                <a:solidFill>
                  <a:schemeClr val="accent1"/>
                </a:solidFill>
                <a:effectLst>
                  <a:outerShdw blurRad="38100" dist="25400" dir="5400000" algn="ctr" rotWithShape="0">
                    <a:srgbClr val="6E747A">
                      <a:alpha val="43000"/>
                    </a:srgbClr>
                  </a:outerShdw>
                </a:effectLst>
                <a:sym typeface="+mn-ea"/>
              </a:rPr>
              <a:t>Part 3.1.2  </a:t>
            </a:r>
            <a:r>
              <a:rPr lang="zh-CN" altLang="en-US" dirty="0">
                <a:solidFill>
                  <a:schemeClr val="accent1"/>
                </a:solidFill>
                <a:effectLst>
                  <a:outerShdw blurRad="38100" dist="25400" dir="5400000" algn="ctr" rotWithShape="0">
                    <a:srgbClr val="6E747A">
                      <a:alpha val="43000"/>
                    </a:srgbClr>
                  </a:outerShdw>
                </a:effectLst>
                <a:sym typeface="+mn-ea"/>
              </a:rPr>
              <a:t>施工管理四要素</a:t>
            </a:r>
            <a:endParaRPr lang="zh-CN" altLang="en-US" dirty="0">
              <a:solidFill>
                <a:schemeClr val="accent1"/>
              </a:solidFill>
              <a:effectLst>
                <a:outerShdw blurRad="38100" dist="25400" dir="5400000" algn="ctr" rotWithShape="0">
                  <a:srgbClr val="6E747A">
                    <a:alpha val="43000"/>
                  </a:srgbClr>
                </a:outerShdw>
              </a:effectLst>
              <a:sym typeface="+mn-ea"/>
            </a:endParaRPr>
          </a:p>
        </p:txBody>
      </p:sp>
      <p:sp>
        <p:nvSpPr>
          <p:cNvPr id="2" name="Oval 8"/>
          <p:cNvSpPr>
            <a:spLocks noChangeArrowheads="1"/>
          </p:cNvSpPr>
          <p:nvPr>
            <p:custDataLst>
              <p:tags r:id="rId8"/>
            </p:custDataLst>
          </p:nvPr>
        </p:nvSpPr>
        <p:spPr bwMode="auto">
          <a:xfrm>
            <a:off x="8720440" y="3587150"/>
            <a:ext cx="2734820" cy="2732953"/>
          </a:xfrm>
          <a:prstGeom prst="ellipse">
            <a:avLst/>
          </a:prstGeom>
          <a:noFill/>
          <a:ln w="38100" cap="flat" cmpd="sng">
            <a:solidFill>
              <a:schemeClr val="accent5">
                <a:lumMod val="7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nchor="ctr">
            <a:normAutofit/>
          </a:bodyPr>
          <a:lstStyle/>
          <a:p>
            <a:pPr algn="ctr"/>
            <a:r>
              <a:rPr lang="zh-CN" altLang="zh-CN" dirty="0">
                <a:solidFill>
                  <a:schemeClr val="bg2"/>
                </a:solidFill>
                <a:sym typeface="Arial" panose="020B0604020202020204" pitchFamily="34" charset="0"/>
              </a:rPr>
              <a:t>合理方案</a:t>
            </a:r>
            <a:endParaRPr lang="zh-CN" altLang="zh-CN" dirty="0">
              <a:solidFill>
                <a:schemeClr val="bg2"/>
              </a:solidFill>
              <a:sym typeface="Arial" panose="020B0604020202020204" pitchFamily="34" charset="0"/>
            </a:endParaRPr>
          </a:p>
          <a:p>
            <a:pPr algn="l"/>
            <a:r>
              <a:rPr lang="zh-CN" altLang="zh-CN" sz="900" dirty="0">
                <a:solidFill>
                  <a:schemeClr val="bg2"/>
                </a:solidFill>
                <a:sym typeface="Arial" panose="020B0604020202020204" pitchFamily="34" charset="0"/>
              </a:rPr>
              <a:t>施工方案包括工程概况，施工总体部署，详细的分部分项工程施工方法，组织管理机构的设置，施工进度计划，施工平面布置，工期、质量和安全文明生产保证措施等具体能容。施工方案制定的合理与否直接影响到建设项目进度、成本、质量、安全四大控制目标。</a:t>
            </a:r>
            <a:endParaRPr lang="en-US" altLang="zh-CN" sz="900" dirty="0">
              <a:solidFill>
                <a:schemeClr val="bg2"/>
              </a:solidFill>
              <a:sym typeface="Arial" panose="020B0604020202020204" pitchFamily="34" charset="0"/>
            </a:endParaRPr>
          </a:p>
        </p:txBody>
      </p:sp>
      <p:sp>
        <p:nvSpPr>
          <p:cNvPr id="3" name="Oval 9"/>
          <p:cNvSpPr>
            <a:spLocks noChangeArrowheads="1"/>
          </p:cNvSpPr>
          <p:nvPr>
            <p:custDataLst>
              <p:tags r:id="rId9"/>
            </p:custDataLst>
          </p:nvPr>
        </p:nvSpPr>
        <p:spPr bwMode="auto">
          <a:xfrm>
            <a:off x="9089626" y="3586798"/>
            <a:ext cx="653816" cy="655684"/>
          </a:xfrm>
          <a:prstGeom prst="ellipse">
            <a:avLst/>
          </a:prstGeom>
          <a:solidFill>
            <a:schemeClr val="accent5">
              <a:lumMod val="75000"/>
            </a:schemeClr>
          </a:solidFill>
          <a:ln w="38100" cap="flat" cmpd="sng">
            <a:solidFill>
              <a:schemeClr val="bg1"/>
            </a:solidFill>
            <a:round/>
          </a:ln>
          <a:effectLst/>
        </p:spPr>
        <p:txBody>
          <a:bodyPr wrap="none" lIns="90170" tIns="46990" rIns="90170" bIns="46990" anchor="ctr"/>
          <a:lstStyle/>
          <a:p>
            <a:pPr algn="ctr"/>
            <a:endParaRPr lang="zh-CN" altLang="en-US">
              <a:solidFill>
                <a:schemeClr val="bg1"/>
              </a:solidFill>
            </a:endParaRPr>
          </a:p>
        </p:txBody>
      </p:sp>
    </p:spTree>
    <p:custDataLst>
      <p:tags r:id="rId10"/>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矩形 2"/>
          <p:cNvSpPr>
            <a:spLocks noChangeArrowheads="1"/>
          </p:cNvSpPr>
          <p:nvPr>
            <p:custDataLst>
              <p:tags r:id="rId1"/>
            </p:custDataLst>
          </p:nvPr>
        </p:nvSpPr>
        <p:spPr bwMode="auto">
          <a:xfrm>
            <a:off x="928281" y="3295904"/>
            <a:ext cx="4031598" cy="285233"/>
          </a:xfrm>
          <a:prstGeom prst="rect">
            <a:avLst/>
          </a:prstGeom>
          <a:solidFill>
            <a:schemeClr val="accent1"/>
          </a:solidFill>
          <a:ln>
            <a:noFill/>
          </a:ln>
          <a:effectLst/>
        </p:spPr>
        <p:txBody>
          <a:bodyPr lIns="90170" tIns="46990" rIns="90170" bIns="46990" anchor="ctr"/>
          <a:lstStyle/>
          <a:p>
            <a:pPr algn="ctr"/>
            <a:endParaRPr lang="zh-CN" altLang="zh-CN">
              <a:sym typeface="Arial" panose="020B0604020202020204" pitchFamily="34" charset="0"/>
            </a:endParaRPr>
          </a:p>
        </p:txBody>
      </p:sp>
      <p:sp>
        <p:nvSpPr>
          <p:cNvPr id="22532" name="矩形 4"/>
          <p:cNvSpPr>
            <a:spLocks noChangeArrowheads="1"/>
          </p:cNvSpPr>
          <p:nvPr>
            <p:custDataLst>
              <p:tags r:id="rId2"/>
            </p:custDataLst>
          </p:nvPr>
        </p:nvSpPr>
        <p:spPr bwMode="auto">
          <a:xfrm>
            <a:off x="6706252" y="3295904"/>
            <a:ext cx="4031598" cy="285233"/>
          </a:xfrm>
          <a:prstGeom prst="rect">
            <a:avLst/>
          </a:prstGeom>
          <a:solidFill>
            <a:schemeClr val="accent3"/>
          </a:solidFill>
          <a:ln>
            <a:noFill/>
          </a:ln>
          <a:effectLst/>
        </p:spPr>
        <p:txBody>
          <a:bodyPr lIns="90170" tIns="46990" rIns="90170" bIns="46990" anchor="ctr"/>
          <a:lstStyle/>
          <a:p>
            <a:pPr algn="ctr"/>
            <a:endParaRPr lang="zh-CN" altLang="en-US">
              <a:solidFill>
                <a:schemeClr val="bg1"/>
              </a:solidFill>
              <a:sym typeface="Arial" panose="020B0604020202020204" pitchFamily="34" charset="0"/>
            </a:endParaRPr>
          </a:p>
        </p:txBody>
      </p:sp>
      <p:sp>
        <p:nvSpPr>
          <p:cNvPr id="22533" name="直接连接符 12"/>
          <p:cNvSpPr>
            <a:spLocks noChangeShapeType="1"/>
          </p:cNvSpPr>
          <p:nvPr>
            <p:custDataLst>
              <p:tags r:id="rId3"/>
            </p:custDataLst>
          </p:nvPr>
        </p:nvSpPr>
        <p:spPr bwMode="auto">
          <a:xfrm>
            <a:off x="5831841" y="1027461"/>
            <a:ext cx="2449" cy="2077168"/>
          </a:xfrm>
          <a:prstGeom prst="line">
            <a:avLst/>
          </a:prstGeom>
          <a:noFill/>
          <a:ln w="12700" cap="rnd" cmpd="sng">
            <a:solidFill>
              <a:schemeClr val="bg2">
                <a:lumMod val="60000"/>
                <a:lumOff val="4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ym typeface="Arial" panose="020B0604020202020204" pitchFamily="34" charset="0"/>
            </a:endParaRPr>
          </a:p>
        </p:txBody>
      </p:sp>
      <p:sp>
        <p:nvSpPr>
          <p:cNvPr id="22535" name="Text Box 7"/>
          <p:cNvSpPr txBox="1">
            <a:spLocks noChangeArrowheads="1"/>
          </p:cNvSpPr>
          <p:nvPr>
            <p:custDataLst>
              <p:tags r:id="rId4"/>
            </p:custDataLst>
          </p:nvPr>
        </p:nvSpPr>
        <p:spPr bwMode="auto">
          <a:xfrm>
            <a:off x="6706252" y="955314"/>
            <a:ext cx="4031598" cy="2145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fontScale="67500" lnSpcReduction="20000"/>
          </a:bodyPr>
          <a:lstStyle/>
          <a:p>
            <a:pPr algn="ctr"/>
            <a:r>
              <a:rPr lang="zh-CN" altLang="en-US" sz="3200" dirty="0">
                <a:solidFill>
                  <a:schemeClr val="bg2"/>
                </a:solidFill>
                <a:sym typeface="Arial" panose="020B0604020202020204" pitchFamily="34" charset="0"/>
              </a:rPr>
              <a:t>维护周期</a:t>
            </a:r>
            <a:endParaRPr lang="zh-CN" altLang="en-US" sz="3200" dirty="0">
              <a:solidFill>
                <a:schemeClr val="bg2"/>
              </a:solidFill>
              <a:sym typeface="Arial" panose="020B0604020202020204" pitchFamily="34" charset="0"/>
            </a:endParaRPr>
          </a:p>
          <a:p>
            <a:pPr algn="l"/>
            <a:r>
              <a:rPr lang="zh-CN" altLang="en-US" sz="2000" dirty="0">
                <a:solidFill>
                  <a:schemeClr val="bg2"/>
                </a:solidFill>
                <a:sym typeface="Arial" panose="020B0604020202020204" pitchFamily="34" charset="0"/>
              </a:rPr>
              <a:t>电梯的日常维护保养应由在有效期内，且资质等级符合的公司进行维护保养。且必须在每</a:t>
            </a:r>
            <a:r>
              <a:rPr lang="en-US" altLang="zh-CN" sz="2000" dirty="0">
                <a:solidFill>
                  <a:schemeClr val="bg2"/>
                </a:solidFill>
                <a:sym typeface="Arial" panose="020B0604020202020204" pitchFamily="34" charset="0"/>
              </a:rPr>
              <a:t>15</a:t>
            </a:r>
            <a:r>
              <a:rPr lang="zh-CN" altLang="en-US" sz="2000" dirty="0">
                <a:solidFill>
                  <a:schemeClr val="bg2"/>
                </a:solidFill>
                <a:sym typeface="Arial" panose="020B0604020202020204" pitchFamily="34" charset="0"/>
              </a:rPr>
              <a:t>日内进行以次清洁、润滑、调整和检查，并保留下记录存档。另外，电梯每年需进行一次定检，在定检前必须签有被维护电梯有效的维保合同，无断档的维护保养记录单，并在到期前提前</a:t>
            </a:r>
            <a:r>
              <a:rPr lang="en-US" altLang="zh-CN" sz="2000" dirty="0">
                <a:solidFill>
                  <a:schemeClr val="bg2"/>
                </a:solidFill>
                <a:sym typeface="Arial" panose="020B0604020202020204" pitchFamily="34" charset="0"/>
              </a:rPr>
              <a:t>30</a:t>
            </a:r>
            <a:r>
              <a:rPr lang="zh-CN" altLang="en-US" sz="2000" dirty="0">
                <a:solidFill>
                  <a:schemeClr val="bg2"/>
                </a:solidFill>
                <a:sym typeface="Arial" panose="020B0604020202020204" pitchFamily="34" charset="0"/>
              </a:rPr>
              <a:t>天当地质监局特种设备检测中心进行申报，若超期、延误申报，需向当地质监局进行申请，开具特种设备监察指令单，否则无法申报。</a:t>
            </a:r>
            <a:endParaRPr lang="zh-CN" altLang="en-US" sz="2000" dirty="0">
              <a:solidFill>
                <a:schemeClr val="bg2"/>
              </a:solidFill>
              <a:sym typeface="Arial" panose="020B0604020202020204" pitchFamily="34" charset="0"/>
            </a:endParaRPr>
          </a:p>
        </p:txBody>
      </p:sp>
      <p:sp>
        <p:nvSpPr>
          <p:cNvPr id="22537" name="矩形 2"/>
          <p:cNvSpPr>
            <a:spLocks noChangeArrowheads="1"/>
          </p:cNvSpPr>
          <p:nvPr>
            <p:custDataLst>
              <p:tags r:id="rId5"/>
            </p:custDataLst>
          </p:nvPr>
        </p:nvSpPr>
        <p:spPr bwMode="auto">
          <a:xfrm>
            <a:off x="928281" y="6396556"/>
            <a:ext cx="4031598" cy="285233"/>
          </a:xfrm>
          <a:prstGeom prst="rect">
            <a:avLst/>
          </a:prstGeom>
          <a:solidFill>
            <a:schemeClr val="accent2"/>
          </a:solidFill>
          <a:ln>
            <a:noFill/>
          </a:ln>
          <a:effec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latin typeface="+mn-lt"/>
              <a:ea typeface="+mn-ea"/>
              <a:sym typeface="Arial" panose="020B0604020202020204" pitchFamily="34" charset="0"/>
            </a:endParaRPr>
          </a:p>
        </p:txBody>
      </p:sp>
      <p:sp>
        <p:nvSpPr>
          <p:cNvPr id="22538" name="矩形 4"/>
          <p:cNvSpPr>
            <a:spLocks noChangeArrowheads="1"/>
          </p:cNvSpPr>
          <p:nvPr>
            <p:custDataLst>
              <p:tags r:id="rId6"/>
            </p:custDataLst>
          </p:nvPr>
        </p:nvSpPr>
        <p:spPr bwMode="auto">
          <a:xfrm>
            <a:off x="6706252" y="6396556"/>
            <a:ext cx="4031598" cy="285233"/>
          </a:xfrm>
          <a:prstGeom prst="rect">
            <a:avLst/>
          </a:prstGeom>
          <a:solidFill>
            <a:schemeClr val="accent1"/>
          </a:solidFill>
          <a:ln>
            <a:noFill/>
          </a:ln>
          <a:effec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latin typeface="+mn-lt"/>
              <a:ea typeface="+mn-ea"/>
              <a:sym typeface="Arial" panose="020B0604020202020204" pitchFamily="34" charset="0"/>
            </a:endParaRPr>
          </a:p>
        </p:txBody>
      </p:sp>
      <p:sp>
        <p:nvSpPr>
          <p:cNvPr id="22539" name="直接连接符 12"/>
          <p:cNvSpPr>
            <a:spLocks noChangeShapeType="1"/>
          </p:cNvSpPr>
          <p:nvPr>
            <p:custDataLst>
              <p:tags r:id="rId7"/>
            </p:custDataLst>
          </p:nvPr>
        </p:nvSpPr>
        <p:spPr bwMode="auto">
          <a:xfrm>
            <a:off x="5831841" y="4128113"/>
            <a:ext cx="2449" cy="2077168"/>
          </a:xfrm>
          <a:prstGeom prst="line">
            <a:avLst/>
          </a:prstGeom>
          <a:noFill/>
          <a:ln w="12700" cap="rnd" cmpd="sng">
            <a:solidFill>
              <a:schemeClr val="bg2">
                <a:lumMod val="60000"/>
                <a:lumOff val="4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ym typeface="Arial" panose="020B0604020202020204" pitchFamily="34" charset="0"/>
            </a:endParaRPr>
          </a:p>
        </p:txBody>
      </p:sp>
      <p:sp>
        <p:nvSpPr>
          <p:cNvPr id="22540" name="Text Box 12"/>
          <p:cNvSpPr txBox="1">
            <a:spLocks noChangeArrowheads="1"/>
          </p:cNvSpPr>
          <p:nvPr>
            <p:custDataLst>
              <p:tags r:id="rId8"/>
            </p:custDataLst>
          </p:nvPr>
        </p:nvSpPr>
        <p:spPr bwMode="auto">
          <a:xfrm>
            <a:off x="928281" y="4055966"/>
            <a:ext cx="4031598" cy="2145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p>
            <a:pPr algn="ctr"/>
            <a:r>
              <a:rPr lang="zh-CN" altLang="en-US" sz="2000" dirty="0">
                <a:solidFill>
                  <a:schemeClr val="bg2"/>
                </a:solidFill>
                <a:sym typeface="Arial" panose="020B0604020202020204" pitchFamily="34" charset="0"/>
              </a:rPr>
              <a:t>维护内容</a:t>
            </a:r>
            <a:endParaRPr lang="zh-CN" altLang="en-US" sz="2000" dirty="0">
              <a:solidFill>
                <a:schemeClr val="bg2"/>
              </a:solidFill>
              <a:sym typeface="Arial" panose="020B0604020202020204" pitchFamily="34" charset="0"/>
            </a:endParaRPr>
          </a:p>
          <a:p>
            <a:pPr algn="ctr"/>
            <a:endParaRPr lang="zh-CN" altLang="en-US" sz="2000" dirty="0">
              <a:solidFill>
                <a:schemeClr val="bg2"/>
              </a:solidFill>
              <a:sym typeface="Arial" panose="020B0604020202020204" pitchFamily="34" charset="0"/>
            </a:endParaRPr>
          </a:p>
          <a:p>
            <a:pPr algn="l"/>
            <a:r>
              <a:rPr lang="zh-CN" altLang="en-US" sz="1200" dirty="0">
                <a:solidFill>
                  <a:schemeClr val="bg2"/>
                </a:solidFill>
                <a:sym typeface="Arial" panose="020B0604020202020204" pitchFamily="34" charset="0"/>
              </a:rPr>
              <a:t>电梯维护分为半月保，季度保，半年保。维保内容逐级增加，年检时必须提供至少</a:t>
            </a:r>
            <a:r>
              <a:rPr lang="en-US" altLang="zh-CN" sz="1200" dirty="0">
                <a:solidFill>
                  <a:schemeClr val="bg2"/>
                </a:solidFill>
                <a:sym typeface="Arial" panose="020B0604020202020204" pitchFamily="34" charset="0"/>
              </a:rPr>
              <a:t>24</a:t>
            </a:r>
            <a:r>
              <a:rPr lang="zh-CN" altLang="en-US" sz="1200" dirty="0">
                <a:solidFill>
                  <a:schemeClr val="bg2"/>
                </a:solidFill>
                <a:sym typeface="Arial" panose="020B0604020202020204" pitchFamily="34" charset="0"/>
              </a:rPr>
              <a:t>张盖章确认的维保记录单，否则视为缺保状态。因每一个电梯公司维保内容有区别，需要注意进行区分维保实际内容，而不仅仅是签字盖章。</a:t>
            </a:r>
            <a:endParaRPr lang="zh-CN" altLang="en-US" sz="1200" dirty="0">
              <a:solidFill>
                <a:schemeClr val="bg2"/>
              </a:solidFill>
              <a:sym typeface="Arial" panose="020B0604020202020204" pitchFamily="34" charset="0"/>
            </a:endParaRPr>
          </a:p>
          <a:p>
            <a:pPr algn="l"/>
            <a:endParaRPr lang="zh-CN" altLang="en-US" sz="1200" dirty="0">
              <a:solidFill>
                <a:schemeClr val="bg2"/>
              </a:solidFill>
              <a:sym typeface="Arial" panose="020B0604020202020204" pitchFamily="34" charset="0"/>
            </a:endParaRPr>
          </a:p>
          <a:p>
            <a:pPr algn="l"/>
            <a:endParaRPr lang="zh-CN" altLang="en-US" sz="1200" dirty="0">
              <a:solidFill>
                <a:schemeClr val="bg2"/>
              </a:solidFill>
              <a:sym typeface="Arial" panose="020B0604020202020204" pitchFamily="34" charset="0"/>
            </a:endParaRPr>
          </a:p>
          <a:p>
            <a:pPr algn="ctr"/>
            <a:endParaRPr lang="zh-CN" altLang="en-US" sz="1200" dirty="0">
              <a:solidFill>
                <a:schemeClr val="bg2"/>
              </a:solidFill>
              <a:sym typeface="Arial" panose="020B0604020202020204" pitchFamily="34" charset="0"/>
            </a:endParaRPr>
          </a:p>
        </p:txBody>
      </p:sp>
      <p:sp>
        <p:nvSpPr>
          <p:cNvPr id="22541" name="Text Box 13"/>
          <p:cNvSpPr txBox="1">
            <a:spLocks noChangeArrowheads="1"/>
          </p:cNvSpPr>
          <p:nvPr>
            <p:custDataLst>
              <p:tags r:id="rId9"/>
            </p:custDataLst>
          </p:nvPr>
        </p:nvSpPr>
        <p:spPr bwMode="auto">
          <a:xfrm>
            <a:off x="6706252" y="4055966"/>
            <a:ext cx="4031598" cy="2145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p>
            <a:pPr algn="ctr">
              <a:lnSpc>
                <a:spcPct val="30000"/>
              </a:lnSpc>
            </a:pPr>
            <a:r>
              <a:rPr lang="zh-CN" altLang="en-US" sz="2000" dirty="0">
                <a:solidFill>
                  <a:schemeClr val="bg2"/>
                </a:solidFill>
                <a:sym typeface="Arial" panose="020B0604020202020204" pitchFamily="34" charset="0"/>
              </a:rPr>
              <a:t>定期检验</a:t>
            </a:r>
            <a:endParaRPr lang="zh-CN" altLang="en-US" sz="2000" dirty="0">
              <a:solidFill>
                <a:schemeClr val="bg2"/>
              </a:solidFill>
              <a:sym typeface="Arial" panose="020B0604020202020204" pitchFamily="34" charset="0"/>
            </a:endParaRPr>
          </a:p>
          <a:p>
            <a:pPr algn="l">
              <a:lnSpc>
                <a:spcPct val="90000"/>
              </a:lnSpc>
            </a:pPr>
            <a:endParaRPr lang="zh-CN" altLang="en-US" sz="1200" dirty="0">
              <a:solidFill>
                <a:schemeClr val="bg2"/>
              </a:solidFill>
              <a:sym typeface="Arial" panose="020B0604020202020204" pitchFamily="34" charset="0"/>
            </a:endParaRPr>
          </a:p>
          <a:p>
            <a:pPr algn="l"/>
            <a:endParaRPr lang="zh-CN" altLang="en-US" sz="1200" dirty="0">
              <a:solidFill>
                <a:schemeClr val="bg2"/>
              </a:solidFill>
              <a:sym typeface="Arial" panose="020B0604020202020204" pitchFamily="34" charset="0"/>
            </a:endParaRPr>
          </a:p>
          <a:p>
            <a:pPr algn="l"/>
            <a:r>
              <a:rPr lang="zh-CN" altLang="en-US" sz="1200" dirty="0">
                <a:solidFill>
                  <a:schemeClr val="bg2"/>
                </a:solidFill>
                <a:sym typeface="Arial" panose="020B0604020202020204" pitchFamily="34" charset="0"/>
              </a:rPr>
              <a:t>根据电梯监督检验和定期检验规则，电梯在使用标志所标注的下次检验日期届满前</a:t>
            </a:r>
            <a:r>
              <a:rPr lang="en-US" altLang="zh-CN" sz="1200" dirty="0">
                <a:solidFill>
                  <a:schemeClr val="bg2"/>
                </a:solidFill>
                <a:sym typeface="Arial" panose="020B0604020202020204" pitchFamily="34" charset="0"/>
              </a:rPr>
              <a:t>1</a:t>
            </a:r>
            <a:r>
              <a:rPr lang="zh-CN" altLang="en-US" sz="1200" dirty="0">
                <a:solidFill>
                  <a:schemeClr val="bg2"/>
                </a:solidFill>
                <a:sym typeface="Arial" panose="020B0604020202020204" pitchFamily="34" charset="0"/>
              </a:rPr>
              <a:t>个月就需向当地检验机构申请定期检验，如产生超期未检，但电梯仍旧需要使用的，需要向质监局申请监察指令单，如未办理，将会进行查处并对使用单位与维保单位进行处罚。</a:t>
            </a:r>
            <a:endParaRPr lang="zh-CN" altLang="en-US" sz="1200" dirty="0">
              <a:solidFill>
                <a:schemeClr val="bg2"/>
              </a:solidFill>
              <a:sym typeface="Arial" panose="020B0604020202020204" pitchFamily="34" charset="0"/>
            </a:endParaRPr>
          </a:p>
        </p:txBody>
      </p:sp>
      <p:sp>
        <p:nvSpPr>
          <p:cNvPr id="4" name="文本框 3"/>
          <p:cNvSpPr txBox="1"/>
          <p:nvPr>
            <p:custDataLst>
              <p:tags r:id="rId10"/>
            </p:custDataLst>
          </p:nvPr>
        </p:nvSpPr>
        <p:spPr>
          <a:xfrm>
            <a:off x="925831" y="955314"/>
            <a:ext cx="4031598" cy="2145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defPPr>
              <a:defRPr lang="zh-CN"/>
            </a:defPPr>
            <a:lvl1pPr algn="ctr">
              <a:defRPr sz="2000">
                <a:solidFill>
                  <a:schemeClr val="bg2"/>
                </a:solidFill>
                <a:latin typeface="+mn-lt"/>
                <a:ea typeface="+mn-ea"/>
              </a:defRPr>
            </a:lvl1pPr>
          </a:lstStyle>
          <a:p>
            <a:r>
              <a:rPr lang="zh-CN" altLang="en-US" dirty="0">
                <a:solidFill>
                  <a:srgbClr val="00B0F0"/>
                </a:solidFill>
              </a:rPr>
              <a:t>安全标示</a:t>
            </a:r>
            <a:endParaRPr lang="zh-CN" altLang="en-US" dirty="0">
              <a:solidFill>
                <a:srgbClr val="00B0F0"/>
              </a:solidFill>
            </a:endParaRPr>
          </a:p>
          <a:p>
            <a:endParaRPr lang="zh-CN" altLang="en-US" dirty="0">
              <a:solidFill>
                <a:srgbClr val="00B0F0"/>
              </a:solidFill>
            </a:endParaRPr>
          </a:p>
          <a:p>
            <a:pPr algn="l"/>
            <a:r>
              <a:rPr lang="zh-CN" altLang="en-US" sz="1200" dirty="0"/>
              <a:t>维护过程的安全标示和施工过程中相比较虽然少了许多，但同样不可忽视。在维护过程中起标示大概可划分如下几类：</a:t>
            </a:r>
            <a:r>
              <a:rPr lang="en-US" altLang="zh-CN" sz="1200" dirty="0"/>
              <a:t>1</a:t>
            </a:r>
            <a:r>
              <a:rPr lang="zh-CN" altLang="en-US" sz="1200" dirty="0"/>
              <a:t>、乘梯须知 ；</a:t>
            </a:r>
            <a:r>
              <a:rPr lang="en-US" altLang="zh-CN" sz="1200" dirty="0"/>
              <a:t>2</a:t>
            </a:r>
            <a:r>
              <a:rPr lang="zh-CN" altLang="en-US" sz="1200" dirty="0"/>
              <a:t>、危险警示；</a:t>
            </a:r>
            <a:r>
              <a:rPr lang="en-US" altLang="zh-CN" sz="1200" dirty="0"/>
              <a:t>3</a:t>
            </a:r>
            <a:r>
              <a:rPr lang="zh-CN" altLang="en-US" sz="1200" dirty="0"/>
              <a:t>、合格使用标志；</a:t>
            </a:r>
            <a:r>
              <a:rPr lang="en-US" altLang="zh-CN" sz="1200" dirty="0"/>
              <a:t>4</a:t>
            </a:r>
            <a:r>
              <a:rPr lang="zh-CN" altLang="en-US" sz="1200" dirty="0"/>
              <a:t>、救援电话与安抚告知。</a:t>
            </a:r>
            <a:endParaRPr lang="zh-CN" altLang="en-US" sz="1200" dirty="0"/>
          </a:p>
        </p:txBody>
      </p:sp>
      <p:sp>
        <p:nvSpPr>
          <p:cNvPr id="13" name="文本框 12"/>
          <p:cNvSpPr txBox="1"/>
          <p:nvPr>
            <p:custDataLst>
              <p:tags r:id="rId11"/>
            </p:custDataLst>
          </p:nvPr>
        </p:nvSpPr>
        <p:spPr>
          <a:xfrm>
            <a:off x="630622" y="225535"/>
            <a:ext cx="9611710" cy="6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normAutofit/>
          </a:bodyPr>
          <a:lstStyle>
            <a:lvl1pPr>
              <a:defRPr sz="2800">
                <a:latin typeface="+mj-lt"/>
                <a:ea typeface="+mj-ea"/>
                <a:cs typeface="+mj-cs"/>
                <a:sym typeface="Arial" panose="020B0604020202020204" pitchFamily="34" charset="0"/>
              </a:defRPr>
            </a:lvl1pPr>
            <a:lvl2pPr>
              <a:defRPr sz="2800"/>
            </a:lvl2pPr>
            <a:lvl3pPr>
              <a:defRPr sz="2800"/>
            </a:lvl3pPr>
            <a:lvl4pPr>
              <a:defRPr sz="2800"/>
            </a:lvl4pPr>
            <a:lvl5pPr>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r>
              <a:rPr lang="en-US" altLang="zh-CN" dirty="0">
                <a:solidFill>
                  <a:schemeClr val="accent1"/>
                </a:solidFill>
                <a:effectLst>
                  <a:outerShdw blurRad="38100" dist="25400" dir="5400000" algn="ctr" rotWithShape="0">
                    <a:srgbClr val="6E747A">
                      <a:alpha val="43000"/>
                    </a:srgbClr>
                  </a:outerShdw>
                </a:effectLst>
                <a:sym typeface="+mn-ea"/>
              </a:rPr>
              <a:t>Part 3.2 </a:t>
            </a:r>
            <a:r>
              <a:rPr lang="zh-CN" altLang="en-US" dirty="0">
                <a:solidFill>
                  <a:schemeClr val="accent1"/>
                </a:solidFill>
                <a:effectLst>
                  <a:outerShdw blurRad="38100" dist="25400" dir="5400000" algn="ctr" rotWithShape="0">
                    <a:srgbClr val="6E747A">
                      <a:alpha val="43000"/>
                    </a:srgbClr>
                  </a:outerShdw>
                </a:effectLst>
                <a:sym typeface="+mn-ea"/>
              </a:rPr>
              <a:t>维护管理</a:t>
            </a:r>
            <a:endParaRPr lang="zh-CN" altLang="en-US" dirty="0">
              <a:solidFill>
                <a:schemeClr val="accent1"/>
              </a:solidFill>
              <a:effectLst>
                <a:outerShdw blurRad="38100" dist="25400" dir="5400000" algn="ctr" rotWithShape="0">
                  <a:srgbClr val="6E747A">
                    <a:alpha val="43000"/>
                  </a:srgbClr>
                </a:outerShdw>
              </a:effectLst>
              <a:sym typeface="+mn-ea"/>
            </a:endParaRPr>
          </a:p>
        </p:txBody>
      </p:sp>
    </p:spTree>
    <p:custDataLst>
      <p:tags r:id="rId1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custDataLst>
              <p:tags r:id="rId1"/>
            </p:custDataLst>
          </p:nvPr>
        </p:nvSpPr>
        <p:spPr bwMode="auto">
          <a:xfrm>
            <a:off x="0" y="4678363"/>
            <a:ext cx="12192000" cy="469900"/>
          </a:xfrm>
          <a:prstGeom prst="rect">
            <a:avLst/>
          </a:prstGeom>
          <a:solidFill>
            <a:schemeClr val="accent1"/>
          </a:solidFill>
          <a:ln>
            <a:noFill/>
          </a:ln>
          <a:effectLst/>
        </p:spPr>
        <p:txBody>
          <a:bodyPr wrap="none" lIns="90170" tIns="46990" rIns="90170" bIns="46990" anchor="ctr"/>
          <a:lstStyle/>
          <a:p>
            <a:pPr algn="ctr"/>
            <a:endParaRPr lang="zh-CN" altLang="en-US" sz="1800">
              <a:solidFill>
                <a:schemeClr val="bg1"/>
              </a:solidFill>
            </a:endParaRPr>
          </a:p>
        </p:txBody>
      </p:sp>
      <p:sp>
        <p:nvSpPr>
          <p:cNvPr id="3" name="文本占位符 2"/>
          <p:cNvSpPr>
            <a:spLocks noGrp="1"/>
          </p:cNvSpPr>
          <p:nvPr>
            <p:ph type="body" sz="half" idx="2"/>
            <p:custDataLst>
              <p:tags r:id="rId2"/>
            </p:custDataLst>
          </p:nvPr>
        </p:nvSpPr>
        <p:spPr>
          <a:xfrm>
            <a:off x="574675" y="1266190"/>
            <a:ext cx="11042650" cy="2134870"/>
          </a:xfrm>
        </p:spPr>
        <p:txBody>
          <a:bodyPr>
            <a:noAutofit/>
          </a:bodyPr>
          <a:lstStyle/>
          <a:p>
            <a:r>
              <a:rPr lang="en-US" altLang="zh-CN" sz="1600" dirty="0">
                <a:latin typeface="+mn-lt"/>
              </a:rPr>
              <a:t>       </a:t>
            </a:r>
            <a:r>
              <a:rPr lang="zh-CN" sz="1600" dirty="0">
                <a:latin typeface="+mn-lt"/>
              </a:rPr>
              <a:t>为了保障电梯乘客在乘梯出现紧急情况时能够得到及时解救，帮助人们应对电梯紧急情况，避免因恐慌、非理性操作而导致伤亡事故，最大限度地保障乘客的人身安全以及设备安全，根据在用电梯的使用特点和实际情况，需要制定电梯应急救援预案和应急处理措施。</a:t>
            </a:r>
            <a:endParaRPr lang="zh-CN" sz="1600" dirty="0">
              <a:latin typeface="+mn-lt"/>
            </a:endParaRPr>
          </a:p>
          <a:p>
            <a:r>
              <a:rPr lang="zh-CN" sz="1600" dirty="0">
                <a:latin typeface="+mn-lt"/>
              </a:rPr>
              <a:t>1、电梯使用部门应当根据《特种设备安全监察条例》及其他相关规定，加强对电梯运行的安全管理。</a:t>
            </a:r>
            <a:endParaRPr lang="zh-CN" sz="1600" dirty="0">
              <a:latin typeface="+mn-lt"/>
            </a:endParaRPr>
          </a:p>
          <a:p>
            <a:r>
              <a:rPr lang="zh-CN" sz="1600" dirty="0">
                <a:latin typeface="+mn-lt"/>
              </a:rPr>
              <a:t>2、电梯使用部门应当根据实际情况，配备电梯管理人员，落实每台电梯的责任人，配置必备的救助工具。</a:t>
            </a:r>
            <a:endParaRPr lang="zh-CN" sz="1600" dirty="0">
              <a:latin typeface="+mn-lt"/>
            </a:endParaRPr>
          </a:p>
          <a:p>
            <a:r>
              <a:rPr lang="zh-CN" sz="1600" dirty="0">
                <a:latin typeface="+mn-lt"/>
              </a:rPr>
              <a:t>3、电梯发生异常情况，电梯管理人员应当沉着冷静，按不同情况进行应急处理。如管理员不能即时处理时，应立即通知维保单位，以争取专业人员尽快的赶到现场进行紧急处理。同时报告公司行政部。</a:t>
            </a:r>
            <a:endParaRPr lang="zh-CN" sz="1600" dirty="0">
              <a:latin typeface="+mn-lt"/>
            </a:endParaRPr>
          </a:p>
          <a:p>
            <a:r>
              <a:rPr lang="zh-CN" sz="1600" dirty="0">
                <a:latin typeface="+mn-lt"/>
              </a:rPr>
              <a:t>4、在电梯轿厢内张贴宣传品和标明注意事项等方式，宣传梯</a:t>
            </a:r>
            <a:r>
              <a:rPr lang="zh-CN" sz="1600" dirty="0">
                <a:latin typeface="+mn-lt"/>
                <a:sym typeface="+mn-ea"/>
              </a:rPr>
              <a:t>电</a:t>
            </a:r>
            <a:r>
              <a:rPr lang="zh-CN" sz="1600" dirty="0">
                <a:latin typeface="+mn-lt"/>
              </a:rPr>
              <a:t>安全使用和应对紧急情况的常识。</a:t>
            </a:r>
            <a:endParaRPr lang="zh-CN" sz="1600" dirty="0">
              <a:latin typeface="+mn-lt"/>
            </a:endParaRPr>
          </a:p>
        </p:txBody>
      </p:sp>
      <p:sp>
        <p:nvSpPr>
          <p:cNvPr id="32771" name="Rectangle 3"/>
          <p:cNvSpPr>
            <a:spLocks noGrp="1" noChangeArrowheads="1"/>
          </p:cNvSpPr>
          <p:nvPr>
            <p:ph type="title"/>
            <p:custDataLst>
              <p:tags r:id="rId3"/>
            </p:custDataLst>
          </p:nvPr>
        </p:nvSpPr>
        <p:spPr/>
        <p:txBody>
          <a:bodyPr>
            <a:normAutofit/>
          </a:bodyPr>
          <a:lstStyle/>
          <a:p>
            <a:r>
              <a:rPr lang="en-US" altLang="zh-CN" dirty="0">
                <a:solidFill>
                  <a:schemeClr val="accent1"/>
                </a:solidFill>
                <a:effectLst>
                  <a:outerShdw blurRad="38100" dist="25400" dir="5400000" algn="ctr" rotWithShape="0">
                    <a:srgbClr val="6E747A">
                      <a:alpha val="43000"/>
                    </a:srgbClr>
                  </a:outerShdw>
                </a:effectLst>
                <a:sym typeface="+mn-ea"/>
              </a:rPr>
              <a:t>Part 3.3 </a:t>
            </a:r>
            <a:r>
              <a:rPr lang="zh-CN" altLang="en-US" dirty="0">
                <a:solidFill>
                  <a:schemeClr val="accent1"/>
                </a:solidFill>
                <a:effectLst>
                  <a:outerShdw blurRad="38100" dist="25400" dir="5400000" algn="ctr" rotWithShape="0">
                    <a:srgbClr val="6E747A">
                      <a:alpha val="43000"/>
                    </a:srgbClr>
                  </a:outerShdw>
                </a:effectLst>
                <a:sym typeface="+mn-ea"/>
              </a:rPr>
              <a:t>使用管理</a:t>
            </a:r>
            <a:endParaRPr lang="zh-CN" altLang="en-US" dirty="0">
              <a:solidFill>
                <a:schemeClr val="accent1"/>
              </a:solidFill>
              <a:effectLst>
                <a:outerShdw blurRad="38100" dist="25400" dir="5400000" algn="ctr" rotWithShape="0">
                  <a:srgbClr val="6E747A">
                    <a:alpha val="43000"/>
                  </a:srgbClr>
                </a:outerShdw>
              </a:effectLst>
              <a:latin typeface="+mj-lt"/>
              <a:sym typeface="+mn-ea"/>
            </a:endParaRPr>
          </a:p>
        </p:txBody>
      </p:sp>
      <p:sp>
        <p:nvSpPr>
          <p:cNvPr id="4" name="Oval 3"/>
          <p:cNvSpPr>
            <a:spLocks noChangeArrowheads="1"/>
          </p:cNvSpPr>
          <p:nvPr>
            <p:custDataLst>
              <p:tags r:id="rId4"/>
            </p:custDataLst>
          </p:nvPr>
        </p:nvSpPr>
        <p:spPr bwMode="auto">
          <a:xfrm>
            <a:off x="4396105" y="4081146"/>
            <a:ext cx="1798638" cy="1800225"/>
          </a:xfrm>
          <a:prstGeom prst="ellipse">
            <a:avLst/>
          </a:prstGeom>
          <a:solidFill>
            <a:schemeClr val="accent3"/>
          </a:solidFill>
          <a:ln>
            <a:noFill/>
          </a:ln>
          <a:effectLst/>
        </p:spPr>
        <p:txBody>
          <a:bodyPr wrap="none" lIns="90170" tIns="46990" rIns="90170" bIns="46990" anchor="ctr"/>
          <a:lstStyle/>
          <a:p>
            <a:pPr algn="ctr"/>
            <a:r>
              <a:rPr lang="zh-CN" altLang="en-US" sz="2000">
                <a:solidFill>
                  <a:srgbClr val="FAF8F5"/>
                </a:solidFill>
                <a:sym typeface="Arial" panose="020B0604020202020204" pitchFamily="34" charset="0"/>
              </a:rPr>
              <a:t>应急预案</a:t>
            </a:r>
            <a:endParaRPr lang="zh-CN" altLang="en-US" sz="2000">
              <a:solidFill>
                <a:srgbClr val="FAF8F5"/>
              </a:solidFill>
              <a:sym typeface="Arial" panose="020B0604020202020204" pitchFamily="34" charset="0"/>
            </a:endParaRPr>
          </a:p>
        </p:txBody>
      </p:sp>
      <p:sp>
        <p:nvSpPr>
          <p:cNvPr id="25604" name="Oval 4"/>
          <p:cNvSpPr>
            <a:spLocks noChangeArrowheads="1"/>
          </p:cNvSpPr>
          <p:nvPr>
            <p:custDataLst>
              <p:tags r:id="rId5"/>
            </p:custDataLst>
          </p:nvPr>
        </p:nvSpPr>
        <p:spPr bwMode="auto">
          <a:xfrm>
            <a:off x="5942331" y="4081146"/>
            <a:ext cx="1800225" cy="1800225"/>
          </a:xfrm>
          <a:prstGeom prst="ellipse">
            <a:avLst/>
          </a:prstGeom>
          <a:solidFill>
            <a:schemeClr val="accent2"/>
          </a:solidFill>
          <a:ln>
            <a:noFill/>
          </a:ln>
          <a:effectLst/>
        </p:spPr>
        <p:txBody>
          <a:bodyPr wrap="none" lIns="90170" tIns="46990" rIns="90170" bIns="46990" anchor="ctr"/>
          <a:lstStyle/>
          <a:p>
            <a:pPr algn="ctr"/>
            <a:r>
              <a:rPr lang="zh-CN" altLang="en-US" sz="2000">
                <a:solidFill>
                  <a:schemeClr val="bg1"/>
                </a:solidFill>
                <a:sym typeface="Arial" panose="020B0604020202020204" pitchFamily="34" charset="0"/>
              </a:rPr>
              <a:t>救援措施</a:t>
            </a:r>
            <a:endParaRPr lang="zh-CN" altLang="en-US" sz="2000">
              <a:solidFill>
                <a:schemeClr val="bg1"/>
              </a:solidFill>
              <a:sym typeface="Arial" panose="020B0604020202020204" pitchFamily="34" charset="0"/>
            </a:endParaRPr>
          </a:p>
        </p:txBody>
      </p:sp>
      <p:sp>
        <p:nvSpPr>
          <p:cNvPr id="25606" name="AutoShape 6"/>
          <p:cNvSpPr>
            <a:spLocks noChangeArrowheads="1"/>
          </p:cNvSpPr>
          <p:nvPr>
            <p:custDataLst>
              <p:tags r:id="rId6"/>
            </p:custDataLst>
          </p:nvPr>
        </p:nvSpPr>
        <p:spPr bwMode="auto">
          <a:xfrm>
            <a:off x="5843905" y="3722650"/>
            <a:ext cx="503238" cy="358775"/>
          </a:xfrm>
          <a:prstGeom prst="flowChartMerge">
            <a:avLst/>
          </a:prstGeom>
          <a:solidFill>
            <a:schemeClr val="accent1"/>
          </a:solidFill>
          <a:ln>
            <a:noFill/>
          </a:ln>
          <a:effectLst/>
        </p:spPr>
        <p:txBody>
          <a:bodyPr anchor="ctr"/>
          <a:lstStyle/>
          <a:p>
            <a:endParaRPr lang="zh-CN" altLang="en-US"/>
          </a:p>
        </p:txBody>
      </p:sp>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Oval 3"/>
          <p:cNvSpPr>
            <a:spLocks noChangeArrowheads="1"/>
          </p:cNvSpPr>
          <p:nvPr>
            <p:custDataLst>
              <p:tags r:id="rId1"/>
            </p:custDataLst>
          </p:nvPr>
        </p:nvSpPr>
        <p:spPr bwMode="auto">
          <a:xfrm>
            <a:off x="5363066" y="1616075"/>
            <a:ext cx="1421507" cy="1421508"/>
          </a:xfrm>
          <a:prstGeom prst="ellipse">
            <a:avLst/>
          </a:prstGeom>
          <a:solidFill>
            <a:schemeClr val="accent3"/>
          </a:solidFill>
          <a:ln>
            <a:noFill/>
          </a:ln>
          <a:effectLst/>
        </p:spPr>
        <p:txBody>
          <a:bodyPr wrap="none" lIns="90170" tIns="46990" rIns="90170" bIns="46990" anchor="ctr"/>
          <a:lstStyle/>
          <a:p>
            <a:pPr algn="ctr"/>
            <a:endParaRPr lang="zh-CN" altLang="en-US" sz="2800">
              <a:solidFill>
                <a:schemeClr val="bg1"/>
              </a:solidFill>
              <a:sym typeface="Arial" panose="020B0604020202020204" pitchFamily="34" charset="0"/>
            </a:endParaRPr>
          </a:p>
        </p:txBody>
      </p:sp>
      <p:sp>
        <p:nvSpPr>
          <p:cNvPr id="28676" name="Oval 4"/>
          <p:cNvSpPr>
            <a:spLocks noChangeArrowheads="1"/>
          </p:cNvSpPr>
          <p:nvPr>
            <p:custDataLst>
              <p:tags r:id="rId2"/>
            </p:custDataLst>
          </p:nvPr>
        </p:nvSpPr>
        <p:spPr bwMode="auto">
          <a:xfrm>
            <a:off x="8958304" y="1616075"/>
            <a:ext cx="1421507" cy="1421508"/>
          </a:xfrm>
          <a:prstGeom prst="ellipse">
            <a:avLst/>
          </a:prstGeom>
          <a:solidFill>
            <a:schemeClr val="accent2"/>
          </a:solidFill>
          <a:ln>
            <a:noFill/>
          </a:ln>
          <a:effectLst/>
        </p:spPr>
        <p:txBody>
          <a:bodyPr wrap="none" lIns="90170" tIns="46990" rIns="90170" bIns="46990" anchor="ctr"/>
          <a:lstStyle/>
          <a:p>
            <a:pPr algn="ctr"/>
            <a:endParaRPr lang="zh-CN" altLang="en-US">
              <a:sym typeface="Arial" panose="020B0604020202020204" pitchFamily="34" charset="0"/>
            </a:endParaRPr>
          </a:p>
        </p:txBody>
      </p:sp>
      <p:sp>
        <p:nvSpPr>
          <p:cNvPr id="28677" name="Oval 5"/>
          <p:cNvSpPr>
            <a:spLocks noChangeArrowheads="1"/>
          </p:cNvSpPr>
          <p:nvPr>
            <p:custDataLst>
              <p:tags r:id="rId3"/>
            </p:custDataLst>
          </p:nvPr>
        </p:nvSpPr>
        <p:spPr bwMode="auto">
          <a:xfrm>
            <a:off x="1773614" y="1616075"/>
            <a:ext cx="1421508" cy="1421508"/>
          </a:xfrm>
          <a:prstGeom prst="ellipse">
            <a:avLst/>
          </a:prstGeom>
          <a:solidFill>
            <a:schemeClr val="accent1"/>
          </a:solidFill>
          <a:ln>
            <a:noFill/>
          </a:ln>
          <a:effectLst/>
        </p:spPr>
        <p:txBody>
          <a:bodyPr wrap="none" lIns="90170" tIns="46990" rIns="90170" bIns="46990" anchor="ctr"/>
          <a:lstStyle/>
          <a:p>
            <a:pPr algn="ctr"/>
            <a:endParaRPr lang="zh-CN" altLang="en-US">
              <a:sym typeface="Arial" panose="020B0604020202020204" pitchFamily="34" charset="0"/>
            </a:endParaRPr>
          </a:p>
        </p:txBody>
      </p:sp>
      <p:sp>
        <p:nvSpPr>
          <p:cNvPr id="28678" name="Freeform 75"/>
          <p:cNvSpPr>
            <a:spLocks noEditPoints="1" noChangeArrowheads="1"/>
          </p:cNvSpPr>
          <p:nvPr>
            <p:custDataLst>
              <p:tags r:id="rId4"/>
            </p:custDataLst>
          </p:nvPr>
        </p:nvSpPr>
        <p:spPr bwMode="auto">
          <a:xfrm>
            <a:off x="2271238" y="2113700"/>
            <a:ext cx="426260" cy="428188"/>
          </a:xfrm>
          <a:custGeom>
            <a:avLst/>
            <a:gdLst>
              <a:gd name="T0" fmla="*/ 51 w 56"/>
              <a:gd name="T1" fmla="*/ 0 h 56"/>
              <a:gd name="T2" fmla="*/ 5 w 56"/>
              <a:gd name="T3" fmla="*/ 0 h 56"/>
              <a:gd name="T4" fmla="*/ 0 w 56"/>
              <a:gd name="T5" fmla="*/ 5 h 56"/>
              <a:gd name="T6" fmla="*/ 0 w 56"/>
              <a:gd name="T7" fmla="*/ 35 h 56"/>
              <a:gd name="T8" fmla="*/ 5 w 56"/>
              <a:gd name="T9" fmla="*/ 40 h 56"/>
              <a:gd name="T10" fmla="*/ 8 w 56"/>
              <a:gd name="T11" fmla="*/ 40 h 56"/>
              <a:gd name="T12" fmla="*/ 8 w 56"/>
              <a:gd name="T13" fmla="*/ 56 h 56"/>
              <a:gd name="T14" fmla="*/ 17 w 56"/>
              <a:gd name="T15" fmla="*/ 40 h 56"/>
              <a:gd name="T16" fmla="*/ 51 w 56"/>
              <a:gd name="T17" fmla="*/ 40 h 56"/>
              <a:gd name="T18" fmla="*/ 56 w 56"/>
              <a:gd name="T19" fmla="*/ 35 h 56"/>
              <a:gd name="T20" fmla="*/ 56 w 56"/>
              <a:gd name="T21" fmla="*/ 5 h 56"/>
              <a:gd name="T22" fmla="*/ 51 w 56"/>
              <a:gd name="T23" fmla="*/ 0 h 56"/>
              <a:gd name="T24" fmla="*/ 48 w 56"/>
              <a:gd name="T25" fmla="*/ 32 h 56"/>
              <a:gd name="T26" fmla="*/ 24 w 56"/>
              <a:gd name="T27" fmla="*/ 32 h 56"/>
              <a:gd name="T28" fmla="*/ 24 w 56"/>
              <a:gd name="T29" fmla="*/ 28 h 56"/>
              <a:gd name="T30" fmla="*/ 48 w 56"/>
              <a:gd name="T31" fmla="*/ 28 h 56"/>
              <a:gd name="T32" fmla="*/ 48 w 56"/>
              <a:gd name="T33" fmla="*/ 32 h 56"/>
              <a:gd name="T34" fmla="*/ 48 w 56"/>
              <a:gd name="T35" fmla="*/ 20 h 56"/>
              <a:gd name="T36" fmla="*/ 8 w 56"/>
              <a:gd name="T37" fmla="*/ 20 h 56"/>
              <a:gd name="T38" fmla="*/ 8 w 56"/>
              <a:gd name="T39" fmla="*/ 16 h 56"/>
              <a:gd name="T40" fmla="*/ 48 w 56"/>
              <a:gd name="T41" fmla="*/ 16 h 56"/>
              <a:gd name="T42" fmla="*/ 48 w 56"/>
              <a:gd name="T43" fmla="*/ 20 h 56"/>
              <a:gd name="T44" fmla="*/ 48 w 56"/>
              <a:gd name="T45" fmla="*/ 12 h 56"/>
              <a:gd name="T46" fmla="*/ 8 w 56"/>
              <a:gd name="T47" fmla="*/ 12 h 56"/>
              <a:gd name="T48" fmla="*/ 8 w 56"/>
              <a:gd name="T49" fmla="*/ 8 h 56"/>
              <a:gd name="T50" fmla="*/ 48 w 56"/>
              <a:gd name="T51" fmla="*/ 8 h 56"/>
              <a:gd name="T52" fmla="*/ 48 w 56"/>
              <a:gd name="T53" fmla="*/ 12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56"/>
              <a:gd name="T83" fmla="*/ 56 w 56"/>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sym typeface="Arial" panose="020B0604020202020204" pitchFamily="34" charset="0"/>
            </a:endParaRPr>
          </a:p>
        </p:txBody>
      </p:sp>
      <p:sp>
        <p:nvSpPr>
          <p:cNvPr id="28679" name="Freeform 75"/>
          <p:cNvSpPr>
            <a:spLocks noEditPoints="1" noChangeArrowheads="1"/>
          </p:cNvSpPr>
          <p:nvPr>
            <p:custDataLst>
              <p:tags r:id="rId5"/>
            </p:custDataLst>
          </p:nvPr>
        </p:nvSpPr>
        <p:spPr bwMode="auto">
          <a:xfrm>
            <a:off x="5864548" y="2113700"/>
            <a:ext cx="426259" cy="428188"/>
          </a:xfrm>
          <a:custGeom>
            <a:avLst/>
            <a:gdLst>
              <a:gd name="T0" fmla="*/ 51 w 56"/>
              <a:gd name="T1" fmla="*/ 0 h 56"/>
              <a:gd name="T2" fmla="*/ 5 w 56"/>
              <a:gd name="T3" fmla="*/ 0 h 56"/>
              <a:gd name="T4" fmla="*/ 0 w 56"/>
              <a:gd name="T5" fmla="*/ 5 h 56"/>
              <a:gd name="T6" fmla="*/ 0 w 56"/>
              <a:gd name="T7" fmla="*/ 35 h 56"/>
              <a:gd name="T8" fmla="*/ 5 w 56"/>
              <a:gd name="T9" fmla="*/ 40 h 56"/>
              <a:gd name="T10" fmla="*/ 8 w 56"/>
              <a:gd name="T11" fmla="*/ 40 h 56"/>
              <a:gd name="T12" fmla="*/ 8 w 56"/>
              <a:gd name="T13" fmla="*/ 56 h 56"/>
              <a:gd name="T14" fmla="*/ 17 w 56"/>
              <a:gd name="T15" fmla="*/ 40 h 56"/>
              <a:gd name="T16" fmla="*/ 51 w 56"/>
              <a:gd name="T17" fmla="*/ 40 h 56"/>
              <a:gd name="T18" fmla="*/ 56 w 56"/>
              <a:gd name="T19" fmla="*/ 35 h 56"/>
              <a:gd name="T20" fmla="*/ 56 w 56"/>
              <a:gd name="T21" fmla="*/ 5 h 56"/>
              <a:gd name="T22" fmla="*/ 51 w 56"/>
              <a:gd name="T23" fmla="*/ 0 h 56"/>
              <a:gd name="T24" fmla="*/ 48 w 56"/>
              <a:gd name="T25" fmla="*/ 32 h 56"/>
              <a:gd name="T26" fmla="*/ 24 w 56"/>
              <a:gd name="T27" fmla="*/ 32 h 56"/>
              <a:gd name="T28" fmla="*/ 24 w 56"/>
              <a:gd name="T29" fmla="*/ 28 h 56"/>
              <a:gd name="T30" fmla="*/ 48 w 56"/>
              <a:gd name="T31" fmla="*/ 28 h 56"/>
              <a:gd name="T32" fmla="*/ 48 w 56"/>
              <a:gd name="T33" fmla="*/ 32 h 56"/>
              <a:gd name="T34" fmla="*/ 48 w 56"/>
              <a:gd name="T35" fmla="*/ 20 h 56"/>
              <a:gd name="T36" fmla="*/ 8 w 56"/>
              <a:gd name="T37" fmla="*/ 20 h 56"/>
              <a:gd name="T38" fmla="*/ 8 w 56"/>
              <a:gd name="T39" fmla="*/ 16 h 56"/>
              <a:gd name="T40" fmla="*/ 48 w 56"/>
              <a:gd name="T41" fmla="*/ 16 h 56"/>
              <a:gd name="T42" fmla="*/ 48 w 56"/>
              <a:gd name="T43" fmla="*/ 20 h 56"/>
              <a:gd name="T44" fmla="*/ 48 w 56"/>
              <a:gd name="T45" fmla="*/ 12 h 56"/>
              <a:gd name="T46" fmla="*/ 8 w 56"/>
              <a:gd name="T47" fmla="*/ 12 h 56"/>
              <a:gd name="T48" fmla="*/ 8 w 56"/>
              <a:gd name="T49" fmla="*/ 8 h 56"/>
              <a:gd name="T50" fmla="*/ 48 w 56"/>
              <a:gd name="T51" fmla="*/ 8 h 56"/>
              <a:gd name="T52" fmla="*/ 48 w 56"/>
              <a:gd name="T53" fmla="*/ 12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56"/>
              <a:gd name="T83" fmla="*/ 56 w 56"/>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sym typeface="Arial" panose="020B0604020202020204" pitchFamily="34" charset="0"/>
            </a:endParaRPr>
          </a:p>
        </p:txBody>
      </p:sp>
      <p:sp>
        <p:nvSpPr>
          <p:cNvPr id="28680" name="Freeform 75"/>
          <p:cNvSpPr>
            <a:spLocks noEditPoints="1" noChangeArrowheads="1"/>
          </p:cNvSpPr>
          <p:nvPr>
            <p:custDataLst>
              <p:tags r:id="rId6"/>
            </p:custDataLst>
          </p:nvPr>
        </p:nvSpPr>
        <p:spPr bwMode="auto">
          <a:xfrm>
            <a:off x="9461712" y="2113700"/>
            <a:ext cx="424331" cy="428188"/>
          </a:xfrm>
          <a:custGeom>
            <a:avLst/>
            <a:gdLst>
              <a:gd name="T0" fmla="*/ 51 w 56"/>
              <a:gd name="T1" fmla="*/ 0 h 56"/>
              <a:gd name="T2" fmla="*/ 5 w 56"/>
              <a:gd name="T3" fmla="*/ 0 h 56"/>
              <a:gd name="T4" fmla="*/ 0 w 56"/>
              <a:gd name="T5" fmla="*/ 5 h 56"/>
              <a:gd name="T6" fmla="*/ 0 w 56"/>
              <a:gd name="T7" fmla="*/ 35 h 56"/>
              <a:gd name="T8" fmla="*/ 5 w 56"/>
              <a:gd name="T9" fmla="*/ 40 h 56"/>
              <a:gd name="T10" fmla="*/ 8 w 56"/>
              <a:gd name="T11" fmla="*/ 40 h 56"/>
              <a:gd name="T12" fmla="*/ 8 w 56"/>
              <a:gd name="T13" fmla="*/ 56 h 56"/>
              <a:gd name="T14" fmla="*/ 17 w 56"/>
              <a:gd name="T15" fmla="*/ 40 h 56"/>
              <a:gd name="T16" fmla="*/ 51 w 56"/>
              <a:gd name="T17" fmla="*/ 40 h 56"/>
              <a:gd name="T18" fmla="*/ 56 w 56"/>
              <a:gd name="T19" fmla="*/ 35 h 56"/>
              <a:gd name="T20" fmla="*/ 56 w 56"/>
              <a:gd name="T21" fmla="*/ 5 h 56"/>
              <a:gd name="T22" fmla="*/ 51 w 56"/>
              <a:gd name="T23" fmla="*/ 0 h 56"/>
              <a:gd name="T24" fmla="*/ 48 w 56"/>
              <a:gd name="T25" fmla="*/ 32 h 56"/>
              <a:gd name="T26" fmla="*/ 24 w 56"/>
              <a:gd name="T27" fmla="*/ 32 h 56"/>
              <a:gd name="T28" fmla="*/ 24 w 56"/>
              <a:gd name="T29" fmla="*/ 28 h 56"/>
              <a:gd name="T30" fmla="*/ 48 w 56"/>
              <a:gd name="T31" fmla="*/ 28 h 56"/>
              <a:gd name="T32" fmla="*/ 48 w 56"/>
              <a:gd name="T33" fmla="*/ 32 h 56"/>
              <a:gd name="T34" fmla="*/ 48 w 56"/>
              <a:gd name="T35" fmla="*/ 20 h 56"/>
              <a:gd name="T36" fmla="*/ 8 w 56"/>
              <a:gd name="T37" fmla="*/ 20 h 56"/>
              <a:gd name="T38" fmla="*/ 8 w 56"/>
              <a:gd name="T39" fmla="*/ 16 h 56"/>
              <a:gd name="T40" fmla="*/ 48 w 56"/>
              <a:gd name="T41" fmla="*/ 16 h 56"/>
              <a:gd name="T42" fmla="*/ 48 w 56"/>
              <a:gd name="T43" fmla="*/ 20 h 56"/>
              <a:gd name="T44" fmla="*/ 48 w 56"/>
              <a:gd name="T45" fmla="*/ 12 h 56"/>
              <a:gd name="T46" fmla="*/ 8 w 56"/>
              <a:gd name="T47" fmla="*/ 12 h 56"/>
              <a:gd name="T48" fmla="*/ 8 w 56"/>
              <a:gd name="T49" fmla="*/ 8 h 56"/>
              <a:gd name="T50" fmla="*/ 48 w 56"/>
              <a:gd name="T51" fmla="*/ 8 h 56"/>
              <a:gd name="T52" fmla="*/ 48 w 56"/>
              <a:gd name="T53" fmla="*/ 12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56"/>
              <a:gd name="T83" fmla="*/ 56 w 56"/>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zh-CN">
              <a:solidFill>
                <a:srgbClr val="000000"/>
              </a:solidFill>
              <a:sym typeface="Arial" panose="020B0604020202020204" pitchFamily="34" charset="0"/>
            </a:endParaRPr>
          </a:p>
        </p:txBody>
      </p:sp>
      <p:sp>
        <p:nvSpPr>
          <p:cNvPr id="28681" name="Text Box 9"/>
          <p:cNvSpPr txBox="1">
            <a:spLocks noChangeArrowheads="1"/>
          </p:cNvSpPr>
          <p:nvPr>
            <p:custDataLst>
              <p:tags r:id="rId7"/>
            </p:custDataLst>
          </p:nvPr>
        </p:nvSpPr>
        <p:spPr bwMode="auto">
          <a:xfrm>
            <a:off x="944241" y="3461912"/>
            <a:ext cx="3174764" cy="852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ctr"/>
            <a:r>
              <a:rPr lang="zh-CN" altLang="en-US" sz="2400" dirty="0">
                <a:solidFill>
                  <a:schemeClr val="accent1"/>
                </a:solidFill>
                <a:latin typeface="+mj-lt"/>
                <a:ea typeface="+mj-ea"/>
                <a:cs typeface="+mj-cs"/>
                <a:sym typeface="Arial" panose="020B0604020202020204" pitchFamily="34" charset="0"/>
              </a:rPr>
              <a:t>信号检测开关故障</a:t>
            </a:r>
            <a:endParaRPr lang="zh-CN" altLang="en-US" sz="2400" dirty="0">
              <a:solidFill>
                <a:schemeClr val="accent1"/>
              </a:solidFill>
              <a:latin typeface="+mj-lt"/>
              <a:ea typeface="+mj-ea"/>
              <a:cs typeface="+mj-cs"/>
              <a:sym typeface="Arial" panose="020B0604020202020204" pitchFamily="34" charset="0"/>
            </a:endParaRPr>
          </a:p>
        </p:txBody>
      </p:sp>
      <p:sp>
        <p:nvSpPr>
          <p:cNvPr id="28682" name="Text Box 10"/>
          <p:cNvSpPr txBox="1">
            <a:spLocks noChangeArrowheads="1"/>
          </p:cNvSpPr>
          <p:nvPr>
            <p:custDataLst>
              <p:tags r:id="rId8"/>
            </p:custDataLst>
          </p:nvPr>
        </p:nvSpPr>
        <p:spPr bwMode="auto">
          <a:xfrm>
            <a:off x="942312" y="4314435"/>
            <a:ext cx="3176692" cy="2291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l"/>
            <a:r>
              <a:rPr lang="zh-CN" altLang="en-US" sz="1600" dirty="0">
                <a:solidFill>
                  <a:schemeClr val="bg2"/>
                </a:solidFill>
                <a:sym typeface="Arial" panose="020B0604020202020204" pitchFamily="34" charset="0"/>
              </a:rPr>
              <a:t>信号开关属于电气开关，有一定的使用寿命，在长时间的使用过程中会存在不同程度的老化现象，一旦发生老化，其灵敏度以及检测精度均会发生下降，届时会导致系统误判故障导致电梯停止运行。</a:t>
            </a:r>
            <a:endParaRPr lang="zh-CN" altLang="en-US" sz="1600" dirty="0">
              <a:solidFill>
                <a:schemeClr val="bg2"/>
              </a:solidFill>
              <a:sym typeface="Arial" panose="020B0604020202020204" pitchFamily="34" charset="0"/>
            </a:endParaRPr>
          </a:p>
        </p:txBody>
      </p:sp>
      <p:sp>
        <p:nvSpPr>
          <p:cNvPr id="28683" name="Text Box 11"/>
          <p:cNvSpPr txBox="1">
            <a:spLocks noChangeArrowheads="1"/>
          </p:cNvSpPr>
          <p:nvPr>
            <p:custDataLst>
              <p:tags r:id="rId9"/>
            </p:custDataLst>
          </p:nvPr>
        </p:nvSpPr>
        <p:spPr bwMode="auto">
          <a:xfrm>
            <a:off x="4514405" y="3461912"/>
            <a:ext cx="3174764" cy="852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ctr"/>
            <a:r>
              <a:rPr lang="zh-CN" altLang="en-US" sz="2400" dirty="0">
                <a:solidFill>
                  <a:schemeClr val="accent3"/>
                </a:solidFill>
                <a:latin typeface="+mj-lt"/>
                <a:ea typeface="+mj-ea"/>
                <a:cs typeface="+mj-cs"/>
                <a:sym typeface="Arial" panose="020B0604020202020204" pitchFamily="34" charset="0"/>
              </a:rPr>
              <a:t>安全回路切断</a:t>
            </a:r>
            <a:endParaRPr lang="zh-CN" altLang="en-US" sz="2400" dirty="0">
              <a:solidFill>
                <a:schemeClr val="accent3"/>
              </a:solidFill>
              <a:latin typeface="+mj-lt"/>
              <a:ea typeface="+mj-ea"/>
              <a:cs typeface="+mj-cs"/>
              <a:sym typeface="Arial" panose="020B0604020202020204" pitchFamily="34" charset="0"/>
            </a:endParaRPr>
          </a:p>
        </p:txBody>
      </p:sp>
      <p:sp>
        <p:nvSpPr>
          <p:cNvPr id="28684" name="Text Box 12"/>
          <p:cNvSpPr txBox="1">
            <a:spLocks noChangeArrowheads="1"/>
          </p:cNvSpPr>
          <p:nvPr>
            <p:custDataLst>
              <p:tags r:id="rId10"/>
            </p:custDataLst>
          </p:nvPr>
        </p:nvSpPr>
        <p:spPr bwMode="auto">
          <a:xfrm>
            <a:off x="4514405" y="4314435"/>
            <a:ext cx="3174764" cy="2291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90000"/>
          </a:bodyPr>
          <a:lstStyle/>
          <a:p>
            <a:pPr algn="l"/>
            <a:r>
              <a:rPr lang="zh-CN" altLang="en-US" dirty="0">
                <a:solidFill>
                  <a:schemeClr val="bg2"/>
                </a:solidFill>
                <a:sym typeface="Arial" panose="020B0604020202020204" pitchFamily="34" charset="0"/>
              </a:rPr>
              <a:t>在电梯使用过程中，绝大部分故障属于安全回路故障。安全回路，其实质是电梯系统安全性检测系统，它是乘梯人生命安全与货物安全的保障系统，该系统一旦电梯通电便生效，当系统检测到电梯有安全隐患时便以物理方式自动切断曳引机供电系统，迫使曳引机停止运作。</a:t>
            </a:r>
            <a:endParaRPr lang="zh-CN" altLang="en-US" dirty="0">
              <a:solidFill>
                <a:schemeClr val="bg2"/>
              </a:solidFill>
              <a:sym typeface="Arial" panose="020B0604020202020204" pitchFamily="34" charset="0"/>
            </a:endParaRPr>
          </a:p>
        </p:txBody>
      </p:sp>
      <p:sp>
        <p:nvSpPr>
          <p:cNvPr id="28685" name="Text Box 13"/>
          <p:cNvSpPr txBox="1">
            <a:spLocks noChangeArrowheads="1"/>
          </p:cNvSpPr>
          <p:nvPr>
            <p:custDataLst>
              <p:tags r:id="rId11"/>
            </p:custDataLst>
          </p:nvPr>
        </p:nvSpPr>
        <p:spPr bwMode="auto">
          <a:xfrm>
            <a:off x="8072995" y="3461912"/>
            <a:ext cx="3174764" cy="852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ctr"/>
            <a:r>
              <a:rPr lang="zh-CN" altLang="en-US" sz="2400" dirty="0">
                <a:solidFill>
                  <a:schemeClr val="accent2"/>
                </a:solidFill>
                <a:latin typeface="+mj-lt"/>
                <a:ea typeface="+mj-ea"/>
                <a:cs typeface="+mj-cs"/>
                <a:sym typeface="Arial" panose="020B0604020202020204" pitchFamily="34" charset="0"/>
              </a:rPr>
              <a:t>机械磨损故障</a:t>
            </a:r>
            <a:endParaRPr lang="zh-CN" altLang="en-US" sz="2400" dirty="0">
              <a:solidFill>
                <a:schemeClr val="accent2"/>
              </a:solidFill>
              <a:latin typeface="+mj-lt"/>
              <a:ea typeface="+mj-ea"/>
              <a:cs typeface="+mj-cs"/>
              <a:sym typeface="Arial" panose="020B0604020202020204" pitchFamily="34" charset="0"/>
            </a:endParaRPr>
          </a:p>
        </p:txBody>
      </p:sp>
      <p:sp>
        <p:nvSpPr>
          <p:cNvPr id="28686" name="Text Box 14"/>
          <p:cNvSpPr txBox="1">
            <a:spLocks noChangeArrowheads="1"/>
          </p:cNvSpPr>
          <p:nvPr>
            <p:custDataLst>
              <p:tags r:id="rId12"/>
            </p:custDataLst>
          </p:nvPr>
        </p:nvSpPr>
        <p:spPr bwMode="auto">
          <a:xfrm>
            <a:off x="8072995" y="4314435"/>
            <a:ext cx="3176694" cy="2291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l"/>
            <a:r>
              <a:rPr lang="zh-CN" altLang="en-US" sz="1600" dirty="0">
                <a:solidFill>
                  <a:schemeClr val="bg2"/>
                </a:solidFill>
                <a:sym typeface="Arial" panose="020B0604020202020204" pitchFamily="34" charset="0"/>
              </a:rPr>
              <a:t>电梯的重要构成之一便是不同种类的机械部件，电梯的每次运行都是不同机械部件之间的机械连接活动。如厅门、限速器等部件长时间的动作会导致机械部件间隙增大，出现磨损现象，及时的更换以及调整对电梯的稳定运行便显得尤为重要。</a:t>
            </a:r>
            <a:endParaRPr lang="zh-CN" altLang="en-US" sz="1600" dirty="0">
              <a:solidFill>
                <a:schemeClr val="bg2"/>
              </a:solidFill>
              <a:sym typeface="Arial" panose="020B0604020202020204" pitchFamily="34" charset="0"/>
            </a:endParaRPr>
          </a:p>
        </p:txBody>
      </p:sp>
      <p:sp>
        <p:nvSpPr>
          <p:cNvPr id="15" name="文本框 14"/>
          <p:cNvSpPr txBox="1"/>
          <p:nvPr>
            <p:custDataLst>
              <p:tags r:id="rId13"/>
            </p:custDataLst>
          </p:nvPr>
        </p:nvSpPr>
        <p:spPr>
          <a:xfrm>
            <a:off x="630622" y="225535"/>
            <a:ext cx="9611710" cy="6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normAutofit/>
          </a:bodyPr>
          <a:lstStyle>
            <a:lvl1pPr>
              <a:defRPr sz="2800">
                <a:latin typeface="+mj-lt"/>
                <a:ea typeface="+mj-ea"/>
                <a:cs typeface="+mj-cs"/>
                <a:sym typeface="Arial" panose="020B0604020202020204" pitchFamily="34" charset="0"/>
              </a:defRPr>
            </a:lvl1pPr>
            <a:lvl2pPr>
              <a:defRPr sz="2800"/>
            </a:lvl2pPr>
            <a:lvl3pPr>
              <a:defRPr sz="2800"/>
            </a:lvl3pPr>
            <a:lvl4pPr>
              <a:defRPr sz="2800"/>
            </a:lvl4pPr>
            <a:lvl5pPr>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r>
              <a:rPr lang="en-US" altLang="zh-CN" dirty="0">
                <a:solidFill>
                  <a:schemeClr val="accent1"/>
                </a:solidFill>
                <a:effectLst>
                  <a:outerShdw blurRad="38100" dist="25400" dir="5400000" algn="ctr" rotWithShape="0">
                    <a:srgbClr val="6E747A">
                      <a:alpha val="43000"/>
                    </a:srgbClr>
                  </a:outerShdw>
                </a:effectLst>
                <a:sym typeface="+mn-ea"/>
              </a:rPr>
              <a:t>Part 3.3.1 </a:t>
            </a:r>
            <a:r>
              <a:rPr lang="zh-CN" altLang="en-US" dirty="0">
                <a:solidFill>
                  <a:schemeClr val="accent1"/>
                </a:solidFill>
                <a:effectLst>
                  <a:outerShdw blurRad="38100" dist="25400" dir="5400000" algn="ctr" rotWithShape="0">
                    <a:srgbClr val="6E747A">
                      <a:alpha val="43000"/>
                    </a:srgbClr>
                  </a:outerShdw>
                </a:effectLst>
              </a:rPr>
              <a:t>电梯常见故障类型</a:t>
            </a:r>
            <a:endParaRPr lang="zh-CN" altLang="en-US" dirty="0">
              <a:solidFill>
                <a:schemeClr val="accent1"/>
              </a:solidFill>
              <a:effectLst>
                <a:outerShdw blurRad="38100" dist="25400" dir="5400000" algn="ctr" rotWithShape="0">
                  <a:srgbClr val="6E747A">
                    <a:alpha val="43000"/>
                  </a:srgbClr>
                </a:outerShdw>
              </a:effectLst>
            </a:endParaRPr>
          </a:p>
        </p:txBody>
      </p:sp>
    </p:spTree>
    <p:custDataLst>
      <p:tags r:id="rId1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custDataLst>
              <p:tags r:id="rId1"/>
            </p:custDataLst>
          </p:nvPr>
        </p:nvSpPr>
        <p:spPr>
          <a:xfrm>
            <a:off x="3530413" y="3087434"/>
            <a:ext cx="6764470" cy="8568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normAutofit/>
          </a:bodyPr>
          <a:lstStyle>
            <a:lvl1pPr algn="l" rtl="0" fontAlgn="base">
              <a:spcBef>
                <a:spcPct val="0"/>
              </a:spcBef>
              <a:spcAft>
                <a:spcPct val="0"/>
              </a:spcAft>
              <a:defRPr sz="2800" kern="1200">
                <a:solidFill>
                  <a:schemeClr val="tx1"/>
                </a:solidFill>
                <a:latin typeface="Arial" panose="020B0604020202020204" pitchFamily="34" charset="0"/>
                <a:ea typeface="黑体" panose="02010609060101010101" charset="-122"/>
                <a:cs typeface="+mj-cs"/>
                <a:sym typeface="Arial" panose="020B0604020202020204" pitchFamily="34" charset="0"/>
              </a:defRPr>
            </a:lvl1pPr>
            <a:lvl2pPr algn="l" rtl="0" fontAlgn="base">
              <a:spcBef>
                <a:spcPct val="0"/>
              </a:spcBef>
              <a:spcAft>
                <a:spcPct val="0"/>
              </a:spcAft>
              <a:defRPr sz="2800">
                <a:solidFill>
                  <a:schemeClr val="tx1"/>
                </a:solidFill>
                <a:latin typeface="Arial" panose="020B0604020202020204" pitchFamily="34" charset="0"/>
                <a:ea typeface="黑体" panose="02010609060101010101" charset="-122"/>
              </a:defRPr>
            </a:lvl2pPr>
            <a:lvl3pPr algn="l" rtl="0" fontAlgn="base">
              <a:spcBef>
                <a:spcPct val="0"/>
              </a:spcBef>
              <a:spcAft>
                <a:spcPct val="0"/>
              </a:spcAft>
              <a:defRPr sz="2800">
                <a:solidFill>
                  <a:schemeClr val="tx1"/>
                </a:solidFill>
                <a:latin typeface="Arial" panose="020B0604020202020204" pitchFamily="34" charset="0"/>
                <a:ea typeface="黑体" panose="02010609060101010101" charset="-122"/>
              </a:defRPr>
            </a:lvl3pPr>
            <a:lvl4pPr algn="l" rtl="0" fontAlgn="base">
              <a:spcBef>
                <a:spcPct val="0"/>
              </a:spcBef>
              <a:spcAft>
                <a:spcPct val="0"/>
              </a:spcAft>
              <a:defRPr sz="2800">
                <a:solidFill>
                  <a:schemeClr val="tx1"/>
                </a:solidFill>
                <a:latin typeface="Arial" panose="020B0604020202020204" pitchFamily="34" charset="0"/>
                <a:ea typeface="黑体" panose="02010609060101010101" charset="-122"/>
              </a:defRPr>
            </a:lvl4pPr>
            <a:lvl5pPr algn="l" rtl="0" fontAlgn="base">
              <a:spcBef>
                <a:spcPct val="0"/>
              </a:spcBef>
              <a:spcAft>
                <a:spcPct val="0"/>
              </a:spcAft>
              <a:defRPr sz="2800">
                <a:solidFill>
                  <a:schemeClr val="tx1"/>
                </a:solidFill>
                <a:latin typeface="Arial" panose="020B0604020202020204" pitchFamily="34" charset="0"/>
                <a:ea typeface="黑体" panose="02010609060101010101" charset="-122"/>
              </a:defRPr>
            </a:lvl5pPr>
            <a:lvl6pPr marL="457200" algn="l" rtl="0" fontAlgn="base">
              <a:spcBef>
                <a:spcPct val="0"/>
              </a:spcBef>
              <a:spcAft>
                <a:spcPct val="0"/>
              </a:spcAft>
              <a:defRPr sz="2800">
                <a:solidFill>
                  <a:schemeClr val="tx1"/>
                </a:solidFill>
                <a:latin typeface="Arial" panose="020B0604020202020204" pitchFamily="34" charset="0"/>
                <a:ea typeface="黑体" panose="02010609060101010101" charset="-122"/>
              </a:defRPr>
            </a:lvl6pPr>
            <a:lvl7pPr marL="914400" algn="l" rtl="0" fontAlgn="base">
              <a:spcBef>
                <a:spcPct val="0"/>
              </a:spcBef>
              <a:spcAft>
                <a:spcPct val="0"/>
              </a:spcAft>
              <a:defRPr sz="2800">
                <a:solidFill>
                  <a:schemeClr val="tx1"/>
                </a:solidFill>
                <a:latin typeface="Arial" panose="020B0604020202020204" pitchFamily="34" charset="0"/>
                <a:ea typeface="黑体" panose="02010609060101010101" charset="-122"/>
              </a:defRPr>
            </a:lvl7pPr>
            <a:lvl8pPr marL="1371600" algn="l" rtl="0" fontAlgn="base">
              <a:spcBef>
                <a:spcPct val="0"/>
              </a:spcBef>
              <a:spcAft>
                <a:spcPct val="0"/>
              </a:spcAft>
              <a:defRPr sz="2800">
                <a:solidFill>
                  <a:schemeClr val="tx1"/>
                </a:solidFill>
                <a:latin typeface="Arial" panose="020B0604020202020204" pitchFamily="34" charset="0"/>
                <a:ea typeface="黑体" panose="02010609060101010101" charset="-122"/>
              </a:defRPr>
            </a:lvl8pPr>
            <a:lvl9pPr marL="1828800" algn="l" rtl="0" fontAlgn="base">
              <a:spcBef>
                <a:spcPct val="0"/>
              </a:spcBef>
              <a:spcAft>
                <a:spcPct val="0"/>
              </a:spcAft>
              <a:defRPr sz="2800">
                <a:solidFill>
                  <a:schemeClr val="tx1"/>
                </a:solidFill>
                <a:latin typeface="Arial" panose="020B0604020202020204" pitchFamily="34" charset="0"/>
                <a:ea typeface="黑体" panose="02010609060101010101" charset="-122"/>
              </a:defRPr>
            </a:lvl9pPr>
          </a:lstStyle>
          <a:p>
            <a:pPr>
              <a:buFontTx/>
            </a:pPr>
            <a:r>
              <a:rPr lang="zh-CN" altLang="en-US" dirty="0">
                <a:latin typeface="+mj-lt"/>
                <a:ea typeface="+mj-ea"/>
              </a:rPr>
              <a:t>请在此输入您的标题</a:t>
            </a:r>
            <a:endParaRPr lang="zh-CN" altLang="zh-CN" dirty="0">
              <a:latin typeface="+mj-lt"/>
              <a:ea typeface="+mj-ea"/>
            </a:endParaRPr>
          </a:p>
        </p:txBody>
      </p:sp>
      <p:grpSp>
        <p:nvGrpSpPr>
          <p:cNvPr id="9" name="Group 4"/>
          <p:cNvGrpSpPr/>
          <p:nvPr>
            <p:custDataLst>
              <p:tags r:id="rId2"/>
            </p:custDataLst>
          </p:nvPr>
        </p:nvGrpSpPr>
        <p:grpSpPr bwMode="auto">
          <a:xfrm>
            <a:off x="9750067" y="295910"/>
            <a:ext cx="1193800" cy="857250"/>
            <a:chOff x="0" y="0"/>
            <a:chExt cx="1880" cy="1352"/>
          </a:xfrm>
        </p:grpSpPr>
        <p:sp>
          <p:nvSpPr>
            <p:cNvPr id="10" name="AutoShape 5"/>
            <p:cNvSpPr>
              <a:spLocks noChangeArrowheads="1"/>
            </p:cNvSpPr>
            <p:nvPr>
              <p:custDataLst>
                <p:tags r:id="rId3"/>
              </p:custDataLst>
            </p:nvPr>
          </p:nvSpPr>
          <p:spPr bwMode="auto">
            <a:xfrm rot="900000">
              <a:off x="172" y="0"/>
              <a:ext cx="1709" cy="1353"/>
            </a:xfrm>
            <a:prstGeom prst="triangle">
              <a:avLst>
                <a:gd name="adj" fmla="val 50000"/>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p>
              <a:endParaRPr lang="zh-CN" altLang="zh-CN"/>
            </a:p>
          </p:txBody>
        </p:sp>
        <p:sp>
          <p:nvSpPr>
            <p:cNvPr id="11" name="AutoShape 6"/>
            <p:cNvSpPr>
              <a:spLocks noChangeArrowheads="1"/>
            </p:cNvSpPr>
            <p:nvPr>
              <p:custDataLst>
                <p:tags r:id="rId4"/>
              </p:custDataLst>
            </p:nvPr>
          </p:nvSpPr>
          <p:spPr bwMode="auto">
            <a:xfrm rot="19800000">
              <a:off x="0" y="0"/>
              <a:ext cx="1709" cy="1353"/>
            </a:xfrm>
            <a:prstGeom prst="triangle">
              <a:avLst>
                <a:gd name="adj" fmla="val 50000"/>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p>
              <a:pPr algn="ctr"/>
              <a:endParaRPr lang="zh-CN" altLang="en-US" sz="2000">
                <a:solidFill>
                  <a:schemeClr val="bg1"/>
                </a:solidFill>
              </a:endParaRPr>
            </a:p>
          </p:txBody>
        </p:sp>
      </p:grpSp>
      <p:pic>
        <p:nvPicPr>
          <p:cNvPr id="2" name="图片 1" descr="安全回路图"/>
          <p:cNvPicPr>
            <a:picLocks noChangeAspect="1"/>
          </p:cNvPicPr>
          <p:nvPr/>
        </p:nvPicPr>
        <p:blipFill>
          <a:blip r:embed="rId5"/>
          <a:stretch>
            <a:fillRect/>
          </a:stretch>
        </p:blipFill>
        <p:spPr>
          <a:xfrm>
            <a:off x="461645" y="143510"/>
            <a:ext cx="8796655" cy="6314440"/>
          </a:xfrm>
          <a:prstGeom prst="rect">
            <a:avLst/>
          </a:prstGeom>
        </p:spPr>
      </p:pic>
      <p:sp>
        <p:nvSpPr>
          <p:cNvPr id="3" name="文本框 2"/>
          <p:cNvSpPr txBox="1"/>
          <p:nvPr/>
        </p:nvSpPr>
        <p:spPr>
          <a:xfrm>
            <a:off x="9385935" y="1762125"/>
            <a:ext cx="2119630" cy="3138170"/>
          </a:xfrm>
          <a:prstGeom prst="rect">
            <a:avLst/>
          </a:prstGeom>
          <a:noFill/>
        </p:spPr>
        <p:txBody>
          <a:bodyPr wrap="square" rtlCol="0">
            <a:spAutoFit/>
          </a:bodyPr>
          <a:lstStyle/>
          <a:p>
            <a:r>
              <a:rPr lang="zh-CN" altLang="en-US">
                <a:solidFill>
                  <a:schemeClr val="accent1"/>
                </a:solidFill>
                <a:effectLst>
                  <a:outerShdw blurRad="38100" dist="25400" dir="5400000" algn="ctr" rotWithShape="0">
                    <a:srgbClr val="6E747A">
                      <a:alpha val="43000"/>
                    </a:srgbClr>
                  </a:outerShdw>
                </a:effectLst>
              </a:rPr>
              <a:t>左图便是安全回路检测系统原理图，安全回路采用串联法把所有安全检测开关设计在一条回路上，其中任何一个开关断开将会导致整条检测线路断开，致使电梯停止运作，以此保障生命及财产安全。</a:t>
            </a:r>
            <a:endParaRPr lang="zh-CN" altLang="en-US">
              <a:solidFill>
                <a:schemeClr val="accent1"/>
              </a:solidFill>
              <a:effectLst>
                <a:outerShdw blurRad="38100" dist="25400" dir="5400000" algn="ctr" rotWithShape="0">
                  <a:srgbClr val="6E747A">
                    <a:alpha val="43000"/>
                  </a:srgbClr>
                </a:outerShdw>
              </a:effectLst>
            </a:endParaRPr>
          </a:p>
        </p:txBody>
      </p:sp>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custDataLst>
              <p:tags r:id="rId1"/>
            </p:custDataLst>
          </p:nvPr>
        </p:nvSpPr>
        <p:spPr bwMode="auto">
          <a:xfrm>
            <a:off x="639764" y="273900"/>
            <a:ext cx="3146259" cy="603250"/>
          </a:xfrm>
          <a:prstGeom prst="rect">
            <a:avLst/>
          </a:prstGeom>
          <a:solidFill>
            <a:schemeClr val="accent1"/>
          </a:solidFill>
          <a:ln>
            <a:noFill/>
          </a:ln>
          <a:effectLst/>
        </p:spPr>
        <p:txBody>
          <a:bodyPr lIns="90170" tIns="46990" rIns="90170" bIns="46990" anchor="ctr">
            <a:normAutofit/>
          </a:bodyPr>
          <a:lstStyle/>
          <a:p>
            <a:r>
              <a:rPr lang="zh-CN" altLang="en-US" sz="2000" smtClean="0">
                <a:solidFill>
                  <a:schemeClr val="bg1"/>
                </a:solidFill>
                <a:latin typeface="+mj-lt"/>
                <a:ea typeface="+mj-ea"/>
                <a:cs typeface="+mj-cs"/>
                <a:sym typeface="Arial" panose="020B0604020202020204" pitchFamily="34" charset="0"/>
              </a:rPr>
              <a:t>电梯故障以及自救误区</a:t>
            </a:r>
            <a:endParaRPr lang="zh-CN" altLang="en-US" sz="2000" smtClean="0">
              <a:solidFill>
                <a:schemeClr val="bg1"/>
              </a:solidFill>
              <a:latin typeface="+mj-lt"/>
              <a:ea typeface="+mj-ea"/>
              <a:cs typeface="+mj-cs"/>
              <a:sym typeface="Arial" panose="020B0604020202020204" pitchFamily="34" charset="0"/>
            </a:endParaRPr>
          </a:p>
        </p:txBody>
      </p:sp>
      <p:sp>
        <p:nvSpPr>
          <p:cNvPr id="37893" name="Rectangle 5"/>
          <p:cNvSpPr>
            <a:spLocks noGrp="1" noChangeArrowheads="1"/>
          </p:cNvSpPr>
          <p:nvPr>
            <p:custDataLst>
              <p:tags r:id="rId2"/>
            </p:custDataLst>
          </p:nvPr>
        </p:nvSpPr>
        <p:spPr bwMode="auto">
          <a:xfrm>
            <a:off x="639763" y="877149"/>
            <a:ext cx="5133814" cy="148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ormAutofit fontScale="90000" lnSpcReduction="10000"/>
          </a:bodyPr>
          <a:lstStyle>
            <a:lvl1pPr marL="3175" indent="-3175">
              <a:spcBef>
                <a:spcPct val="20000"/>
              </a:spcBef>
              <a:buChar char="•"/>
              <a:defRPr sz="2400">
                <a:solidFill>
                  <a:schemeClr val="bg2"/>
                </a:solidFill>
                <a:latin typeface="Arial" panose="020B0604020202020204" pitchFamily="34" charset="0"/>
                <a:ea typeface="黑体" panose="02010609060101010101" charset="-122"/>
              </a:defRPr>
            </a:lvl1pPr>
            <a:lvl2pPr marL="742950" indent="-285750" eaLnBrk="0" hangingPunct="0">
              <a:spcBef>
                <a:spcPct val="20000"/>
              </a:spcBef>
              <a:buChar char="–"/>
              <a:defRPr sz="2000">
                <a:solidFill>
                  <a:schemeClr val="bg2"/>
                </a:solidFill>
                <a:latin typeface="Arial" panose="020B0604020202020204" pitchFamily="34" charset="0"/>
                <a:ea typeface="黑体" panose="02010609060101010101" charset="-122"/>
              </a:defRPr>
            </a:lvl2pPr>
            <a:lvl3pPr marL="1143000" indent="-228600" eaLnBrk="0" hangingPunct="0">
              <a:spcBef>
                <a:spcPct val="20000"/>
              </a:spcBef>
              <a:buChar char="•"/>
              <a:defRPr>
                <a:solidFill>
                  <a:schemeClr val="bg2"/>
                </a:solidFill>
                <a:latin typeface="Arial" panose="020B0604020202020204" pitchFamily="34" charset="0"/>
                <a:ea typeface="黑体" panose="02010609060101010101" charset="-122"/>
              </a:defRPr>
            </a:lvl3pPr>
            <a:lvl4pPr marL="1600200" indent="-228600" eaLnBrk="0" hangingPunct="0">
              <a:spcBef>
                <a:spcPct val="20000"/>
              </a:spcBef>
              <a:buChar char="–"/>
              <a:defRPr sz="1600">
                <a:solidFill>
                  <a:schemeClr val="bg2"/>
                </a:solidFill>
                <a:latin typeface="Arial" panose="020B0604020202020204" pitchFamily="34" charset="0"/>
                <a:ea typeface="黑体" panose="02010609060101010101" charset="-122"/>
              </a:defRPr>
            </a:lvl4pPr>
            <a:lvl5pPr marL="2057400" indent="-228600" eaLnBrk="0" hangingPunct="0">
              <a:spcBef>
                <a:spcPct val="20000"/>
              </a:spcBef>
              <a:buChar char="»"/>
              <a:defRPr sz="1600">
                <a:solidFill>
                  <a:schemeClr val="bg2"/>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9pPr>
          </a:lstStyle>
          <a:p>
            <a:pPr>
              <a:lnSpc>
                <a:spcPct val="120000"/>
              </a:lnSpc>
              <a:buFontTx/>
              <a:buNone/>
            </a:pPr>
            <a:r>
              <a:rPr lang="en-US" altLang="zh-CN" sz="1600" dirty="0">
                <a:latin typeface="+mn-lt"/>
                <a:ea typeface="+mn-ea"/>
                <a:sym typeface="Arial" panose="020B0604020202020204" pitchFamily="34" charset="0"/>
              </a:rPr>
              <a:t>1</a:t>
            </a:r>
            <a:r>
              <a:rPr lang="zh-CN" altLang="en-US" sz="1600" dirty="0">
                <a:latin typeface="+mn-lt"/>
                <a:ea typeface="+mn-ea"/>
                <a:sym typeface="Arial" panose="020B0604020202020204" pitchFamily="34" charset="0"/>
              </a:rPr>
              <a:t>、</a:t>
            </a:r>
            <a:r>
              <a:rPr lang="zh-CN" altLang="zh-CN" sz="1600" dirty="0">
                <a:latin typeface="+mn-lt"/>
                <a:ea typeface="+mn-ea"/>
                <a:sym typeface="Arial" panose="020B0604020202020204" pitchFamily="34" charset="0"/>
              </a:rPr>
              <a:t>电梯会不会掉下来？</a:t>
            </a:r>
            <a:endParaRPr lang="zh-CN" altLang="zh-CN" sz="1600" dirty="0">
              <a:latin typeface="+mn-lt"/>
              <a:ea typeface="+mn-ea"/>
              <a:sym typeface="Arial" panose="020B0604020202020204" pitchFamily="34" charset="0"/>
            </a:endParaRPr>
          </a:p>
          <a:p>
            <a:pPr>
              <a:lnSpc>
                <a:spcPct val="120000"/>
              </a:lnSpc>
              <a:buFontTx/>
              <a:buNone/>
            </a:pPr>
            <a:r>
              <a:rPr lang="en-US" altLang="zh-CN" sz="1600" dirty="0">
                <a:latin typeface="+mn-lt"/>
                <a:ea typeface="+mn-ea"/>
                <a:sym typeface="Arial" panose="020B0604020202020204" pitchFamily="34" charset="0"/>
              </a:rPr>
              <a:t>2</a:t>
            </a:r>
            <a:r>
              <a:rPr lang="zh-CN" altLang="en-US" sz="1600" dirty="0">
                <a:latin typeface="+mn-lt"/>
                <a:ea typeface="+mn-ea"/>
                <a:sym typeface="Arial" panose="020B0604020202020204" pitchFamily="34" charset="0"/>
              </a:rPr>
              <a:t>、</a:t>
            </a:r>
            <a:r>
              <a:rPr lang="en-US" altLang="zh-CN" sz="1600" dirty="0">
                <a:latin typeface="+mn-lt"/>
                <a:ea typeface="+mn-ea"/>
                <a:sym typeface="Arial" panose="020B0604020202020204" pitchFamily="34" charset="0"/>
              </a:rPr>
              <a:t>“</a:t>
            </a:r>
            <a:r>
              <a:rPr lang="zh-CN" altLang="en-US" sz="1600" dirty="0">
                <a:latin typeface="+mn-lt"/>
                <a:ea typeface="+mn-ea"/>
                <a:sym typeface="Arial" panose="020B0604020202020204" pitchFamily="34" charset="0"/>
              </a:rPr>
              <a:t>掉楼层</a:t>
            </a:r>
            <a:r>
              <a:rPr lang="en-US" altLang="zh-CN" sz="1600" dirty="0">
                <a:latin typeface="+mn-lt"/>
                <a:ea typeface="+mn-ea"/>
                <a:sym typeface="Arial" panose="020B0604020202020204" pitchFamily="34" charset="0"/>
              </a:rPr>
              <a:t>”</a:t>
            </a:r>
            <a:endParaRPr lang="en-US" altLang="zh-CN" sz="1600" dirty="0">
              <a:latin typeface="+mn-lt"/>
              <a:ea typeface="+mn-ea"/>
              <a:sym typeface="Arial" panose="020B0604020202020204" pitchFamily="34" charset="0"/>
            </a:endParaRPr>
          </a:p>
          <a:p>
            <a:pPr>
              <a:lnSpc>
                <a:spcPct val="120000"/>
              </a:lnSpc>
              <a:buFontTx/>
              <a:buNone/>
            </a:pPr>
            <a:r>
              <a:rPr lang="en-US" altLang="zh-CN" sz="1600" dirty="0">
                <a:latin typeface="+mn-lt"/>
                <a:ea typeface="+mn-ea"/>
                <a:sym typeface="Arial" panose="020B0604020202020204" pitchFamily="34" charset="0"/>
              </a:rPr>
              <a:t>3</a:t>
            </a:r>
            <a:r>
              <a:rPr lang="zh-CN" altLang="en-US" sz="1600" dirty="0">
                <a:latin typeface="+mn-lt"/>
                <a:ea typeface="+mn-ea"/>
                <a:sym typeface="Arial" panose="020B0604020202020204" pitchFamily="34" charset="0"/>
              </a:rPr>
              <a:t>、扒门自救</a:t>
            </a:r>
            <a:endParaRPr lang="zh-CN" altLang="en-US" sz="1600" dirty="0">
              <a:latin typeface="+mn-lt"/>
              <a:ea typeface="+mn-ea"/>
              <a:sym typeface="Arial" panose="020B0604020202020204" pitchFamily="34" charset="0"/>
            </a:endParaRPr>
          </a:p>
          <a:p>
            <a:pPr>
              <a:lnSpc>
                <a:spcPct val="120000"/>
              </a:lnSpc>
              <a:buFontTx/>
              <a:buNone/>
            </a:pPr>
            <a:r>
              <a:rPr lang="en-US" altLang="zh-CN" sz="1600" dirty="0">
                <a:latin typeface="+mn-lt"/>
                <a:ea typeface="+mn-ea"/>
                <a:sym typeface="Arial" panose="020B0604020202020204" pitchFamily="34" charset="0"/>
              </a:rPr>
              <a:t>4</a:t>
            </a:r>
            <a:r>
              <a:rPr lang="zh-CN" altLang="en-US" sz="1600" dirty="0">
                <a:latin typeface="+mn-lt"/>
                <a:ea typeface="+mn-ea"/>
                <a:sym typeface="Arial" panose="020B0604020202020204" pitchFamily="34" charset="0"/>
              </a:rPr>
              <a:t>、被困在电梯里会窒息而死吗？</a:t>
            </a:r>
            <a:endParaRPr lang="zh-CN" altLang="en-US" sz="1600" dirty="0">
              <a:latin typeface="+mn-lt"/>
              <a:ea typeface="+mn-ea"/>
              <a:sym typeface="Arial" panose="020B0604020202020204" pitchFamily="34" charset="0"/>
            </a:endParaRPr>
          </a:p>
          <a:p>
            <a:pPr>
              <a:lnSpc>
                <a:spcPct val="120000"/>
              </a:lnSpc>
              <a:buFontTx/>
              <a:buNone/>
            </a:pPr>
            <a:r>
              <a:rPr lang="en-US" altLang="zh-CN" sz="1600" dirty="0">
                <a:latin typeface="+mn-lt"/>
                <a:ea typeface="+mn-ea"/>
                <a:sym typeface="Arial" panose="020B0604020202020204" pitchFamily="34" charset="0"/>
              </a:rPr>
              <a:t>5</a:t>
            </a:r>
            <a:r>
              <a:rPr lang="zh-CN" altLang="en-US" sz="1600" dirty="0">
                <a:latin typeface="+mn-lt"/>
                <a:ea typeface="+mn-ea"/>
                <a:sym typeface="Arial" panose="020B0604020202020204" pitchFamily="34" charset="0"/>
              </a:rPr>
              <a:t>、手扶电梯比升降电梯更安全吗？</a:t>
            </a:r>
            <a:endParaRPr lang="zh-CN" altLang="en-US" sz="1600" dirty="0">
              <a:latin typeface="+mn-lt"/>
              <a:ea typeface="+mn-ea"/>
              <a:sym typeface="Arial" panose="020B0604020202020204" pitchFamily="34" charset="0"/>
            </a:endParaRPr>
          </a:p>
        </p:txBody>
      </p:sp>
      <p:sp>
        <p:nvSpPr>
          <p:cNvPr id="37896" name="Rectangle 8"/>
          <p:cNvSpPr>
            <a:spLocks noChangeArrowheads="1"/>
          </p:cNvSpPr>
          <p:nvPr>
            <p:custDataLst>
              <p:tags r:id="rId3"/>
            </p:custDataLst>
          </p:nvPr>
        </p:nvSpPr>
        <p:spPr bwMode="auto">
          <a:xfrm>
            <a:off x="646114" y="2366604"/>
            <a:ext cx="3146259" cy="603250"/>
          </a:xfrm>
          <a:prstGeom prst="rect">
            <a:avLst/>
          </a:prstGeom>
          <a:solidFill>
            <a:schemeClr val="accent1"/>
          </a:solidFill>
          <a:ln>
            <a:noFill/>
          </a:ln>
          <a:effectLst/>
        </p:spPr>
        <p:txBody>
          <a:bodyPr lIns="90170" tIns="46990" rIns="90170" bIns="46990" anchor="ctr">
            <a:normAutofit/>
          </a:bodyPr>
          <a:lstStyle/>
          <a:p>
            <a:r>
              <a:rPr lang="zh-CN" altLang="en-US" sz="2000" smtClean="0">
                <a:solidFill>
                  <a:schemeClr val="bg1"/>
                </a:solidFill>
                <a:latin typeface="+mj-lt"/>
                <a:ea typeface="+mj-ea"/>
                <a:cs typeface="+mj-cs"/>
                <a:sym typeface="Arial" panose="020B0604020202020204" pitchFamily="34" charset="0"/>
              </a:rPr>
              <a:t>解答</a:t>
            </a:r>
            <a:endParaRPr lang="zh-CN" altLang="en-US" sz="2000" smtClean="0">
              <a:solidFill>
                <a:schemeClr val="bg1"/>
              </a:solidFill>
              <a:latin typeface="+mj-lt"/>
              <a:ea typeface="+mj-ea"/>
              <a:cs typeface="+mj-cs"/>
              <a:sym typeface="Arial" panose="020B0604020202020204" pitchFamily="34" charset="0"/>
            </a:endParaRPr>
          </a:p>
        </p:txBody>
      </p:sp>
      <p:sp>
        <p:nvSpPr>
          <p:cNvPr id="37898" name="Line 10"/>
          <p:cNvSpPr>
            <a:spLocks noChangeShapeType="1"/>
          </p:cNvSpPr>
          <p:nvPr>
            <p:custDataLst>
              <p:tags r:id="rId4"/>
            </p:custDataLst>
          </p:nvPr>
        </p:nvSpPr>
        <p:spPr bwMode="auto">
          <a:xfrm>
            <a:off x="3995577" y="575525"/>
            <a:ext cx="1778000" cy="0"/>
          </a:xfrm>
          <a:prstGeom prst="line">
            <a:avLst/>
          </a:prstGeom>
          <a:noFill/>
          <a:ln w="19050" cap="rnd" cmpd="sng">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ym typeface="Arial" panose="020B0604020202020204" pitchFamily="34" charset="0"/>
            </a:endParaRPr>
          </a:p>
        </p:txBody>
      </p:sp>
      <p:sp>
        <p:nvSpPr>
          <p:cNvPr id="37900" name="Line 12"/>
          <p:cNvSpPr>
            <a:spLocks noChangeShapeType="1"/>
          </p:cNvSpPr>
          <p:nvPr>
            <p:custDataLst>
              <p:tags r:id="rId5"/>
            </p:custDataLst>
          </p:nvPr>
        </p:nvSpPr>
        <p:spPr bwMode="auto">
          <a:xfrm>
            <a:off x="3995577" y="2668229"/>
            <a:ext cx="1778000" cy="0"/>
          </a:xfrm>
          <a:prstGeom prst="line">
            <a:avLst/>
          </a:prstGeom>
          <a:noFill/>
          <a:ln w="19050" cap="rnd" cmpd="sng">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ym typeface="Arial" panose="020B0604020202020204" pitchFamily="34" charset="0"/>
            </a:endParaRPr>
          </a:p>
        </p:txBody>
      </p:sp>
      <p:sp>
        <p:nvSpPr>
          <p:cNvPr id="4" name="文本框 3"/>
          <p:cNvSpPr txBox="1"/>
          <p:nvPr/>
        </p:nvSpPr>
        <p:spPr>
          <a:xfrm>
            <a:off x="646430" y="3112135"/>
            <a:ext cx="10838180" cy="3322955"/>
          </a:xfrm>
          <a:prstGeom prst="rect">
            <a:avLst/>
          </a:prstGeom>
          <a:noFill/>
          <a:ln>
            <a:solidFill>
              <a:srgbClr val="00B0F0"/>
            </a:solidFill>
          </a:ln>
        </p:spPr>
        <p:txBody>
          <a:bodyPr wrap="square" rtlCol="0" anchor="t">
            <a:spAutoFit/>
          </a:bodyPr>
          <a:lstStyle/>
          <a:p>
            <a:r>
              <a:rPr lang="en-US" altLang="zh-CN" sz="1400">
                <a:solidFill>
                  <a:srgbClr val="00B0F0"/>
                </a:solidFill>
              </a:rPr>
              <a:t>1</a:t>
            </a:r>
            <a:r>
              <a:rPr lang="zh-CN" altLang="en-US" sz="1400">
                <a:solidFill>
                  <a:srgbClr val="00B0F0"/>
                </a:solidFill>
              </a:rPr>
              <a:t>、不会。因为电梯在设计之初存在一个名叫</a:t>
            </a:r>
            <a:r>
              <a:rPr lang="en-US" altLang="zh-CN" sz="1400">
                <a:solidFill>
                  <a:srgbClr val="00B0F0"/>
                </a:solidFill>
              </a:rPr>
              <a:t>“</a:t>
            </a:r>
            <a:r>
              <a:rPr lang="zh-CN" altLang="en-US" sz="1400">
                <a:solidFill>
                  <a:srgbClr val="00B0F0"/>
                </a:solidFill>
              </a:rPr>
              <a:t>安全钳</a:t>
            </a:r>
            <a:r>
              <a:rPr lang="en-US" altLang="zh-CN" sz="1400">
                <a:solidFill>
                  <a:srgbClr val="00B0F0"/>
                </a:solidFill>
              </a:rPr>
              <a:t>”</a:t>
            </a:r>
            <a:r>
              <a:rPr lang="zh-CN" altLang="en-US" sz="1400">
                <a:solidFill>
                  <a:srgbClr val="00B0F0"/>
                </a:solidFill>
              </a:rPr>
              <a:t>的装置，此装置类似于汽车的自动刹车片，原理是通过一个名叫</a:t>
            </a:r>
            <a:r>
              <a:rPr lang="en-US" altLang="zh-CN" sz="1400">
                <a:solidFill>
                  <a:srgbClr val="00B0F0"/>
                </a:solidFill>
              </a:rPr>
              <a:t>“</a:t>
            </a:r>
            <a:r>
              <a:rPr lang="zh-CN" altLang="en-US" sz="1400">
                <a:solidFill>
                  <a:srgbClr val="00B0F0"/>
                </a:solidFill>
              </a:rPr>
              <a:t>限速器</a:t>
            </a:r>
            <a:r>
              <a:rPr lang="en-US" altLang="zh-CN" sz="1400">
                <a:solidFill>
                  <a:srgbClr val="00B0F0"/>
                </a:solidFill>
              </a:rPr>
              <a:t>”</a:t>
            </a:r>
            <a:r>
              <a:rPr lang="zh-CN" altLang="en-US" sz="1400">
                <a:solidFill>
                  <a:srgbClr val="00B0F0"/>
                </a:solidFill>
              </a:rPr>
              <a:t>的装置利用离心力的原理连动限速器开关和机械安全钳装置，当电梯速度大于额定速度的</a:t>
            </a:r>
            <a:r>
              <a:rPr lang="en-US" altLang="zh-CN" sz="1400">
                <a:solidFill>
                  <a:srgbClr val="00B0F0"/>
                </a:solidFill>
              </a:rPr>
              <a:t>1.2</a:t>
            </a:r>
            <a:r>
              <a:rPr lang="zh-CN" altLang="en-US" sz="1400">
                <a:solidFill>
                  <a:srgbClr val="00B0F0"/>
                </a:solidFill>
              </a:rPr>
              <a:t>倍时，此装置同时切断电源开关以及对电梯轿厢进行制动，进行</a:t>
            </a:r>
            <a:r>
              <a:rPr lang="en-US" altLang="zh-CN" sz="1400">
                <a:solidFill>
                  <a:srgbClr val="00B0F0"/>
                </a:solidFill>
              </a:rPr>
              <a:t>“</a:t>
            </a:r>
            <a:r>
              <a:rPr lang="zh-CN" altLang="en-US" sz="1400">
                <a:solidFill>
                  <a:srgbClr val="00B0F0"/>
                </a:solidFill>
              </a:rPr>
              <a:t>刹车</a:t>
            </a:r>
            <a:r>
              <a:rPr lang="en-US" altLang="zh-CN" sz="1400">
                <a:solidFill>
                  <a:srgbClr val="00B0F0"/>
                </a:solidFill>
              </a:rPr>
              <a:t>”</a:t>
            </a:r>
            <a:r>
              <a:rPr lang="zh-CN" altLang="en-US" sz="1400">
                <a:solidFill>
                  <a:srgbClr val="00B0F0"/>
                </a:solidFill>
              </a:rPr>
              <a:t>，因此电梯不会掉下来。</a:t>
            </a:r>
            <a:endParaRPr lang="zh-CN" altLang="en-US" sz="1400">
              <a:solidFill>
                <a:srgbClr val="00B0F0"/>
              </a:solidFill>
            </a:endParaRPr>
          </a:p>
          <a:p>
            <a:r>
              <a:rPr lang="en-US" altLang="zh-CN" sz="1400">
                <a:solidFill>
                  <a:srgbClr val="00B0F0"/>
                </a:solidFill>
              </a:rPr>
              <a:t>2</a:t>
            </a:r>
            <a:r>
              <a:rPr lang="zh-CN" altLang="en-US" sz="1400">
                <a:solidFill>
                  <a:srgbClr val="00B0F0"/>
                </a:solidFill>
              </a:rPr>
              <a:t>、</a:t>
            </a:r>
            <a:r>
              <a:rPr lang="en-US" altLang="zh-CN" sz="1400">
                <a:solidFill>
                  <a:srgbClr val="00B0F0"/>
                </a:solidFill>
              </a:rPr>
              <a:t>“</a:t>
            </a:r>
            <a:r>
              <a:rPr lang="zh-CN" altLang="en-US" sz="1400">
                <a:solidFill>
                  <a:srgbClr val="00B0F0"/>
                </a:solidFill>
              </a:rPr>
              <a:t>掉楼层</a:t>
            </a:r>
            <a:r>
              <a:rPr lang="en-US" altLang="zh-CN" sz="1400">
                <a:solidFill>
                  <a:srgbClr val="00B0F0"/>
                </a:solidFill>
              </a:rPr>
              <a:t>”</a:t>
            </a:r>
            <a:r>
              <a:rPr lang="zh-CN" altLang="en-US" sz="1400">
                <a:solidFill>
                  <a:srgbClr val="00B0F0"/>
                </a:solidFill>
              </a:rPr>
              <a:t>是因为当电梯在运行中检测到轻微危险，但不影响电梯运行时，电梯会主动停止运行，此停止动作偶尔会捎带顿挫感，但当系统判断后会采取就近楼层或基站停靠释放出被困人员后电梯停止运行，显示故障等待专业人员进行维修处理。因此在电梯停止后，又缓慢运行，打开厅门时，被困人员发现并不是需要抵达的楼层，而是下一层或基站时，便会产生</a:t>
            </a:r>
            <a:r>
              <a:rPr lang="en-US" altLang="zh-CN" sz="1400">
                <a:solidFill>
                  <a:srgbClr val="00B0F0"/>
                </a:solidFill>
              </a:rPr>
              <a:t>“</a:t>
            </a:r>
            <a:r>
              <a:rPr lang="zh-CN" altLang="en-US" sz="1400">
                <a:solidFill>
                  <a:srgbClr val="00B0F0"/>
                </a:solidFill>
              </a:rPr>
              <a:t>掉楼层</a:t>
            </a:r>
            <a:r>
              <a:rPr lang="en-US" altLang="zh-CN" sz="1400">
                <a:solidFill>
                  <a:srgbClr val="00B0F0"/>
                </a:solidFill>
              </a:rPr>
              <a:t>”</a:t>
            </a:r>
            <a:r>
              <a:rPr lang="zh-CN" altLang="en-US" sz="1400">
                <a:solidFill>
                  <a:srgbClr val="00B0F0"/>
                </a:solidFill>
              </a:rPr>
              <a:t>的误判，其实质是返平层自动释放被困人员。</a:t>
            </a:r>
            <a:endParaRPr lang="zh-CN" altLang="en-US" sz="1400">
              <a:solidFill>
                <a:srgbClr val="00B0F0"/>
              </a:solidFill>
            </a:endParaRPr>
          </a:p>
          <a:p>
            <a:r>
              <a:rPr lang="en-US" altLang="zh-CN" sz="1400">
                <a:solidFill>
                  <a:srgbClr val="00B0F0"/>
                </a:solidFill>
              </a:rPr>
              <a:t>3</a:t>
            </a:r>
            <a:r>
              <a:rPr lang="zh-CN" altLang="en-US" sz="1400">
                <a:solidFill>
                  <a:srgbClr val="00B0F0"/>
                </a:solidFill>
              </a:rPr>
              <a:t>、扒门自救是极其危险的行为，电梯的厅轿门并不只是保护侯梯厅人员跌落井道而设置的保护装置，同时也是保护电梯乘坐人员在电梯运行过程中的保护屏障，扒门自救形同在高速路上开汽车车门，即使电梯停止运行，也决不可采取这种方式，一旦电梯意外运行将导致人员剪切或坠入井道事故，轻则重伤，重则死亡。</a:t>
            </a:r>
            <a:endParaRPr lang="zh-CN" altLang="en-US" sz="1400">
              <a:solidFill>
                <a:srgbClr val="00B0F0"/>
              </a:solidFill>
            </a:endParaRPr>
          </a:p>
          <a:p>
            <a:r>
              <a:rPr lang="en-US" altLang="zh-CN" sz="1400">
                <a:solidFill>
                  <a:srgbClr val="00B0F0"/>
                </a:solidFill>
              </a:rPr>
              <a:t>4</a:t>
            </a:r>
            <a:r>
              <a:rPr lang="zh-CN" altLang="en-US" sz="1400">
                <a:solidFill>
                  <a:srgbClr val="00B0F0"/>
                </a:solidFill>
              </a:rPr>
              <a:t>、不会。电梯井道形如一个通风井道，保证了空气的流通，并不会发生缺氧，但是，老人，小孩，由于紧张而导致气短是一种身体反应，并不是缺氧现象。</a:t>
            </a:r>
            <a:endParaRPr lang="zh-CN" altLang="en-US" sz="1400">
              <a:solidFill>
                <a:srgbClr val="00B0F0"/>
              </a:solidFill>
            </a:endParaRPr>
          </a:p>
          <a:p>
            <a:r>
              <a:rPr lang="en-US" altLang="zh-CN" sz="1400">
                <a:solidFill>
                  <a:srgbClr val="00B0F0"/>
                </a:solidFill>
              </a:rPr>
              <a:t>5</a:t>
            </a:r>
            <a:r>
              <a:rPr lang="zh-CN" altLang="en-US" sz="1400">
                <a:solidFill>
                  <a:srgbClr val="00B0F0"/>
                </a:solidFill>
              </a:rPr>
              <a:t>、相比升降电梯，扶梯更容易出事。因为垂直电梯里人是在一个相对密闭的轿厢空间，把外围运动部件与人隔离开，相对安全的多；而扶梯因为乘坐时是直接踩踏在运动部件上，没有空间的限制，相对垂直电梯要危险。并且小孩子的好奇心，老年人接受新事物较慢等特性，容易对危险动作判断不准确，容易发生事故。</a:t>
            </a:r>
            <a:endParaRPr lang="zh-CN" altLang="en-US" sz="1400">
              <a:solidFill>
                <a:srgbClr val="00B0F0"/>
              </a:solidFill>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Autofit/>
          </a:bodyPr>
          <a:lstStyle/>
          <a:p>
            <a:r>
              <a:rPr lang="en-US" altLang="zh-CN" sz="4800" b="1" smtClean="0">
                <a:solidFill>
                  <a:schemeClr val="tx1">
                    <a:lumMod val="65000"/>
                    <a:lumOff val="35000"/>
                  </a:schemeClr>
                </a:solidFill>
              </a:rPr>
              <a:t>THANKS</a:t>
            </a:r>
            <a:endParaRPr lang="en-US" altLang="zh-CN" sz="4800" b="1" smtClean="0">
              <a:solidFill>
                <a:schemeClr val="tx1">
                  <a:lumMod val="65000"/>
                  <a:lumOff val="35000"/>
                </a:schemeClr>
              </a:solidFill>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custDataLst>
              <p:tags r:id="rId1"/>
            </p:custDataLst>
          </p:nvPr>
        </p:nvSpPr>
        <p:spPr>
          <a:xfrm>
            <a:off x="3454400" y="893445"/>
            <a:ext cx="7045325" cy="550418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r>
              <a:rPr lang="zh-CN" altLang="zh-CN" sz="2000" dirty="0">
                <a:solidFill>
                  <a:srgbClr val="00B050"/>
                </a:solidFill>
                <a:latin typeface="+mj-lt"/>
              </a:rPr>
              <a:t>管理，是一种可调动资源的控制，也是系统研究管理活动的基本管理，管理是为了适应现代生产而应运产生的，它的目的是：研究在现有条件下，通过合理的组织和配置人、财、物等因素，提高生产力的水平。</a:t>
            </a:r>
            <a:br>
              <a:rPr lang="zh-CN" altLang="zh-CN" sz="2000" dirty="0">
                <a:solidFill>
                  <a:srgbClr val="00B050"/>
                </a:solidFill>
                <a:latin typeface="+mj-lt"/>
              </a:rPr>
            </a:br>
            <a:br>
              <a:rPr lang="zh-CN" altLang="zh-CN" sz="2000" dirty="0">
                <a:solidFill>
                  <a:srgbClr val="00B050"/>
                </a:solidFill>
                <a:latin typeface="+mj-lt"/>
              </a:rPr>
            </a:br>
            <a:r>
              <a:rPr lang="zh-CN" altLang="zh-CN" sz="2000" dirty="0">
                <a:solidFill>
                  <a:srgbClr val="00B050"/>
                </a:solidFill>
                <a:latin typeface="+mj-lt"/>
              </a:rPr>
              <a:t>安全管理，是管理科学的一个重要分支，他是为了实现安全目标而进行的有关决策、计划、组织和控制等方面的活动；主要运用现代安全管理原理、方法和手段，分析和研究各种不安全因素，从技术上、组织上和管理上采取有力的措施，解决和消除各种不安全因素，防止事故的发生，兼顾安全与效益的平衡。</a:t>
            </a:r>
            <a:endParaRPr lang="zh-CN" altLang="zh-CN" sz="2000" dirty="0">
              <a:solidFill>
                <a:srgbClr val="00B050"/>
              </a:solidFill>
              <a:latin typeface="+mj-lt"/>
            </a:endParaRPr>
          </a:p>
        </p:txBody>
      </p:sp>
      <p:sp>
        <p:nvSpPr>
          <p:cNvPr id="2" name="文本框 1"/>
          <p:cNvSpPr txBox="1"/>
          <p:nvPr/>
        </p:nvSpPr>
        <p:spPr>
          <a:xfrm>
            <a:off x="625475" y="371475"/>
            <a:ext cx="1138555" cy="521970"/>
          </a:xfrm>
          <a:prstGeom prst="rect">
            <a:avLst/>
          </a:prstGeom>
          <a:noFill/>
        </p:spPr>
        <p:txBody>
          <a:bodyPr wrap="square" rtlCol="0">
            <a:spAutoFit/>
          </a:bodyPr>
          <a:lstStyle/>
          <a:p>
            <a:r>
              <a:rPr lang="zh-CN" altLang="en-US" sz="2800">
                <a:solidFill>
                  <a:srgbClr val="00B0F0"/>
                </a:solidFill>
              </a:rPr>
              <a:t>引言</a:t>
            </a:r>
            <a:endParaRPr lang="zh-CN" altLang="en-US" sz="2800">
              <a:solidFill>
                <a:srgbClr val="00B0F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3" name="Text Box 3"/>
          <p:cNvSpPr txBox="1">
            <a:spLocks noChangeArrowheads="1"/>
          </p:cNvSpPr>
          <p:nvPr>
            <p:custDataLst>
              <p:tags r:id="rId1"/>
            </p:custDataLst>
          </p:nvPr>
        </p:nvSpPr>
        <p:spPr bwMode="auto">
          <a:xfrm>
            <a:off x="1138834" y="2286001"/>
            <a:ext cx="449738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fontScale="97500"/>
          </a:bodyPr>
          <a:lstStyle/>
          <a:p>
            <a:r>
              <a:rPr lang="en-US" altLang="zh-CN" sz="2800" dirty="0">
                <a:solidFill>
                  <a:schemeClr val="accent1"/>
                </a:solidFill>
                <a:sym typeface="Arial" panose="020B0604020202020204" pitchFamily="34" charset="0"/>
              </a:rPr>
              <a:t>Part 1 </a:t>
            </a:r>
            <a:r>
              <a:rPr lang="zh-CN" altLang="en-US" sz="2800" dirty="0">
                <a:solidFill>
                  <a:schemeClr val="accent1"/>
                </a:solidFill>
                <a:sym typeface="Arial" panose="020B0604020202020204" pitchFamily="34" charset="0"/>
              </a:rPr>
              <a:t>电梯结构的介绍</a:t>
            </a:r>
            <a:endParaRPr lang="zh-CN" altLang="en-US" sz="2800" dirty="0">
              <a:solidFill>
                <a:schemeClr val="accent1"/>
              </a:solidFill>
              <a:sym typeface="Arial" panose="020B0604020202020204" pitchFamily="34" charset="0"/>
            </a:endParaRPr>
          </a:p>
        </p:txBody>
      </p:sp>
      <p:sp>
        <p:nvSpPr>
          <p:cNvPr id="10244" name="Line 4"/>
          <p:cNvSpPr>
            <a:spLocks noChangeShapeType="1"/>
          </p:cNvSpPr>
          <p:nvPr>
            <p:custDataLst>
              <p:tags r:id="rId2"/>
            </p:custDataLst>
          </p:nvPr>
        </p:nvSpPr>
        <p:spPr bwMode="auto">
          <a:xfrm>
            <a:off x="1049933" y="2249488"/>
            <a:ext cx="1588" cy="588962"/>
          </a:xfrm>
          <a:prstGeom prst="line">
            <a:avLst/>
          </a:prstGeom>
          <a:noFill/>
          <a:ln w="76200" cap="flat"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a:sym typeface="Arial" panose="020B0604020202020204" pitchFamily="34" charset="0"/>
            </a:endParaRPr>
          </a:p>
        </p:txBody>
      </p:sp>
      <p:sp>
        <p:nvSpPr>
          <p:cNvPr id="10245" name="Text Box 5"/>
          <p:cNvSpPr txBox="1">
            <a:spLocks noChangeArrowheads="1"/>
          </p:cNvSpPr>
          <p:nvPr>
            <p:custDataLst>
              <p:tags r:id="rId3"/>
            </p:custDataLst>
          </p:nvPr>
        </p:nvSpPr>
        <p:spPr bwMode="auto">
          <a:xfrm>
            <a:off x="1135975" y="3284538"/>
            <a:ext cx="449946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fontScale="97500"/>
          </a:bodyPr>
          <a:lstStyle/>
          <a:p>
            <a:r>
              <a:rPr lang="en-US" altLang="zh-CN" sz="2800" dirty="0">
                <a:solidFill>
                  <a:schemeClr val="accent3"/>
                </a:solidFill>
                <a:sym typeface="Arial" panose="020B0604020202020204" pitchFamily="34" charset="0"/>
              </a:rPr>
              <a:t>Part 2 </a:t>
            </a:r>
            <a:r>
              <a:rPr lang="zh-CN" altLang="en-US" sz="2800" dirty="0">
                <a:solidFill>
                  <a:schemeClr val="accent3"/>
                </a:solidFill>
                <a:sym typeface="Arial" panose="020B0604020202020204" pitchFamily="34" charset="0"/>
              </a:rPr>
              <a:t>电梯相关的资质审查</a:t>
            </a:r>
            <a:endParaRPr lang="en-US" altLang="zh-CN" sz="2800" dirty="0">
              <a:solidFill>
                <a:schemeClr val="accent3"/>
              </a:solidFill>
              <a:sym typeface="Arial" panose="020B0604020202020204" pitchFamily="34" charset="0"/>
            </a:endParaRPr>
          </a:p>
        </p:txBody>
      </p:sp>
      <p:sp>
        <p:nvSpPr>
          <p:cNvPr id="10246" name="Line 6"/>
          <p:cNvSpPr>
            <a:spLocks noChangeShapeType="1"/>
          </p:cNvSpPr>
          <p:nvPr>
            <p:custDataLst>
              <p:tags r:id="rId4"/>
            </p:custDataLst>
          </p:nvPr>
        </p:nvSpPr>
        <p:spPr bwMode="auto">
          <a:xfrm>
            <a:off x="1049933" y="3249613"/>
            <a:ext cx="1588" cy="588962"/>
          </a:xfrm>
          <a:prstGeom prst="line">
            <a:avLst/>
          </a:prstGeom>
          <a:noFill/>
          <a:ln w="76200" cap="flat" cmpd="sng">
            <a:solidFill>
              <a:schemeClr val="accent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a:sym typeface="Arial" panose="020B0604020202020204" pitchFamily="34" charset="0"/>
            </a:endParaRPr>
          </a:p>
        </p:txBody>
      </p:sp>
      <p:sp>
        <p:nvSpPr>
          <p:cNvPr id="10247" name="Text Box 7"/>
          <p:cNvSpPr txBox="1">
            <a:spLocks noChangeArrowheads="1"/>
          </p:cNvSpPr>
          <p:nvPr>
            <p:custDataLst>
              <p:tags r:id="rId5"/>
            </p:custDataLst>
          </p:nvPr>
        </p:nvSpPr>
        <p:spPr bwMode="auto">
          <a:xfrm>
            <a:off x="1138834" y="4284663"/>
            <a:ext cx="44973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fontScale="97500"/>
          </a:bodyPr>
          <a:lstStyle/>
          <a:p>
            <a:r>
              <a:rPr lang="en-US" altLang="zh-CN" sz="2800" dirty="0">
                <a:solidFill>
                  <a:schemeClr val="accent2"/>
                </a:solidFill>
                <a:sym typeface="Arial" panose="020B0604020202020204" pitchFamily="34" charset="0"/>
              </a:rPr>
              <a:t>Part 3 </a:t>
            </a:r>
            <a:r>
              <a:rPr lang="zh-CN" altLang="en-US" sz="2800" dirty="0">
                <a:solidFill>
                  <a:schemeClr val="accent2"/>
                </a:solidFill>
                <a:sym typeface="Arial" panose="020B0604020202020204" pitchFamily="34" charset="0"/>
              </a:rPr>
              <a:t>施工管理</a:t>
            </a:r>
            <a:endParaRPr lang="zh-CN" altLang="en-US" sz="2800" dirty="0">
              <a:solidFill>
                <a:schemeClr val="accent2"/>
              </a:solidFill>
              <a:sym typeface="Arial" panose="020B0604020202020204" pitchFamily="34" charset="0"/>
            </a:endParaRPr>
          </a:p>
        </p:txBody>
      </p:sp>
      <p:sp>
        <p:nvSpPr>
          <p:cNvPr id="10248" name="Line 8"/>
          <p:cNvSpPr>
            <a:spLocks noChangeShapeType="1"/>
          </p:cNvSpPr>
          <p:nvPr>
            <p:custDataLst>
              <p:tags r:id="rId6"/>
            </p:custDataLst>
          </p:nvPr>
        </p:nvSpPr>
        <p:spPr bwMode="auto">
          <a:xfrm>
            <a:off x="1049933" y="4249738"/>
            <a:ext cx="1588" cy="588962"/>
          </a:xfrm>
          <a:prstGeom prst="line">
            <a:avLst/>
          </a:prstGeom>
          <a:noFill/>
          <a:ln w="76200" cap="flat" cmpd="sng">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a:sym typeface="Arial" panose="020B0604020202020204" pitchFamily="34" charset="0"/>
            </a:endParaRPr>
          </a:p>
        </p:txBody>
      </p:sp>
      <p:sp>
        <p:nvSpPr>
          <p:cNvPr id="10250" name="Text Box 10"/>
          <p:cNvSpPr txBox="1">
            <a:spLocks noChangeArrowheads="1"/>
          </p:cNvSpPr>
          <p:nvPr>
            <p:custDataLst>
              <p:tags r:id="rId7"/>
            </p:custDataLst>
          </p:nvPr>
        </p:nvSpPr>
        <p:spPr bwMode="auto">
          <a:xfrm>
            <a:off x="6632576" y="2286001"/>
            <a:ext cx="449738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p>
            <a:r>
              <a:rPr lang="en-US" altLang="zh-CN" sz="2500" dirty="0">
                <a:solidFill>
                  <a:schemeClr val="accent1"/>
                </a:solidFill>
                <a:sym typeface="Arial" panose="020B0604020202020204" pitchFamily="34" charset="0"/>
              </a:rPr>
              <a:t>Part  4 </a:t>
            </a:r>
            <a:r>
              <a:rPr lang="zh-CN" altLang="en-US" sz="2500" dirty="0">
                <a:solidFill>
                  <a:schemeClr val="accent1"/>
                </a:solidFill>
                <a:sym typeface="Arial" panose="020B0604020202020204" pitchFamily="34" charset="0"/>
              </a:rPr>
              <a:t>维护管理</a:t>
            </a:r>
            <a:endParaRPr lang="zh-CN" altLang="en-US" sz="2500" dirty="0">
              <a:solidFill>
                <a:schemeClr val="accent1"/>
              </a:solidFill>
              <a:sym typeface="Arial" panose="020B0604020202020204" pitchFamily="34" charset="0"/>
            </a:endParaRPr>
          </a:p>
        </p:txBody>
      </p:sp>
      <p:sp>
        <p:nvSpPr>
          <p:cNvPr id="10251" name="Line 11"/>
          <p:cNvSpPr>
            <a:spLocks noChangeShapeType="1"/>
          </p:cNvSpPr>
          <p:nvPr>
            <p:custDataLst>
              <p:tags r:id="rId8"/>
            </p:custDataLst>
          </p:nvPr>
        </p:nvSpPr>
        <p:spPr bwMode="auto">
          <a:xfrm>
            <a:off x="6545264" y="2249488"/>
            <a:ext cx="1587" cy="588962"/>
          </a:xfrm>
          <a:prstGeom prst="line">
            <a:avLst/>
          </a:prstGeom>
          <a:noFill/>
          <a:ln w="76200" cap="flat"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a:sym typeface="Arial" panose="020B0604020202020204" pitchFamily="34" charset="0"/>
            </a:endParaRPr>
          </a:p>
        </p:txBody>
      </p:sp>
      <p:sp>
        <p:nvSpPr>
          <p:cNvPr id="10252" name="Text Box 12"/>
          <p:cNvSpPr txBox="1">
            <a:spLocks noChangeArrowheads="1"/>
          </p:cNvSpPr>
          <p:nvPr>
            <p:custDataLst>
              <p:tags r:id="rId9"/>
            </p:custDataLst>
          </p:nvPr>
        </p:nvSpPr>
        <p:spPr bwMode="auto">
          <a:xfrm>
            <a:off x="6630987" y="3284538"/>
            <a:ext cx="449946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fontScale="97500"/>
          </a:bodyPr>
          <a:lstStyle/>
          <a:p>
            <a:r>
              <a:rPr lang="en-US" altLang="zh-CN" sz="2800" dirty="0">
                <a:solidFill>
                  <a:schemeClr val="accent3"/>
                </a:solidFill>
                <a:sym typeface="Arial" panose="020B0604020202020204" pitchFamily="34" charset="0"/>
              </a:rPr>
              <a:t>Part  5 </a:t>
            </a:r>
            <a:r>
              <a:rPr lang="zh-CN" altLang="en-US" sz="2800" dirty="0">
                <a:solidFill>
                  <a:schemeClr val="accent3"/>
                </a:solidFill>
                <a:sym typeface="Arial" panose="020B0604020202020204" pitchFamily="34" charset="0"/>
              </a:rPr>
              <a:t>使用管理</a:t>
            </a:r>
            <a:r>
              <a:rPr lang="en-US" altLang="zh-CN" sz="2800" dirty="0">
                <a:solidFill>
                  <a:schemeClr val="accent3"/>
                </a:solidFill>
                <a:sym typeface="Arial" panose="020B0604020202020204" pitchFamily="34" charset="0"/>
              </a:rPr>
              <a:t> </a:t>
            </a:r>
            <a:endParaRPr lang="en-US" altLang="zh-CN" sz="2800" dirty="0">
              <a:solidFill>
                <a:schemeClr val="accent3"/>
              </a:solidFill>
              <a:sym typeface="Arial" panose="020B0604020202020204" pitchFamily="34" charset="0"/>
            </a:endParaRPr>
          </a:p>
        </p:txBody>
      </p:sp>
      <p:sp>
        <p:nvSpPr>
          <p:cNvPr id="10253" name="Line 13"/>
          <p:cNvSpPr>
            <a:spLocks noChangeShapeType="1"/>
          </p:cNvSpPr>
          <p:nvPr>
            <p:custDataLst>
              <p:tags r:id="rId10"/>
            </p:custDataLst>
          </p:nvPr>
        </p:nvSpPr>
        <p:spPr bwMode="auto">
          <a:xfrm>
            <a:off x="6545264" y="3249613"/>
            <a:ext cx="1587" cy="588962"/>
          </a:xfrm>
          <a:prstGeom prst="line">
            <a:avLst/>
          </a:prstGeom>
          <a:noFill/>
          <a:ln w="76200" cap="flat" cmpd="sng">
            <a:solidFill>
              <a:schemeClr val="accent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a:sym typeface="Arial" panose="020B0604020202020204" pitchFamily="34" charset="0"/>
            </a:endParaRPr>
          </a:p>
        </p:txBody>
      </p:sp>
      <p:sp>
        <p:nvSpPr>
          <p:cNvPr id="10254" name="Text Box 14"/>
          <p:cNvSpPr txBox="1">
            <a:spLocks noChangeArrowheads="1"/>
          </p:cNvSpPr>
          <p:nvPr>
            <p:custDataLst>
              <p:tags r:id="rId11"/>
            </p:custDataLst>
          </p:nvPr>
        </p:nvSpPr>
        <p:spPr bwMode="auto">
          <a:xfrm>
            <a:off x="6613526" y="4284663"/>
            <a:ext cx="44973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p>
            <a:r>
              <a:rPr lang="en-US" altLang="zh-CN" sz="2500" dirty="0">
                <a:solidFill>
                  <a:schemeClr val="accent2"/>
                </a:solidFill>
                <a:sym typeface="Arial" panose="020B0604020202020204" pitchFamily="34" charset="0"/>
              </a:rPr>
              <a:t>Part  6 </a:t>
            </a:r>
            <a:r>
              <a:rPr lang="zh-CN" altLang="en-US" sz="2500" dirty="0">
                <a:solidFill>
                  <a:schemeClr val="accent2"/>
                </a:solidFill>
                <a:sym typeface="Arial" panose="020B0604020202020204" pitchFamily="34" charset="0"/>
              </a:rPr>
              <a:t>常见故障以及观念误区</a:t>
            </a:r>
            <a:endParaRPr lang="zh-CN" altLang="en-US" sz="2500" dirty="0">
              <a:solidFill>
                <a:schemeClr val="accent2"/>
              </a:solidFill>
              <a:sym typeface="Arial" panose="020B0604020202020204" pitchFamily="34" charset="0"/>
            </a:endParaRPr>
          </a:p>
        </p:txBody>
      </p:sp>
      <p:sp>
        <p:nvSpPr>
          <p:cNvPr id="10255" name="Line 15"/>
          <p:cNvSpPr>
            <a:spLocks noChangeShapeType="1"/>
          </p:cNvSpPr>
          <p:nvPr>
            <p:custDataLst>
              <p:tags r:id="rId12"/>
            </p:custDataLst>
          </p:nvPr>
        </p:nvSpPr>
        <p:spPr bwMode="auto">
          <a:xfrm>
            <a:off x="6524625" y="4249738"/>
            <a:ext cx="1588" cy="588962"/>
          </a:xfrm>
          <a:prstGeom prst="line">
            <a:avLst/>
          </a:prstGeom>
          <a:noFill/>
          <a:ln w="76200" cap="flat" cmpd="sng">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a:sym typeface="Arial" panose="020B0604020202020204" pitchFamily="34" charset="0"/>
            </a:endParaRPr>
          </a:p>
        </p:txBody>
      </p:sp>
      <p:sp>
        <p:nvSpPr>
          <p:cNvPr id="15" name="文本框 14"/>
          <p:cNvSpPr txBox="1"/>
          <p:nvPr>
            <p:custDataLst>
              <p:tags r:id="rId13"/>
            </p:custDataLst>
          </p:nvPr>
        </p:nvSpPr>
        <p:spPr>
          <a:xfrm>
            <a:off x="630621" y="146705"/>
            <a:ext cx="9580179" cy="79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rmAutofit/>
          </a:bodyPr>
          <a:lstStyle>
            <a:lvl1pPr>
              <a:defRPr sz="2800">
                <a:latin typeface="+mj-lt"/>
                <a:ea typeface="+mj-ea"/>
                <a:cs typeface="+mj-cs"/>
                <a:sym typeface="Arial" panose="020B0604020202020204" pitchFamily="34" charset="0"/>
              </a:defRPr>
            </a:lvl1pPr>
            <a:lvl2pPr>
              <a:defRPr sz="2800"/>
            </a:lvl2pPr>
            <a:lvl3pPr>
              <a:defRPr sz="2800"/>
            </a:lvl3pPr>
            <a:lvl4pPr>
              <a:defRPr sz="2800"/>
            </a:lvl4pPr>
            <a:lvl5pPr>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r>
              <a:rPr lang="zh-CN" altLang="en-US" dirty="0">
                <a:solidFill>
                  <a:schemeClr val="accent1"/>
                </a:solidFill>
                <a:effectLst>
                  <a:outerShdw blurRad="38100" dist="25400" dir="5400000" algn="ctr" rotWithShape="0">
                    <a:srgbClr val="6E747A">
                      <a:alpha val="43000"/>
                    </a:srgbClr>
                  </a:outerShdw>
                </a:effectLst>
              </a:rPr>
              <a:t>内容章节</a:t>
            </a:r>
            <a:endParaRPr lang="zh-CN" altLang="en-US" dirty="0">
              <a:solidFill>
                <a:schemeClr val="accent1"/>
              </a:solidFill>
              <a:effectLst>
                <a:outerShdw blurRad="38100" dist="25400" dir="5400000" algn="ctr" rotWithShape="0">
                  <a:srgbClr val="6E747A">
                    <a:alpha val="43000"/>
                  </a:srgbClr>
                </a:outerShdw>
              </a:effectLst>
            </a:endParaRPr>
          </a:p>
        </p:txBody>
      </p:sp>
    </p:spTree>
    <p:custDataLst>
      <p:tags r:id="rId14"/>
    </p:custData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3"/>
          <p:cNvSpPr>
            <a:spLocks noChangeArrowheads="1"/>
          </p:cNvSpPr>
          <p:nvPr>
            <p:custDataLst>
              <p:tags r:id="rId1"/>
            </p:custDataLst>
          </p:nvPr>
        </p:nvSpPr>
        <p:spPr bwMode="auto">
          <a:xfrm rot="2700000">
            <a:off x="5079207" y="3256486"/>
            <a:ext cx="1187450" cy="693737"/>
          </a:xfrm>
          <a:prstGeom prst="flowChartDecision">
            <a:avLst/>
          </a:prstGeom>
          <a:solidFill>
            <a:schemeClr val="accent1"/>
          </a:solidFill>
          <a:ln>
            <a:noFill/>
          </a:ln>
          <a:effectLst/>
        </p:spPr>
        <p:txBody>
          <a:bodyPr rot="10800000" vert="eaVert" wrap="none" lIns="90170" tIns="46990" rIns="90170" bIns="46990" anchor="ctr"/>
          <a:lstStyle/>
          <a:p>
            <a:pPr algn="ctr"/>
            <a:endParaRPr lang="zh-CN" altLang="en-US">
              <a:solidFill>
                <a:schemeClr val="bg1"/>
              </a:solidFill>
              <a:sym typeface="Arial" panose="020B0604020202020204" pitchFamily="34" charset="0"/>
            </a:endParaRPr>
          </a:p>
        </p:txBody>
      </p:sp>
      <p:sp>
        <p:nvSpPr>
          <p:cNvPr id="29700" name="AutoShape 4"/>
          <p:cNvSpPr>
            <a:spLocks noChangeArrowheads="1"/>
          </p:cNvSpPr>
          <p:nvPr>
            <p:custDataLst>
              <p:tags r:id="rId2"/>
            </p:custDataLst>
          </p:nvPr>
        </p:nvSpPr>
        <p:spPr bwMode="auto">
          <a:xfrm rot="2700000">
            <a:off x="5911850" y="4081191"/>
            <a:ext cx="1187450" cy="692150"/>
          </a:xfrm>
          <a:prstGeom prst="flowChartDecision">
            <a:avLst/>
          </a:prstGeom>
          <a:solidFill>
            <a:schemeClr val="accent1"/>
          </a:solidFill>
          <a:ln>
            <a:noFill/>
          </a:ln>
          <a:effectLst/>
        </p:spPr>
        <p:txBody>
          <a:bodyPr rot="10800000" vert="eaVert" wrap="none" lIns="90170" tIns="46990" rIns="90170" bIns="46990" anchor="ctr"/>
          <a:lstStyle/>
          <a:p>
            <a:pPr algn="ctr"/>
            <a:endParaRPr lang="zh-CN" altLang="en-US">
              <a:solidFill>
                <a:schemeClr val="bg1"/>
              </a:solidFill>
              <a:sym typeface="Arial" panose="020B0604020202020204" pitchFamily="34" charset="0"/>
            </a:endParaRPr>
          </a:p>
        </p:txBody>
      </p:sp>
      <p:sp>
        <p:nvSpPr>
          <p:cNvPr id="29701" name="AutoShape 5"/>
          <p:cNvSpPr>
            <a:spLocks noChangeArrowheads="1"/>
          </p:cNvSpPr>
          <p:nvPr>
            <p:custDataLst>
              <p:tags r:id="rId3"/>
            </p:custDataLst>
          </p:nvPr>
        </p:nvSpPr>
        <p:spPr bwMode="auto">
          <a:xfrm rot="8100000">
            <a:off x="5919788" y="3247755"/>
            <a:ext cx="1187450" cy="693737"/>
          </a:xfrm>
          <a:prstGeom prst="flowChartDecision">
            <a:avLst/>
          </a:prstGeom>
          <a:solidFill>
            <a:schemeClr val="accent3"/>
          </a:solidFill>
          <a:ln>
            <a:noFill/>
          </a:ln>
          <a:effectLst/>
        </p:spPr>
        <p:txBody>
          <a:bodyPr rot="10800000" wrap="none" lIns="90170" tIns="46990" rIns="90170" bIns="46990" anchor="ctr"/>
          <a:lstStyle/>
          <a:p>
            <a:pPr algn="ctr"/>
            <a:endParaRPr lang="zh-CN" altLang="en-US">
              <a:solidFill>
                <a:schemeClr val="bg1"/>
              </a:solidFill>
              <a:sym typeface="Arial" panose="020B0604020202020204" pitchFamily="34" charset="0"/>
            </a:endParaRPr>
          </a:p>
        </p:txBody>
      </p:sp>
      <p:sp>
        <p:nvSpPr>
          <p:cNvPr id="29702" name="AutoShape 6"/>
          <p:cNvSpPr>
            <a:spLocks noChangeArrowheads="1"/>
          </p:cNvSpPr>
          <p:nvPr>
            <p:custDataLst>
              <p:tags r:id="rId4"/>
            </p:custDataLst>
          </p:nvPr>
        </p:nvSpPr>
        <p:spPr bwMode="auto">
          <a:xfrm rot="8100000">
            <a:off x="5084763" y="4081191"/>
            <a:ext cx="1187450" cy="693738"/>
          </a:xfrm>
          <a:prstGeom prst="flowChartDecision">
            <a:avLst/>
          </a:prstGeom>
          <a:solidFill>
            <a:schemeClr val="accent3"/>
          </a:solidFill>
          <a:ln>
            <a:noFill/>
          </a:ln>
          <a:effectLst/>
        </p:spPr>
        <p:txBody>
          <a:bodyPr rot="10800000" wrap="none" lIns="90170" tIns="46990" rIns="90170" bIns="46990" anchor="ctr"/>
          <a:lstStyle/>
          <a:p>
            <a:pPr algn="ctr"/>
            <a:endParaRPr lang="zh-CN" altLang="en-US">
              <a:solidFill>
                <a:schemeClr val="bg1"/>
              </a:solidFill>
              <a:sym typeface="Arial" panose="020B0604020202020204" pitchFamily="34" charset="0"/>
            </a:endParaRPr>
          </a:p>
        </p:txBody>
      </p:sp>
      <p:sp>
        <p:nvSpPr>
          <p:cNvPr id="29703" name="Text Box 7"/>
          <p:cNvSpPr txBox="1">
            <a:spLocks noChangeArrowheads="1"/>
          </p:cNvSpPr>
          <p:nvPr>
            <p:custDataLst>
              <p:tags r:id="rId5"/>
            </p:custDataLst>
          </p:nvPr>
        </p:nvSpPr>
        <p:spPr bwMode="auto">
          <a:xfrm>
            <a:off x="630622" y="4622532"/>
            <a:ext cx="4706553" cy="549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ctr"/>
            <a:r>
              <a:rPr lang="zh-CN" altLang="en-US" sz="2400" dirty="0">
                <a:solidFill>
                  <a:schemeClr val="accent1"/>
                </a:solidFill>
                <a:latin typeface="+mj-lt"/>
                <a:ea typeface="+mj-ea"/>
                <a:cs typeface="+mj-cs"/>
                <a:sym typeface="Arial" panose="020B0604020202020204" pitchFamily="34" charset="0"/>
              </a:rPr>
              <a:t>永久运输设备</a:t>
            </a:r>
            <a:endParaRPr lang="zh-CN" altLang="en-US" sz="2400" dirty="0">
              <a:solidFill>
                <a:schemeClr val="accent1"/>
              </a:solidFill>
              <a:latin typeface="+mj-lt"/>
              <a:ea typeface="+mj-ea"/>
              <a:cs typeface="+mj-cs"/>
              <a:sym typeface="Arial" panose="020B0604020202020204" pitchFamily="34" charset="0"/>
            </a:endParaRPr>
          </a:p>
          <a:p>
            <a:pPr algn="ctr"/>
            <a:endParaRPr lang="zh-CN" altLang="en-US" sz="2400" dirty="0">
              <a:solidFill>
                <a:schemeClr val="accent1"/>
              </a:solidFill>
              <a:latin typeface="+mj-lt"/>
              <a:ea typeface="+mj-ea"/>
              <a:cs typeface="+mj-cs"/>
              <a:sym typeface="Arial" panose="020B0604020202020204" pitchFamily="34" charset="0"/>
            </a:endParaRPr>
          </a:p>
        </p:txBody>
      </p:sp>
      <p:sp>
        <p:nvSpPr>
          <p:cNvPr id="29704" name="Text Box 8"/>
          <p:cNvSpPr txBox="1">
            <a:spLocks noChangeArrowheads="1"/>
          </p:cNvSpPr>
          <p:nvPr>
            <p:custDataLst>
              <p:tags r:id="rId6"/>
            </p:custDataLst>
          </p:nvPr>
        </p:nvSpPr>
        <p:spPr bwMode="auto">
          <a:xfrm>
            <a:off x="630622" y="5170216"/>
            <a:ext cx="470655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l"/>
            <a:r>
              <a:rPr lang="zh-CN" altLang="en-US" dirty="0">
                <a:solidFill>
                  <a:schemeClr val="bg2"/>
                </a:solidFill>
                <a:sym typeface="Arial" panose="020B0604020202020204" pitchFamily="34" charset="0"/>
              </a:rPr>
              <a:t>服务于建筑物内的若干特定的楼层的大型机械运输设备，也可称其为一种特殊的交通工具。</a:t>
            </a:r>
            <a:endParaRPr lang="zh-CN" altLang="en-US" dirty="0">
              <a:solidFill>
                <a:schemeClr val="bg2"/>
              </a:solidFill>
              <a:sym typeface="Arial" panose="020B0604020202020204" pitchFamily="34" charset="0"/>
            </a:endParaRPr>
          </a:p>
        </p:txBody>
      </p:sp>
      <p:sp>
        <p:nvSpPr>
          <p:cNvPr id="29705" name="Text Box 9"/>
          <p:cNvSpPr txBox="1">
            <a:spLocks noChangeArrowheads="1"/>
          </p:cNvSpPr>
          <p:nvPr>
            <p:custDataLst>
              <p:tags r:id="rId7"/>
            </p:custDataLst>
          </p:nvPr>
        </p:nvSpPr>
        <p:spPr bwMode="auto">
          <a:xfrm>
            <a:off x="6856413" y="2019032"/>
            <a:ext cx="4620884" cy="549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ctr"/>
            <a:r>
              <a:rPr lang="zh-CN" altLang="en-US" sz="2400" dirty="0">
                <a:solidFill>
                  <a:schemeClr val="accent1"/>
                </a:solidFill>
                <a:latin typeface="+mj-lt"/>
                <a:ea typeface="+mj-ea"/>
                <a:cs typeface="+mj-cs"/>
                <a:sym typeface="Arial" panose="020B0604020202020204" pitchFamily="34" charset="0"/>
              </a:rPr>
              <a:t>刚性轨道</a:t>
            </a:r>
            <a:endParaRPr lang="zh-CN" altLang="en-US" sz="2400" dirty="0">
              <a:solidFill>
                <a:schemeClr val="accent1"/>
              </a:solidFill>
              <a:latin typeface="+mj-lt"/>
              <a:ea typeface="+mj-ea"/>
              <a:cs typeface="+mj-cs"/>
              <a:sym typeface="Arial" panose="020B0604020202020204" pitchFamily="34" charset="0"/>
            </a:endParaRPr>
          </a:p>
        </p:txBody>
      </p:sp>
      <p:sp>
        <p:nvSpPr>
          <p:cNvPr id="29706" name="Text Box 10"/>
          <p:cNvSpPr txBox="1">
            <a:spLocks noChangeArrowheads="1"/>
          </p:cNvSpPr>
          <p:nvPr>
            <p:custDataLst>
              <p:tags r:id="rId8"/>
            </p:custDataLst>
          </p:nvPr>
        </p:nvSpPr>
        <p:spPr bwMode="auto">
          <a:xfrm>
            <a:off x="6856413" y="2568304"/>
            <a:ext cx="462088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l"/>
            <a:r>
              <a:rPr lang="zh-CN" altLang="en-US" dirty="0">
                <a:solidFill>
                  <a:schemeClr val="bg2"/>
                </a:solidFill>
                <a:sym typeface="Arial" panose="020B0604020202020204" pitchFamily="34" charset="0"/>
              </a:rPr>
              <a:t>导轨、桁架在电梯运行在为轿厢和对重装置提供垂直或倾斜的导向、还起到安全制动时的支撑作用。</a:t>
            </a:r>
            <a:endParaRPr lang="zh-CN" altLang="en-US" dirty="0">
              <a:solidFill>
                <a:schemeClr val="bg2"/>
              </a:solidFill>
              <a:sym typeface="Arial" panose="020B0604020202020204" pitchFamily="34" charset="0"/>
            </a:endParaRPr>
          </a:p>
        </p:txBody>
      </p:sp>
      <p:sp>
        <p:nvSpPr>
          <p:cNvPr id="29707" name="Text Box 11"/>
          <p:cNvSpPr txBox="1">
            <a:spLocks noChangeArrowheads="1"/>
          </p:cNvSpPr>
          <p:nvPr>
            <p:custDataLst>
              <p:tags r:id="rId9"/>
            </p:custDataLst>
          </p:nvPr>
        </p:nvSpPr>
        <p:spPr bwMode="auto">
          <a:xfrm>
            <a:off x="6856413" y="4622532"/>
            <a:ext cx="4620884" cy="549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ctr"/>
            <a:r>
              <a:rPr lang="zh-CN" altLang="en-US" sz="2400" dirty="0">
                <a:solidFill>
                  <a:schemeClr val="accent1"/>
                </a:solidFill>
                <a:latin typeface="+mj-lt"/>
                <a:ea typeface="+mj-ea"/>
                <a:cs typeface="+mj-cs"/>
                <a:sym typeface="Arial" panose="020B0604020202020204" pitchFamily="34" charset="0"/>
              </a:rPr>
              <a:t>乘人或乘货</a:t>
            </a:r>
            <a:endParaRPr lang="zh-CN" altLang="en-US" sz="2400" dirty="0">
              <a:solidFill>
                <a:schemeClr val="accent1"/>
              </a:solidFill>
              <a:latin typeface="+mj-lt"/>
              <a:ea typeface="+mj-ea"/>
              <a:cs typeface="+mj-cs"/>
              <a:sym typeface="Arial" panose="020B0604020202020204" pitchFamily="34" charset="0"/>
            </a:endParaRPr>
          </a:p>
        </p:txBody>
      </p:sp>
      <p:sp>
        <p:nvSpPr>
          <p:cNvPr id="29708" name="Text Box 12"/>
          <p:cNvSpPr txBox="1">
            <a:spLocks noChangeArrowheads="1"/>
          </p:cNvSpPr>
          <p:nvPr>
            <p:custDataLst>
              <p:tags r:id="rId10"/>
            </p:custDataLst>
          </p:nvPr>
        </p:nvSpPr>
        <p:spPr bwMode="auto">
          <a:xfrm>
            <a:off x="6856413" y="5170216"/>
            <a:ext cx="462088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l"/>
            <a:r>
              <a:rPr lang="zh-CN" altLang="en-US" dirty="0">
                <a:solidFill>
                  <a:schemeClr val="bg2"/>
                </a:solidFill>
                <a:sym typeface="Arial" panose="020B0604020202020204" pitchFamily="34" charset="0"/>
              </a:rPr>
              <a:t>乘客电梯、载货电梯、医用电梯、汽车电梯、杂物电梯、建筑施工电梯等。</a:t>
            </a:r>
            <a:endParaRPr lang="zh-CN" altLang="en-US" dirty="0">
              <a:solidFill>
                <a:schemeClr val="bg2"/>
              </a:solidFill>
              <a:sym typeface="Arial" panose="020B0604020202020204" pitchFamily="34" charset="0"/>
            </a:endParaRPr>
          </a:p>
        </p:txBody>
      </p:sp>
      <p:sp>
        <p:nvSpPr>
          <p:cNvPr id="29709" name="Text Box 13"/>
          <p:cNvSpPr txBox="1">
            <a:spLocks noChangeArrowheads="1"/>
          </p:cNvSpPr>
          <p:nvPr>
            <p:custDataLst>
              <p:tags r:id="rId11"/>
            </p:custDataLst>
          </p:nvPr>
        </p:nvSpPr>
        <p:spPr bwMode="auto">
          <a:xfrm>
            <a:off x="630622" y="2019032"/>
            <a:ext cx="4706553" cy="549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ctr"/>
            <a:r>
              <a:rPr lang="zh-CN" altLang="en-US" sz="2400" dirty="0">
                <a:solidFill>
                  <a:schemeClr val="accent1"/>
                </a:solidFill>
                <a:latin typeface="+mj-lt"/>
                <a:ea typeface="+mj-ea"/>
                <a:cs typeface="+mj-cs"/>
                <a:sym typeface="Arial" panose="020B0604020202020204" pitchFamily="34" charset="0"/>
              </a:rPr>
              <a:t>电动机为动力</a:t>
            </a:r>
            <a:endParaRPr lang="zh-CN" altLang="en-US" sz="2400" dirty="0">
              <a:solidFill>
                <a:schemeClr val="accent1"/>
              </a:solidFill>
              <a:latin typeface="+mj-lt"/>
              <a:ea typeface="+mj-ea"/>
              <a:cs typeface="+mj-cs"/>
              <a:sym typeface="Arial" panose="020B0604020202020204" pitchFamily="34" charset="0"/>
            </a:endParaRPr>
          </a:p>
        </p:txBody>
      </p:sp>
      <p:sp>
        <p:nvSpPr>
          <p:cNvPr id="29710" name="Text Box 14"/>
          <p:cNvSpPr txBox="1">
            <a:spLocks noChangeArrowheads="1"/>
          </p:cNvSpPr>
          <p:nvPr>
            <p:custDataLst>
              <p:tags r:id="rId12"/>
            </p:custDataLst>
          </p:nvPr>
        </p:nvSpPr>
        <p:spPr bwMode="auto">
          <a:xfrm>
            <a:off x="630622" y="2568303"/>
            <a:ext cx="4706553" cy="144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defPPr>
              <a:defRPr lang="zh-CN"/>
            </a:defPPr>
            <a:lvl1pPr>
              <a:defRPr>
                <a:solidFill>
                  <a:schemeClr val="bg2"/>
                </a:solidFill>
              </a:defRPr>
            </a:lvl1pPr>
          </a:lstStyle>
          <a:p>
            <a:r>
              <a:rPr lang="zh-CN" altLang="en-US" dirty="0">
                <a:sym typeface="Arial" panose="020B0604020202020204" pitchFamily="34" charset="0"/>
              </a:rPr>
              <a:t>动力设备，提供拖动装置的动力，也分为有齿轮与无齿轮，通过有无减速箱进行区分，力的传输也分为是否直接传动到曳引轮上，一般高速为无齿轮，低速为有齿轮。</a:t>
            </a:r>
            <a:endParaRPr lang="zh-CN" altLang="en-US" dirty="0">
              <a:sym typeface="Arial" panose="020B0604020202020204" pitchFamily="34" charset="0"/>
            </a:endParaRPr>
          </a:p>
        </p:txBody>
      </p:sp>
      <p:sp>
        <p:nvSpPr>
          <p:cNvPr id="15" name="文本框 14"/>
          <p:cNvSpPr txBox="1"/>
          <p:nvPr>
            <p:custDataLst>
              <p:tags r:id="rId13"/>
            </p:custDataLst>
          </p:nvPr>
        </p:nvSpPr>
        <p:spPr>
          <a:xfrm>
            <a:off x="630622" y="225535"/>
            <a:ext cx="9611710" cy="6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normAutofit/>
          </a:bodyPr>
          <a:lstStyle>
            <a:lvl1pPr>
              <a:defRPr sz="2800">
                <a:latin typeface="+mj-lt"/>
                <a:ea typeface="+mj-ea"/>
                <a:cs typeface="+mj-cs"/>
                <a:sym typeface="Arial" panose="020B0604020202020204" pitchFamily="34" charset="0"/>
              </a:defRPr>
            </a:lvl1pPr>
            <a:lvl2pPr>
              <a:defRPr sz="2800"/>
            </a:lvl2pPr>
            <a:lvl3pPr>
              <a:defRPr sz="2800"/>
            </a:lvl3pPr>
            <a:lvl4pPr>
              <a:defRPr sz="2800"/>
            </a:lvl4pPr>
            <a:lvl5pPr>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r>
              <a:rPr lang="en-US" altLang="zh-CN" dirty="0">
                <a:solidFill>
                  <a:schemeClr val="accent1"/>
                </a:solidFill>
                <a:effectLst>
                  <a:outerShdw blurRad="38100" dist="25400" dir="5400000" algn="ctr" rotWithShape="0">
                    <a:srgbClr val="6E747A">
                      <a:alpha val="43000"/>
                    </a:srgbClr>
                  </a:outerShdw>
                </a:effectLst>
                <a:sym typeface="Arial" panose="020B0604020202020204" pitchFamily="34" charset="0"/>
              </a:rPr>
              <a:t>Part 1.1 </a:t>
            </a:r>
            <a:r>
              <a:rPr lang="en-US" altLang="zh-CN" dirty="0">
                <a:solidFill>
                  <a:schemeClr val="accent1"/>
                </a:solidFill>
                <a:effectLst>
                  <a:outerShdw blurRad="38100" dist="25400" dir="5400000" algn="ctr" rotWithShape="0">
                    <a:srgbClr val="6E747A">
                      <a:alpha val="43000"/>
                    </a:srgbClr>
                  </a:outerShdw>
                </a:effectLst>
              </a:rPr>
              <a:t>电梯的定义</a:t>
            </a:r>
            <a:endParaRPr lang="en-US" altLang="zh-CN" dirty="0">
              <a:solidFill>
                <a:schemeClr val="accent1"/>
              </a:solidFill>
              <a:effectLst>
                <a:outerShdw blurRad="38100" dist="25400" dir="5400000" algn="ctr" rotWithShape="0">
                  <a:srgbClr val="6E747A">
                    <a:alpha val="43000"/>
                  </a:srgbClr>
                </a:outerShdw>
              </a:effectLst>
            </a:endParaRPr>
          </a:p>
        </p:txBody>
      </p:sp>
    </p:spTree>
    <p:custDataLst>
      <p:tags r:id="rId1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611505" y="331470"/>
            <a:ext cx="4165600" cy="543560"/>
          </a:xfrm>
          <a:prstGeom prst="rect">
            <a:avLst/>
          </a:prstGeom>
        </p:spPr>
        <p:txBody>
          <a:bodyPr vert="horz" lIns="91440" tIns="45720" rIns="91440" bIns="45720" rtlCol="0" anchor="b">
            <a:normAutofit fontScale="97500" lnSpcReduction="10000"/>
          </a:bodyPr>
          <a:lstStyle>
            <a:defPPr>
              <a:defRPr lang="zh-CN"/>
            </a:defPPr>
            <a:lvl1pPr>
              <a:defRPr sz="3200"/>
            </a:lvl1pPr>
          </a:lstStyle>
          <a:p>
            <a:r>
              <a:rPr lang="en-US" altLang="zh-CN" dirty="0">
                <a:solidFill>
                  <a:schemeClr val="accent1"/>
                </a:solidFill>
                <a:effectLst>
                  <a:outerShdw blurRad="38100" dist="25400" dir="5400000" algn="ctr" rotWithShape="0">
                    <a:srgbClr val="6E747A">
                      <a:alpha val="43000"/>
                    </a:srgbClr>
                  </a:outerShdw>
                </a:effectLst>
                <a:sym typeface="Arial" panose="020B0604020202020204" pitchFamily="34" charset="0"/>
              </a:rPr>
              <a:t>Part 1.2 </a:t>
            </a:r>
            <a:r>
              <a:rPr lang="zh-CN" altLang="en-US" dirty="0">
                <a:solidFill>
                  <a:schemeClr val="accent1"/>
                </a:solidFill>
                <a:effectLst>
                  <a:outerShdw blurRad="38100" dist="25400" dir="5400000" algn="ctr" rotWithShape="0">
                    <a:srgbClr val="6E747A">
                      <a:alpha val="43000"/>
                    </a:srgbClr>
                  </a:outerShdw>
                </a:effectLst>
                <a:sym typeface="Arial" panose="020B0604020202020204" pitchFamily="34" charset="0"/>
              </a:rPr>
              <a:t>电梯的</a:t>
            </a:r>
            <a:r>
              <a:rPr lang="zh-CN" altLang="en-US" dirty="0">
                <a:solidFill>
                  <a:schemeClr val="accent1"/>
                </a:solidFill>
                <a:effectLst>
                  <a:outerShdw blurRad="38100" dist="25400" dir="5400000" algn="ctr" rotWithShape="0">
                    <a:srgbClr val="6E747A">
                      <a:alpha val="43000"/>
                    </a:srgbClr>
                  </a:outerShdw>
                </a:effectLst>
              </a:rPr>
              <a:t>结构</a:t>
            </a:r>
            <a:endParaRPr lang="zh-CN" altLang="en-US" dirty="0">
              <a:solidFill>
                <a:schemeClr val="accent1"/>
              </a:solidFill>
              <a:effectLst>
                <a:outerShdw blurRad="38100" dist="25400" dir="5400000" algn="ctr" rotWithShape="0">
                  <a:srgbClr val="6E747A">
                    <a:alpha val="43000"/>
                  </a:srgbClr>
                </a:outerShdw>
              </a:effectLst>
            </a:endParaRPr>
          </a:p>
        </p:txBody>
      </p:sp>
      <p:sp>
        <p:nvSpPr>
          <p:cNvPr id="6" name="文本框 5"/>
          <p:cNvSpPr txBox="1"/>
          <p:nvPr>
            <p:custDataLst>
              <p:tags r:id="rId2"/>
            </p:custDataLst>
          </p:nvPr>
        </p:nvSpPr>
        <p:spPr>
          <a:xfrm>
            <a:off x="611505" y="1000760"/>
            <a:ext cx="5045075" cy="1021715"/>
          </a:xfrm>
          <a:prstGeom prst="rect">
            <a:avLst/>
          </a:prstGeom>
        </p:spPr>
        <p:txBody>
          <a:bodyPr vert="horz" lIns="91440" tIns="45720" rIns="91440" bIns="45720" rtlCol="0"/>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r>
              <a:rPr lang="zh-CN" altLang="en-US" sz="1800" dirty="0">
                <a:solidFill>
                  <a:srgbClr val="00B0F0"/>
                </a:solidFill>
              </a:rPr>
              <a:t>空间</a:t>
            </a:r>
            <a:endParaRPr lang="zh-CN" altLang="en-US" sz="1800" dirty="0">
              <a:solidFill>
                <a:srgbClr val="00B0F0"/>
              </a:solidFill>
            </a:endParaRPr>
          </a:p>
          <a:p>
            <a:endParaRPr lang="zh-CN" altLang="en-US" sz="1095" dirty="0">
              <a:solidFill>
                <a:schemeClr val="bg2">
                  <a:lumMod val="50000"/>
                </a:schemeClr>
              </a:solidFill>
            </a:endParaRPr>
          </a:p>
          <a:p>
            <a:r>
              <a:rPr lang="zh-CN" altLang="en-US" sz="1095" dirty="0">
                <a:solidFill>
                  <a:schemeClr val="bg2">
                    <a:lumMod val="50000"/>
                  </a:schemeClr>
                </a:solidFill>
              </a:rPr>
              <a:t>     机房部分、井道及底坑部分、轿厢部分、层站部分。</a:t>
            </a:r>
            <a:endParaRPr lang="zh-CN" altLang="en-US" sz="1095" dirty="0">
              <a:solidFill>
                <a:schemeClr val="bg2">
                  <a:lumMod val="50000"/>
                </a:schemeClr>
              </a:solidFill>
            </a:endParaRPr>
          </a:p>
          <a:p>
            <a:endParaRPr lang="zh-CN" altLang="en-US" sz="1095" dirty="0">
              <a:solidFill>
                <a:srgbClr val="92D050"/>
              </a:solidFill>
            </a:endParaRPr>
          </a:p>
          <a:p>
            <a:r>
              <a:rPr lang="zh-CN" altLang="en-US" sz="1800" dirty="0">
                <a:solidFill>
                  <a:srgbClr val="00B0F0"/>
                </a:solidFill>
              </a:rPr>
              <a:t>系统</a:t>
            </a:r>
            <a:endParaRPr lang="zh-CN" altLang="en-US" sz="1800" dirty="0">
              <a:solidFill>
                <a:srgbClr val="00B0F0"/>
              </a:solidFill>
            </a:endParaRPr>
          </a:p>
          <a:p>
            <a:endParaRPr lang="zh-CN" altLang="en-US" sz="1095" dirty="0">
              <a:solidFill>
                <a:srgbClr val="002060"/>
              </a:solidFill>
            </a:endParaRPr>
          </a:p>
          <a:p>
            <a:endParaRPr lang="zh-CN" altLang="en-US" sz="1095" dirty="0">
              <a:solidFill>
                <a:schemeClr val="bg1">
                  <a:lumMod val="50000"/>
                </a:schemeClr>
              </a:solidFill>
            </a:endParaRPr>
          </a:p>
        </p:txBody>
      </p:sp>
      <p:pic>
        <p:nvPicPr>
          <p:cNvPr id="3" name="图片 2" descr="图片1"/>
          <p:cNvPicPr>
            <a:picLocks noChangeAspect="1"/>
          </p:cNvPicPr>
          <p:nvPr/>
        </p:nvPicPr>
        <p:blipFill>
          <a:blip r:embed="rId3"/>
          <a:stretch>
            <a:fillRect/>
          </a:stretch>
        </p:blipFill>
        <p:spPr>
          <a:xfrm>
            <a:off x="6293485" y="331470"/>
            <a:ext cx="4644390" cy="6195695"/>
          </a:xfrm>
          <a:prstGeom prst="rect">
            <a:avLst/>
          </a:prstGeom>
        </p:spPr>
      </p:pic>
      <p:sp>
        <p:nvSpPr>
          <p:cNvPr id="4" name="文本框 3"/>
          <p:cNvSpPr txBox="1"/>
          <p:nvPr/>
        </p:nvSpPr>
        <p:spPr>
          <a:xfrm>
            <a:off x="774700" y="2149475"/>
            <a:ext cx="4801870" cy="4492625"/>
          </a:xfrm>
          <a:prstGeom prst="rect">
            <a:avLst/>
          </a:prstGeom>
          <a:noFill/>
        </p:spPr>
        <p:txBody>
          <a:bodyPr wrap="square" rtlCol="0">
            <a:spAutoFit/>
          </a:bodyPr>
          <a:lstStyle/>
          <a:p>
            <a:r>
              <a:rPr lang="zh-CN" altLang="en-US" sz="1100" dirty="0">
                <a:solidFill>
                  <a:srgbClr val="002060"/>
                </a:solidFill>
                <a:sym typeface="+mn-ea"/>
              </a:rPr>
              <a:t>曳引系统</a:t>
            </a:r>
            <a:r>
              <a:rPr lang="zh-CN" altLang="en-US" sz="1100" dirty="0">
                <a:solidFill>
                  <a:schemeClr val="bg1">
                    <a:lumMod val="50000"/>
                  </a:schemeClr>
                </a:solidFill>
                <a:sym typeface="+mn-ea"/>
              </a:rPr>
              <a:t>：曳引系统的主要功能是输出与传递动力，使电梯运行。曳引系统主要由曳引机、曳引钢丝绳，导向轮，反绳轮组成。</a:t>
            </a:r>
            <a:endParaRPr lang="zh-CN" altLang="en-US" sz="1100" dirty="0">
              <a:solidFill>
                <a:schemeClr val="bg1">
                  <a:lumMod val="50000"/>
                </a:schemeClr>
              </a:solidFill>
            </a:endParaRPr>
          </a:p>
          <a:p>
            <a:endParaRPr lang="zh-CN" altLang="en-US" sz="1100" dirty="0">
              <a:solidFill>
                <a:srgbClr val="002060"/>
              </a:solidFill>
              <a:sym typeface="+mn-ea"/>
            </a:endParaRPr>
          </a:p>
          <a:p>
            <a:r>
              <a:rPr lang="zh-CN" altLang="en-US" sz="1100" dirty="0">
                <a:solidFill>
                  <a:srgbClr val="002060"/>
                </a:solidFill>
                <a:sym typeface="+mn-ea"/>
              </a:rPr>
              <a:t>导向系统</a:t>
            </a:r>
            <a:r>
              <a:rPr lang="zh-CN" altLang="en-US" sz="1100" dirty="0">
                <a:solidFill>
                  <a:schemeClr val="bg1">
                    <a:lumMod val="50000"/>
                  </a:schemeClr>
                </a:solidFill>
                <a:sym typeface="+mn-ea"/>
              </a:rPr>
              <a:t>：导向系统的主要功能是限制轿厢和对重的活动自由度，使轿厢和对重只能沿着导轨作升降运动。导向系统主要由导轨，导靴和导轨架组成。</a:t>
            </a:r>
            <a:endParaRPr lang="zh-CN" altLang="en-US" sz="1100" dirty="0">
              <a:solidFill>
                <a:schemeClr val="bg1">
                  <a:lumMod val="50000"/>
                </a:schemeClr>
              </a:solidFill>
            </a:endParaRPr>
          </a:p>
          <a:p>
            <a:endParaRPr lang="zh-CN" altLang="en-US" sz="1100" dirty="0">
              <a:solidFill>
                <a:srgbClr val="002060"/>
              </a:solidFill>
              <a:sym typeface="+mn-ea"/>
            </a:endParaRPr>
          </a:p>
          <a:p>
            <a:r>
              <a:rPr lang="zh-CN" altLang="en-US" sz="1100" dirty="0">
                <a:solidFill>
                  <a:srgbClr val="002060"/>
                </a:solidFill>
                <a:sym typeface="+mn-ea"/>
              </a:rPr>
              <a:t>轿厢</a:t>
            </a:r>
            <a:r>
              <a:rPr lang="zh-CN" altLang="en-US" sz="1100" dirty="0">
                <a:solidFill>
                  <a:schemeClr val="bg1">
                    <a:lumMod val="50000"/>
                  </a:schemeClr>
                </a:solidFill>
                <a:sym typeface="+mn-ea"/>
              </a:rPr>
              <a:t>：轿厢是运送乘客和货物的电梯组件，是电梯的工作部分。轿厢由轿厢架和轿厢体组成。</a:t>
            </a:r>
            <a:endParaRPr lang="zh-CN" altLang="en-US" sz="1100" dirty="0">
              <a:solidFill>
                <a:schemeClr val="bg1">
                  <a:lumMod val="50000"/>
                </a:schemeClr>
              </a:solidFill>
            </a:endParaRPr>
          </a:p>
          <a:p>
            <a:endParaRPr lang="zh-CN" altLang="en-US" sz="1100" dirty="0">
              <a:solidFill>
                <a:srgbClr val="002060"/>
              </a:solidFill>
              <a:sym typeface="+mn-ea"/>
            </a:endParaRPr>
          </a:p>
          <a:p>
            <a:r>
              <a:rPr lang="zh-CN" altLang="en-US" sz="1100" dirty="0">
                <a:solidFill>
                  <a:srgbClr val="002060"/>
                </a:solidFill>
                <a:sym typeface="+mn-ea"/>
              </a:rPr>
              <a:t>门系统</a:t>
            </a:r>
            <a:r>
              <a:rPr lang="zh-CN" altLang="en-US" sz="1100" dirty="0">
                <a:solidFill>
                  <a:schemeClr val="bg1">
                    <a:lumMod val="50000"/>
                  </a:schemeClr>
                </a:solidFill>
                <a:sym typeface="+mn-ea"/>
              </a:rPr>
              <a:t>：门系统的主要功能是封住层站入口和轿厢入口。门系统由轿厢门，层门，开门机，门锁装置组成。</a:t>
            </a:r>
            <a:endParaRPr lang="zh-CN" altLang="en-US" sz="1100" dirty="0">
              <a:solidFill>
                <a:schemeClr val="bg1">
                  <a:lumMod val="50000"/>
                </a:schemeClr>
              </a:solidFill>
            </a:endParaRPr>
          </a:p>
          <a:p>
            <a:endParaRPr lang="zh-CN" altLang="en-US" sz="1100" dirty="0">
              <a:solidFill>
                <a:srgbClr val="002060"/>
              </a:solidFill>
              <a:sym typeface="+mn-ea"/>
            </a:endParaRPr>
          </a:p>
          <a:p>
            <a:r>
              <a:rPr lang="zh-CN" altLang="en-US" sz="1100" dirty="0">
                <a:solidFill>
                  <a:srgbClr val="002060"/>
                </a:solidFill>
                <a:sym typeface="+mn-ea"/>
              </a:rPr>
              <a:t>重量平衡系统</a:t>
            </a:r>
            <a:r>
              <a:rPr lang="zh-CN" altLang="en-US" sz="1100" dirty="0">
                <a:solidFill>
                  <a:schemeClr val="bg1">
                    <a:lumMod val="50000"/>
                  </a:schemeClr>
                </a:solidFill>
                <a:sym typeface="+mn-ea"/>
              </a:rPr>
              <a:t>：系统的主要功能是相对平衡轿厢重量，在电梯工作中能使轿厢与对重间的重量差保持在限额之内，保证电梯的曳引传动正常。系统主要由对重和重量补偿装置组成。</a:t>
            </a:r>
            <a:endParaRPr lang="zh-CN" altLang="en-US" sz="1100" dirty="0">
              <a:solidFill>
                <a:schemeClr val="bg1">
                  <a:lumMod val="50000"/>
                </a:schemeClr>
              </a:solidFill>
            </a:endParaRPr>
          </a:p>
          <a:p>
            <a:endParaRPr lang="zh-CN" altLang="en-US" sz="1100" dirty="0">
              <a:solidFill>
                <a:srgbClr val="002060"/>
              </a:solidFill>
              <a:sym typeface="+mn-ea"/>
            </a:endParaRPr>
          </a:p>
          <a:p>
            <a:r>
              <a:rPr lang="zh-CN" altLang="en-US" sz="1100" dirty="0">
                <a:solidFill>
                  <a:srgbClr val="002060"/>
                </a:solidFill>
                <a:sym typeface="+mn-ea"/>
              </a:rPr>
              <a:t>电力拖动系统</a:t>
            </a:r>
            <a:r>
              <a:rPr lang="zh-CN" altLang="en-US" sz="1100" dirty="0">
                <a:solidFill>
                  <a:schemeClr val="bg1">
                    <a:lumMod val="50000"/>
                  </a:schemeClr>
                </a:solidFill>
                <a:sym typeface="+mn-ea"/>
              </a:rPr>
              <a:t>：电力拖动系统的功能是提供动力，实行电梯速度控制。电力拖动系统由曳引电动机，供电系统，速度反馈装置，电动机调速装置等组成。</a:t>
            </a:r>
            <a:endParaRPr lang="zh-CN" altLang="en-US" sz="1100" dirty="0">
              <a:solidFill>
                <a:schemeClr val="bg1">
                  <a:lumMod val="50000"/>
                </a:schemeClr>
              </a:solidFill>
            </a:endParaRPr>
          </a:p>
          <a:p>
            <a:endParaRPr lang="zh-CN" altLang="en-US" sz="1100" dirty="0">
              <a:solidFill>
                <a:srgbClr val="002060"/>
              </a:solidFill>
              <a:sym typeface="+mn-ea"/>
            </a:endParaRPr>
          </a:p>
          <a:p>
            <a:r>
              <a:rPr lang="zh-CN" altLang="en-US" sz="1100" dirty="0">
                <a:solidFill>
                  <a:srgbClr val="002060"/>
                </a:solidFill>
                <a:sym typeface="+mn-ea"/>
              </a:rPr>
              <a:t>电气控制系统</a:t>
            </a:r>
            <a:r>
              <a:rPr lang="zh-CN" altLang="en-US" sz="1100" dirty="0">
                <a:solidFill>
                  <a:schemeClr val="bg1">
                    <a:lumMod val="50000"/>
                  </a:schemeClr>
                </a:solidFill>
                <a:sym typeface="+mn-ea"/>
              </a:rPr>
              <a:t>：电气控制系统的主要功能是对电梯的运行实行操纵和控制。电气控制系统主要由操纵装置，位置显示装置，控制屏(柜)，平层装置，选层器等组成。</a:t>
            </a:r>
            <a:endParaRPr lang="zh-CN" altLang="en-US" sz="1100" dirty="0">
              <a:solidFill>
                <a:schemeClr val="bg1">
                  <a:lumMod val="50000"/>
                </a:schemeClr>
              </a:solidFill>
            </a:endParaRPr>
          </a:p>
          <a:p>
            <a:endParaRPr lang="zh-CN" altLang="en-US" sz="1100" dirty="0">
              <a:solidFill>
                <a:srgbClr val="002060"/>
              </a:solidFill>
              <a:sym typeface="+mn-ea"/>
            </a:endParaRPr>
          </a:p>
          <a:p>
            <a:r>
              <a:rPr lang="zh-CN" altLang="en-US" sz="1100" dirty="0">
                <a:solidFill>
                  <a:srgbClr val="002060"/>
                </a:solidFill>
                <a:sym typeface="+mn-ea"/>
              </a:rPr>
              <a:t>安全保护系统</a:t>
            </a:r>
            <a:r>
              <a:rPr lang="zh-CN" altLang="en-US" sz="1100" dirty="0">
                <a:solidFill>
                  <a:schemeClr val="bg1">
                    <a:lumMod val="50000"/>
                  </a:schemeClr>
                </a:solidFill>
                <a:sym typeface="+mn-ea"/>
              </a:rPr>
              <a:t>：保证电梯安全使用，防止一切危及人身安全的事故发生。由电梯限速器、安全钳、夹绳器、缓冲器、安全触板、层门门锁、电梯安全窗、电梯超载限制装置、限位开关装置组成。</a:t>
            </a:r>
            <a:endParaRPr lang="zh-CN" altLang="en-US" sz="1100"/>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custDataLst>
              <p:tags r:id="rId1"/>
            </p:custDataLst>
          </p:nvPr>
        </p:nvSpPr>
        <p:spPr bwMode="auto">
          <a:xfrm>
            <a:off x="7314249" y="458177"/>
            <a:ext cx="3146259" cy="603250"/>
          </a:xfrm>
          <a:prstGeom prst="rect">
            <a:avLst/>
          </a:prstGeom>
          <a:solidFill>
            <a:schemeClr val="accent1"/>
          </a:solidFill>
          <a:ln>
            <a:noFill/>
          </a:ln>
          <a:effectLst/>
        </p:spPr>
        <p:txBody>
          <a:bodyPr lIns="90170" tIns="46990" rIns="90170" bIns="46990" anchor="ctr">
            <a:normAutofit/>
          </a:bodyPr>
          <a:lstStyle/>
          <a:p>
            <a:r>
              <a:rPr lang="zh-CN" altLang="en-US" sz="2000" smtClean="0">
                <a:solidFill>
                  <a:schemeClr val="bg1"/>
                </a:solidFill>
                <a:latin typeface="+mj-lt"/>
                <a:ea typeface="+mj-ea"/>
                <a:cs typeface="+mj-cs"/>
                <a:sym typeface="Arial" panose="020B0604020202020204" pitchFamily="34" charset="0"/>
              </a:rPr>
              <a:t>机房</a:t>
            </a:r>
            <a:endParaRPr lang="zh-CN" altLang="en-US" sz="2000" smtClean="0">
              <a:solidFill>
                <a:schemeClr val="bg1"/>
              </a:solidFill>
              <a:latin typeface="+mj-lt"/>
              <a:ea typeface="+mj-ea"/>
              <a:cs typeface="+mj-cs"/>
              <a:sym typeface="Arial" panose="020B0604020202020204" pitchFamily="34" charset="0"/>
            </a:endParaRPr>
          </a:p>
        </p:txBody>
      </p:sp>
      <p:sp>
        <p:nvSpPr>
          <p:cNvPr id="37893" name="Rectangle 5"/>
          <p:cNvSpPr>
            <a:spLocks noGrp="1" noChangeArrowheads="1"/>
          </p:cNvSpPr>
          <p:nvPr>
            <p:custDataLst>
              <p:tags r:id="rId2"/>
            </p:custDataLst>
          </p:nvPr>
        </p:nvSpPr>
        <p:spPr bwMode="auto">
          <a:xfrm>
            <a:off x="7313295" y="1061212"/>
            <a:ext cx="4064635" cy="148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ormAutofit/>
          </a:bodyPr>
          <a:lstStyle>
            <a:lvl1pPr marL="3175" indent="-3175">
              <a:spcBef>
                <a:spcPct val="20000"/>
              </a:spcBef>
              <a:buChar char="•"/>
              <a:defRPr sz="2400">
                <a:solidFill>
                  <a:schemeClr val="bg2"/>
                </a:solidFill>
                <a:latin typeface="Arial" panose="020B0604020202020204" pitchFamily="34" charset="0"/>
                <a:ea typeface="黑体" panose="02010609060101010101" charset="-122"/>
              </a:defRPr>
            </a:lvl1pPr>
            <a:lvl2pPr marL="742950" indent="-285750" eaLnBrk="0" hangingPunct="0">
              <a:spcBef>
                <a:spcPct val="20000"/>
              </a:spcBef>
              <a:buChar char="–"/>
              <a:defRPr sz="2000">
                <a:solidFill>
                  <a:schemeClr val="bg2"/>
                </a:solidFill>
                <a:latin typeface="Arial" panose="020B0604020202020204" pitchFamily="34" charset="0"/>
                <a:ea typeface="黑体" panose="02010609060101010101" charset="-122"/>
              </a:defRPr>
            </a:lvl2pPr>
            <a:lvl3pPr marL="1143000" indent="-228600" eaLnBrk="0" hangingPunct="0">
              <a:spcBef>
                <a:spcPct val="20000"/>
              </a:spcBef>
              <a:buChar char="•"/>
              <a:defRPr>
                <a:solidFill>
                  <a:schemeClr val="bg2"/>
                </a:solidFill>
                <a:latin typeface="Arial" panose="020B0604020202020204" pitchFamily="34" charset="0"/>
                <a:ea typeface="黑体" panose="02010609060101010101" charset="-122"/>
              </a:defRPr>
            </a:lvl3pPr>
            <a:lvl4pPr marL="1600200" indent="-228600" eaLnBrk="0" hangingPunct="0">
              <a:spcBef>
                <a:spcPct val="20000"/>
              </a:spcBef>
              <a:buChar char="–"/>
              <a:defRPr sz="1600">
                <a:solidFill>
                  <a:schemeClr val="bg2"/>
                </a:solidFill>
                <a:latin typeface="Arial" panose="020B0604020202020204" pitchFamily="34" charset="0"/>
                <a:ea typeface="黑体" panose="02010609060101010101" charset="-122"/>
              </a:defRPr>
            </a:lvl4pPr>
            <a:lvl5pPr marL="2057400" indent="-228600" eaLnBrk="0" hangingPunct="0">
              <a:spcBef>
                <a:spcPct val="20000"/>
              </a:spcBef>
              <a:buChar char="»"/>
              <a:defRPr sz="1600">
                <a:solidFill>
                  <a:schemeClr val="bg2"/>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9pPr>
          </a:lstStyle>
          <a:p>
            <a:pPr>
              <a:lnSpc>
                <a:spcPct val="120000"/>
              </a:lnSpc>
              <a:buFontTx/>
              <a:buNone/>
            </a:pPr>
            <a:r>
              <a:rPr lang="zh-CN" altLang="zh-CN" sz="1800" dirty="0">
                <a:latin typeface="+mn-lt"/>
                <a:ea typeface="+mn-ea"/>
                <a:sym typeface="Arial" panose="020B0604020202020204" pitchFamily="34" charset="0"/>
              </a:rPr>
              <a:t>包含曳引机、限速器、控制柜、电源箱、主机承重工字钢等。</a:t>
            </a:r>
            <a:endParaRPr lang="zh-CN" altLang="zh-CN" sz="1800" dirty="0">
              <a:latin typeface="+mn-lt"/>
              <a:ea typeface="+mn-ea"/>
              <a:sym typeface="Arial" panose="020B0604020202020204" pitchFamily="34" charset="0"/>
            </a:endParaRPr>
          </a:p>
        </p:txBody>
      </p:sp>
      <p:sp>
        <p:nvSpPr>
          <p:cNvPr id="37894" name="Rectangle 6"/>
          <p:cNvSpPr>
            <a:spLocks noChangeArrowheads="1"/>
          </p:cNvSpPr>
          <p:nvPr>
            <p:custDataLst>
              <p:tags r:id="rId3"/>
            </p:custDataLst>
          </p:nvPr>
        </p:nvSpPr>
        <p:spPr bwMode="auto">
          <a:xfrm>
            <a:off x="7314566" y="2554502"/>
            <a:ext cx="3146259" cy="603250"/>
          </a:xfrm>
          <a:prstGeom prst="rect">
            <a:avLst/>
          </a:prstGeom>
          <a:solidFill>
            <a:schemeClr val="accent1"/>
          </a:solidFill>
          <a:ln>
            <a:noFill/>
          </a:ln>
          <a:effectLst/>
        </p:spPr>
        <p:txBody>
          <a:bodyPr lIns="90170" tIns="46990" rIns="90170" bIns="46990" anchor="ctr">
            <a:normAutofit/>
          </a:bodyPr>
          <a:lstStyle/>
          <a:p>
            <a:r>
              <a:rPr lang="zh-CN" altLang="en-US" sz="2000" smtClean="0">
                <a:solidFill>
                  <a:schemeClr val="bg1"/>
                </a:solidFill>
                <a:latin typeface="+mj-lt"/>
                <a:ea typeface="+mj-ea"/>
                <a:cs typeface="+mj-cs"/>
                <a:sym typeface="Arial" panose="020B0604020202020204" pitchFamily="34" charset="0"/>
              </a:rPr>
              <a:t>井道</a:t>
            </a:r>
            <a:endParaRPr lang="zh-CN" altLang="en-US" sz="2000" smtClean="0">
              <a:solidFill>
                <a:schemeClr val="bg1"/>
              </a:solidFill>
              <a:latin typeface="+mj-lt"/>
              <a:ea typeface="+mj-ea"/>
              <a:cs typeface="+mj-cs"/>
              <a:sym typeface="Arial" panose="020B0604020202020204" pitchFamily="34" charset="0"/>
            </a:endParaRPr>
          </a:p>
        </p:txBody>
      </p:sp>
      <p:sp>
        <p:nvSpPr>
          <p:cNvPr id="37895" name="Rectangle 7"/>
          <p:cNvSpPr>
            <a:spLocks noGrp="1" noChangeArrowheads="1"/>
          </p:cNvSpPr>
          <p:nvPr>
            <p:custDataLst>
              <p:tags r:id="rId4"/>
            </p:custDataLst>
          </p:nvPr>
        </p:nvSpPr>
        <p:spPr bwMode="auto">
          <a:xfrm>
            <a:off x="7325360" y="3137027"/>
            <a:ext cx="4055745" cy="148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ormAutofit/>
          </a:bodyPr>
          <a:lstStyle>
            <a:lvl1pPr marL="3175" indent="-3175">
              <a:spcBef>
                <a:spcPct val="20000"/>
              </a:spcBef>
              <a:buChar char="•"/>
              <a:defRPr sz="2400">
                <a:solidFill>
                  <a:schemeClr val="bg2"/>
                </a:solidFill>
                <a:latin typeface="Arial" panose="020B0604020202020204" pitchFamily="34" charset="0"/>
                <a:ea typeface="黑体" panose="02010609060101010101" charset="-122"/>
              </a:defRPr>
            </a:lvl1pPr>
            <a:lvl2pPr marL="742950" indent="-285750" eaLnBrk="0" hangingPunct="0">
              <a:spcBef>
                <a:spcPct val="20000"/>
              </a:spcBef>
              <a:buChar char="–"/>
              <a:defRPr sz="2000">
                <a:solidFill>
                  <a:schemeClr val="bg2"/>
                </a:solidFill>
                <a:latin typeface="Arial" panose="020B0604020202020204" pitchFamily="34" charset="0"/>
                <a:ea typeface="黑体" panose="02010609060101010101" charset="-122"/>
              </a:defRPr>
            </a:lvl2pPr>
            <a:lvl3pPr marL="1143000" indent="-228600" eaLnBrk="0" hangingPunct="0">
              <a:spcBef>
                <a:spcPct val="20000"/>
              </a:spcBef>
              <a:buChar char="•"/>
              <a:defRPr>
                <a:solidFill>
                  <a:schemeClr val="bg2"/>
                </a:solidFill>
                <a:latin typeface="Arial" panose="020B0604020202020204" pitchFamily="34" charset="0"/>
                <a:ea typeface="黑体" panose="02010609060101010101" charset="-122"/>
              </a:defRPr>
            </a:lvl3pPr>
            <a:lvl4pPr marL="1600200" indent="-228600" eaLnBrk="0" hangingPunct="0">
              <a:spcBef>
                <a:spcPct val="20000"/>
              </a:spcBef>
              <a:buChar char="–"/>
              <a:defRPr sz="1600">
                <a:solidFill>
                  <a:schemeClr val="bg2"/>
                </a:solidFill>
                <a:latin typeface="Arial" panose="020B0604020202020204" pitchFamily="34" charset="0"/>
                <a:ea typeface="黑体" panose="02010609060101010101" charset="-122"/>
              </a:defRPr>
            </a:lvl4pPr>
            <a:lvl5pPr marL="2057400" indent="-228600" eaLnBrk="0" hangingPunct="0">
              <a:spcBef>
                <a:spcPct val="20000"/>
              </a:spcBef>
              <a:buChar char="»"/>
              <a:defRPr sz="1600">
                <a:solidFill>
                  <a:schemeClr val="bg2"/>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9pPr>
          </a:lstStyle>
          <a:p>
            <a:pPr>
              <a:lnSpc>
                <a:spcPct val="120000"/>
              </a:lnSpc>
              <a:buFontTx/>
              <a:buNone/>
            </a:pPr>
            <a:r>
              <a:rPr lang="zh-CN" altLang="zh-CN" sz="1800" dirty="0">
                <a:latin typeface="+mn-lt"/>
                <a:ea typeface="+mn-ea"/>
                <a:sym typeface="Arial" panose="020B0604020202020204" pitchFamily="34" charset="0"/>
              </a:rPr>
              <a:t>包含轿厢系统、导轨、随行电缆、外呼信号线、导轨、平层系统、对重系统，安全监测信号采集器等。</a:t>
            </a:r>
            <a:endParaRPr lang="zh-CN" altLang="zh-CN" sz="1800" dirty="0">
              <a:latin typeface="+mn-lt"/>
              <a:ea typeface="+mn-ea"/>
              <a:sym typeface="Arial" panose="020B0604020202020204" pitchFamily="34" charset="0"/>
            </a:endParaRPr>
          </a:p>
          <a:p>
            <a:pPr>
              <a:lnSpc>
                <a:spcPct val="120000"/>
              </a:lnSpc>
              <a:buFontTx/>
              <a:buNone/>
            </a:pPr>
            <a:endParaRPr lang="zh-CN" altLang="zh-CN" dirty="0">
              <a:latin typeface="+mn-lt"/>
              <a:ea typeface="+mn-ea"/>
              <a:sym typeface="Arial" panose="020B0604020202020204" pitchFamily="34" charset="0"/>
            </a:endParaRPr>
          </a:p>
        </p:txBody>
      </p:sp>
      <p:sp>
        <p:nvSpPr>
          <p:cNvPr id="37896" name="Rectangle 8"/>
          <p:cNvSpPr>
            <a:spLocks noChangeArrowheads="1"/>
          </p:cNvSpPr>
          <p:nvPr>
            <p:custDataLst>
              <p:tags r:id="rId5"/>
            </p:custDataLst>
          </p:nvPr>
        </p:nvSpPr>
        <p:spPr bwMode="auto">
          <a:xfrm>
            <a:off x="7314249" y="4647651"/>
            <a:ext cx="3146259" cy="603250"/>
          </a:xfrm>
          <a:prstGeom prst="rect">
            <a:avLst/>
          </a:prstGeom>
          <a:solidFill>
            <a:schemeClr val="accent1"/>
          </a:solidFill>
          <a:ln>
            <a:noFill/>
          </a:ln>
          <a:effectLst/>
        </p:spPr>
        <p:txBody>
          <a:bodyPr lIns="90170" tIns="46990" rIns="90170" bIns="46990" anchor="ctr">
            <a:normAutofit/>
          </a:bodyPr>
          <a:lstStyle/>
          <a:p>
            <a:r>
              <a:rPr lang="zh-CN" altLang="en-US" sz="2000" smtClean="0">
                <a:solidFill>
                  <a:schemeClr val="bg1"/>
                </a:solidFill>
                <a:latin typeface="+mj-lt"/>
                <a:ea typeface="+mj-ea"/>
                <a:cs typeface="+mj-cs"/>
                <a:sym typeface="Arial" panose="020B0604020202020204" pitchFamily="34" charset="0"/>
              </a:rPr>
              <a:t>底坑</a:t>
            </a:r>
            <a:endParaRPr lang="zh-CN" altLang="en-US" sz="2000" smtClean="0">
              <a:solidFill>
                <a:schemeClr val="bg1"/>
              </a:solidFill>
              <a:latin typeface="+mj-lt"/>
              <a:ea typeface="+mj-ea"/>
              <a:cs typeface="+mj-cs"/>
              <a:sym typeface="Arial" panose="020B0604020202020204" pitchFamily="34" charset="0"/>
            </a:endParaRPr>
          </a:p>
        </p:txBody>
      </p:sp>
      <p:sp>
        <p:nvSpPr>
          <p:cNvPr id="37897" name="Rectangle 9"/>
          <p:cNvSpPr>
            <a:spLocks noGrp="1" noChangeArrowheads="1"/>
          </p:cNvSpPr>
          <p:nvPr>
            <p:custDataLst>
              <p:tags r:id="rId6"/>
            </p:custDataLst>
          </p:nvPr>
        </p:nvSpPr>
        <p:spPr bwMode="auto">
          <a:xfrm>
            <a:off x="7318375" y="5250942"/>
            <a:ext cx="4065905" cy="148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ormAutofit/>
          </a:bodyPr>
          <a:lstStyle>
            <a:lvl1pPr marL="3175" indent="-3175">
              <a:spcBef>
                <a:spcPct val="20000"/>
              </a:spcBef>
              <a:buChar char="•"/>
              <a:defRPr sz="2400">
                <a:solidFill>
                  <a:schemeClr val="bg2"/>
                </a:solidFill>
                <a:latin typeface="Arial" panose="020B0604020202020204" pitchFamily="34" charset="0"/>
                <a:ea typeface="黑体" panose="02010609060101010101" charset="-122"/>
              </a:defRPr>
            </a:lvl1pPr>
            <a:lvl2pPr marL="742950" indent="-285750" eaLnBrk="0" hangingPunct="0">
              <a:spcBef>
                <a:spcPct val="20000"/>
              </a:spcBef>
              <a:buChar char="–"/>
              <a:defRPr sz="2000">
                <a:solidFill>
                  <a:schemeClr val="bg2"/>
                </a:solidFill>
                <a:latin typeface="Arial" panose="020B0604020202020204" pitchFamily="34" charset="0"/>
                <a:ea typeface="黑体" panose="02010609060101010101" charset="-122"/>
              </a:defRPr>
            </a:lvl2pPr>
            <a:lvl3pPr marL="1143000" indent="-228600" eaLnBrk="0" hangingPunct="0">
              <a:spcBef>
                <a:spcPct val="20000"/>
              </a:spcBef>
              <a:buChar char="•"/>
              <a:defRPr>
                <a:solidFill>
                  <a:schemeClr val="bg2"/>
                </a:solidFill>
                <a:latin typeface="Arial" panose="020B0604020202020204" pitchFamily="34" charset="0"/>
                <a:ea typeface="黑体" panose="02010609060101010101" charset="-122"/>
              </a:defRPr>
            </a:lvl3pPr>
            <a:lvl4pPr marL="1600200" indent="-228600" eaLnBrk="0" hangingPunct="0">
              <a:spcBef>
                <a:spcPct val="20000"/>
              </a:spcBef>
              <a:buChar char="–"/>
              <a:defRPr sz="1600">
                <a:solidFill>
                  <a:schemeClr val="bg2"/>
                </a:solidFill>
                <a:latin typeface="Arial" panose="020B0604020202020204" pitchFamily="34" charset="0"/>
                <a:ea typeface="黑体" panose="02010609060101010101" charset="-122"/>
              </a:defRPr>
            </a:lvl4pPr>
            <a:lvl5pPr marL="2057400" indent="-228600" eaLnBrk="0" hangingPunct="0">
              <a:spcBef>
                <a:spcPct val="20000"/>
              </a:spcBef>
              <a:buChar char="»"/>
              <a:defRPr sz="1600">
                <a:solidFill>
                  <a:schemeClr val="bg2"/>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9pPr>
          </a:lstStyle>
          <a:p>
            <a:pPr>
              <a:lnSpc>
                <a:spcPct val="120000"/>
              </a:lnSpc>
              <a:buFontTx/>
              <a:buNone/>
            </a:pPr>
            <a:r>
              <a:rPr lang="zh-CN" altLang="zh-CN" sz="1800" dirty="0">
                <a:latin typeface="+mn-lt"/>
                <a:ea typeface="+mn-ea"/>
                <a:sym typeface="Arial" panose="020B0604020202020204" pitchFamily="34" charset="0"/>
              </a:rPr>
              <a:t>包含缓冲器、限速器返绳轮、导轨油料采集盒等。</a:t>
            </a:r>
            <a:endParaRPr lang="zh-CN" altLang="zh-CN" sz="1800" dirty="0">
              <a:latin typeface="+mn-lt"/>
              <a:ea typeface="+mn-ea"/>
              <a:sym typeface="Arial" panose="020B0604020202020204" pitchFamily="34" charset="0"/>
            </a:endParaRPr>
          </a:p>
        </p:txBody>
      </p:sp>
      <p:sp>
        <p:nvSpPr>
          <p:cNvPr id="37898" name="Line 10"/>
          <p:cNvSpPr>
            <a:spLocks noChangeShapeType="1"/>
          </p:cNvSpPr>
          <p:nvPr>
            <p:custDataLst>
              <p:tags r:id="rId7"/>
            </p:custDataLst>
          </p:nvPr>
        </p:nvSpPr>
        <p:spPr bwMode="auto">
          <a:xfrm>
            <a:off x="9599452" y="759802"/>
            <a:ext cx="1778000" cy="0"/>
          </a:xfrm>
          <a:prstGeom prst="line">
            <a:avLst/>
          </a:prstGeom>
          <a:noFill/>
          <a:ln w="19050" cap="rnd" cmpd="sng">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ym typeface="Arial" panose="020B0604020202020204" pitchFamily="34" charset="0"/>
            </a:endParaRPr>
          </a:p>
        </p:txBody>
      </p:sp>
      <p:sp>
        <p:nvSpPr>
          <p:cNvPr id="37899" name="Line 11"/>
          <p:cNvSpPr>
            <a:spLocks noChangeShapeType="1"/>
          </p:cNvSpPr>
          <p:nvPr>
            <p:custDataLst>
              <p:tags r:id="rId8"/>
            </p:custDataLst>
          </p:nvPr>
        </p:nvSpPr>
        <p:spPr bwMode="auto">
          <a:xfrm>
            <a:off x="9599452" y="2854540"/>
            <a:ext cx="1778000" cy="3175"/>
          </a:xfrm>
          <a:prstGeom prst="line">
            <a:avLst/>
          </a:prstGeom>
          <a:noFill/>
          <a:ln w="19050" cap="rnd" cmpd="sng">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ym typeface="Arial" panose="020B0604020202020204" pitchFamily="34" charset="0"/>
            </a:endParaRPr>
          </a:p>
        </p:txBody>
      </p:sp>
      <p:sp>
        <p:nvSpPr>
          <p:cNvPr id="37900" name="Line 12"/>
          <p:cNvSpPr>
            <a:spLocks noChangeShapeType="1"/>
          </p:cNvSpPr>
          <p:nvPr>
            <p:custDataLst>
              <p:tags r:id="rId9"/>
            </p:custDataLst>
          </p:nvPr>
        </p:nvSpPr>
        <p:spPr bwMode="auto">
          <a:xfrm>
            <a:off x="9599452" y="4949276"/>
            <a:ext cx="1778000" cy="0"/>
          </a:xfrm>
          <a:prstGeom prst="line">
            <a:avLst/>
          </a:prstGeom>
          <a:noFill/>
          <a:ln w="19050" cap="rnd" cmpd="sng">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ym typeface="Arial" panose="020B0604020202020204" pitchFamily="34" charset="0"/>
            </a:endParaRPr>
          </a:p>
        </p:txBody>
      </p:sp>
      <p:pic>
        <p:nvPicPr>
          <p:cNvPr id="3" name="图片 2" descr="电梯结构"/>
          <p:cNvPicPr>
            <a:picLocks noChangeAspect="1"/>
          </p:cNvPicPr>
          <p:nvPr/>
        </p:nvPicPr>
        <p:blipFill>
          <a:blip r:embed="rId10"/>
          <a:srcRect l="-429" t="392" r="-1447" b="-1558"/>
          <a:stretch>
            <a:fillRect/>
          </a:stretch>
        </p:blipFill>
        <p:spPr>
          <a:xfrm>
            <a:off x="8255" y="762000"/>
            <a:ext cx="7244715" cy="5402580"/>
          </a:xfrm>
          <a:prstGeom prst="rect">
            <a:avLst/>
          </a:prstGeom>
        </p:spPr>
      </p:pic>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custDataLst>
              <p:tags r:id="rId1"/>
            </p:custDataLst>
          </p:nvPr>
        </p:nvSpPr>
        <p:spPr bwMode="auto">
          <a:xfrm>
            <a:off x="7415529" y="2895601"/>
            <a:ext cx="3801241" cy="574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ctr"/>
            <a:r>
              <a:rPr lang="zh-CN" altLang="en-US" sz="2400" dirty="0">
                <a:solidFill>
                  <a:srgbClr val="0070C0"/>
                </a:solidFill>
                <a:latin typeface="+mj-lt"/>
                <a:ea typeface="+mj-ea"/>
                <a:cs typeface="+mj-cs"/>
                <a:sym typeface="Arial" panose="020B0604020202020204" pitchFamily="34" charset="0"/>
              </a:rPr>
              <a:t>维保资质</a:t>
            </a:r>
            <a:endParaRPr lang="zh-CN" altLang="en-US" sz="2400" dirty="0">
              <a:solidFill>
                <a:srgbClr val="0070C0"/>
              </a:solidFill>
              <a:latin typeface="+mj-lt"/>
              <a:ea typeface="+mj-ea"/>
              <a:cs typeface="+mj-cs"/>
              <a:sym typeface="Arial" panose="020B0604020202020204" pitchFamily="34" charset="0"/>
            </a:endParaRPr>
          </a:p>
        </p:txBody>
      </p:sp>
      <p:sp>
        <p:nvSpPr>
          <p:cNvPr id="17414" name="Text Box 6"/>
          <p:cNvSpPr txBox="1">
            <a:spLocks noChangeArrowheads="1"/>
          </p:cNvSpPr>
          <p:nvPr>
            <p:custDataLst>
              <p:tags r:id="rId2"/>
            </p:custDataLst>
          </p:nvPr>
        </p:nvSpPr>
        <p:spPr bwMode="auto">
          <a:xfrm>
            <a:off x="1071027" y="3966846"/>
            <a:ext cx="3695920" cy="574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ctr"/>
            <a:r>
              <a:rPr lang="zh-CN" altLang="en-US" sz="2400" dirty="0">
                <a:solidFill>
                  <a:srgbClr val="0070C0"/>
                </a:solidFill>
                <a:latin typeface="+mj-lt"/>
                <a:ea typeface="+mj-ea"/>
                <a:cs typeface="+mj-cs"/>
                <a:sym typeface="Arial" panose="020B0604020202020204" pitchFamily="34" charset="0"/>
              </a:rPr>
              <a:t>施工资质</a:t>
            </a:r>
            <a:endParaRPr lang="zh-CN" altLang="en-US" sz="2400" dirty="0">
              <a:solidFill>
                <a:srgbClr val="0070C0"/>
              </a:solidFill>
              <a:latin typeface="+mj-lt"/>
              <a:ea typeface="+mj-ea"/>
              <a:cs typeface="+mj-cs"/>
              <a:sym typeface="Arial" panose="020B0604020202020204" pitchFamily="34" charset="0"/>
            </a:endParaRPr>
          </a:p>
        </p:txBody>
      </p:sp>
      <p:sp>
        <p:nvSpPr>
          <p:cNvPr id="17416" name="Text Box 8"/>
          <p:cNvSpPr txBox="1">
            <a:spLocks noChangeArrowheads="1"/>
          </p:cNvSpPr>
          <p:nvPr>
            <p:custDataLst>
              <p:tags r:id="rId3"/>
            </p:custDataLst>
          </p:nvPr>
        </p:nvSpPr>
        <p:spPr bwMode="auto">
          <a:xfrm>
            <a:off x="7518399" y="3966846"/>
            <a:ext cx="3801241" cy="574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ctr"/>
            <a:r>
              <a:rPr lang="zh-CN" altLang="en-US" sz="2400" dirty="0">
                <a:solidFill>
                  <a:srgbClr val="0070C0"/>
                </a:solidFill>
                <a:latin typeface="+mj-lt"/>
                <a:ea typeface="+mj-ea"/>
                <a:cs typeface="+mj-cs"/>
                <a:sym typeface="Arial" panose="020B0604020202020204" pitchFamily="34" charset="0"/>
              </a:rPr>
              <a:t>施工及管理人员资质</a:t>
            </a:r>
            <a:endParaRPr lang="zh-CN" altLang="en-US" sz="2400" dirty="0">
              <a:solidFill>
                <a:srgbClr val="0070C0"/>
              </a:solidFill>
              <a:latin typeface="+mj-lt"/>
              <a:ea typeface="+mj-ea"/>
              <a:cs typeface="+mj-cs"/>
              <a:sym typeface="Arial" panose="020B0604020202020204" pitchFamily="34" charset="0"/>
            </a:endParaRPr>
          </a:p>
        </p:txBody>
      </p:sp>
      <p:sp>
        <p:nvSpPr>
          <p:cNvPr id="17421" name="Oval 13"/>
          <p:cNvSpPr>
            <a:spLocks noChangeArrowheads="1"/>
          </p:cNvSpPr>
          <p:nvPr>
            <p:custDataLst>
              <p:tags r:id="rId4"/>
            </p:custDataLst>
          </p:nvPr>
        </p:nvSpPr>
        <p:spPr bwMode="auto">
          <a:xfrm>
            <a:off x="4619626" y="2298700"/>
            <a:ext cx="2887663" cy="2889250"/>
          </a:xfrm>
          <a:prstGeom prst="ellipse">
            <a:avLst/>
          </a:prstGeom>
          <a:noFill/>
          <a:ln w="9525" cap="flat" cmpd="sng">
            <a:solidFill>
              <a:schemeClr val="accent1"/>
            </a:solidFill>
            <a:prstDash val="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ym typeface="Arial" panose="020B0604020202020204" pitchFamily="34" charset="0"/>
            </a:endParaRPr>
          </a:p>
        </p:txBody>
      </p:sp>
      <p:sp>
        <p:nvSpPr>
          <p:cNvPr id="17422" name="Arc 14"/>
          <p:cNvSpPr/>
          <p:nvPr>
            <p:custDataLst>
              <p:tags r:id="rId5"/>
            </p:custDataLst>
          </p:nvPr>
        </p:nvSpPr>
        <p:spPr bwMode="auto">
          <a:xfrm>
            <a:off x="6086315" y="2492375"/>
            <a:ext cx="1233670" cy="1231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accent1"/>
          </a:solidFill>
          <a:ln>
            <a:noFill/>
          </a:ln>
          <a:effectLst/>
        </p:spPr>
        <p:txBody>
          <a:bodyPr anchor="ctr"/>
          <a:lstStyle/>
          <a:p>
            <a:endParaRPr lang="zh-CN" altLang="en-US">
              <a:sym typeface="Arial" panose="020B0604020202020204" pitchFamily="34" charset="0"/>
            </a:endParaRPr>
          </a:p>
        </p:txBody>
      </p:sp>
      <p:sp>
        <p:nvSpPr>
          <p:cNvPr id="17423" name="Arc 15"/>
          <p:cNvSpPr/>
          <p:nvPr>
            <p:custDataLst>
              <p:tags r:id="rId6"/>
            </p:custDataLst>
          </p:nvPr>
        </p:nvSpPr>
        <p:spPr bwMode="auto">
          <a:xfrm flipH="1">
            <a:off x="4819629" y="2492375"/>
            <a:ext cx="1231765" cy="1231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accent2"/>
          </a:solidFill>
          <a:ln>
            <a:noFill/>
          </a:ln>
          <a:effectLst/>
        </p:spPr>
        <p:txBody>
          <a:bodyPr lIns="90170" tIns="46990" rIns="90170" bIns="46990" anchor="ctr"/>
          <a:lstStyle/>
          <a:p>
            <a:endParaRPr lang="zh-CN" altLang="en-US">
              <a:sym typeface="Arial" panose="020B0604020202020204" pitchFamily="34" charset="0"/>
            </a:endParaRPr>
          </a:p>
        </p:txBody>
      </p:sp>
      <p:sp>
        <p:nvSpPr>
          <p:cNvPr id="17424" name="Arc 16"/>
          <p:cNvSpPr/>
          <p:nvPr>
            <p:custDataLst>
              <p:tags r:id="rId7"/>
            </p:custDataLst>
          </p:nvPr>
        </p:nvSpPr>
        <p:spPr bwMode="auto">
          <a:xfrm flipV="1">
            <a:off x="6086315" y="3757930"/>
            <a:ext cx="1233670" cy="12331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accent2"/>
          </a:solidFill>
          <a:ln>
            <a:noFill/>
          </a:ln>
          <a:effectLst/>
        </p:spPr>
        <p:txBody>
          <a:bodyPr anchor="ctr"/>
          <a:lstStyle/>
          <a:p>
            <a:endParaRPr lang="zh-CN" altLang="en-US">
              <a:sym typeface="Arial" panose="020B0604020202020204" pitchFamily="34" charset="0"/>
            </a:endParaRPr>
          </a:p>
        </p:txBody>
      </p:sp>
      <p:sp>
        <p:nvSpPr>
          <p:cNvPr id="17425" name="Arc 17"/>
          <p:cNvSpPr/>
          <p:nvPr>
            <p:custDataLst>
              <p:tags r:id="rId8"/>
            </p:custDataLst>
          </p:nvPr>
        </p:nvSpPr>
        <p:spPr bwMode="auto">
          <a:xfrm flipH="1" flipV="1">
            <a:off x="4819629" y="3757930"/>
            <a:ext cx="1231765" cy="12331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accent1"/>
          </a:solidFill>
          <a:ln>
            <a:noFill/>
          </a:ln>
          <a:effectLst/>
        </p:spPr>
        <p:txBody>
          <a:bodyPr lIns="90170" tIns="46990" rIns="90170" bIns="46990" anchor="ctr"/>
          <a:lstStyle/>
          <a:p>
            <a:endParaRPr lang="zh-CN" altLang="en-US">
              <a:sym typeface="Arial" panose="020B0604020202020204" pitchFamily="34" charset="0"/>
            </a:endParaRPr>
          </a:p>
        </p:txBody>
      </p:sp>
      <p:sp>
        <p:nvSpPr>
          <p:cNvPr id="17429" name="Oval 21"/>
          <p:cNvSpPr>
            <a:spLocks noChangeArrowheads="1"/>
          </p:cNvSpPr>
          <p:nvPr>
            <p:custDataLst>
              <p:tags r:id="rId9"/>
            </p:custDataLst>
          </p:nvPr>
        </p:nvSpPr>
        <p:spPr bwMode="auto">
          <a:xfrm>
            <a:off x="5292710" y="3038475"/>
            <a:ext cx="431753" cy="431800"/>
          </a:xfrm>
          <a:prstGeom prst="ellipse">
            <a:avLst/>
          </a:prstGeom>
          <a:solidFill>
            <a:schemeClr val="accent1"/>
          </a:solidFill>
          <a:ln w="19050" cap="flat" cmpd="sng">
            <a:solidFill>
              <a:schemeClr val="bg1"/>
            </a:solidFill>
            <a:round/>
          </a:ln>
          <a:effectLst/>
        </p:spPr>
        <p:txBody>
          <a:bodyPr wrap="none" anchor="ctr"/>
          <a:lstStyle/>
          <a:p>
            <a:pPr algn="ctr"/>
            <a:r>
              <a:rPr lang="zh-CN" altLang="en-US" sz="2000">
                <a:solidFill>
                  <a:schemeClr val="bg1"/>
                </a:solidFill>
                <a:sym typeface="Arial" panose="020B0604020202020204" pitchFamily="34" charset="0"/>
              </a:rPr>
              <a:t>1</a:t>
            </a:r>
            <a:endParaRPr lang="zh-CN" altLang="en-US" sz="2000">
              <a:solidFill>
                <a:schemeClr val="bg1"/>
              </a:solidFill>
              <a:sym typeface="Arial" panose="020B0604020202020204" pitchFamily="34" charset="0"/>
            </a:endParaRPr>
          </a:p>
        </p:txBody>
      </p:sp>
      <p:sp>
        <p:nvSpPr>
          <p:cNvPr id="17431" name="Oval 23"/>
          <p:cNvSpPr>
            <a:spLocks noChangeArrowheads="1"/>
          </p:cNvSpPr>
          <p:nvPr>
            <p:custDataLst>
              <p:tags r:id="rId10"/>
            </p:custDataLst>
          </p:nvPr>
        </p:nvSpPr>
        <p:spPr bwMode="auto">
          <a:xfrm>
            <a:off x="5292710" y="4107815"/>
            <a:ext cx="431753" cy="433705"/>
          </a:xfrm>
          <a:prstGeom prst="ellipse">
            <a:avLst/>
          </a:prstGeom>
          <a:solidFill>
            <a:schemeClr val="accent2"/>
          </a:solidFill>
          <a:ln w="19050" cap="flat" cmpd="sng">
            <a:solidFill>
              <a:schemeClr val="bg1"/>
            </a:solidFill>
            <a:round/>
          </a:ln>
          <a:effectLst/>
        </p:spPr>
        <p:txBody>
          <a:bodyPr wrap="none" anchor="ctr"/>
          <a:lstStyle/>
          <a:p>
            <a:pPr algn="ctr"/>
            <a:r>
              <a:rPr lang="zh-CN" altLang="en-US" dirty="0">
                <a:solidFill>
                  <a:schemeClr val="bg1"/>
                </a:solidFill>
                <a:sym typeface="Arial" panose="020B0604020202020204" pitchFamily="34" charset="0"/>
              </a:rPr>
              <a:t>2</a:t>
            </a:r>
            <a:endParaRPr lang="zh-CN" altLang="en-US" dirty="0">
              <a:solidFill>
                <a:schemeClr val="bg1"/>
              </a:solidFill>
              <a:sym typeface="Arial" panose="020B0604020202020204" pitchFamily="34" charset="0"/>
            </a:endParaRPr>
          </a:p>
        </p:txBody>
      </p:sp>
      <p:sp>
        <p:nvSpPr>
          <p:cNvPr id="17432" name="Oval 24"/>
          <p:cNvSpPr>
            <a:spLocks noChangeArrowheads="1"/>
          </p:cNvSpPr>
          <p:nvPr>
            <p:custDataLst>
              <p:tags r:id="rId11"/>
            </p:custDataLst>
          </p:nvPr>
        </p:nvSpPr>
        <p:spPr bwMode="auto">
          <a:xfrm>
            <a:off x="6359269" y="3038475"/>
            <a:ext cx="431753" cy="431800"/>
          </a:xfrm>
          <a:prstGeom prst="ellipse">
            <a:avLst/>
          </a:prstGeom>
          <a:solidFill>
            <a:schemeClr val="accent2"/>
          </a:solidFill>
          <a:ln w="19050" cap="flat" cmpd="sng">
            <a:solidFill>
              <a:schemeClr val="bg1"/>
            </a:solidFill>
            <a:round/>
          </a:ln>
          <a:effectLst/>
        </p:spPr>
        <p:txBody>
          <a:bodyPr wrap="none" anchor="ctr"/>
          <a:lstStyle/>
          <a:p>
            <a:pPr algn="ctr"/>
            <a:r>
              <a:rPr lang="zh-CN" altLang="en-US" sz="2000">
                <a:solidFill>
                  <a:schemeClr val="bg1"/>
                </a:solidFill>
                <a:sym typeface="Arial" panose="020B0604020202020204" pitchFamily="34" charset="0"/>
              </a:rPr>
              <a:t>3</a:t>
            </a:r>
            <a:endParaRPr lang="zh-CN" altLang="en-US" sz="2000">
              <a:solidFill>
                <a:schemeClr val="bg1"/>
              </a:solidFill>
              <a:sym typeface="Arial" panose="020B0604020202020204" pitchFamily="34" charset="0"/>
            </a:endParaRPr>
          </a:p>
        </p:txBody>
      </p:sp>
      <p:sp>
        <p:nvSpPr>
          <p:cNvPr id="17433" name="Oval 25"/>
          <p:cNvSpPr>
            <a:spLocks noChangeArrowheads="1"/>
          </p:cNvSpPr>
          <p:nvPr>
            <p:custDataLst>
              <p:tags r:id="rId12"/>
            </p:custDataLst>
          </p:nvPr>
        </p:nvSpPr>
        <p:spPr bwMode="auto">
          <a:xfrm>
            <a:off x="6359277" y="4107815"/>
            <a:ext cx="431753" cy="433705"/>
          </a:xfrm>
          <a:prstGeom prst="ellipse">
            <a:avLst/>
          </a:prstGeom>
          <a:solidFill>
            <a:schemeClr val="accent1"/>
          </a:solidFill>
          <a:ln w="19050" cap="flat" cmpd="sng">
            <a:solidFill>
              <a:schemeClr val="bg1"/>
            </a:solidFill>
            <a:round/>
          </a:ln>
          <a:effectLst/>
        </p:spPr>
        <p:txBody>
          <a:bodyPr wrap="none" anchor="ctr"/>
          <a:lstStyle/>
          <a:p>
            <a:pPr algn="ctr"/>
            <a:r>
              <a:rPr lang="zh-CN" altLang="en-US">
                <a:solidFill>
                  <a:schemeClr val="bg1"/>
                </a:solidFill>
                <a:sym typeface="Arial" panose="020B0604020202020204" pitchFamily="34" charset="0"/>
              </a:rPr>
              <a:t>4</a:t>
            </a:r>
            <a:endParaRPr lang="zh-CN" altLang="en-US">
              <a:sym typeface="Arial" panose="020B0604020202020204" pitchFamily="34" charset="0"/>
            </a:endParaRPr>
          </a:p>
        </p:txBody>
      </p:sp>
      <p:sp>
        <p:nvSpPr>
          <p:cNvPr id="25" name="文本框 24"/>
          <p:cNvSpPr txBox="1"/>
          <p:nvPr>
            <p:custDataLst>
              <p:tags r:id="rId13"/>
            </p:custDataLst>
          </p:nvPr>
        </p:nvSpPr>
        <p:spPr>
          <a:xfrm>
            <a:off x="629352" y="212835"/>
            <a:ext cx="9611710" cy="6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normAutofit/>
          </a:bodyPr>
          <a:lstStyle>
            <a:lvl1pPr>
              <a:defRPr sz="2800">
                <a:latin typeface="+mj-lt"/>
                <a:ea typeface="+mj-ea"/>
                <a:cs typeface="+mj-cs"/>
                <a:sym typeface="Arial" panose="020B0604020202020204" pitchFamily="34" charset="0"/>
              </a:defRPr>
            </a:lvl1pPr>
            <a:lvl2pPr>
              <a:defRPr sz="2800"/>
            </a:lvl2pPr>
            <a:lvl3pPr>
              <a:defRPr sz="2800"/>
            </a:lvl3pPr>
            <a:lvl4pPr>
              <a:defRPr sz="2800"/>
            </a:lvl4pPr>
            <a:lvl5pPr>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pPr algn="l"/>
            <a:r>
              <a:rPr lang="en-US" altLang="zh-CN" dirty="0">
                <a:solidFill>
                  <a:schemeClr val="accent1"/>
                </a:solidFill>
                <a:effectLst>
                  <a:outerShdw blurRad="38100" dist="25400" dir="5400000" algn="ctr" rotWithShape="0">
                    <a:srgbClr val="6E747A">
                      <a:alpha val="43000"/>
                    </a:srgbClr>
                  </a:outerShdw>
                </a:effectLst>
                <a:latin typeface="+mn-lt"/>
                <a:ea typeface="+mn-ea"/>
                <a:cs typeface="+mn-cs"/>
                <a:sym typeface="Arial" panose="020B0604020202020204" pitchFamily="34" charset="0"/>
              </a:rPr>
              <a:t>Part 2.1 </a:t>
            </a:r>
            <a:r>
              <a:rPr lang="en-US" altLang="zh-CN" dirty="0">
                <a:solidFill>
                  <a:schemeClr val="accent1"/>
                </a:solidFill>
                <a:effectLst>
                  <a:outerShdw blurRad="38100" dist="25400" dir="5400000" algn="ctr" rotWithShape="0">
                    <a:srgbClr val="6E747A">
                      <a:alpha val="43000"/>
                    </a:srgbClr>
                  </a:outerShdw>
                </a:effectLst>
                <a:latin typeface="+mn-lt"/>
                <a:ea typeface="+mn-ea"/>
                <a:cs typeface="+mn-cs"/>
              </a:rPr>
              <a:t>电梯采购、施工以及维护人员资质的审查  </a:t>
            </a:r>
            <a:endParaRPr lang="en-US" altLang="zh-CN" dirty="0">
              <a:solidFill>
                <a:schemeClr val="accent1"/>
              </a:solidFill>
              <a:effectLst>
                <a:outerShdw blurRad="38100" dist="25400" dir="5400000" algn="ctr" rotWithShape="0">
                  <a:srgbClr val="6E747A">
                    <a:alpha val="43000"/>
                  </a:srgbClr>
                </a:outerShdw>
              </a:effectLst>
              <a:latin typeface="+mn-lt"/>
              <a:ea typeface="+mn-ea"/>
              <a:cs typeface="+mn-cs"/>
            </a:endParaRPr>
          </a:p>
        </p:txBody>
      </p:sp>
      <p:sp>
        <p:nvSpPr>
          <p:cNvPr id="2" name="文本框 1"/>
          <p:cNvSpPr txBox="1"/>
          <p:nvPr/>
        </p:nvSpPr>
        <p:spPr>
          <a:xfrm>
            <a:off x="2838450" y="1308100"/>
            <a:ext cx="6450330" cy="398780"/>
          </a:xfrm>
          <a:prstGeom prst="rect">
            <a:avLst/>
          </a:prstGeom>
          <a:noFill/>
        </p:spPr>
        <p:txBody>
          <a:bodyPr wrap="square" rtlCol="0">
            <a:spAutoFit/>
          </a:bodyPr>
          <a:lstStyle/>
          <a:p>
            <a:r>
              <a:rPr lang="zh-CN" altLang="en-US" sz="2000">
                <a:solidFill>
                  <a:schemeClr val="accent4">
                    <a:lumMod val="50000"/>
                  </a:schemeClr>
                </a:solidFill>
              </a:rPr>
              <a:t>电梯生产、施工、维护过程中不可或缺的四个资质审查</a:t>
            </a:r>
            <a:endParaRPr lang="zh-CN" altLang="en-US" sz="2000">
              <a:solidFill>
                <a:schemeClr val="accent4">
                  <a:lumMod val="50000"/>
                </a:schemeClr>
              </a:solidFill>
            </a:endParaRPr>
          </a:p>
        </p:txBody>
      </p:sp>
      <p:sp>
        <p:nvSpPr>
          <p:cNvPr id="3" name="Text Box 4"/>
          <p:cNvSpPr txBox="1">
            <a:spLocks noChangeArrowheads="1"/>
          </p:cNvSpPr>
          <p:nvPr>
            <p:custDataLst>
              <p:tags r:id="rId14"/>
            </p:custDataLst>
          </p:nvPr>
        </p:nvSpPr>
        <p:spPr bwMode="auto">
          <a:xfrm>
            <a:off x="1018539" y="2895601"/>
            <a:ext cx="3801241" cy="574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p>
            <a:pPr algn="ctr"/>
            <a:r>
              <a:rPr lang="zh-CN" altLang="en-US" sz="2400" dirty="0">
                <a:solidFill>
                  <a:srgbClr val="0070C0"/>
                </a:solidFill>
                <a:latin typeface="+mj-lt"/>
                <a:ea typeface="+mj-ea"/>
                <a:cs typeface="+mj-cs"/>
                <a:sym typeface="Arial" panose="020B0604020202020204" pitchFamily="34" charset="0"/>
              </a:rPr>
              <a:t>制造资质</a:t>
            </a:r>
            <a:endParaRPr lang="zh-CN" altLang="en-US" sz="2400" dirty="0">
              <a:solidFill>
                <a:srgbClr val="0070C0"/>
              </a:solidFill>
              <a:latin typeface="+mj-lt"/>
              <a:ea typeface="+mj-ea"/>
              <a:cs typeface="+mj-cs"/>
              <a:sym typeface="Arial" panose="020B0604020202020204" pitchFamily="34" charset="0"/>
            </a:endParaRPr>
          </a:p>
        </p:txBody>
      </p:sp>
    </p:spTree>
    <p:custDataLst>
      <p:tags r:id="rId1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3"/>
          <p:cNvGrpSpPr/>
          <p:nvPr>
            <p:custDataLst>
              <p:tags r:id="rId1"/>
            </p:custDataLst>
          </p:nvPr>
        </p:nvGrpSpPr>
        <p:grpSpPr bwMode="auto">
          <a:xfrm>
            <a:off x="8890874" y="2434298"/>
            <a:ext cx="2259930" cy="4121150"/>
            <a:chOff x="0" y="0"/>
            <a:chExt cx="2962" cy="6490"/>
          </a:xfrm>
        </p:grpSpPr>
        <p:sp>
          <p:nvSpPr>
            <p:cNvPr id="13316" name="Rectangle 4"/>
            <p:cNvSpPr>
              <a:spLocks noChangeArrowheads="1"/>
            </p:cNvSpPr>
            <p:nvPr>
              <p:custDataLst>
                <p:tags r:id="rId2"/>
              </p:custDataLst>
            </p:nvPr>
          </p:nvSpPr>
          <p:spPr bwMode="auto">
            <a:xfrm>
              <a:off x="0" y="272"/>
              <a:ext cx="2962" cy="6218"/>
            </a:xfrm>
            <a:prstGeom prst="rect">
              <a:avLst/>
            </a:prstGeom>
            <a:solidFill>
              <a:schemeClr val="bg1">
                <a:lumMod val="9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sym typeface="Arial" panose="020B0604020202020204" pitchFamily="34" charset="0"/>
              </a:endParaRPr>
            </a:p>
          </p:txBody>
        </p:sp>
        <p:grpSp>
          <p:nvGrpSpPr>
            <p:cNvPr id="13317" name="Group 5"/>
            <p:cNvGrpSpPr/>
            <p:nvPr/>
          </p:nvGrpSpPr>
          <p:grpSpPr bwMode="auto">
            <a:xfrm>
              <a:off x="0" y="0"/>
              <a:ext cx="2962" cy="510"/>
              <a:chOff x="0" y="0"/>
              <a:chExt cx="2962" cy="512"/>
            </a:xfrm>
          </p:grpSpPr>
          <p:sp>
            <p:nvSpPr>
              <p:cNvPr id="13318" name="AutoShape 6"/>
              <p:cNvSpPr>
                <a:spLocks noChangeArrowheads="1"/>
              </p:cNvSpPr>
              <p:nvPr>
                <p:custDataLst>
                  <p:tags r:id="rId3"/>
                </p:custDataLst>
              </p:nvPr>
            </p:nvSpPr>
            <p:spPr bwMode="auto">
              <a:xfrm>
                <a:off x="983" y="0"/>
                <a:ext cx="970" cy="512"/>
              </a:xfrm>
              <a:prstGeom prst="hexagon">
                <a:avLst>
                  <a:gd name="adj" fmla="val 47363"/>
                  <a:gd name="vf" fmla="val 115470"/>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ym typeface="Arial" panose="020B0604020202020204" pitchFamily="34" charset="0"/>
                </a:endParaRPr>
              </a:p>
            </p:txBody>
          </p:sp>
          <p:sp>
            <p:nvSpPr>
              <p:cNvPr id="13319" name="Line 7"/>
              <p:cNvSpPr>
                <a:spLocks noChangeShapeType="1"/>
              </p:cNvSpPr>
              <p:nvPr>
                <p:custDataLst>
                  <p:tags r:id="rId4"/>
                </p:custDataLst>
              </p:nvPr>
            </p:nvSpPr>
            <p:spPr bwMode="auto">
              <a:xfrm>
                <a:off x="0" y="254"/>
                <a:ext cx="2963" cy="1"/>
              </a:xfrm>
              <a:prstGeom prst="line">
                <a:avLst/>
              </a:prstGeom>
              <a:noFill/>
              <a:ln w="38100" cap="flat" cmpd="sng">
                <a:solidFill>
                  <a:schemeClr val="accent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ym typeface="Arial" panose="020B0604020202020204" pitchFamily="34" charset="0"/>
                </a:endParaRPr>
              </a:p>
            </p:txBody>
          </p:sp>
        </p:grpSp>
      </p:grpSp>
      <p:grpSp>
        <p:nvGrpSpPr>
          <p:cNvPr id="13320" name="Group 8"/>
          <p:cNvGrpSpPr/>
          <p:nvPr>
            <p:custDataLst>
              <p:tags r:id="rId5"/>
            </p:custDataLst>
          </p:nvPr>
        </p:nvGrpSpPr>
        <p:grpSpPr bwMode="auto">
          <a:xfrm>
            <a:off x="6274315" y="2472398"/>
            <a:ext cx="2259930" cy="4121150"/>
            <a:chOff x="0" y="0"/>
            <a:chExt cx="2962" cy="6490"/>
          </a:xfrm>
        </p:grpSpPr>
        <p:sp>
          <p:nvSpPr>
            <p:cNvPr id="13321" name="Rectangle 9"/>
            <p:cNvSpPr>
              <a:spLocks noChangeArrowheads="1"/>
            </p:cNvSpPr>
            <p:nvPr>
              <p:custDataLst>
                <p:tags r:id="rId6"/>
              </p:custDataLst>
            </p:nvPr>
          </p:nvSpPr>
          <p:spPr bwMode="auto">
            <a:xfrm>
              <a:off x="0" y="272"/>
              <a:ext cx="2962" cy="6218"/>
            </a:xfrm>
            <a:prstGeom prst="rect">
              <a:avLst/>
            </a:prstGeom>
            <a:solidFill>
              <a:schemeClr val="bg1">
                <a:lumMod val="9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ym typeface="Arial" panose="020B0604020202020204" pitchFamily="34" charset="0"/>
              </a:endParaRPr>
            </a:p>
          </p:txBody>
        </p:sp>
        <p:grpSp>
          <p:nvGrpSpPr>
            <p:cNvPr id="13322" name="Group 10"/>
            <p:cNvGrpSpPr/>
            <p:nvPr/>
          </p:nvGrpSpPr>
          <p:grpSpPr bwMode="auto">
            <a:xfrm>
              <a:off x="0" y="0"/>
              <a:ext cx="2962" cy="510"/>
              <a:chOff x="0" y="0"/>
              <a:chExt cx="2962" cy="512"/>
            </a:xfrm>
          </p:grpSpPr>
          <p:sp>
            <p:nvSpPr>
              <p:cNvPr id="13323" name="AutoShape 11"/>
              <p:cNvSpPr>
                <a:spLocks noChangeArrowheads="1"/>
              </p:cNvSpPr>
              <p:nvPr>
                <p:custDataLst>
                  <p:tags r:id="rId7"/>
                </p:custDataLst>
              </p:nvPr>
            </p:nvSpPr>
            <p:spPr bwMode="auto">
              <a:xfrm>
                <a:off x="983" y="0"/>
                <a:ext cx="970" cy="512"/>
              </a:xfrm>
              <a:prstGeom prst="hexagon">
                <a:avLst>
                  <a:gd name="adj" fmla="val 47363"/>
                  <a:gd name="vf" fmla="val 115470"/>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ym typeface="Arial" panose="020B0604020202020204" pitchFamily="34" charset="0"/>
                </a:endParaRPr>
              </a:p>
            </p:txBody>
          </p:sp>
          <p:sp>
            <p:nvSpPr>
              <p:cNvPr id="13324" name="Line 12"/>
              <p:cNvSpPr>
                <a:spLocks noChangeShapeType="1"/>
              </p:cNvSpPr>
              <p:nvPr>
                <p:custDataLst>
                  <p:tags r:id="rId8"/>
                </p:custDataLst>
              </p:nvPr>
            </p:nvSpPr>
            <p:spPr bwMode="auto">
              <a:xfrm>
                <a:off x="0" y="254"/>
                <a:ext cx="2963" cy="1"/>
              </a:xfrm>
              <a:prstGeom prst="line">
                <a:avLst/>
              </a:prstGeom>
              <a:noFill/>
              <a:ln w="38100" cap="flat"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ym typeface="Arial" panose="020B0604020202020204" pitchFamily="34" charset="0"/>
                </a:endParaRPr>
              </a:p>
            </p:txBody>
          </p:sp>
        </p:grpSp>
      </p:grpSp>
      <p:sp>
        <p:nvSpPr>
          <p:cNvPr id="13326" name="Text Box 14"/>
          <p:cNvSpPr txBox="1">
            <a:spLocks noChangeArrowheads="1"/>
          </p:cNvSpPr>
          <p:nvPr>
            <p:custDataLst>
              <p:tags r:id="rId9"/>
            </p:custDataLst>
          </p:nvPr>
        </p:nvSpPr>
        <p:spPr bwMode="auto">
          <a:xfrm>
            <a:off x="938213" y="1411949"/>
            <a:ext cx="246589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p>
            <a:pPr algn="ctr"/>
            <a:r>
              <a:rPr lang="zh-CN" altLang="en-US" sz="2400" smtClean="0">
                <a:solidFill>
                  <a:schemeClr val="accent1"/>
                </a:solidFill>
                <a:latin typeface="+mj-lt"/>
                <a:ea typeface="+mj-ea"/>
                <a:cs typeface="+mj-cs"/>
                <a:sym typeface="Arial" panose="020B0604020202020204" pitchFamily="34" charset="0"/>
              </a:rPr>
              <a:t>制造单位资质</a:t>
            </a:r>
            <a:endParaRPr lang="zh-CN" altLang="en-US" sz="2400" smtClean="0">
              <a:solidFill>
                <a:schemeClr val="accent1"/>
              </a:solidFill>
              <a:latin typeface="+mj-lt"/>
              <a:ea typeface="+mj-ea"/>
              <a:cs typeface="+mj-cs"/>
              <a:sym typeface="Arial" panose="020B0604020202020204" pitchFamily="34" charset="0"/>
            </a:endParaRPr>
          </a:p>
        </p:txBody>
      </p:sp>
      <p:sp>
        <p:nvSpPr>
          <p:cNvPr id="13327" name="Text Box 15"/>
          <p:cNvSpPr txBox="1">
            <a:spLocks noChangeArrowheads="1"/>
          </p:cNvSpPr>
          <p:nvPr>
            <p:custDataLst>
              <p:tags r:id="rId10"/>
            </p:custDataLst>
          </p:nvPr>
        </p:nvSpPr>
        <p:spPr bwMode="auto">
          <a:xfrm>
            <a:off x="3529981" y="1411949"/>
            <a:ext cx="2465897"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p>
            <a:pPr algn="ctr"/>
            <a:r>
              <a:rPr lang="zh-CN" altLang="en-US" sz="2400" smtClean="0">
                <a:solidFill>
                  <a:schemeClr val="accent3"/>
                </a:solidFill>
                <a:latin typeface="+mj-lt"/>
                <a:ea typeface="+mj-ea"/>
                <a:cs typeface="+mj-cs"/>
                <a:sym typeface="Arial" panose="020B0604020202020204" pitchFamily="34" charset="0"/>
              </a:rPr>
              <a:t>施工单位资质</a:t>
            </a:r>
            <a:endParaRPr lang="zh-CN" altLang="en-US" sz="2400" smtClean="0">
              <a:solidFill>
                <a:schemeClr val="accent3"/>
              </a:solidFill>
              <a:latin typeface="+mj-lt"/>
              <a:ea typeface="+mj-ea"/>
              <a:cs typeface="+mj-cs"/>
              <a:sym typeface="Arial" panose="020B0604020202020204" pitchFamily="34" charset="0"/>
            </a:endParaRPr>
          </a:p>
        </p:txBody>
      </p:sp>
      <p:sp>
        <p:nvSpPr>
          <p:cNvPr id="13328" name="Text Box 16"/>
          <p:cNvSpPr txBox="1">
            <a:spLocks noChangeArrowheads="1"/>
          </p:cNvSpPr>
          <p:nvPr>
            <p:custDataLst>
              <p:tags r:id="rId11"/>
            </p:custDataLst>
          </p:nvPr>
        </p:nvSpPr>
        <p:spPr bwMode="auto">
          <a:xfrm>
            <a:off x="6157983" y="1411949"/>
            <a:ext cx="2465897"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p>
            <a:pPr algn="ctr"/>
            <a:r>
              <a:rPr lang="zh-CN" altLang="en-US" sz="2400" smtClean="0">
                <a:solidFill>
                  <a:schemeClr val="accent1"/>
                </a:solidFill>
                <a:latin typeface="+mj-lt"/>
                <a:ea typeface="+mj-ea"/>
                <a:cs typeface="+mj-cs"/>
                <a:sym typeface="Arial" panose="020B0604020202020204" pitchFamily="34" charset="0"/>
              </a:rPr>
              <a:t>维保单位资质</a:t>
            </a:r>
            <a:endParaRPr lang="zh-CN" altLang="en-US" sz="2400" smtClean="0">
              <a:solidFill>
                <a:schemeClr val="accent1"/>
              </a:solidFill>
              <a:latin typeface="+mj-lt"/>
              <a:ea typeface="+mj-ea"/>
              <a:cs typeface="+mj-cs"/>
              <a:sym typeface="Arial" panose="020B0604020202020204" pitchFamily="34" charset="0"/>
            </a:endParaRPr>
          </a:p>
        </p:txBody>
      </p:sp>
      <p:grpSp>
        <p:nvGrpSpPr>
          <p:cNvPr id="13329" name="Group 17"/>
          <p:cNvGrpSpPr/>
          <p:nvPr>
            <p:custDataLst>
              <p:tags r:id="rId12"/>
            </p:custDataLst>
          </p:nvPr>
        </p:nvGrpSpPr>
        <p:grpSpPr bwMode="auto">
          <a:xfrm>
            <a:off x="1039292" y="2472398"/>
            <a:ext cx="2259928" cy="4121150"/>
            <a:chOff x="0" y="0"/>
            <a:chExt cx="2962" cy="6490"/>
          </a:xfrm>
        </p:grpSpPr>
        <p:sp>
          <p:nvSpPr>
            <p:cNvPr id="13330" name="Rectangle 18"/>
            <p:cNvSpPr>
              <a:spLocks noChangeArrowheads="1"/>
            </p:cNvSpPr>
            <p:nvPr>
              <p:custDataLst>
                <p:tags r:id="rId13"/>
              </p:custDataLst>
            </p:nvPr>
          </p:nvSpPr>
          <p:spPr bwMode="auto">
            <a:xfrm>
              <a:off x="0" y="272"/>
              <a:ext cx="2962" cy="6218"/>
            </a:xfrm>
            <a:prstGeom prst="rect">
              <a:avLst/>
            </a:prstGeom>
            <a:solidFill>
              <a:schemeClr val="bg1">
                <a:lumMod val="9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ym typeface="Arial" panose="020B0604020202020204" pitchFamily="34" charset="0"/>
              </a:endParaRPr>
            </a:p>
          </p:txBody>
        </p:sp>
        <p:grpSp>
          <p:nvGrpSpPr>
            <p:cNvPr id="13331" name="Group 19"/>
            <p:cNvGrpSpPr/>
            <p:nvPr/>
          </p:nvGrpSpPr>
          <p:grpSpPr bwMode="auto">
            <a:xfrm>
              <a:off x="0" y="0"/>
              <a:ext cx="2962" cy="510"/>
              <a:chOff x="0" y="0"/>
              <a:chExt cx="2962" cy="512"/>
            </a:xfrm>
          </p:grpSpPr>
          <p:sp>
            <p:nvSpPr>
              <p:cNvPr id="13332" name="AutoShape 20"/>
              <p:cNvSpPr>
                <a:spLocks noChangeArrowheads="1"/>
              </p:cNvSpPr>
              <p:nvPr>
                <p:custDataLst>
                  <p:tags r:id="rId14"/>
                </p:custDataLst>
              </p:nvPr>
            </p:nvSpPr>
            <p:spPr bwMode="auto">
              <a:xfrm>
                <a:off x="983" y="0"/>
                <a:ext cx="970" cy="512"/>
              </a:xfrm>
              <a:prstGeom prst="hexagon">
                <a:avLst>
                  <a:gd name="adj" fmla="val 47363"/>
                  <a:gd name="vf" fmla="val 115470"/>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ym typeface="Arial" panose="020B0604020202020204" pitchFamily="34" charset="0"/>
                </a:endParaRPr>
              </a:p>
            </p:txBody>
          </p:sp>
          <p:sp>
            <p:nvSpPr>
              <p:cNvPr id="13333" name="Line 21"/>
              <p:cNvSpPr>
                <a:spLocks noChangeShapeType="1"/>
              </p:cNvSpPr>
              <p:nvPr>
                <p:custDataLst>
                  <p:tags r:id="rId15"/>
                </p:custDataLst>
              </p:nvPr>
            </p:nvSpPr>
            <p:spPr bwMode="auto">
              <a:xfrm>
                <a:off x="0" y="254"/>
                <a:ext cx="2963" cy="1"/>
              </a:xfrm>
              <a:prstGeom prst="line">
                <a:avLst/>
              </a:prstGeom>
              <a:noFill/>
              <a:ln w="38100" cap="flat"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ym typeface="Arial" panose="020B0604020202020204" pitchFamily="34" charset="0"/>
                </a:endParaRPr>
              </a:p>
            </p:txBody>
          </p:sp>
        </p:grpSp>
      </p:grpSp>
      <p:grpSp>
        <p:nvGrpSpPr>
          <p:cNvPr id="13334" name="Group 22"/>
          <p:cNvGrpSpPr/>
          <p:nvPr>
            <p:custDataLst>
              <p:tags r:id="rId16"/>
            </p:custDataLst>
          </p:nvPr>
        </p:nvGrpSpPr>
        <p:grpSpPr bwMode="auto">
          <a:xfrm>
            <a:off x="3657756" y="2472398"/>
            <a:ext cx="2258022" cy="4121150"/>
            <a:chOff x="0" y="0"/>
            <a:chExt cx="2962" cy="6490"/>
          </a:xfrm>
        </p:grpSpPr>
        <p:sp>
          <p:nvSpPr>
            <p:cNvPr id="13335" name="Rectangle 23"/>
            <p:cNvSpPr>
              <a:spLocks noChangeArrowheads="1"/>
            </p:cNvSpPr>
            <p:nvPr>
              <p:custDataLst>
                <p:tags r:id="rId17"/>
              </p:custDataLst>
            </p:nvPr>
          </p:nvSpPr>
          <p:spPr bwMode="auto">
            <a:xfrm>
              <a:off x="0" y="272"/>
              <a:ext cx="2962" cy="6218"/>
            </a:xfrm>
            <a:prstGeom prst="rect">
              <a:avLst/>
            </a:prstGeom>
            <a:solidFill>
              <a:schemeClr val="bg1">
                <a:lumMod val="9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ym typeface="Arial" panose="020B0604020202020204" pitchFamily="34" charset="0"/>
              </a:endParaRPr>
            </a:p>
          </p:txBody>
        </p:sp>
        <p:grpSp>
          <p:nvGrpSpPr>
            <p:cNvPr id="13336" name="Group 24"/>
            <p:cNvGrpSpPr/>
            <p:nvPr/>
          </p:nvGrpSpPr>
          <p:grpSpPr bwMode="auto">
            <a:xfrm>
              <a:off x="0" y="0"/>
              <a:ext cx="2962" cy="510"/>
              <a:chOff x="0" y="0"/>
              <a:chExt cx="2962" cy="512"/>
            </a:xfrm>
          </p:grpSpPr>
          <p:sp>
            <p:nvSpPr>
              <p:cNvPr id="13337" name="AutoShape 25"/>
              <p:cNvSpPr>
                <a:spLocks noChangeArrowheads="1"/>
              </p:cNvSpPr>
              <p:nvPr>
                <p:custDataLst>
                  <p:tags r:id="rId18"/>
                </p:custDataLst>
              </p:nvPr>
            </p:nvSpPr>
            <p:spPr bwMode="auto">
              <a:xfrm>
                <a:off x="983" y="0"/>
                <a:ext cx="970" cy="512"/>
              </a:xfrm>
              <a:prstGeom prst="hexagon">
                <a:avLst>
                  <a:gd name="adj" fmla="val 47363"/>
                  <a:gd name="vf" fmla="val 115470"/>
                </a:avLst>
              </a:prstGeom>
              <a:solidFill>
                <a:schemeClr val="accent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sym typeface="Arial" panose="020B0604020202020204" pitchFamily="34" charset="0"/>
                </a:endParaRPr>
              </a:p>
            </p:txBody>
          </p:sp>
          <p:sp>
            <p:nvSpPr>
              <p:cNvPr id="13338" name="Line 26"/>
              <p:cNvSpPr>
                <a:spLocks noChangeShapeType="1"/>
              </p:cNvSpPr>
              <p:nvPr>
                <p:custDataLst>
                  <p:tags r:id="rId19"/>
                </p:custDataLst>
              </p:nvPr>
            </p:nvSpPr>
            <p:spPr bwMode="auto">
              <a:xfrm>
                <a:off x="0" y="254"/>
                <a:ext cx="2963" cy="1"/>
              </a:xfrm>
              <a:prstGeom prst="line">
                <a:avLst/>
              </a:prstGeom>
              <a:noFill/>
              <a:ln w="38100" cap="flat" cmpd="sng">
                <a:solidFill>
                  <a:schemeClr val="accent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ym typeface="Arial" panose="020B0604020202020204" pitchFamily="34" charset="0"/>
                </a:endParaRPr>
              </a:p>
            </p:txBody>
          </p:sp>
        </p:grpSp>
      </p:grpSp>
      <p:sp>
        <p:nvSpPr>
          <p:cNvPr id="13339" name="Text Box 27"/>
          <p:cNvSpPr txBox="1">
            <a:spLocks noChangeArrowheads="1"/>
          </p:cNvSpPr>
          <p:nvPr>
            <p:custDataLst>
              <p:tags r:id="rId20"/>
            </p:custDataLst>
          </p:nvPr>
        </p:nvSpPr>
        <p:spPr bwMode="auto">
          <a:xfrm>
            <a:off x="1041197" y="3074061"/>
            <a:ext cx="2258022" cy="334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a:bodyPr>
          <a:lstStyle/>
          <a:p>
            <a:pPr algn="l"/>
            <a:r>
              <a:rPr lang="zh-CN" altLang="en-US" sz="1300" smtClean="0">
                <a:solidFill>
                  <a:schemeClr val="accent1"/>
                </a:solidFill>
                <a:latin typeface="+mn-ea"/>
                <a:cs typeface="+mj-cs"/>
                <a:sym typeface="Arial" panose="020B0604020202020204" pitchFamily="34" charset="0"/>
              </a:rPr>
              <a:t>A级    技术参数不限</a:t>
            </a:r>
            <a:endParaRPr lang="zh-CN" altLang="en-US" sz="1300" smtClean="0">
              <a:solidFill>
                <a:schemeClr val="accent1"/>
              </a:solidFill>
              <a:latin typeface="+mn-ea"/>
              <a:cs typeface="+mj-cs"/>
              <a:sym typeface="Arial" panose="020B0604020202020204" pitchFamily="34" charset="0"/>
            </a:endParaRPr>
          </a:p>
          <a:p>
            <a:pPr algn="l"/>
            <a:r>
              <a:rPr lang="zh-CN" altLang="en-US" sz="1300" smtClean="0">
                <a:solidFill>
                  <a:schemeClr val="accent1"/>
                </a:solidFill>
                <a:latin typeface="+mn-ea"/>
                <a:cs typeface="+mj-cs"/>
                <a:sym typeface="Arial" panose="020B0604020202020204" pitchFamily="34" charset="0"/>
              </a:rPr>
              <a:t> </a:t>
            </a:r>
            <a:endParaRPr lang="zh-CN" altLang="en-US" sz="1300" smtClean="0">
              <a:solidFill>
                <a:schemeClr val="accent1"/>
              </a:solidFill>
              <a:latin typeface="+mn-ea"/>
              <a:cs typeface="+mj-cs"/>
              <a:sym typeface="Arial" panose="020B0604020202020204" pitchFamily="34" charset="0"/>
            </a:endParaRPr>
          </a:p>
          <a:p>
            <a:pPr algn="l"/>
            <a:r>
              <a:rPr lang="zh-CN" altLang="en-US" sz="1300" smtClean="0">
                <a:solidFill>
                  <a:schemeClr val="accent1"/>
                </a:solidFill>
                <a:latin typeface="+mn-ea"/>
                <a:cs typeface="+mj-cs"/>
                <a:sym typeface="Arial" panose="020B0604020202020204" pitchFamily="34" charset="0"/>
              </a:rPr>
              <a:t>B级    额定速度不大于2.5m/s、额定载重量不大于5t的乘客电梯、载货电梯、液压电梯、杂物电梯，以及所有技术参数等级的自动人行道和自动扶梯</a:t>
            </a:r>
            <a:endParaRPr lang="zh-CN" altLang="en-US" sz="1300" smtClean="0">
              <a:solidFill>
                <a:schemeClr val="accent1"/>
              </a:solidFill>
              <a:latin typeface="+mn-ea"/>
              <a:cs typeface="+mj-cs"/>
              <a:sym typeface="Arial" panose="020B0604020202020204" pitchFamily="34" charset="0"/>
            </a:endParaRPr>
          </a:p>
          <a:p>
            <a:pPr algn="l"/>
            <a:r>
              <a:rPr lang="zh-CN" altLang="en-US" sz="1300" smtClean="0">
                <a:solidFill>
                  <a:schemeClr val="accent1"/>
                </a:solidFill>
                <a:latin typeface="+mn-ea"/>
                <a:cs typeface="+mj-cs"/>
                <a:sym typeface="Arial" panose="020B0604020202020204" pitchFamily="34" charset="0"/>
              </a:rPr>
              <a:t> </a:t>
            </a:r>
            <a:endParaRPr lang="zh-CN" altLang="en-US" sz="1300" smtClean="0">
              <a:solidFill>
                <a:schemeClr val="accent1"/>
              </a:solidFill>
              <a:latin typeface="+mn-ea"/>
              <a:cs typeface="+mj-cs"/>
              <a:sym typeface="Arial" panose="020B0604020202020204" pitchFamily="34" charset="0"/>
            </a:endParaRPr>
          </a:p>
          <a:p>
            <a:pPr algn="l"/>
            <a:r>
              <a:rPr lang="zh-CN" altLang="en-US" sz="1300" smtClean="0">
                <a:solidFill>
                  <a:schemeClr val="accent1"/>
                </a:solidFill>
                <a:latin typeface="+mn-ea"/>
                <a:cs typeface="+mj-cs"/>
                <a:sym typeface="Arial" panose="020B0604020202020204" pitchFamily="34" charset="0"/>
              </a:rPr>
              <a:t>C级    额定速度不大于1.75m/s、额定载重量不大于3t的乘客电梯、载货电梯，以及所有技术参数等级的杂物电梯、自动人行道和提升高度不大于6m的自动扶梯</a:t>
            </a:r>
            <a:endParaRPr lang="zh-CN" altLang="en-US" sz="1300" dirty="0">
              <a:solidFill>
                <a:schemeClr val="bg2"/>
              </a:solidFill>
              <a:latin typeface="+mn-ea"/>
              <a:sym typeface="Arial" panose="020B0604020202020204" pitchFamily="34" charset="0"/>
            </a:endParaRPr>
          </a:p>
          <a:p>
            <a:pPr algn="ctr"/>
            <a:endParaRPr lang="zh-CN" altLang="en-US" sz="1300" dirty="0">
              <a:solidFill>
                <a:schemeClr val="bg2"/>
              </a:solidFill>
              <a:latin typeface="+mn-ea"/>
              <a:sym typeface="Arial" panose="020B0604020202020204" pitchFamily="34" charset="0"/>
            </a:endParaRPr>
          </a:p>
        </p:txBody>
      </p:sp>
      <p:sp>
        <p:nvSpPr>
          <p:cNvPr id="13340" name="Text Box 28"/>
          <p:cNvSpPr txBox="1">
            <a:spLocks noChangeArrowheads="1"/>
          </p:cNvSpPr>
          <p:nvPr>
            <p:custDataLst>
              <p:tags r:id="rId21"/>
            </p:custDataLst>
          </p:nvPr>
        </p:nvSpPr>
        <p:spPr bwMode="auto">
          <a:xfrm>
            <a:off x="3657756" y="3074061"/>
            <a:ext cx="2258022" cy="334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zh-CN" altLang="en-US" sz="1300" smtClean="0">
                <a:solidFill>
                  <a:schemeClr val="accent3"/>
                </a:solidFill>
                <a:latin typeface="+mn-ea"/>
                <a:ea typeface="+mn-ea"/>
                <a:cs typeface="+mj-cs"/>
                <a:sym typeface="Arial" panose="020B0604020202020204" pitchFamily="34" charset="0"/>
              </a:rPr>
              <a:t>A级   技术参数不限</a:t>
            </a:r>
            <a:endParaRPr lang="zh-CN" altLang="en-US" sz="1300" smtClean="0">
              <a:solidFill>
                <a:schemeClr val="accent3"/>
              </a:solidFill>
              <a:latin typeface="+mn-ea"/>
              <a:ea typeface="+mn-ea"/>
              <a:cs typeface="+mj-cs"/>
              <a:sym typeface="Arial" panose="020B0604020202020204" pitchFamily="34" charset="0"/>
            </a:endParaRPr>
          </a:p>
          <a:p>
            <a:pPr algn="l"/>
            <a:r>
              <a:rPr lang="zh-CN" altLang="en-US" sz="1300" smtClean="0">
                <a:solidFill>
                  <a:schemeClr val="accent3"/>
                </a:solidFill>
                <a:latin typeface="+mn-ea"/>
                <a:ea typeface="+mn-ea"/>
                <a:cs typeface="+mj-cs"/>
                <a:sym typeface="Arial" panose="020B0604020202020204" pitchFamily="34" charset="0"/>
              </a:rPr>
              <a:t> </a:t>
            </a:r>
            <a:endParaRPr lang="zh-CN" altLang="en-US" sz="1300" smtClean="0">
              <a:solidFill>
                <a:schemeClr val="accent3"/>
              </a:solidFill>
              <a:latin typeface="+mn-ea"/>
              <a:ea typeface="+mn-ea"/>
              <a:cs typeface="+mj-cs"/>
              <a:sym typeface="Arial" panose="020B0604020202020204" pitchFamily="34" charset="0"/>
            </a:endParaRPr>
          </a:p>
          <a:p>
            <a:pPr algn="l"/>
            <a:r>
              <a:rPr lang="zh-CN" altLang="en-US" sz="1300" smtClean="0">
                <a:solidFill>
                  <a:schemeClr val="accent3"/>
                </a:solidFill>
                <a:latin typeface="+mn-ea"/>
                <a:ea typeface="+mn-ea"/>
                <a:cs typeface="+mj-cs"/>
                <a:sym typeface="Arial" panose="020B0604020202020204" pitchFamily="34" charset="0"/>
              </a:rPr>
              <a:t>B级   额定速度不大于2.5m/s、额定载重量不大于5t的乘客电梯、载货电梯、液压电梯、杂物电梯，以及所有技术参数等级的自动人行道和自动扶梯</a:t>
            </a:r>
            <a:endParaRPr lang="zh-CN" altLang="en-US" sz="1300" smtClean="0">
              <a:solidFill>
                <a:schemeClr val="accent3"/>
              </a:solidFill>
              <a:latin typeface="+mn-ea"/>
              <a:ea typeface="+mn-ea"/>
              <a:cs typeface="+mj-cs"/>
              <a:sym typeface="Arial" panose="020B0604020202020204" pitchFamily="34" charset="0"/>
            </a:endParaRPr>
          </a:p>
          <a:p>
            <a:pPr algn="l"/>
            <a:r>
              <a:rPr lang="zh-CN" altLang="en-US" sz="1300" smtClean="0">
                <a:solidFill>
                  <a:schemeClr val="accent3"/>
                </a:solidFill>
                <a:latin typeface="+mn-ea"/>
                <a:ea typeface="+mn-ea"/>
                <a:cs typeface="+mj-cs"/>
                <a:sym typeface="Arial" panose="020B0604020202020204" pitchFamily="34" charset="0"/>
              </a:rPr>
              <a:t> </a:t>
            </a:r>
            <a:endParaRPr lang="zh-CN" altLang="en-US" sz="1300" smtClean="0">
              <a:solidFill>
                <a:schemeClr val="accent3"/>
              </a:solidFill>
              <a:latin typeface="+mn-ea"/>
              <a:ea typeface="+mn-ea"/>
              <a:cs typeface="+mj-cs"/>
              <a:sym typeface="Arial" panose="020B0604020202020204" pitchFamily="34" charset="0"/>
            </a:endParaRPr>
          </a:p>
          <a:p>
            <a:pPr algn="l"/>
            <a:r>
              <a:rPr lang="zh-CN" altLang="en-US" sz="1300" smtClean="0">
                <a:solidFill>
                  <a:schemeClr val="accent3"/>
                </a:solidFill>
                <a:latin typeface="+mn-ea"/>
                <a:ea typeface="+mn-ea"/>
                <a:cs typeface="+mj-cs"/>
                <a:sym typeface="Arial" panose="020B0604020202020204" pitchFamily="34" charset="0"/>
              </a:rPr>
              <a:t>C级   额定速度不大于1.75m/s、额定载重量不大于3t的乘客电梯、载货电梯，以及所有技术参数等级的杂物电梯、自动人行道和提升高度不大于6m的自动扶梯</a:t>
            </a:r>
            <a:endParaRPr lang="zh-CN" altLang="en-US" sz="1300" dirty="0">
              <a:solidFill>
                <a:schemeClr val="bg2"/>
              </a:solidFill>
              <a:latin typeface="+mn-ea"/>
              <a:ea typeface="+mn-ea"/>
              <a:sym typeface="Arial" panose="020B0604020202020204" pitchFamily="34" charset="0"/>
            </a:endParaRPr>
          </a:p>
          <a:p>
            <a:pPr algn="ctr"/>
            <a:endParaRPr lang="zh-CN" altLang="en-US" sz="1300" dirty="0">
              <a:solidFill>
                <a:schemeClr val="bg2"/>
              </a:solidFill>
              <a:latin typeface="+mn-ea"/>
              <a:ea typeface="+mn-ea"/>
              <a:sym typeface="Arial" panose="020B0604020202020204" pitchFamily="34" charset="0"/>
            </a:endParaRPr>
          </a:p>
        </p:txBody>
      </p:sp>
      <p:sp>
        <p:nvSpPr>
          <p:cNvPr id="13341" name="Text Box 29"/>
          <p:cNvSpPr txBox="1">
            <a:spLocks noChangeArrowheads="1"/>
          </p:cNvSpPr>
          <p:nvPr>
            <p:custDataLst>
              <p:tags r:id="rId22"/>
            </p:custDataLst>
          </p:nvPr>
        </p:nvSpPr>
        <p:spPr bwMode="auto">
          <a:xfrm>
            <a:off x="6274315" y="3074061"/>
            <a:ext cx="2259930" cy="334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zh-CN" altLang="en-US" sz="1300" smtClean="0">
                <a:solidFill>
                  <a:schemeClr val="accent1"/>
                </a:solidFill>
                <a:latin typeface="+mn-ea"/>
                <a:ea typeface="+mn-ea"/>
                <a:cs typeface="+mj-cs"/>
                <a:sym typeface="Arial" panose="020B0604020202020204" pitchFamily="34" charset="0"/>
              </a:rPr>
              <a:t>A级   技术参数不限</a:t>
            </a:r>
            <a:endParaRPr lang="zh-CN" altLang="en-US" sz="1300" smtClean="0">
              <a:solidFill>
                <a:schemeClr val="accent1"/>
              </a:solidFill>
              <a:latin typeface="+mn-ea"/>
              <a:ea typeface="+mn-ea"/>
              <a:cs typeface="+mj-cs"/>
              <a:sym typeface="Arial" panose="020B0604020202020204" pitchFamily="34" charset="0"/>
            </a:endParaRPr>
          </a:p>
          <a:p>
            <a:pPr algn="l"/>
            <a:r>
              <a:rPr lang="zh-CN" altLang="en-US" sz="1300" smtClean="0">
                <a:solidFill>
                  <a:schemeClr val="accent1"/>
                </a:solidFill>
                <a:latin typeface="+mn-ea"/>
                <a:ea typeface="+mn-ea"/>
                <a:cs typeface="+mj-cs"/>
                <a:sym typeface="Arial" panose="020B0604020202020204" pitchFamily="34" charset="0"/>
              </a:rPr>
              <a:t> </a:t>
            </a:r>
            <a:endParaRPr lang="zh-CN" altLang="en-US" sz="1300" smtClean="0">
              <a:solidFill>
                <a:schemeClr val="accent1"/>
              </a:solidFill>
              <a:latin typeface="+mn-ea"/>
              <a:ea typeface="+mn-ea"/>
              <a:cs typeface="+mj-cs"/>
              <a:sym typeface="Arial" panose="020B0604020202020204" pitchFamily="34" charset="0"/>
            </a:endParaRPr>
          </a:p>
          <a:p>
            <a:pPr algn="l"/>
            <a:r>
              <a:rPr lang="zh-CN" altLang="en-US" sz="1300" smtClean="0">
                <a:solidFill>
                  <a:schemeClr val="accent1"/>
                </a:solidFill>
                <a:latin typeface="+mn-ea"/>
                <a:ea typeface="+mn-ea"/>
                <a:cs typeface="+mj-cs"/>
                <a:sym typeface="Arial" panose="020B0604020202020204" pitchFamily="34" charset="0"/>
              </a:rPr>
              <a:t>B级   额定速度不大于2.5m/s、额定载重量不大于5t的乘客电梯、载货电梯、液压电梯、杂物电梯，以及所有技术参数等级的自动人行道和自动扶梯</a:t>
            </a:r>
            <a:endParaRPr lang="zh-CN" altLang="en-US" sz="1300" smtClean="0">
              <a:solidFill>
                <a:schemeClr val="accent1"/>
              </a:solidFill>
              <a:latin typeface="+mn-ea"/>
              <a:ea typeface="+mn-ea"/>
              <a:cs typeface="+mj-cs"/>
              <a:sym typeface="Arial" panose="020B0604020202020204" pitchFamily="34" charset="0"/>
            </a:endParaRPr>
          </a:p>
          <a:p>
            <a:pPr algn="l"/>
            <a:r>
              <a:rPr lang="zh-CN" altLang="en-US" sz="1300" smtClean="0">
                <a:solidFill>
                  <a:schemeClr val="accent1"/>
                </a:solidFill>
                <a:latin typeface="+mn-ea"/>
                <a:ea typeface="+mn-ea"/>
                <a:cs typeface="+mj-cs"/>
                <a:sym typeface="Arial" panose="020B0604020202020204" pitchFamily="34" charset="0"/>
              </a:rPr>
              <a:t> </a:t>
            </a:r>
            <a:endParaRPr lang="zh-CN" altLang="en-US" sz="1300" smtClean="0">
              <a:solidFill>
                <a:schemeClr val="accent1"/>
              </a:solidFill>
              <a:latin typeface="+mn-ea"/>
              <a:ea typeface="+mn-ea"/>
              <a:cs typeface="+mj-cs"/>
              <a:sym typeface="Arial" panose="020B0604020202020204" pitchFamily="34" charset="0"/>
            </a:endParaRPr>
          </a:p>
          <a:p>
            <a:pPr algn="l"/>
            <a:r>
              <a:rPr lang="zh-CN" altLang="en-US" sz="1300" smtClean="0">
                <a:solidFill>
                  <a:schemeClr val="accent1"/>
                </a:solidFill>
                <a:latin typeface="+mn-ea"/>
                <a:ea typeface="+mn-ea"/>
                <a:cs typeface="+mj-cs"/>
                <a:sym typeface="Arial" panose="020B0604020202020204" pitchFamily="34" charset="0"/>
              </a:rPr>
              <a:t>C级   额定速度不大于1.75m/s、额定载重量不大于3t的乘客电梯、载货电梯，以及所有技术参数等级的杂物电梯、自动人行道和提升高度不大于6m的自动扶梯</a:t>
            </a:r>
            <a:endParaRPr lang="zh-CN" altLang="en-US" sz="1300" dirty="0">
              <a:solidFill>
                <a:schemeClr val="bg2"/>
              </a:solidFill>
              <a:latin typeface="+mn-ea"/>
              <a:ea typeface="+mn-ea"/>
              <a:sym typeface="Arial" panose="020B0604020202020204" pitchFamily="34" charset="0"/>
            </a:endParaRPr>
          </a:p>
          <a:p>
            <a:pPr algn="ctr"/>
            <a:endParaRPr lang="zh-CN" altLang="en-US" sz="1300" dirty="0">
              <a:solidFill>
                <a:schemeClr val="bg2"/>
              </a:solidFill>
              <a:latin typeface="+mn-ea"/>
              <a:ea typeface="+mn-ea"/>
              <a:sym typeface="Arial" panose="020B0604020202020204" pitchFamily="34" charset="0"/>
            </a:endParaRPr>
          </a:p>
        </p:txBody>
      </p:sp>
      <p:sp>
        <p:nvSpPr>
          <p:cNvPr id="13342" name="Text Box 30"/>
          <p:cNvSpPr txBox="1">
            <a:spLocks noChangeArrowheads="1"/>
          </p:cNvSpPr>
          <p:nvPr>
            <p:custDataLst>
              <p:tags r:id="rId23"/>
            </p:custDataLst>
          </p:nvPr>
        </p:nvSpPr>
        <p:spPr bwMode="auto">
          <a:xfrm>
            <a:off x="8787890" y="1411949"/>
            <a:ext cx="246589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chor="ctr">
            <a:norm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smtClean="0">
                <a:solidFill>
                  <a:schemeClr val="accent2"/>
                </a:solidFill>
                <a:latin typeface="+mj-lt"/>
                <a:ea typeface="+mj-ea"/>
                <a:cs typeface="+mj-cs"/>
                <a:sym typeface="Arial" panose="020B0604020202020204" pitchFamily="34" charset="0"/>
              </a:rPr>
              <a:t>施工人员资质</a:t>
            </a:r>
            <a:endParaRPr lang="zh-CN" altLang="en-US" sz="2400" smtClean="0">
              <a:solidFill>
                <a:schemeClr val="accent3"/>
              </a:solidFill>
              <a:latin typeface="+mj-lt"/>
              <a:ea typeface="+mj-ea"/>
              <a:cs typeface="+mj-cs"/>
              <a:sym typeface="Arial" panose="020B0604020202020204" pitchFamily="34" charset="0"/>
            </a:endParaRPr>
          </a:p>
        </p:txBody>
      </p:sp>
      <p:sp>
        <p:nvSpPr>
          <p:cNvPr id="13343" name="Text Box 31"/>
          <p:cNvSpPr txBox="1">
            <a:spLocks noChangeArrowheads="1"/>
          </p:cNvSpPr>
          <p:nvPr>
            <p:custDataLst>
              <p:tags r:id="rId24"/>
            </p:custDataLst>
          </p:nvPr>
        </p:nvSpPr>
        <p:spPr bwMode="auto">
          <a:xfrm>
            <a:off x="8892782" y="3074061"/>
            <a:ext cx="2258022" cy="334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a:bodyPr>
          <a:lstStyle/>
          <a:p>
            <a:pPr algn="l"/>
            <a:r>
              <a:rPr lang="zh-CN" altLang="en-US" sz="1300" smtClean="0">
                <a:solidFill>
                  <a:schemeClr val="accent2"/>
                </a:solidFill>
                <a:latin typeface="+mn-ea"/>
                <a:cs typeface="+mj-cs"/>
                <a:sym typeface="+mn-ea"/>
              </a:rPr>
              <a:t>T1   电梯机械安装维修</a:t>
            </a:r>
            <a:endParaRPr lang="zh-CN" altLang="en-US" sz="1300" smtClean="0">
              <a:solidFill>
                <a:schemeClr val="accent2"/>
              </a:solidFill>
              <a:latin typeface="+mn-ea"/>
              <a:cs typeface="+mj-cs"/>
              <a:sym typeface="+mn-ea"/>
            </a:endParaRPr>
          </a:p>
          <a:p>
            <a:pPr algn="l"/>
            <a:endParaRPr lang="zh-CN" altLang="en-US" sz="1300" smtClean="0">
              <a:solidFill>
                <a:schemeClr val="accent2"/>
              </a:solidFill>
              <a:latin typeface="+mn-ea"/>
              <a:cs typeface="+mj-cs"/>
              <a:sym typeface="+mn-ea"/>
            </a:endParaRPr>
          </a:p>
          <a:p>
            <a:pPr algn="l"/>
            <a:r>
              <a:rPr lang="zh-CN" altLang="en-US" sz="1300" smtClean="0">
                <a:solidFill>
                  <a:schemeClr val="accent2"/>
                </a:solidFill>
                <a:latin typeface="+mn-ea"/>
                <a:cs typeface="+mj-cs"/>
                <a:sym typeface="+mn-ea"/>
              </a:rPr>
              <a:t>T2   电梯电气安装维修</a:t>
            </a:r>
            <a:endParaRPr lang="zh-CN" altLang="en-US" sz="1300" smtClean="0">
              <a:solidFill>
                <a:schemeClr val="accent2"/>
              </a:solidFill>
              <a:latin typeface="+mn-ea"/>
              <a:cs typeface="+mj-cs"/>
              <a:sym typeface="+mn-ea"/>
            </a:endParaRPr>
          </a:p>
          <a:p>
            <a:pPr algn="l"/>
            <a:endParaRPr lang="zh-CN" altLang="en-US" sz="1300" smtClean="0">
              <a:solidFill>
                <a:schemeClr val="accent2"/>
              </a:solidFill>
              <a:latin typeface="+mn-ea"/>
              <a:cs typeface="+mj-cs"/>
              <a:sym typeface="+mn-ea"/>
            </a:endParaRPr>
          </a:p>
          <a:p>
            <a:pPr algn="l"/>
            <a:r>
              <a:rPr lang="zh-CN" altLang="en-US" sz="1300" smtClean="0">
                <a:solidFill>
                  <a:schemeClr val="accent2"/>
                </a:solidFill>
                <a:latin typeface="+mn-ea"/>
                <a:cs typeface="+mj-cs"/>
                <a:sym typeface="+mn-ea"/>
              </a:rPr>
              <a:t>T3   电梯司机</a:t>
            </a:r>
            <a:endParaRPr lang="zh-CN" altLang="en-US" sz="1300" dirty="0">
              <a:solidFill>
                <a:schemeClr val="bg2"/>
              </a:solidFill>
              <a:latin typeface="+mn-ea"/>
              <a:sym typeface="Arial" panose="020B0604020202020204" pitchFamily="34" charset="0"/>
            </a:endParaRPr>
          </a:p>
          <a:p>
            <a:pPr algn="ctr"/>
            <a:endParaRPr lang="zh-CN" altLang="en-US" sz="1300" dirty="0">
              <a:solidFill>
                <a:schemeClr val="bg2"/>
              </a:solidFill>
              <a:latin typeface="+mn-ea"/>
              <a:sym typeface="Arial" panose="020B0604020202020204" pitchFamily="34" charset="0"/>
            </a:endParaRPr>
          </a:p>
        </p:txBody>
      </p:sp>
      <p:sp>
        <p:nvSpPr>
          <p:cNvPr id="31" name="文本框 30"/>
          <p:cNvSpPr txBox="1"/>
          <p:nvPr>
            <p:custDataLst>
              <p:tags r:id="rId25"/>
            </p:custDataLst>
          </p:nvPr>
        </p:nvSpPr>
        <p:spPr>
          <a:xfrm>
            <a:off x="630622" y="225535"/>
            <a:ext cx="9611710" cy="6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normAutofit/>
          </a:bodyPr>
          <a:lstStyle>
            <a:lvl1pPr>
              <a:defRPr sz="2800">
                <a:latin typeface="+mj-lt"/>
                <a:ea typeface="+mj-ea"/>
                <a:cs typeface="+mj-cs"/>
                <a:sym typeface="Arial" panose="020B0604020202020204" pitchFamily="34" charset="0"/>
              </a:defRPr>
            </a:lvl1pPr>
            <a:lvl2pPr>
              <a:defRPr sz="2800"/>
            </a:lvl2pPr>
            <a:lvl3pPr>
              <a:defRPr sz="2800"/>
            </a:lvl3pPr>
            <a:lvl4pPr>
              <a:defRPr sz="2800"/>
            </a:lvl4pPr>
            <a:lvl5pPr>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r>
              <a:rPr lang="en-US" altLang="zh-CN" dirty="0">
                <a:solidFill>
                  <a:schemeClr val="accent1"/>
                </a:solidFill>
                <a:effectLst>
                  <a:outerShdw blurRad="38100" dist="25400" dir="5400000" algn="ctr" rotWithShape="0">
                    <a:srgbClr val="6E747A">
                      <a:alpha val="43000"/>
                    </a:srgbClr>
                  </a:outerShdw>
                </a:effectLst>
                <a:latin typeface="+mn-lt"/>
                <a:ea typeface="+mn-ea"/>
                <a:cs typeface="+mn-cs"/>
                <a:sym typeface="+mn-ea"/>
              </a:rPr>
              <a:t>Part 2.2 制造单位、施工单位、维保单位与施工人员资质</a:t>
            </a:r>
            <a:endParaRPr lang="en-US" altLang="zh-CN" dirty="0">
              <a:solidFill>
                <a:schemeClr val="accent1"/>
              </a:solidFill>
              <a:effectLst>
                <a:outerShdw blurRad="38100" dist="25400" dir="5400000" algn="ctr" rotWithShape="0">
                  <a:srgbClr val="6E747A">
                    <a:alpha val="43000"/>
                  </a:srgbClr>
                </a:outerShdw>
              </a:effectLst>
              <a:latin typeface="+mn-lt"/>
              <a:ea typeface="+mn-ea"/>
              <a:cs typeface="+mn-cs"/>
              <a:sym typeface="+mn-ea"/>
            </a:endParaRPr>
          </a:p>
        </p:txBody>
      </p:sp>
    </p:spTree>
    <p:custDataLst>
      <p:tags r:id="rId2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custDataLst>
              <p:tags r:id="rId1"/>
            </p:custDataLst>
          </p:nvPr>
        </p:nvSpPr>
        <p:spPr bwMode="auto">
          <a:xfrm>
            <a:off x="717563" y="1845947"/>
            <a:ext cx="2105589" cy="2479851"/>
          </a:xfrm>
          <a:prstGeom prst="rect">
            <a:avLst/>
          </a:prstGeom>
          <a:solidFill>
            <a:schemeClr val="accent1"/>
          </a:solidFill>
          <a:ln>
            <a:noFill/>
          </a:ln>
          <a:effectLst/>
        </p:spPr>
        <p:txBody>
          <a:bodyPr wrap="square" lIns="90170" tIns="46990" rIns="90170" bIns="647700" anchor="ctr">
            <a:normAutofit/>
          </a:bodyPr>
          <a:lstStyle/>
          <a:p>
            <a:pPr algn="ctr"/>
            <a:r>
              <a:rPr lang="zh-CN" altLang="en-US" dirty="0">
                <a:solidFill>
                  <a:schemeClr val="bg1"/>
                </a:solidFill>
                <a:sym typeface="Arial" panose="020B0604020202020204" pitchFamily="34" charset="0"/>
              </a:rPr>
              <a:t>请在此输入您的文本。</a:t>
            </a:r>
            <a:endParaRPr lang="zh-CN" altLang="en-US" dirty="0">
              <a:solidFill>
                <a:schemeClr val="bg1"/>
              </a:solidFill>
              <a:sym typeface="Arial" panose="020B0604020202020204" pitchFamily="34" charset="0"/>
            </a:endParaRPr>
          </a:p>
        </p:txBody>
      </p:sp>
      <p:grpSp>
        <p:nvGrpSpPr>
          <p:cNvPr id="19462" name="Group 6"/>
          <p:cNvGrpSpPr/>
          <p:nvPr>
            <p:custDataLst>
              <p:tags r:id="rId2"/>
            </p:custDataLst>
          </p:nvPr>
        </p:nvGrpSpPr>
        <p:grpSpPr bwMode="auto">
          <a:xfrm>
            <a:off x="427832" y="3609431"/>
            <a:ext cx="2685050" cy="523556"/>
            <a:chOff x="0" y="0"/>
            <a:chExt cx="4332" cy="882"/>
          </a:xfrm>
        </p:grpSpPr>
        <p:sp>
          <p:nvSpPr>
            <p:cNvPr id="19463" name="AutoShape 7"/>
            <p:cNvSpPr>
              <a:spLocks noChangeArrowheads="1"/>
            </p:cNvSpPr>
            <p:nvPr>
              <p:custDataLst>
                <p:tags r:id="rId3"/>
              </p:custDataLst>
            </p:nvPr>
          </p:nvSpPr>
          <p:spPr bwMode="auto">
            <a:xfrm flipH="1">
              <a:off x="0" y="0"/>
              <a:ext cx="467" cy="315"/>
            </a:xfrm>
            <a:prstGeom prst="rtTriangle">
              <a:avLst/>
            </a:prstGeom>
            <a:solidFill>
              <a:schemeClr val="accent2">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25000" lnSpcReduction="20000"/>
            </a:bodyPr>
            <a:lstStyle/>
            <a:p>
              <a:endParaRPr lang="zh-CN" altLang="en-US">
                <a:sym typeface="Arial" panose="020B0604020202020204" pitchFamily="34" charset="0"/>
              </a:endParaRPr>
            </a:p>
          </p:txBody>
        </p:sp>
        <p:sp>
          <p:nvSpPr>
            <p:cNvPr id="19464" name="AutoShape 8"/>
            <p:cNvSpPr>
              <a:spLocks noChangeArrowheads="1"/>
            </p:cNvSpPr>
            <p:nvPr>
              <p:custDataLst>
                <p:tags r:id="rId4"/>
              </p:custDataLst>
            </p:nvPr>
          </p:nvSpPr>
          <p:spPr bwMode="auto">
            <a:xfrm>
              <a:off x="3865" y="0"/>
              <a:ext cx="467" cy="315"/>
            </a:xfrm>
            <a:prstGeom prst="rtTriangle">
              <a:avLst/>
            </a:prstGeom>
            <a:solidFill>
              <a:schemeClr val="accent2">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25000" lnSpcReduction="20000"/>
            </a:bodyPr>
            <a:lstStyle/>
            <a:p>
              <a:endParaRPr lang="zh-CN" altLang="en-US">
                <a:sym typeface="Arial" panose="020B0604020202020204" pitchFamily="34" charset="0"/>
              </a:endParaRPr>
            </a:p>
          </p:txBody>
        </p:sp>
        <p:sp>
          <p:nvSpPr>
            <p:cNvPr id="19465" name="Rectangle 9"/>
            <p:cNvSpPr>
              <a:spLocks noChangeArrowheads="1"/>
            </p:cNvSpPr>
            <p:nvPr>
              <p:custDataLst>
                <p:tags r:id="rId5"/>
              </p:custDataLst>
            </p:nvPr>
          </p:nvSpPr>
          <p:spPr bwMode="auto">
            <a:xfrm>
              <a:off x="0" y="312"/>
              <a:ext cx="4332" cy="57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90000" lnSpcReduction="10000"/>
            </a:bodyPr>
            <a:lstStyle/>
            <a:p>
              <a:pPr algn="ctr"/>
              <a:r>
                <a:rPr lang="zh-CN" altLang="en-US" sz="2000" dirty="0">
                  <a:solidFill>
                    <a:schemeClr val="bg1"/>
                  </a:solidFill>
                  <a:latin typeface="+mj-lt"/>
                  <a:ea typeface="+mj-ea"/>
                  <a:cs typeface="+mj-cs"/>
                  <a:sym typeface="Arial" panose="020B0604020202020204" pitchFamily="34" charset="0"/>
                </a:rPr>
                <a:t>制造资质</a:t>
              </a:r>
              <a:endParaRPr lang="zh-CN" altLang="en-US" sz="2000" dirty="0">
                <a:solidFill>
                  <a:schemeClr val="bg1"/>
                </a:solidFill>
                <a:latin typeface="+mj-lt"/>
                <a:ea typeface="+mj-ea"/>
                <a:cs typeface="+mj-cs"/>
                <a:sym typeface="Arial" panose="020B0604020202020204" pitchFamily="34" charset="0"/>
              </a:endParaRPr>
            </a:p>
          </p:txBody>
        </p:sp>
      </p:grpSp>
      <p:sp>
        <p:nvSpPr>
          <p:cNvPr id="19466" name="Rectangle 10"/>
          <p:cNvSpPr>
            <a:spLocks noChangeArrowheads="1"/>
          </p:cNvSpPr>
          <p:nvPr>
            <p:custDataLst>
              <p:tags r:id="rId6"/>
            </p:custDataLst>
          </p:nvPr>
        </p:nvSpPr>
        <p:spPr bwMode="auto">
          <a:xfrm>
            <a:off x="3565297" y="1845947"/>
            <a:ext cx="2104038" cy="2479851"/>
          </a:xfrm>
          <a:prstGeom prst="rect">
            <a:avLst/>
          </a:prstGeom>
          <a:solidFill>
            <a:schemeClr val="accent1"/>
          </a:solidFill>
          <a:ln>
            <a:noFill/>
          </a:ln>
          <a:effectLst/>
        </p:spPr>
        <p:txBody>
          <a:bodyPr wrap="square" lIns="90170" tIns="46990" rIns="90170" bIns="647700" anchor="ctr">
            <a:norm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dirty="0">
                <a:solidFill>
                  <a:schemeClr val="bg1"/>
                </a:solidFill>
                <a:latin typeface="+mn-lt"/>
                <a:ea typeface="+mn-ea"/>
                <a:sym typeface="Arial" panose="020B0604020202020204" pitchFamily="34" charset="0"/>
              </a:rPr>
              <a:t>请在此输入您的文本。</a:t>
            </a:r>
            <a:endParaRPr lang="zh-CN" altLang="en-US" dirty="0">
              <a:solidFill>
                <a:schemeClr val="bg1"/>
              </a:solidFill>
              <a:latin typeface="+mn-lt"/>
              <a:ea typeface="+mn-ea"/>
              <a:sym typeface="Arial" panose="020B0604020202020204" pitchFamily="34" charset="0"/>
            </a:endParaRPr>
          </a:p>
        </p:txBody>
      </p:sp>
      <p:grpSp>
        <p:nvGrpSpPr>
          <p:cNvPr id="19467" name="Group 11"/>
          <p:cNvGrpSpPr/>
          <p:nvPr>
            <p:custDataLst>
              <p:tags r:id="rId7"/>
            </p:custDataLst>
          </p:nvPr>
        </p:nvGrpSpPr>
        <p:grpSpPr bwMode="auto">
          <a:xfrm>
            <a:off x="3274015" y="3609431"/>
            <a:ext cx="2685051" cy="523556"/>
            <a:chOff x="0" y="0"/>
            <a:chExt cx="4333" cy="882"/>
          </a:xfrm>
        </p:grpSpPr>
        <p:sp>
          <p:nvSpPr>
            <p:cNvPr id="19468" name="AutoShape 12"/>
            <p:cNvSpPr>
              <a:spLocks noChangeArrowheads="1"/>
            </p:cNvSpPr>
            <p:nvPr>
              <p:custDataLst>
                <p:tags r:id="rId8"/>
              </p:custDataLst>
            </p:nvPr>
          </p:nvSpPr>
          <p:spPr bwMode="auto">
            <a:xfrm flipH="1">
              <a:off x="0" y="0"/>
              <a:ext cx="468" cy="315"/>
            </a:xfrm>
            <a:prstGeom prst="rtTriangle">
              <a:avLst/>
            </a:prstGeom>
            <a:solidFill>
              <a:schemeClr val="accent2">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25000" lnSpcReduction="20000"/>
            </a:bodyPr>
            <a:lstStyle/>
            <a:p>
              <a:endParaRPr lang="zh-CN" altLang="en-US">
                <a:sym typeface="Arial" panose="020B0604020202020204" pitchFamily="34" charset="0"/>
              </a:endParaRPr>
            </a:p>
          </p:txBody>
        </p:sp>
        <p:sp>
          <p:nvSpPr>
            <p:cNvPr id="19469" name="AutoShape 13"/>
            <p:cNvSpPr>
              <a:spLocks noChangeArrowheads="1"/>
            </p:cNvSpPr>
            <p:nvPr>
              <p:custDataLst>
                <p:tags r:id="rId9"/>
              </p:custDataLst>
            </p:nvPr>
          </p:nvSpPr>
          <p:spPr bwMode="auto">
            <a:xfrm>
              <a:off x="3865" y="0"/>
              <a:ext cx="468" cy="315"/>
            </a:xfrm>
            <a:prstGeom prst="rtTriangle">
              <a:avLst/>
            </a:prstGeom>
            <a:solidFill>
              <a:schemeClr val="accent2">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25000" lnSpcReduction="20000"/>
            </a:bodyPr>
            <a:lstStyle/>
            <a:p>
              <a:endParaRPr lang="zh-CN" altLang="en-US">
                <a:sym typeface="Arial" panose="020B0604020202020204" pitchFamily="34" charset="0"/>
              </a:endParaRPr>
            </a:p>
          </p:txBody>
        </p:sp>
        <p:sp>
          <p:nvSpPr>
            <p:cNvPr id="19470" name="Rectangle 14"/>
            <p:cNvSpPr>
              <a:spLocks noChangeArrowheads="1"/>
            </p:cNvSpPr>
            <p:nvPr>
              <p:custDataLst>
                <p:tags r:id="rId10"/>
              </p:custDataLst>
            </p:nvPr>
          </p:nvSpPr>
          <p:spPr bwMode="auto">
            <a:xfrm>
              <a:off x="0" y="312"/>
              <a:ext cx="4333" cy="57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90000" lnSpcReduction="10000"/>
            </a:bodyPr>
            <a:lstStyle/>
            <a:p>
              <a:pPr algn="ctr"/>
              <a:r>
                <a:rPr lang="zh-CN" altLang="en-US" sz="2000" dirty="0">
                  <a:solidFill>
                    <a:schemeClr val="bg1"/>
                  </a:solidFill>
                  <a:latin typeface="+mj-lt"/>
                  <a:ea typeface="+mj-ea"/>
                  <a:cs typeface="+mj-cs"/>
                  <a:sym typeface="Arial" panose="020B0604020202020204" pitchFamily="34" charset="0"/>
                </a:rPr>
                <a:t>施工资质</a:t>
              </a:r>
              <a:endParaRPr lang="zh-CN" altLang="en-US" sz="2000" dirty="0">
                <a:solidFill>
                  <a:schemeClr val="bg1"/>
                </a:solidFill>
                <a:latin typeface="+mj-lt"/>
                <a:ea typeface="+mj-ea"/>
                <a:cs typeface="+mj-cs"/>
                <a:sym typeface="Arial" panose="020B0604020202020204" pitchFamily="34" charset="0"/>
              </a:endParaRPr>
            </a:p>
          </p:txBody>
        </p:sp>
      </p:grpSp>
      <p:sp>
        <p:nvSpPr>
          <p:cNvPr id="19471" name="Rectangle 15"/>
          <p:cNvSpPr>
            <a:spLocks noChangeArrowheads="1"/>
          </p:cNvSpPr>
          <p:nvPr>
            <p:custDataLst>
              <p:tags r:id="rId11"/>
            </p:custDataLst>
          </p:nvPr>
        </p:nvSpPr>
        <p:spPr bwMode="auto">
          <a:xfrm>
            <a:off x="6390320" y="1845947"/>
            <a:ext cx="2104038" cy="2479851"/>
          </a:xfrm>
          <a:prstGeom prst="rect">
            <a:avLst/>
          </a:prstGeom>
          <a:solidFill>
            <a:schemeClr val="accent1"/>
          </a:solidFill>
          <a:ln>
            <a:noFill/>
          </a:ln>
          <a:effectLst/>
        </p:spPr>
        <p:txBody>
          <a:bodyPr wrap="square" lIns="90170" tIns="46990" rIns="90170" bIns="647700" anchor="ctr">
            <a:norm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dirty="0">
                <a:solidFill>
                  <a:schemeClr val="bg1"/>
                </a:solidFill>
                <a:latin typeface="+mn-lt"/>
                <a:ea typeface="+mn-ea"/>
                <a:sym typeface="Arial" panose="020B0604020202020204" pitchFamily="34" charset="0"/>
              </a:rPr>
              <a:t>请在此输入您的文本。</a:t>
            </a:r>
            <a:endParaRPr lang="zh-CN" altLang="en-US" dirty="0">
              <a:solidFill>
                <a:schemeClr val="bg1"/>
              </a:solidFill>
              <a:latin typeface="+mn-lt"/>
              <a:ea typeface="+mn-ea"/>
              <a:sym typeface="Arial" panose="020B0604020202020204" pitchFamily="34" charset="0"/>
            </a:endParaRPr>
          </a:p>
        </p:txBody>
      </p:sp>
      <p:grpSp>
        <p:nvGrpSpPr>
          <p:cNvPr id="19472" name="Group 16"/>
          <p:cNvGrpSpPr/>
          <p:nvPr>
            <p:custDataLst>
              <p:tags r:id="rId12"/>
            </p:custDataLst>
          </p:nvPr>
        </p:nvGrpSpPr>
        <p:grpSpPr bwMode="auto">
          <a:xfrm>
            <a:off x="6100058" y="3609431"/>
            <a:ext cx="2685051" cy="523556"/>
            <a:chOff x="0" y="0"/>
            <a:chExt cx="4333" cy="882"/>
          </a:xfrm>
        </p:grpSpPr>
        <p:sp>
          <p:nvSpPr>
            <p:cNvPr id="19473" name="AutoShape 17"/>
            <p:cNvSpPr>
              <a:spLocks noChangeArrowheads="1"/>
            </p:cNvSpPr>
            <p:nvPr>
              <p:custDataLst>
                <p:tags r:id="rId13"/>
              </p:custDataLst>
            </p:nvPr>
          </p:nvSpPr>
          <p:spPr bwMode="auto">
            <a:xfrm flipH="1">
              <a:off x="0" y="0"/>
              <a:ext cx="468" cy="315"/>
            </a:xfrm>
            <a:prstGeom prst="rtTriangle">
              <a:avLst/>
            </a:prstGeom>
            <a:solidFill>
              <a:schemeClr val="accent2">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25000" lnSpcReduction="20000"/>
            </a:bodyPr>
            <a:lstStyle/>
            <a:p>
              <a:endParaRPr lang="zh-CN" altLang="en-US">
                <a:sym typeface="Arial" panose="020B0604020202020204" pitchFamily="34" charset="0"/>
              </a:endParaRPr>
            </a:p>
          </p:txBody>
        </p:sp>
        <p:sp>
          <p:nvSpPr>
            <p:cNvPr id="19474" name="AutoShape 18"/>
            <p:cNvSpPr>
              <a:spLocks noChangeArrowheads="1"/>
            </p:cNvSpPr>
            <p:nvPr>
              <p:custDataLst>
                <p:tags r:id="rId14"/>
              </p:custDataLst>
            </p:nvPr>
          </p:nvSpPr>
          <p:spPr bwMode="auto">
            <a:xfrm>
              <a:off x="3865" y="0"/>
              <a:ext cx="468" cy="315"/>
            </a:xfrm>
            <a:prstGeom prst="rtTriangle">
              <a:avLst/>
            </a:prstGeom>
            <a:solidFill>
              <a:schemeClr val="accent2">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25000" lnSpcReduction="20000"/>
            </a:bodyPr>
            <a:lstStyle/>
            <a:p>
              <a:endParaRPr lang="zh-CN" altLang="en-US">
                <a:sym typeface="Arial" panose="020B0604020202020204" pitchFamily="34" charset="0"/>
              </a:endParaRPr>
            </a:p>
          </p:txBody>
        </p:sp>
        <p:sp>
          <p:nvSpPr>
            <p:cNvPr id="19475" name="Rectangle 19"/>
            <p:cNvSpPr>
              <a:spLocks noChangeArrowheads="1"/>
            </p:cNvSpPr>
            <p:nvPr>
              <p:custDataLst>
                <p:tags r:id="rId15"/>
              </p:custDataLst>
            </p:nvPr>
          </p:nvSpPr>
          <p:spPr bwMode="auto">
            <a:xfrm>
              <a:off x="0" y="312"/>
              <a:ext cx="4333" cy="57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90000" lnSpcReduction="10000"/>
            </a:bodyPr>
            <a:lstStyle/>
            <a:p>
              <a:pPr algn="ctr"/>
              <a:r>
                <a:rPr lang="zh-CN" altLang="en-US" sz="2000" dirty="0">
                  <a:solidFill>
                    <a:schemeClr val="bg1"/>
                  </a:solidFill>
                  <a:latin typeface="+mj-lt"/>
                  <a:ea typeface="+mj-ea"/>
                  <a:cs typeface="+mj-cs"/>
                  <a:sym typeface="Arial" panose="020B0604020202020204" pitchFamily="34" charset="0"/>
                </a:rPr>
                <a:t>维保资质</a:t>
              </a:r>
              <a:endParaRPr lang="zh-CN" altLang="en-US" sz="2000" dirty="0">
                <a:solidFill>
                  <a:schemeClr val="bg1"/>
                </a:solidFill>
                <a:latin typeface="+mj-lt"/>
                <a:ea typeface="+mj-ea"/>
                <a:cs typeface="+mj-cs"/>
                <a:sym typeface="Arial" panose="020B0604020202020204" pitchFamily="34" charset="0"/>
              </a:endParaRPr>
            </a:p>
          </p:txBody>
        </p:sp>
      </p:grpSp>
      <p:sp>
        <p:nvSpPr>
          <p:cNvPr id="19476" name="Rectangle 20"/>
          <p:cNvSpPr>
            <a:spLocks noGrp="1" noChangeArrowheads="1"/>
          </p:cNvSpPr>
          <p:nvPr>
            <p:custDataLst>
              <p:tags r:id="rId16"/>
            </p:custDataLst>
          </p:nvPr>
        </p:nvSpPr>
        <p:spPr bwMode="auto">
          <a:xfrm>
            <a:off x="862965" y="4607560"/>
            <a:ext cx="10437495" cy="185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normAutofit/>
          </a:bodyPr>
          <a:lstStyle>
            <a:lvl1pPr marL="11430" indent="-11430" defTabSz="179070">
              <a:spcBef>
                <a:spcPct val="20000"/>
              </a:spcBef>
              <a:buChar char="•"/>
              <a:defRPr sz="2400">
                <a:solidFill>
                  <a:schemeClr val="bg2"/>
                </a:solidFill>
                <a:latin typeface="Arial" panose="020B0604020202020204" pitchFamily="34" charset="0"/>
                <a:ea typeface="黑体" panose="02010609060101010101" charset="-122"/>
              </a:defRPr>
            </a:lvl1pPr>
            <a:lvl2pPr marL="751205" indent="-285750" defTabSz="179070" eaLnBrk="0" hangingPunct="0">
              <a:spcBef>
                <a:spcPct val="20000"/>
              </a:spcBef>
              <a:buChar char="–"/>
              <a:defRPr sz="2000">
                <a:solidFill>
                  <a:schemeClr val="bg2"/>
                </a:solidFill>
                <a:latin typeface="Arial" panose="020B0604020202020204" pitchFamily="34" charset="0"/>
                <a:ea typeface="黑体" panose="02010609060101010101" charset="-122"/>
              </a:defRPr>
            </a:lvl2pPr>
            <a:lvl3pPr marL="1151255" indent="-228600" defTabSz="179070" eaLnBrk="0" hangingPunct="0">
              <a:spcBef>
                <a:spcPct val="20000"/>
              </a:spcBef>
              <a:buChar char="•"/>
              <a:defRPr>
                <a:solidFill>
                  <a:schemeClr val="bg2"/>
                </a:solidFill>
                <a:latin typeface="Arial" panose="020B0604020202020204" pitchFamily="34" charset="0"/>
                <a:ea typeface="黑体" panose="02010609060101010101" charset="-122"/>
              </a:defRPr>
            </a:lvl3pPr>
            <a:lvl4pPr marL="1608455" indent="-228600" defTabSz="179070" eaLnBrk="0" hangingPunct="0">
              <a:spcBef>
                <a:spcPct val="20000"/>
              </a:spcBef>
              <a:buChar char="–"/>
              <a:defRPr sz="1600">
                <a:solidFill>
                  <a:schemeClr val="bg2"/>
                </a:solidFill>
                <a:latin typeface="Arial" panose="020B0604020202020204" pitchFamily="34" charset="0"/>
                <a:ea typeface="黑体" panose="02010609060101010101" charset="-122"/>
              </a:defRPr>
            </a:lvl4pPr>
            <a:lvl5pPr marL="2065655" indent="-228600" defTabSz="179070" eaLnBrk="0" hangingPunct="0">
              <a:spcBef>
                <a:spcPct val="20000"/>
              </a:spcBef>
              <a:buChar char="»"/>
              <a:defRPr sz="1600">
                <a:solidFill>
                  <a:schemeClr val="bg2"/>
                </a:solidFill>
                <a:latin typeface="Arial" panose="020B0604020202020204" pitchFamily="34" charset="0"/>
                <a:ea typeface="黑体" panose="02010609060101010101" charset="-122"/>
              </a:defRPr>
            </a:lvl5pPr>
            <a:lvl6pPr marL="2522855" indent="-228600" defTabSz="17907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6pPr>
            <a:lvl7pPr marL="2980055" indent="-228600" defTabSz="17907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7pPr>
            <a:lvl8pPr marL="3437255" indent="-228600" defTabSz="17907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8pPr>
            <a:lvl9pPr marL="3894455" indent="-228600" defTabSz="17907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charset="-122"/>
              </a:defRPr>
            </a:lvl9pPr>
          </a:lstStyle>
          <a:p>
            <a:pPr>
              <a:lnSpc>
                <a:spcPct val="130000"/>
              </a:lnSpc>
              <a:buFontTx/>
              <a:buNone/>
            </a:pPr>
            <a:r>
              <a:rPr lang="zh-CN" altLang="en-US" sz="1800" dirty="0">
                <a:latin typeface="+mn-ea"/>
                <a:ea typeface="+mn-ea"/>
                <a:sym typeface="+mn-ea"/>
              </a:rPr>
              <a:t>根据国家对电梯特种设备的管理规定，电梯须由持有特种设备生产资质的厂家进行生产制造；而在施工中，由于施工资质划分为</a:t>
            </a:r>
            <a:r>
              <a:rPr lang="en-US" altLang="zh-CN" sz="1800" dirty="0">
                <a:latin typeface="+mn-ea"/>
                <a:ea typeface="+mn-ea"/>
                <a:sym typeface="+mn-ea"/>
              </a:rPr>
              <a:t>A</a:t>
            </a:r>
            <a:r>
              <a:rPr lang="zh-CN" altLang="en-US" sz="1800" dirty="0">
                <a:latin typeface="+mn-ea"/>
                <a:ea typeface="+mn-ea"/>
                <a:sym typeface="+mn-ea"/>
              </a:rPr>
              <a:t>、</a:t>
            </a:r>
            <a:r>
              <a:rPr lang="en-US" altLang="zh-CN" sz="1800" dirty="0">
                <a:latin typeface="+mn-ea"/>
                <a:ea typeface="+mn-ea"/>
                <a:sym typeface="+mn-ea"/>
              </a:rPr>
              <a:t>B</a:t>
            </a:r>
            <a:r>
              <a:rPr lang="zh-CN" altLang="en-US" sz="1800" dirty="0">
                <a:latin typeface="+mn-ea"/>
                <a:ea typeface="+mn-ea"/>
                <a:sym typeface="+mn-ea"/>
              </a:rPr>
              <a:t>、</a:t>
            </a:r>
            <a:r>
              <a:rPr lang="en-US" altLang="zh-CN" sz="1800" dirty="0">
                <a:latin typeface="+mn-ea"/>
                <a:ea typeface="+mn-ea"/>
                <a:sym typeface="+mn-ea"/>
              </a:rPr>
              <a:t>C</a:t>
            </a:r>
            <a:r>
              <a:rPr lang="zh-CN" altLang="en-US" sz="1800" dirty="0">
                <a:latin typeface="+mn-ea"/>
                <a:ea typeface="+mn-ea"/>
                <a:sym typeface="+mn-ea"/>
              </a:rPr>
              <a:t>三个级别，且施工人员作业操作证也</a:t>
            </a:r>
            <a:r>
              <a:rPr lang="zh-CN" sz="1800" dirty="0">
                <a:latin typeface="+mn-ea"/>
                <a:ea typeface="+mn-ea"/>
                <a:sym typeface="+mn-ea"/>
              </a:rPr>
              <a:t>存在着划分，维保阶段同理</a:t>
            </a:r>
            <a:r>
              <a:rPr lang="zh-CN" altLang="en-US" sz="1800" dirty="0">
                <a:latin typeface="+mn-ea"/>
                <a:ea typeface="+mn-ea"/>
                <a:sym typeface="+mn-ea"/>
              </a:rPr>
              <a:t>。由于电梯使用性质的不同，分为多种不同功能性电梯，因此，在施工审查施工资质与施工人员资质时，必须对其施工资质进行甄别，以避免出现不具备相应等级施工资质却进行施工的情况。</a:t>
            </a:r>
            <a:endParaRPr lang="zh-CN" altLang="en-US" sz="1800" dirty="0">
              <a:latin typeface="+mn-ea"/>
              <a:ea typeface="+mn-ea"/>
              <a:sym typeface="Arial" panose="020B0604020202020204" pitchFamily="34" charset="0"/>
            </a:endParaRPr>
          </a:p>
        </p:txBody>
      </p:sp>
      <p:sp>
        <p:nvSpPr>
          <p:cNvPr id="7" name="Rectangle 15"/>
          <p:cNvSpPr>
            <a:spLocks noChangeArrowheads="1"/>
          </p:cNvSpPr>
          <p:nvPr>
            <p:custDataLst>
              <p:tags r:id="rId17"/>
            </p:custDataLst>
          </p:nvPr>
        </p:nvSpPr>
        <p:spPr bwMode="auto">
          <a:xfrm>
            <a:off x="9282796" y="1846212"/>
            <a:ext cx="2104039" cy="2479851"/>
          </a:xfrm>
          <a:prstGeom prst="rect">
            <a:avLst/>
          </a:prstGeom>
          <a:solidFill>
            <a:schemeClr val="accent1"/>
          </a:solidFill>
          <a:ln>
            <a:noFill/>
          </a:ln>
          <a:effectLst/>
        </p:spPr>
        <p:txBody>
          <a:bodyPr wrap="square" lIns="90170" tIns="46990" rIns="90170" bIns="647700" anchor="ctr">
            <a:norm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dirty="0">
                <a:solidFill>
                  <a:schemeClr val="bg1"/>
                </a:solidFill>
                <a:latin typeface="+mn-lt"/>
                <a:ea typeface="+mn-ea"/>
                <a:sym typeface="Arial" panose="020B0604020202020204" pitchFamily="34" charset="0"/>
              </a:rPr>
              <a:t>请在此输入您的文本。</a:t>
            </a:r>
            <a:endParaRPr lang="zh-CN" altLang="en-US" dirty="0">
              <a:solidFill>
                <a:schemeClr val="bg1"/>
              </a:solidFill>
              <a:latin typeface="+mn-lt"/>
              <a:ea typeface="+mn-ea"/>
              <a:sym typeface="Arial" panose="020B0604020202020204" pitchFamily="34" charset="0"/>
            </a:endParaRPr>
          </a:p>
        </p:txBody>
      </p:sp>
      <p:grpSp>
        <p:nvGrpSpPr>
          <p:cNvPr id="8" name="Group 16"/>
          <p:cNvGrpSpPr/>
          <p:nvPr>
            <p:custDataLst>
              <p:tags r:id="rId18"/>
            </p:custDataLst>
          </p:nvPr>
        </p:nvGrpSpPr>
        <p:grpSpPr bwMode="auto">
          <a:xfrm>
            <a:off x="8992534" y="3609697"/>
            <a:ext cx="2685052" cy="523556"/>
            <a:chOff x="0" y="0"/>
            <a:chExt cx="4333" cy="882"/>
          </a:xfrm>
        </p:grpSpPr>
        <p:sp>
          <p:nvSpPr>
            <p:cNvPr id="9" name="AutoShape 17"/>
            <p:cNvSpPr>
              <a:spLocks noChangeArrowheads="1"/>
            </p:cNvSpPr>
            <p:nvPr>
              <p:custDataLst>
                <p:tags r:id="rId19"/>
              </p:custDataLst>
            </p:nvPr>
          </p:nvSpPr>
          <p:spPr bwMode="auto">
            <a:xfrm flipH="1">
              <a:off x="0" y="0"/>
              <a:ext cx="468" cy="315"/>
            </a:xfrm>
            <a:prstGeom prst="rtTriangle">
              <a:avLst/>
            </a:prstGeom>
            <a:solidFill>
              <a:schemeClr val="accent2">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25000" lnSpcReduction="20000"/>
            </a:bodyPr>
            <a:lstStyle/>
            <a:p>
              <a:endParaRPr lang="zh-CN" altLang="en-US">
                <a:sym typeface="Arial" panose="020B0604020202020204" pitchFamily="34" charset="0"/>
              </a:endParaRPr>
            </a:p>
          </p:txBody>
        </p:sp>
        <p:sp>
          <p:nvSpPr>
            <p:cNvPr id="10" name="AutoShape 18"/>
            <p:cNvSpPr>
              <a:spLocks noChangeArrowheads="1"/>
            </p:cNvSpPr>
            <p:nvPr>
              <p:custDataLst>
                <p:tags r:id="rId20"/>
              </p:custDataLst>
            </p:nvPr>
          </p:nvSpPr>
          <p:spPr bwMode="auto">
            <a:xfrm>
              <a:off x="3865" y="0"/>
              <a:ext cx="468" cy="315"/>
            </a:xfrm>
            <a:prstGeom prst="rtTriangle">
              <a:avLst/>
            </a:prstGeom>
            <a:solidFill>
              <a:schemeClr val="accent2">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25000" lnSpcReduction="20000"/>
            </a:bodyPr>
            <a:lstStyle/>
            <a:p>
              <a:endParaRPr lang="zh-CN" altLang="en-US">
                <a:sym typeface="Arial" panose="020B0604020202020204" pitchFamily="34" charset="0"/>
              </a:endParaRPr>
            </a:p>
          </p:txBody>
        </p:sp>
        <p:sp>
          <p:nvSpPr>
            <p:cNvPr id="11" name="Rectangle 19"/>
            <p:cNvSpPr>
              <a:spLocks noChangeArrowheads="1"/>
            </p:cNvSpPr>
            <p:nvPr>
              <p:custDataLst>
                <p:tags r:id="rId21"/>
              </p:custDataLst>
            </p:nvPr>
          </p:nvSpPr>
          <p:spPr bwMode="auto">
            <a:xfrm>
              <a:off x="0" y="312"/>
              <a:ext cx="4333" cy="57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90000" lnSpcReduction="10000"/>
            </a:bodyPr>
            <a:lstStyle/>
            <a:p>
              <a:pPr algn="ctr"/>
              <a:r>
                <a:rPr lang="zh-CN" altLang="en-US" sz="2000" dirty="0">
                  <a:solidFill>
                    <a:schemeClr val="bg1"/>
                  </a:solidFill>
                  <a:latin typeface="+mj-lt"/>
                  <a:ea typeface="+mj-ea"/>
                  <a:cs typeface="+mj-cs"/>
                  <a:sym typeface="Arial" panose="020B0604020202020204" pitchFamily="34" charset="0"/>
                </a:rPr>
                <a:t>人员资质</a:t>
              </a:r>
              <a:endParaRPr lang="zh-CN" altLang="en-US" sz="2000" dirty="0">
                <a:solidFill>
                  <a:schemeClr val="bg1"/>
                </a:solidFill>
                <a:latin typeface="+mj-lt"/>
                <a:ea typeface="+mj-ea"/>
                <a:cs typeface="+mj-cs"/>
                <a:sym typeface="Arial" panose="020B0604020202020204" pitchFamily="34" charset="0"/>
              </a:endParaRPr>
            </a:p>
          </p:txBody>
        </p:sp>
      </p:grpSp>
      <p:pic>
        <p:nvPicPr>
          <p:cNvPr id="239" name="图片 239" descr="制造许可证（新） 001"/>
          <p:cNvPicPr>
            <a:picLocks noChangeAspect="1"/>
          </p:cNvPicPr>
          <p:nvPr/>
        </p:nvPicPr>
        <p:blipFill>
          <a:blip r:embed="rId22" cstate="print"/>
          <a:stretch>
            <a:fillRect/>
          </a:stretch>
        </p:blipFill>
        <p:spPr>
          <a:xfrm>
            <a:off x="717550" y="483235"/>
            <a:ext cx="2272665" cy="3126105"/>
          </a:xfrm>
          <a:prstGeom prst="rect">
            <a:avLst/>
          </a:prstGeom>
        </p:spPr>
      </p:pic>
      <p:pic>
        <p:nvPicPr>
          <p:cNvPr id="6" name="图片 5" descr="特种设备安装改造维修（2016-2020.jpg"/>
          <p:cNvPicPr>
            <a:picLocks noChangeAspect="1"/>
          </p:cNvPicPr>
          <p:nvPr/>
        </p:nvPicPr>
        <p:blipFill>
          <a:blip r:embed="rId23" cstate="print"/>
          <a:stretch>
            <a:fillRect/>
          </a:stretch>
        </p:blipFill>
        <p:spPr>
          <a:xfrm>
            <a:off x="3565525" y="483870"/>
            <a:ext cx="2130425" cy="3017520"/>
          </a:xfrm>
          <a:prstGeom prst="rect">
            <a:avLst/>
          </a:prstGeom>
        </p:spPr>
      </p:pic>
      <p:pic>
        <p:nvPicPr>
          <p:cNvPr id="2" name="图片 1" descr="特种设备安装改造维修（2016-2020.jpg"/>
          <p:cNvPicPr>
            <a:picLocks noChangeAspect="1"/>
          </p:cNvPicPr>
          <p:nvPr/>
        </p:nvPicPr>
        <p:blipFill>
          <a:blip r:embed="rId23" cstate="print"/>
          <a:stretch>
            <a:fillRect/>
          </a:stretch>
        </p:blipFill>
        <p:spPr>
          <a:xfrm>
            <a:off x="6377305" y="483235"/>
            <a:ext cx="2130425" cy="3017520"/>
          </a:xfrm>
          <a:prstGeom prst="rect">
            <a:avLst/>
          </a:prstGeom>
        </p:spPr>
      </p:pic>
      <p:pic>
        <p:nvPicPr>
          <p:cNvPr id="3" name="图片 2"/>
          <p:cNvPicPr>
            <a:picLocks noChangeAspect="1"/>
          </p:cNvPicPr>
          <p:nvPr/>
        </p:nvPicPr>
        <p:blipFill>
          <a:blip r:embed="rId24"/>
          <a:stretch>
            <a:fillRect/>
          </a:stretch>
        </p:blipFill>
        <p:spPr>
          <a:xfrm>
            <a:off x="9282430" y="652145"/>
            <a:ext cx="2009140" cy="2788920"/>
          </a:xfrm>
          <a:prstGeom prst="rect">
            <a:avLst/>
          </a:prstGeom>
        </p:spPr>
      </p:pic>
    </p:spTree>
    <p:custDataLst>
      <p:tags r:id="rId25"/>
    </p:custDataLst>
  </p:cSld>
  <p:clrMapOvr>
    <a:masterClrMapping/>
  </p:clrMapOvr>
</p:sld>
</file>

<file path=ppt/tags/tag1.xml><?xml version="1.0" encoding="utf-8"?>
<p:tagLst xmlns:p="http://schemas.openxmlformats.org/presentationml/2006/main">
  <p:tag name="KSO_WM_BEAUTIFY_FLAG" val="#wm#"/>
  <p:tag name="KSO_WM_UNIT_TYPE" val="i"/>
  <p:tag name="KSO_WM_UNIT_ID" val="260*i*9"/>
  <p:tag name="KSO_WM_UNIT_TEMPLATE_CATEGORY" val="custom"/>
  <p:tag name="KSO_WM_UNIT_TEMPLATE_INDEX" val="54"/>
</p:tagLst>
</file>

<file path=ppt/tags/tag10.xml><?xml version="1.0" encoding="utf-8"?>
<p:tagLst xmlns:p="http://schemas.openxmlformats.org/presentationml/2006/main">
  <p:tag name="KSO_WM_TAG_VERSION" val="1.0"/>
  <p:tag name="KSO_WM_TEMPLATE_CATEGORY" val="custom"/>
  <p:tag name="KSO_WM_TEMPLATE_INDEX" val="160054"/>
</p:tagLst>
</file>

<file path=ppt/tags/tag10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i*1_2"/>
  <p:tag name="KSO_WM_UNIT_TYPE" val="l_i"/>
  <p:tag name="KSO_WM_UNIT_INDEX" val="1_2"/>
  <p:tag name="KSO_WM_UNIT_CLEAR" val="1"/>
  <p:tag name="KSO_WM_UNIT_LAYERLEVEL" val="1_1"/>
  <p:tag name="KSO_WM_DIAGRAM_GROUP_CODE" val="l1-3"/>
  <p:tag name="KSO_WM_UNIT_FILL_FORE_SCHEMECOLOR_INDEX" val="6"/>
  <p:tag name="KSO_WM_UNIT_FILL_TYPE" val="1"/>
  <p:tag name="KSO_WM_UNIT_SHADOW_SCHEMECOLOR_INDEX" val="16"/>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h_a*1_1_1"/>
  <p:tag name="KSO_WM_UNIT_TYPE" val="l_h_a"/>
  <p:tag name="KSO_WM_UNIT_INDEX" val="1_1_1"/>
  <p:tag name="KSO_WM_UNIT_CLEAR" val="1"/>
  <p:tag name="KSO_WM_UNIT_LAYERLEVEL" val="1_1_1"/>
  <p:tag name="KSO_WM_UNIT_VALUE" val="13"/>
  <p:tag name="KSO_WM_UNIT_HIGHLIGHT" val="0"/>
  <p:tag name="KSO_WM_UNIT_COMPATIBLE" val="0"/>
  <p:tag name="KSO_WM_UNIT_PRESET_TEXT_INDEX" val="0"/>
  <p:tag name="KSO_WM_UNIT_PRESET_TEXT_LEN" val="9"/>
  <p:tag name="KSO_WM_DIAGRAM_GROUP_CODE" val="l1-3"/>
  <p:tag name="KSO_WM_UNIT_FILL_FORE_SCHEMECOLOR_INDEX" val="6"/>
  <p:tag name="KSO_WM_UNIT_FILL_TYPE" val="1"/>
  <p:tag name="KSO_WM_UNIT_SHADOW_SCHEMECOLOR_INDEX" val="16"/>
  <p:tag name="KSO_WM_UNIT_TEXT_FILL_FORE_SCHEMECOLOR_INDEX" val="14"/>
  <p:tag name="KSO_WM_UNIT_TEXT_FILL_TYPE" val="1"/>
  <p:tag name="KSO_WM_UNIT_USESOURCEFORMAT_APPLY" val="1"/>
</p:tagLst>
</file>

<file path=ppt/tags/tag10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h_f*1_2_1"/>
  <p:tag name="KSO_WM_UNIT_TYPE" val="l_h_f"/>
  <p:tag name="KSO_WM_UNIT_INDEX" val="1_2_1"/>
  <p:tag name="KSO_WM_UNIT_CLEAR" val="1"/>
  <p:tag name="KSO_WM_UNIT_LAYERLEVEL" val="1_1_1"/>
  <p:tag name="KSO_WM_UNIT_VALUE" val="90"/>
  <p:tag name="KSO_WM_UNIT_HIGHLIGHT" val="0"/>
  <p:tag name="KSO_WM_UNIT_COMPATIBLE" val="0"/>
  <p:tag name="KSO_WM_UNIT_PRESET_TEXT_INDEX" val="2"/>
  <p:tag name="KSO_WM_UNIT_PRESET_TEXT_LEN" val="10"/>
  <p:tag name="KSO_WM_DIAGRAM_GROUP_CODE" val="l1-3"/>
  <p:tag name="KSO_WM_UNIT_FILL_FORE_SCHEMECOLOR_INDEX" val="5"/>
  <p:tag name="KSO_WM_UNIT_FILL_TYPE" val="1"/>
  <p:tag name="KSO_WM_UNIT_TEXT_FILL_FORE_SCHEMECOLOR_INDEX" val="14"/>
  <p:tag name="KSO_WM_UNIT_TEXT_FILL_TYPE" val="1"/>
  <p:tag name="KSO_WM_UNIT_USESOURCEFORMAT_APPLY" val="1"/>
</p:tagLst>
</file>

<file path=ppt/tags/tag103.xml><?xml version="1.0" encoding="utf-8"?>
<p:tagLst xmlns:p="http://schemas.openxmlformats.org/presentationml/2006/main">
  <p:tag name="KSO_WM_TAG_VERSION" val="1.0"/>
  <p:tag name="KSO_WM_BEAUTIFY_FLAG" val="#wm#"/>
  <p:tag name="KSO_WM_UNIT_TYPE" val="i"/>
  <p:tag name="KSO_WM_UNIT_ID" val="custom160054_20*i*9"/>
  <p:tag name="KSO_WM_TEMPLATE_CATEGORY" val="custom"/>
  <p:tag name="KSO_WM_TEMPLATE_INDEX" val="160054"/>
  <p:tag name="KSO_WM_UNIT_INDEX" val="9"/>
</p:tagLst>
</file>

<file path=ppt/tags/tag10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i*1_3"/>
  <p:tag name="KSO_WM_UNIT_TYPE" val="l_i"/>
  <p:tag name="KSO_WM_UNIT_INDEX" val="1_3"/>
  <p:tag name="KSO_WM_UNIT_CLEAR" val="1"/>
  <p:tag name="KSO_WM_UNIT_LAYERLEVEL" val="1_1"/>
  <p:tag name="KSO_WM_DIAGRAM_GROUP_CODE" val="l1-3"/>
  <p:tag name="KSO_WM_UNIT_FILL_FORE_SCHEMECOLOR_INDEX" val="6"/>
  <p:tag name="KSO_WM_UNIT_FILL_TYPE" val="1"/>
  <p:tag name="KSO_WM_UNIT_SHADOW_SCHEMECOLOR_INDEX" val="16"/>
  <p:tag name="KSO_WM_UNIT_TEXT_FILL_FORE_SCHEMECOLOR_INDEX" val="13"/>
  <p:tag name="KSO_WM_UNIT_TEXT_FILL_TYPE" val="1"/>
  <p:tag name="KSO_WM_UNIT_USESOURCEFORMAT_APPLY" val="1"/>
</p:tagLst>
</file>

<file path=ppt/tags/tag10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i*1_4"/>
  <p:tag name="KSO_WM_UNIT_TYPE" val="l_i"/>
  <p:tag name="KSO_WM_UNIT_INDEX" val="1_4"/>
  <p:tag name="KSO_WM_UNIT_CLEAR" val="1"/>
  <p:tag name="KSO_WM_UNIT_LAYERLEVEL" val="1_1"/>
  <p:tag name="KSO_WM_DIAGRAM_GROUP_CODE" val="l1-3"/>
  <p:tag name="KSO_WM_UNIT_FILL_FORE_SCHEMECOLOR_INDEX" val="6"/>
  <p:tag name="KSO_WM_UNIT_FILL_TYPE" val="1"/>
  <p:tag name="KSO_WM_UNIT_SHADOW_SCHEMECOLOR_INDEX" val="16"/>
  <p:tag name="KSO_WM_UNIT_TEXT_FILL_FORE_SCHEMECOLOR_INDEX" val="13"/>
  <p:tag name="KSO_WM_UNIT_TEXT_FILL_TYPE" val="1"/>
  <p:tag name="KSO_WM_UNIT_USESOURCEFORMAT_APPLY" val="1"/>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h_a*1_2_1"/>
  <p:tag name="KSO_WM_UNIT_TYPE" val="l_h_a"/>
  <p:tag name="KSO_WM_UNIT_INDEX" val="1_2_1"/>
  <p:tag name="KSO_WM_UNIT_CLEAR" val="1"/>
  <p:tag name="KSO_WM_UNIT_LAYERLEVEL" val="1_1_1"/>
  <p:tag name="KSO_WM_UNIT_VALUE" val="13"/>
  <p:tag name="KSO_WM_UNIT_HIGHLIGHT" val="0"/>
  <p:tag name="KSO_WM_UNIT_COMPATIBLE" val="0"/>
  <p:tag name="KSO_WM_UNIT_PRESET_TEXT_INDEX" val="0"/>
  <p:tag name="KSO_WM_UNIT_PRESET_TEXT_LEN" val="9"/>
  <p:tag name="KSO_WM_DIAGRAM_GROUP_CODE" val="l1-3"/>
  <p:tag name="KSO_WM_UNIT_FILL_FORE_SCHEMECOLOR_INDEX" val="6"/>
  <p:tag name="KSO_WM_UNIT_FILL_TYPE" val="1"/>
  <p:tag name="KSO_WM_UNIT_SHADOW_SCHEMECOLOR_INDEX" val="16"/>
  <p:tag name="KSO_WM_UNIT_TEXT_FILL_FORE_SCHEMECOLOR_INDEX" val="14"/>
  <p:tag name="KSO_WM_UNIT_TEXT_FILL_TYPE" val="1"/>
  <p:tag name="KSO_WM_UNIT_USESOURCEFORMAT_APPLY" val="1"/>
</p:tagLst>
</file>

<file path=ppt/tags/tag10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h_f*1_3_1"/>
  <p:tag name="KSO_WM_UNIT_TYPE" val="l_h_f"/>
  <p:tag name="KSO_WM_UNIT_INDEX" val="1_3_1"/>
  <p:tag name="KSO_WM_UNIT_CLEAR" val="1"/>
  <p:tag name="KSO_WM_UNIT_LAYERLEVEL" val="1_1_1"/>
  <p:tag name="KSO_WM_UNIT_VALUE" val="90"/>
  <p:tag name="KSO_WM_UNIT_HIGHLIGHT" val="0"/>
  <p:tag name="KSO_WM_UNIT_COMPATIBLE" val="0"/>
  <p:tag name="KSO_WM_UNIT_PRESET_TEXT_INDEX" val="2"/>
  <p:tag name="KSO_WM_UNIT_PRESET_TEXT_LEN" val="10"/>
  <p:tag name="KSO_WM_DIAGRAM_GROUP_CODE" val="l1-3"/>
  <p:tag name="KSO_WM_UNIT_FILL_FORE_SCHEMECOLOR_INDEX" val="5"/>
  <p:tag name="KSO_WM_UNIT_FILL_TYPE" val="1"/>
  <p:tag name="KSO_WM_UNIT_TEXT_FILL_FORE_SCHEMECOLOR_INDEX" val="14"/>
  <p:tag name="KSO_WM_UNIT_TEXT_FILL_TYPE" val="1"/>
  <p:tag name="KSO_WM_UNIT_USESOURCEFORMAT_APPLY" val="1"/>
</p:tagLst>
</file>

<file path=ppt/tags/tag108.xml><?xml version="1.0" encoding="utf-8"?>
<p:tagLst xmlns:p="http://schemas.openxmlformats.org/presentationml/2006/main">
  <p:tag name="KSO_WM_TAG_VERSION" val="1.0"/>
  <p:tag name="KSO_WM_BEAUTIFY_FLAG" val="#wm#"/>
  <p:tag name="KSO_WM_UNIT_TYPE" val="i"/>
  <p:tag name="KSO_WM_UNIT_ID" val="custom160054_20*i*17"/>
  <p:tag name="KSO_WM_TEMPLATE_CATEGORY" val="custom"/>
  <p:tag name="KSO_WM_TEMPLATE_INDEX" val="160054"/>
  <p:tag name="KSO_WM_UNIT_INDEX" val="17"/>
</p:tagLst>
</file>

<file path=ppt/tags/tag10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i*1_5"/>
  <p:tag name="KSO_WM_UNIT_TYPE" val="l_i"/>
  <p:tag name="KSO_WM_UNIT_INDEX" val="1_5"/>
  <p:tag name="KSO_WM_UNIT_CLEAR" val="1"/>
  <p:tag name="KSO_WM_UNIT_LAYERLEVEL" val="1_1"/>
  <p:tag name="KSO_WM_DIAGRAM_GROUP_CODE" val="l1-3"/>
  <p:tag name="KSO_WM_UNIT_FILL_FORE_SCHEMECOLOR_INDEX" val="6"/>
  <p:tag name="KSO_WM_UNIT_FILL_TYPE" val="1"/>
  <p:tag name="KSO_WM_UNIT_SHADOW_SCHEMECOLOR_INDEX" val="16"/>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TEMPLATE_THUMBS_INDEX" val="1、10、11、15、17、19、21、23、27、32、34、35、38"/>
  <p:tag name="KSO_WM_BEAUTIFY_FLAG" val="#wm#"/>
  <p:tag name="KSO_WM_TEMPLATE_CATEGORY" val="custom"/>
  <p:tag name="KSO_WM_TEMPLATE_INDEX" val="160054"/>
  <p:tag name="KSO_WM_TAG_VERSION" val="1.0"/>
</p:tagLst>
</file>

<file path=ppt/tags/tag11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i*1_6"/>
  <p:tag name="KSO_WM_UNIT_TYPE" val="l_i"/>
  <p:tag name="KSO_WM_UNIT_INDEX" val="1_6"/>
  <p:tag name="KSO_WM_UNIT_CLEAR" val="1"/>
  <p:tag name="KSO_WM_UNIT_LAYERLEVEL" val="1_1"/>
  <p:tag name="KSO_WM_DIAGRAM_GROUP_CODE" val="l1-3"/>
  <p:tag name="KSO_WM_UNIT_FILL_FORE_SCHEMECOLOR_INDEX" val="6"/>
  <p:tag name="KSO_WM_UNIT_FILL_TYPE" val="1"/>
  <p:tag name="KSO_WM_UNIT_SHADOW_SCHEMECOLOR_INDEX" val="16"/>
  <p:tag name="KSO_WM_UNIT_TEXT_FILL_FORE_SCHEMECOLOR_INDEX" val="13"/>
  <p:tag name="KSO_WM_UNIT_TEXT_FILL_TYPE" val="1"/>
  <p:tag name="KSO_WM_UNIT_USESOURCEFORMAT_APPLY" val="1"/>
</p:tagLst>
</file>

<file path=ppt/tags/tag11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h_a*1_3_1"/>
  <p:tag name="KSO_WM_UNIT_TYPE" val="l_h_a"/>
  <p:tag name="KSO_WM_UNIT_INDEX" val="1_3_1"/>
  <p:tag name="KSO_WM_UNIT_CLEAR" val="1"/>
  <p:tag name="KSO_WM_UNIT_LAYERLEVEL" val="1_1_1"/>
  <p:tag name="KSO_WM_UNIT_VALUE" val="13"/>
  <p:tag name="KSO_WM_UNIT_HIGHLIGHT" val="0"/>
  <p:tag name="KSO_WM_UNIT_COMPATIBLE" val="0"/>
  <p:tag name="KSO_WM_UNIT_PRESET_TEXT_INDEX" val="0"/>
  <p:tag name="KSO_WM_UNIT_PRESET_TEXT_LEN" val="9"/>
  <p:tag name="KSO_WM_DIAGRAM_GROUP_CODE" val="l1-3"/>
  <p:tag name="KSO_WM_UNIT_FILL_FORE_SCHEMECOLOR_INDEX" val="6"/>
  <p:tag name="KSO_WM_UNIT_FILL_TYPE" val="1"/>
  <p:tag name="KSO_WM_UNIT_SHADOW_SCHEMECOLOR_INDEX" val="16"/>
  <p:tag name="KSO_WM_UNIT_TEXT_FILL_FORE_SCHEMECOLOR_INDEX" val="14"/>
  <p:tag name="KSO_WM_UNIT_TEXT_FILL_TYPE" val="1"/>
  <p:tag name="KSO_WM_UNIT_USESOURCEFORMAT_APPLY" val="1"/>
</p:tagLst>
</file>

<file path=ppt/tags/tag11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f*1"/>
  <p:tag name="KSO_WM_UNIT_TYPE" val="f"/>
  <p:tag name="KSO_WM_UNIT_INDEX" val="1"/>
  <p:tag name="KSO_WM_UNIT_CLEAR" val="1"/>
  <p:tag name="KSO_WM_UNIT_LAYERLEVEL" val="1"/>
  <p:tag name="KSO_WM_UNIT_VALUE" val="88"/>
  <p:tag name="KSO_WM_UNIT_HIGHLIGHT" val="0"/>
  <p:tag name="KSO_WM_UNIT_COMPATIBLE" val="0"/>
  <p:tag name="KSO_WM_UNIT_PRESET_TEXT_INDEX" val="2"/>
  <p:tag name="KSO_WM_UNIT_PRESET_TEXT_LEN" val="70"/>
</p:tagLst>
</file>

<file path=ppt/tags/tag11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h_f*1_3_1"/>
  <p:tag name="KSO_WM_UNIT_TYPE" val="l_h_f"/>
  <p:tag name="KSO_WM_UNIT_INDEX" val="1_3_1"/>
  <p:tag name="KSO_WM_UNIT_CLEAR" val="1"/>
  <p:tag name="KSO_WM_UNIT_LAYERLEVEL" val="1_1_1"/>
  <p:tag name="KSO_WM_UNIT_VALUE" val="90"/>
  <p:tag name="KSO_WM_UNIT_HIGHLIGHT" val="0"/>
  <p:tag name="KSO_WM_UNIT_COMPATIBLE" val="0"/>
  <p:tag name="KSO_WM_UNIT_PRESET_TEXT_INDEX" val="2"/>
  <p:tag name="KSO_WM_UNIT_PRESET_TEXT_LEN" val="10"/>
  <p:tag name="KSO_WM_DIAGRAM_GROUP_CODE" val="l1-3"/>
  <p:tag name="KSO_WM_UNIT_FILL_FORE_SCHEMECOLOR_INDEX" val="5"/>
  <p:tag name="KSO_WM_UNIT_FILL_TYPE" val="1"/>
  <p:tag name="KSO_WM_UNIT_TEXT_FILL_FORE_SCHEMECOLOR_INDEX" val="14"/>
  <p:tag name="KSO_WM_UNIT_TEXT_FILL_TYPE" val="1"/>
  <p:tag name="KSO_WM_UNIT_USESOURCEFORMAT_APPLY" val="1"/>
</p:tagLst>
</file>

<file path=ppt/tags/tag114.xml><?xml version="1.0" encoding="utf-8"?>
<p:tagLst xmlns:p="http://schemas.openxmlformats.org/presentationml/2006/main">
  <p:tag name="KSO_WM_TAG_VERSION" val="1.0"/>
  <p:tag name="KSO_WM_BEAUTIFY_FLAG" val="#wm#"/>
  <p:tag name="KSO_WM_UNIT_TYPE" val="i"/>
  <p:tag name="KSO_WM_UNIT_ID" val="custom160054_20*i*17"/>
  <p:tag name="KSO_WM_TEMPLATE_CATEGORY" val="custom"/>
  <p:tag name="KSO_WM_TEMPLATE_INDEX" val="160054"/>
  <p:tag name="KSO_WM_UNIT_INDEX" val="17"/>
</p:tagLst>
</file>

<file path=ppt/tags/tag11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i*1_5"/>
  <p:tag name="KSO_WM_UNIT_TYPE" val="l_i"/>
  <p:tag name="KSO_WM_UNIT_INDEX" val="1_5"/>
  <p:tag name="KSO_WM_UNIT_CLEAR" val="1"/>
  <p:tag name="KSO_WM_UNIT_LAYERLEVEL" val="1_1"/>
  <p:tag name="KSO_WM_DIAGRAM_GROUP_CODE" val="l1-3"/>
  <p:tag name="KSO_WM_UNIT_FILL_FORE_SCHEMECOLOR_INDEX" val="6"/>
  <p:tag name="KSO_WM_UNIT_FILL_TYPE" val="1"/>
  <p:tag name="KSO_WM_UNIT_SHADOW_SCHEMECOLOR_INDEX" val="16"/>
  <p:tag name="KSO_WM_UNIT_TEXT_FILL_FORE_SCHEMECOLOR_INDEX" val="13"/>
  <p:tag name="KSO_WM_UNIT_TEXT_FILL_TYPE" val="1"/>
  <p:tag name="KSO_WM_UNIT_USESOURCEFORMAT_APPLY" val="1"/>
</p:tagLst>
</file>

<file path=ppt/tags/tag11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i*1_6"/>
  <p:tag name="KSO_WM_UNIT_TYPE" val="l_i"/>
  <p:tag name="KSO_WM_UNIT_INDEX" val="1_6"/>
  <p:tag name="KSO_WM_UNIT_CLEAR" val="1"/>
  <p:tag name="KSO_WM_UNIT_LAYERLEVEL" val="1_1"/>
  <p:tag name="KSO_WM_DIAGRAM_GROUP_CODE" val="l1-3"/>
  <p:tag name="KSO_WM_UNIT_FILL_FORE_SCHEMECOLOR_INDEX" val="6"/>
  <p:tag name="KSO_WM_UNIT_FILL_TYPE" val="1"/>
  <p:tag name="KSO_WM_UNIT_SHADOW_SCHEMECOLOR_INDEX" val="16"/>
  <p:tag name="KSO_WM_UNIT_TEXT_FILL_FORE_SCHEMECOLOR_INDEX" val="13"/>
  <p:tag name="KSO_WM_UNIT_TEXT_FILL_TYPE" val="1"/>
  <p:tag name="KSO_WM_UNIT_USESOURCEFORMAT_APPLY" val="1"/>
</p:tagLst>
</file>

<file path=ppt/tags/tag11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h_a*1_3_1"/>
  <p:tag name="KSO_WM_UNIT_TYPE" val="l_h_a"/>
  <p:tag name="KSO_WM_UNIT_INDEX" val="1_3_1"/>
  <p:tag name="KSO_WM_UNIT_CLEAR" val="1"/>
  <p:tag name="KSO_WM_UNIT_LAYERLEVEL" val="1_1_1"/>
  <p:tag name="KSO_WM_UNIT_VALUE" val="13"/>
  <p:tag name="KSO_WM_UNIT_HIGHLIGHT" val="0"/>
  <p:tag name="KSO_WM_UNIT_COMPATIBLE" val="0"/>
  <p:tag name="KSO_WM_UNIT_PRESET_TEXT_INDEX" val="0"/>
  <p:tag name="KSO_WM_UNIT_PRESET_TEXT_LEN" val="9"/>
  <p:tag name="KSO_WM_DIAGRAM_GROUP_CODE" val="l1-3"/>
  <p:tag name="KSO_WM_UNIT_FILL_FORE_SCHEMECOLOR_INDEX" val="6"/>
  <p:tag name="KSO_WM_UNIT_FILL_TYPE" val="1"/>
  <p:tag name="KSO_WM_UNIT_SHADOW_SCHEMECOLOR_INDEX" val="16"/>
  <p:tag name="KSO_WM_UNIT_TEXT_FILL_FORE_SCHEMECOLOR_INDEX" val="14"/>
  <p:tag name="KSO_WM_UNIT_TEXT_FILL_TYPE" val="1"/>
  <p:tag name="KSO_WM_UNIT_USESOURCEFORMAT_APPLY" val="1"/>
</p:tagLst>
</file>

<file path=ppt/tags/tag118.xml><?xml version="1.0" encoding="utf-8"?>
<p:tagLst xmlns:p="http://schemas.openxmlformats.org/presentationml/2006/main">
  <p:tag name="KSO_WM_SLIDE_ID" val="custom160054_20"/>
  <p:tag name="KSO_WM_SLIDE_INDEX" val="20"/>
  <p:tag name="KSO_WM_SLIDE_LAYOUT" val="a_f_l"/>
  <p:tag name="KSO_WM_SLIDE_LAYOUT_CNT" val="1_1_1"/>
  <p:tag name="KSO_WM_SLIDE_TYPE" val="text"/>
  <p:tag name="KSO_WM_BEAUTIFY_FLAG" val="#wm#"/>
  <p:tag name="KSO_WM_SLIDE_POSITION" val="70*159"/>
  <p:tag name="KSO_WM_SLIDE_SIZE" val="820*349"/>
  <p:tag name="KSO_WM_SLIDE_ITEM_CNT" val="4"/>
  <p:tag name="KSO_WM_TEMPLATE_CATEGORY" val="custom"/>
  <p:tag name="KSO_WM_TEMPLATE_INDEX" val="160054"/>
  <p:tag name="KSO_WM_TAG_VERSION" val="1.0"/>
  <p:tag name="KSO_WM_DIAGRAM_GROUP_CODE" val="l1-3"/>
</p:tagLst>
</file>

<file path=ppt/tags/tag119.xml><?xml version="1.0" encoding="utf-8"?>
<p:tagLst xmlns:p="http://schemas.openxmlformats.org/presentationml/2006/main">
  <p:tag name="KSO_WM_TAG_VERSION" val="1.0"/>
  <p:tag name="KSO_WM_BEAUTIFY_FLAG" val="#wm#"/>
  <p:tag name="KSO_WM_UNIT_TYPE" val="i"/>
  <p:tag name="KSO_WM_UNIT_ID" val="custom160054_21*i*0"/>
  <p:tag name="KSO_WM_TEMPLATE_CATEGORY" val="custom"/>
  <p:tag name="KSO_WM_TEMPLATE_INDEX" val="160054"/>
  <p:tag name="KSO_WM_UNIT_INDEX" val="0"/>
</p:tagLst>
</file>

<file path=ppt/tags/tag12.xml><?xml version="1.0" encoding="utf-8"?>
<p:tagLst xmlns:p="http://schemas.openxmlformats.org/presentationml/2006/main">
  <p:tag name="KSO_WM_TEMPLATE_CATEGORY" val="custom"/>
  <p:tag name="KSO_WM_TEMPLATE_INDEX" val="160054"/>
</p:tagLst>
</file>

<file path=ppt/tags/tag120.xml><?xml version="1.0" encoding="utf-8"?>
<p:tagLst xmlns:p="http://schemas.openxmlformats.org/presentationml/2006/main">
  <p:tag name="KSO_WM_TAG_VERSION" val="1.0"/>
  <p:tag name="KSO_WM_BEAUTIFY_FLAG" val="#wm#"/>
  <p:tag name="KSO_WM_UNIT_TYPE" val="i"/>
  <p:tag name="KSO_WM_UNIT_ID" val="custom160054_21*i*1"/>
  <p:tag name="KSO_WM_TEMPLATE_CATEGORY" val="custom"/>
  <p:tag name="KSO_WM_TEMPLATE_INDEX" val="160054"/>
  <p:tag name="KSO_WM_UNIT_INDEX" val="1"/>
</p:tagLst>
</file>

<file path=ppt/tags/tag121.xml><?xml version="1.0" encoding="utf-8"?>
<p:tagLst xmlns:p="http://schemas.openxmlformats.org/presentationml/2006/main">
  <p:tag name="KSO_WM_TAG_VERSION" val="1.0"/>
  <p:tag name="KSO_WM_BEAUTIFY_FLAG" val="#wm#"/>
  <p:tag name="KSO_WM_UNIT_TYPE" val="i"/>
  <p:tag name="KSO_WM_UNIT_ID" val="custom160054_21*i*5"/>
  <p:tag name="KSO_WM_TEMPLATE_CATEGORY" val="custom"/>
  <p:tag name="KSO_WM_TEMPLATE_INDEX" val="160054"/>
  <p:tag name="KSO_WM_UNIT_INDEX" val="5"/>
</p:tagLst>
</file>

<file path=ppt/tags/tag122.xml><?xml version="1.0" encoding="utf-8"?>
<p:tagLst xmlns:p="http://schemas.openxmlformats.org/presentationml/2006/main">
  <p:tag name="KSO_WM_TAG_VERSION" val="1.0"/>
  <p:tag name="KSO_WM_BEAUTIFY_FLAG" val="#wm#"/>
  <p:tag name="KSO_WM_UNIT_TYPE" val="i"/>
  <p:tag name="KSO_WM_UNIT_ID" val="custom160054_21*i*6"/>
  <p:tag name="KSO_WM_TEMPLATE_CATEGORY" val="custom"/>
  <p:tag name="KSO_WM_TEMPLATE_INDEX" val="160054"/>
  <p:tag name="KSO_WM_UNIT_INDEX" val="6"/>
</p:tagLst>
</file>

<file path=ppt/tags/tag123.xml><?xml version="1.0" encoding="utf-8"?>
<p:tagLst xmlns:p="http://schemas.openxmlformats.org/presentationml/2006/main">
  <p:tag name="KSO_WM_TAG_VERSION" val="1.0"/>
  <p:tag name="KSO_WM_BEAUTIFY_FLAG" val="#wm#"/>
  <p:tag name="KSO_WM_UNIT_TYPE" val="i"/>
  <p:tag name="KSO_WM_UNIT_ID" val="custom160054_21*i*7"/>
  <p:tag name="KSO_WM_TEMPLATE_CATEGORY" val="custom"/>
  <p:tag name="KSO_WM_TEMPLATE_INDEX" val="160054"/>
  <p:tag name="KSO_WM_UNIT_INDEX" val="7"/>
</p:tagLst>
</file>

<file path=ppt/tags/tag12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1*f*1"/>
  <p:tag name="KSO_WM_UNIT_TYPE" val="f"/>
  <p:tag name="KSO_WM_UNIT_INDEX" val="1"/>
  <p:tag name="KSO_WM_UNIT_CLEAR" val="1"/>
  <p:tag name="KSO_WM_UNIT_LAYERLEVEL" val="1"/>
  <p:tag name="KSO_WM_UNIT_VALUE" val="216"/>
  <p:tag name="KSO_WM_UNIT_HIGHLIGHT" val="0"/>
  <p:tag name="KSO_WM_UNIT_COMPATIBLE" val="0"/>
  <p:tag name="KSO_WM_UNIT_PRESET_TEXT_INDEX" val="2"/>
  <p:tag name="KSO_WM_UNIT_PRESET_TEXT_LEN" val="40"/>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1*a*1"/>
  <p:tag name="KSO_WM_UNIT_TYPE" val="a"/>
  <p:tag name="KSO_WM_UNIT_INDEX" val="1"/>
  <p:tag name="KSO_WM_UNIT_CLEAR" val="1"/>
  <p:tag name="KSO_WM_UNIT_LAYERLEVEL" val="1"/>
  <p:tag name="KSO_WM_UNIT_VALUE" val="32"/>
  <p:tag name="KSO_WM_UNIT_ISCONTENTSTITLE" val="0"/>
  <p:tag name="KSO_WM_UNIT_HIGHLIGHT" val="0"/>
  <p:tag name="KSO_WM_UNIT_COMPATIBLE" val="0"/>
  <p:tag name="KSO_WM_UNIT_PRESET_TEXT_INDEX" val="0"/>
  <p:tag name="KSO_WM_UNIT_PRESET_TEXT_LEN" val="9"/>
</p:tagLst>
</file>

<file path=ppt/tags/tag126.xml><?xml version="1.0" encoding="utf-8"?>
<p:tagLst xmlns:p="http://schemas.openxmlformats.org/presentationml/2006/main">
  <p:tag name="KSO_WM_SLIDE_ID" val="custom160054_21"/>
  <p:tag name="KSO_WM_SLIDE_INDEX" val="21"/>
  <p:tag name="KSO_WM_SLIDE_LAYOUT" val="a_f_d"/>
  <p:tag name="KSO_WM_SLIDE_LAYOUT_CNT" val="1_1_3"/>
  <p:tag name="KSO_WM_SLIDE_TYPE" val="text"/>
  <p:tag name="KSO_WM_BEAUTIFY_FLAG" val="#wm#"/>
  <p:tag name="KSO_WM_SLIDE_POSITION" val="78*84"/>
  <p:tag name="KSO_WM_SLIDE_SIZE" val="804*447"/>
  <p:tag name="KSO_WM_SLIDE_ITEM_CNT" val="4"/>
  <p:tag name="KSO_WM_TEMPLATE_CATEGORY" val="custom"/>
  <p:tag name="KSO_WM_TEMPLATE_INDEX" val="160054"/>
  <p:tag name="KSO_WM_TAG_VERSION" val="1.0"/>
</p:tagLst>
</file>

<file path=ppt/tags/tag12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3*l_i*1_1"/>
  <p:tag name="KSO_WM_UNIT_TYPE" val="l_i"/>
  <p:tag name="KSO_WM_UNIT_INDEX" val="1_1"/>
  <p:tag name="KSO_WM_UNIT_CLEAR" val="1"/>
  <p:tag name="KSO_WM_UNIT_LAYERLEVEL" val="1_1"/>
  <p:tag name="KSO_WM_DIAGRAM_GROUP_CODE" val="l1-4"/>
  <p:tag name="KSO_WM_UNIT_FILL_FORE_SCHEMECOLOR_INDEX" val="5"/>
  <p:tag name="KSO_WM_UNIT_FILL_TYPE" val="1"/>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3*l_i*1_2"/>
  <p:tag name="KSO_WM_UNIT_TYPE" val="l_i"/>
  <p:tag name="KSO_WM_UNIT_INDEX" val="1_2"/>
  <p:tag name="KSO_WM_UNIT_CLEAR" val="1"/>
  <p:tag name="KSO_WM_UNIT_LAYERLEVEL" val="1_1"/>
  <p:tag name="KSO_WM_DIAGRAM_GROUP_CODE" val="l1-4"/>
  <p:tag name="KSO_WM_UNIT_FILL_FORE_SCHEMECOLOR_INDEX" val="6"/>
  <p:tag name="KSO_WM_UNIT_FILL_TYPE" val="1"/>
  <p:tag name="KSO_WM_UNIT_TEXT_FILL_FORE_SCHEMECOLOR_INDEX" val="13"/>
  <p:tag name="KSO_WM_UNIT_TEXT_FILL_TYPE" val="1"/>
  <p:tag name="KSO_WM_UNIT_USESOURCEFORMAT_APPLY" val="1"/>
</p:tagLst>
</file>

<file path=ppt/tags/tag12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3*l_i*1_3"/>
  <p:tag name="KSO_WM_UNIT_TYPE" val="l_i"/>
  <p:tag name="KSO_WM_UNIT_INDEX" val="1_3"/>
  <p:tag name="KSO_WM_UNIT_CLEAR" val="1"/>
  <p:tag name="KSO_WM_UNIT_LAYERLEVEL" val="1_1"/>
  <p:tag name="KSO_WM_DIAGRAM_GROUP_CODE" val="l1-4"/>
  <p:tag name="KSO_WM_UNIT_FILL_FORE_SCHEMECOLOR_INDEX" val="7"/>
  <p:tag name="KSO_WM_UNIT_FILL_TYPE" val="1"/>
  <p:tag name="KSO_WM_UNIT_TEXT_FILL_FORE_SCHEMECOLOR_INDEX" val="14"/>
  <p:tag name="KSO_WM_UNIT_TEXT_FILL_TYPE" val="1"/>
  <p:tag name="KSO_WM_UNIT_USESOURCEFORMAT_APPLY" val="1"/>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7*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0"/>
  <p:tag name="KSO_WM_UNIT_PRESET_TEXT_LEN" val="9"/>
</p:tagLst>
</file>

<file path=ppt/tags/tag13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3*l_i*1_4"/>
  <p:tag name="KSO_WM_UNIT_TYPE" val="l_i"/>
  <p:tag name="KSO_WM_UNIT_INDEX" val="1_4"/>
  <p:tag name="KSO_WM_UNIT_CLEAR" val="1"/>
  <p:tag name="KSO_WM_UNIT_LAYERLEVEL" val="1_1"/>
  <p:tag name="KSO_WM_DIAGRAM_GROUP_CODE" val="l1-4"/>
  <p:tag name="KSO_WM_UNIT_LINE_FORE_SCHEMECOLOR_INDEX" val="16"/>
  <p:tag name="KSO_WM_UNIT_LINE_FILL_TYPE" val="2"/>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3*l_i*1_5"/>
  <p:tag name="KSO_WM_UNIT_TYPE" val="l_i"/>
  <p:tag name="KSO_WM_UNIT_INDEX" val="1_5"/>
  <p:tag name="KSO_WM_UNIT_CLEAR" val="1"/>
  <p:tag name="KSO_WM_UNIT_LAYERLEVEL" val="1_1"/>
  <p:tag name="KSO_WM_DIAGRAM_GROUP_CODE" val="l1-4"/>
  <p:tag name="KSO_WM_UNIT_LINE_FORE_SCHEMECOLOR_INDEX" val="16"/>
  <p:tag name="KSO_WM_UNIT_LINE_FILL_TYPE" val="2"/>
  <p:tag name="KSO_WM_UNIT_TEXT_FILL_FORE_SCHEMECOLOR_INDEX" val="13"/>
  <p:tag name="KSO_WM_UNIT_TEXT_FILL_TYPE" val="1"/>
  <p:tag name="KSO_WM_UNIT_USESOURCEFORMAT_APPLY" val="1"/>
</p:tagLst>
</file>

<file path=ppt/tags/tag13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3*l_h_f*1_1_1"/>
  <p:tag name="KSO_WM_UNIT_TYPE" val="l_h_f"/>
  <p:tag name="KSO_WM_UNIT_INDEX" val="1_1_1"/>
  <p:tag name="KSO_WM_UNIT_CLEAR" val="1"/>
  <p:tag name="KSO_WM_UNIT_LAYERLEVEL" val="1_1_1"/>
  <p:tag name="KSO_WM_UNIT_VALUE" val="144"/>
  <p:tag name="KSO_WM_UNIT_HIGHLIGHT" val="0"/>
  <p:tag name="KSO_WM_UNIT_COMPATIBLE" val="0"/>
  <p:tag name="KSO_WM_UNIT_PRESET_TEXT_INDEX" val="2"/>
  <p:tag name="KSO_WM_UNIT_PRESET_TEXT_LEN" val="30"/>
  <p:tag name="KSO_WM_DIAGRAM_GROUP_CODE" val="l1-4"/>
  <p:tag name="KSO_WM_UNIT_TEXT_FILL_FORE_SCHEMECOLOR_INDEX" val="16"/>
  <p:tag name="KSO_WM_UNIT_TEXT_FILL_TYPE" val="1"/>
  <p:tag name="KSO_WM_UNIT_USESOURCEFORMAT_APPLY" val="1"/>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3*l_h_f*1_2_1"/>
  <p:tag name="KSO_WM_UNIT_TYPE" val="l_h_f"/>
  <p:tag name="KSO_WM_UNIT_INDEX" val="1_2_1"/>
  <p:tag name="KSO_WM_UNIT_CLEAR" val="1"/>
  <p:tag name="KSO_WM_UNIT_LAYERLEVEL" val="1_1_1"/>
  <p:tag name="KSO_WM_UNIT_VALUE" val="144"/>
  <p:tag name="KSO_WM_UNIT_HIGHLIGHT" val="0"/>
  <p:tag name="KSO_WM_UNIT_COMPATIBLE" val="0"/>
  <p:tag name="KSO_WM_UNIT_PRESET_TEXT_INDEX" val="2"/>
  <p:tag name="KSO_WM_UNIT_PRESET_TEXT_LEN" val="30"/>
  <p:tag name="KSO_WM_DIAGRAM_GROUP_CODE" val="l1-4"/>
  <p:tag name="KSO_WM_UNIT_TEXT_FILL_FORE_SCHEMECOLOR_INDEX" val="16"/>
  <p:tag name="KSO_WM_UNIT_TEXT_FILL_TYPE" val="1"/>
  <p:tag name="KSO_WM_UNIT_USESOURCEFORMAT_APPLY" val="1"/>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3*l_h_f*1_3_1"/>
  <p:tag name="KSO_WM_UNIT_TYPE" val="l_h_f"/>
  <p:tag name="KSO_WM_UNIT_INDEX" val="1_3_1"/>
  <p:tag name="KSO_WM_UNIT_CLEAR" val="1"/>
  <p:tag name="KSO_WM_UNIT_LAYERLEVEL" val="1_1_1"/>
  <p:tag name="KSO_WM_UNIT_VALUE" val="144"/>
  <p:tag name="KSO_WM_UNIT_HIGHLIGHT" val="0"/>
  <p:tag name="KSO_WM_UNIT_COMPATIBLE" val="0"/>
  <p:tag name="KSO_WM_UNIT_PRESET_TEXT_INDEX" val="2"/>
  <p:tag name="KSO_WM_UNIT_PRESET_TEXT_LEN" val="30"/>
  <p:tag name="KSO_WM_DIAGRAM_GROUP_CODE" val="l1-4"/>
  <p:tag name="KSO_WM_UNIT_TEXT_FILL_FORE_SCHEMECOLOR_INDEX" val="16"/>
  <p:tag name="KSO_WM_UNIT_TEXT_FILL_TYPE" val="1"/>
  <p:tag name="KSO_WM_UNIT_USESOURCEFORMAT_APPLY" val="1"/>
</p:tagLst>
</file>

<file path=ppt/tags/tag13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3*a*1"/>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PRESET_TEXT_INDEX" val="0"/>
  <p:tag name="KSO_WM_UNIT_PRESET_TEXT_LEN" val="9"/>
</p:tagLst>
</file>

<file path=ppt/tags/tag136.xml><?xml version="1.0" encoding="utf-8"?>
<p:tagLst xmlns:p="http://schemas.openxmlformats.org/presentationml/2006/main">
  <p:tag name="KSO_WM_SLIDE_ID" val="custom160054_23"/>
  <p:tag name="KSO_WM_SLIDE_INDEX" val="23"/>
  <p:tag name="KSO_WM_SLIDE_LAYOUT" val="a_l"/>
  <p:tag name="KSO_WM_SLIDE_LAYOUT_CNT" val="1_1"/>
  <p:tag name="KSO_WM_SLIDE_TYPE" val="text"/>
  <p:tag name="KSO_WM_BEAUTIFY_FLAG" val="#wm#"/>
  <p:tag name="KSO_WM_SLIDE_POSITION" val="78*136"/>
  <p:tag name="KSO_WM_SLIDE_SIZE" val="803*349"/>
  <p:tag name="KSO_WM_SLIDE_ITEM_CNT" val="3"/>
  <p:tag name="KSO_WM_TEMPLATE_CATEGORY" val="custom"/>
  <p:tag name="KSO_WM_TEMPLATE_INDEX" val="160054"/>
  <p:tag name="KSO_WM_TAG_VERSION" val="1.0"/>
  <p:tag name="KSO_WM_DIAGRAM_GROUP_CODE" val="l1-4"/>
</p:tagLst>
</file>

<file path=ppt/tags/tag13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7*f*1"/>
  <p:tag name="KSO_WM_UNIT_TYPE" val="f"/>
  <p:tag name="KSO_WM_UNIT_INDEX" val="1"/>
  <p:tag name="KSO_WM_UNIT_CLEAR" val="1"/>
  <p:tag name="KSO_WM_UNIT_LAYERLEVEL" val="1"/>
  <p:tag name="KSO_WM_UNIT_VALUE" val="270"/>
  <p:tag name="KSO_WM_UNIT_HIGHLIGHT" val="0"/>
  <p:tag name="KSO_WM_UNIT_COMPATIBLE" val="0"/>
  <p:tag name="KSO_WM_UNIT_PRESET_TEXT_INDEX" val="2"/>
  <p:tag name="KSO_WM_UNIT_PRESET_TEXT_LEN" val="60"/>
</p:tagLst>
</file>

<file path=ppt/tags/tag13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7*a*1"/>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PRESET_TEXT_INDEX" val="0"/>
  <p:tag name="KSO_WM_UNIT_PRESET_TEXT_LEN" val="9"/>
</p:tagLst>
</file>

<file path=ppt/tags/tag139.xml><?xml version="1.0" encoding="utf-8"?>
<p:tagLst xmlns:p="http://schemas.openxmlformats.org/presentationml/2006/main">
  <p:tag name="KSO_WM_SLIDE_ID" val="custom160054_27"/>
  <p:tag name="KSO_WM_SLIDE_INDEX" val="27"/>
  <p:tag name="KSO_WM_SLIDE_LAYOUT" val="a_f_d"/>
  <p:tag name="KSO_WM_SLIDE_LAYOUT_CNT" val="1_1_2"/>
  <p:tag name="KSO_WM_SLIDE_TYPE" val="text"/>
  <p:tag name="KSO_WM_BEAUTIFY_FLAG" val="#wm#"/>
  <p:tag name="KSO_WM_SLIDE_POSITION" val="59*117"/>
  <p:tag name="KSO_WM_SLIDE_SIZE" val="841*392"/>
  <p:tag name="KSO_WM_SLIDE_ITEM_CNT" val="3"/>
  <p:tag name="KSO_WM_TEMPLATE_CATEGORY" val="custom"/>
  <p:tag name="KSO_WM_TEMPLATE_INDEX" val="160054"/>
  <p:tag name="KSO_WM_TAG_VERSION" val="1.0"/>
</p:tagLst>
</file>

<file path=ppt/tags/tag14.xml><?xml version="1.0" encoding="utf-8"?>
<p:tagLst xmlns:p="http://schemas.openxmlformats.org/presentationml/2006/main">
  <p:tag name="KSO_WM_SLIDE_ID" val="custom160054_17"/>
  <p:tag name="KSO_WM_SLIDE_INDEX" val="17"/>
  <p:tag name="KSO_WM_SLIDE_LAYOUT" val="a"/>
  <p:tag name="KSO_WM_SLIDE_LAYOUT_CNT" val="1"/>
  <p:tag name="KSO_WM_SLIDE_TYPE" val="sectionTitle"/>
  <p:tag name="KSO_WM_BEAUTIFY_FLAG" val="#wm#"/>
  <p:tag name="KSO_WM_SLIDE_ITEM_CNT" val="1"/>
  <p:tag name="KSO_WM_TEMPLATE_CATEGORY" val="custom"/>
  <p:tag name="KSO_WM_TEMPLATE_INDEX" val="160054"/>
  <p:tag name="KSO_WM_TAG_VERSION" val="1.0"/>
</p:tagLst>
</file>

<file path=ppt/tags/tag14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2*l_h_f*1_1_1"/>
  <p:tag name="KSO_WM_UNIT_TYPE" val="l_h_f"/>
  <p:tag name="KSO_WM_UNIT_INDEX" val="1_1_1"/>
  <p:tag name="KSO_WM_UNIT_CLEAR" val="1"/>
  <p:tag name="KSO_WM_UNIT_LAYERLEVEL" val="1_1_1"/>
  <p:tag name="KSO_WM_UNIT_VALUE" val="99"/>
  <p:tag name="KSO_WM_UNIT_HIGHLIGHT" val="0"/>
  <p:tag name="KSO_WM_UNIT_COMPATIBLE" val="0"/>
  <p:tag name="KSO_WM_UNIT_PRESET_TEXT_INDEX" val="2"/>
  <p:tag name="KSO_WM_UNIT_PRESET_TEXT_LEN" val="20"/>
  <p:tag name="KSO_WM_DIAGRAM_GROUP_CODE" val="l1-7"/>
  <p:tag name="KSO_WM_UNIT_LINE_FORE_SCHEMECOLOR_INDEX" val="5"/>
  <p:tag name="KSO_WM_UNIT_LINE_FILL_TYPE" val="2"/>
  <p:tag name="KSO_WM_UNIT_SHADOW_SCHEMECOLOR_INDEX" val="16"/>
  <p:tag name="KSO_WM_UNIT_TEXT_FILL_FORE_SCHEMECOLOR_INDEX" val="16"/>
  <p:tag name="KSO_WM_UNIT_TEXT_FILL_TYPE" val="1"/>
  <p:tag name="KSO_WM_UNIT_USESOURCEFORMAT_APPLY" val="1"/>
</p:tagLst>
</file>

<file path=ppt/tags/tag14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2*l_i*1_1"/>
  <p:tag name="KSO_WM_UNIT_TYPE" val="l_i"/>
  <p:tag name="KSO_WM_UNIT_INDEX" val="1_1"/>
  <p:tag name="KSO_WM_UNIT_CLEAR" val="1"/>
  <p:tag name="KSO_WM_UNIT_LAYERLEVEL" val="1_1"/>
  <p:tag name="KSO_WM_DIAGRAM_GROUP_CODE" val="l1-7"/>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14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2*l_h_f*1_3_1"/>
  <p:tag name="KSO_WM_UNIT_TYPE" val="l_h_f"/>
  <p:tag name="KSO_WM_UNIT_INDEX" val="1_3_1"/>
  <p:tag name="KSO_WM_UNIT_CLEAR" val="1"/>
  <p:tag name="KSO_WM_UNIT_LAYERLEVEL" val="1_1_1"/>
  <p:tag name="KSO_WM_UNIT_VALUE" val="99"/>
  <p:tag name="KSO_WM_UNIT_HIGHLIGHT" val="0"/>
  <p:tag name="KSO_WM_UNIT_COMPATIBLE" val="0"/>
  <p:tag name="KSO_WM_UNIT_PRESET_TEXT_INDEX" val="2"/>
  <p:tag name="KSO_WM_UNIT_PRESET_TEXT_LEN" val="20"/>
  <p:tag name="KSO_WM_DIAGRAM_GROUP_CODE" val="l1-7"/>
  <p:tag name="KSO_WM_UNIT_LINE_FORE_SCHEMECOLOR_INDEX" val="7"/>
  <p:tag name="KSO_WM_UNIT_LINE_FILL_TYPE" val="2"/>
  <p:tag name="KSO_WM_UNIT_SHADOW_SCHEMECOLOR_INDEX" val="16"/>
  <p:tag name="KSO_WM_UNIT_TEXT_FILL_FORE_SCHEMECOLOR_INDEX" val="16"/>
  <p:tag name="KSO_WM_UNIT_TEXT_FILL_TYPE" val="1"/>
  <p:tag name="KSO_WM_UNIT_USESOURCEFORMAT_APPLY" val="1"/>
</p:tagLst>
</file>

<file path=ppt/tags/tag14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2*l_i*1_2"/>
  <p:tag name="KSO_WM_UNIT_TYPE" val="l_i"/>
  <p:tag name="KSO_WM_UNIT_INDEX" val="1_2"/>
  <p:tag name="KSO_WM_UNIT_CLEAR" val="1"/>
  <p:tag name="KSO_WM_UNIT_LAYERLEVEL" val="1_1"/>
  <p:tag name="KSO_WM_DIAGRAM_GROUP_CODE" val="l1-7"/>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14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2*l_h_f*1_2_1"/>
  <p:tag name="KSO_WM_UNIT_TYPE" val="l_h_f"/>
  <p:tag name="KSO_WM_UNIT_INDEX" val="1_2_1"/>
  <p:tag name="KSO_WM_UNIT_CLEAR" val="1"/>
  <p:tag name="KSO_WM_UNIT_LAYERLEVEL" val="1_1_1"/>
  <p:tag name="KSO_WM_UNIT_VALUE" val="99"/>
  <p:tag name="KSO_WM_UNIT_HIGHLIGHT" val="0"/>
  <p:tag name="KSO_WM_UNIT_COMPATIBLE" val="0"/>
  <p:tag name="KSO_WM_UNIT_PRESET_TEXT_INDEX" val="2"/>
  <p:tag name="KSO_WM_UNIT_PRESET_TEXT_LEN" val="20"/>
  <p:tag name="KSO_WM_DIAGRAM_GROUP_CODE" val="l1-7"/>
  <p:tag name="KSO_WM_UNIT_LINE_FORE_SCHEMECOLOR_INDEX" val="6"/>
  <p:tag name="KSO_WM_UNIT_LINE_FILL_TYPE" val="2"/>
  <p:tag name="KSO_WM_UNIT_SHADOW_SCHEMECOLOR_INDEX" val="16"/>
  <p:tag name="KSO_WM_UNIT_TEXT_FILL_FORE_SCHEMECOLOR_INDEX" val="16"/>
  <p:tag name="KSO_WM_UNIT_TEXT_FILL_TYPE" val="1"/>
  <p:tag name="KSO_WM_UNIT_USESOURCEFORMAT_APPLY" val="1"/>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2*l_i*1_3"/>
  <p:tag name="KSO_WM_UNIT_TYPE" val="l_i"/>
  <p:tag name="KSO_WM_UNIT_INDEX" val="1_3"/>
  <p:tag name="KSO_WM_UNIT_CLEAR" val="1"/>
  <p:tag name="KSO_WM_UNIT_LAYERLEVEL" val="1_1"/>
  <p:tag name="KSO_WM_DIAGRAM_GROUP_CODE" val="l1-7"/>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14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2*a*1"/>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PRESET_TEXT_INDEX" val="0"/>
  <p:tag name="KSO_WM_UNIT_PRESET_TEXT_LEN" val="9"/>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2*l_h_f*1_2_1"/>
  <p:tag name="KSO_WM_UNIT_TYPE" val="l_h_f"/>
  <p:tag name="KSO_WM_UNIT_INDEX" val="1_2_1"/>
  <p:tag name="KSO_WM_UNIT_CLEAR" val="1"/>
  <p:tag name="KSO_WM_UNIT_LAYERLEVEL" val="1_1_1"/>
  <p:tag name="KSO_WM_UNIT_VALUE" val="99"/>
  <p:tag name="KSO_WM_UNIT_HIGHLIGHT" val="0"/>
  <p:tag name="KSO_WM_UNIT_COMPATIBLE" val="0"/>
  <p:tag name="KSO_WM_UNIT_PRESET_TEXT_INDEX" val="2"/>
  <p:tag name="KSO_WM_UNIT_PRESET_TEXT_LEN" val="20"/>
  <p:tag name="KSO_WM_DIAGRAM_GROUP_CODE" val="l1-7"/>
  <p:tag name="KSO_WM_UNIT_LINE_FORE_SCHEMECOLOR_INDEX" val="6"/>
  <p:tag name="KSO_WM_UNIT_LINE_FILL_TYPE" val="2"/>
  <p:tag name="KSO_WM_UNIT_SHADOW_SCHEMECOLOR_INDEX" val="16"/>
  <p:tag name="KSO_WM_UNIT_TEXT_FILL_FORE_SCHEMECOLOR_INDEX" val="16"/>
  <p:tag name="KSO_WM_UNIT_TEXT_FILL_TYPE" val="1"/>
  <p:tag name="KSO_WM_UNIT_USESOURCEFORMAT_APPLY" val="1"/>
</p:tagLst>
</file>

<file path=ppt/tags/tag14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2*l_i*1_3"/>
  <p:tag name="KSO_WM_UNIT_TYPE" val="l_i"/>
  <p:tag name="KSO_WM_UNIT_INDEX" val="1_3"/>
  <p:tag name="KSO_WM_UNIT_CLEAR" val="1"/>
  <p:tag name="KSO_WM_UNIT_LAYERLEVEL" val="1_1"/>
  <p:tag name="KSO_WM_DIAGRAM_GROUP_CODE" val="l1-7"/>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149.xml><?xml version="1.0" encoding="utf-8"?>
<p:tagLst xmlns:p="http://schemas.openxmlformats.org/presentationml/2006/main">
  <p:tag name="KSO_WM_SLIDE_ID" val="custom160054_32"/>
  <p:tag name="KSO_WM_SLIDE_INDEX" val="32"/>
  <p:tag name="KSO_WM_SLIDE_LAYOUT" val="a_l"/>
  <p:tag name="KSO_WM_SLIDE_LAYOUT_CNT" val="1_1"/>
  <p:tag name="KSO_WM_SLIDE_TYPE" val="text"/>
  <p:tag name="KSO_WM_BEAUTIFY_FLAG" val="#wm#"/>
  <p:tag name="KSO_WM_SLIDE_POSITION" val="143*102"/>
  <p:tag name="KSO_WM_SLIDE_SIZE" val="675*405"/>
  <p:tag name="KSO_WM_SLIDE_ITEM_CNT" val="3"/>
  <p:tag name="KSO_WM_TEMPLATE_CATEGORY" val="custom"/>
  <p:tag name="KSO_WM_TEMPLATE_INDEX" val="160054"/>
  <p:tag name="KSO_WM_TAG_VERSION" val="1.0"/>
  <p:tag name="KSO_WM_DIAGRAM_GROUP_CODE" val="l1-7"/>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h_f*1_1_1"/>
  <p:tag name="KSO_WM_UNIT_TYPE" val="l_h_f"/>
  <p:tag name="KSO_WM_UNIT_INDEX" val="1_1_1"/>
  <p:tag name="KSO_WM_UNIT_CLEAR" val="1"/>
  <p:tag name="KSO_WM_UNIT_LAYERLEVEL" val="1_1_1"/>
  <p:tag name="KSO_WM_UNIT_VALUE" val="12"/>
  <p:tag name="KSO_WM_UNIT_HIGHLIGHT" val="0"/>
  <p:tag name="KSO_WM_UNIT_COMPATIBLE" val="0"/>
  <p:tag name="KSO_WM_UNIT_PRESET_TEXT_INDEX" val="2"/>
  <p:tag name="KSO_WM_UNIT_PRESET_TEXT_LEN" val="10"/>
  <p:tag name="KSO_WM_DIAGRAM_GROUP_CODE" val="l1-1"/>
  <p:tag name="KSO_WM_UNIT_TEXT_FILL_FORE_SCHEMECOLOR_INDEX" val="5"/>
  <p:tag name="KSO_WM_UNIT_TEXT_FILL_TYPE" val="1"/>
  <p:tag name="KSO_WM_UNIT_USESOURCEFORMAT_APPLY" val="1"/>
</p:tagLst>
</file>

<file path=ppt/tags/tag15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4*l_i*1_1"/>
  <p:tag name="KSO_WM_UNIT_TYPE" val="l_i"/>
  <p:tag name="KSO_WM_UNIT_INDEX" val="1_1"/>
  <p:tag name="KSO_WM_UNIT_CLEAR" val="1"/>
  <p:tag name="KSO_WM_UNIT_LAYERLEVEL" val="1_1"/>
  <p:tag name="KSO_WM_DIAGRAM_GROUP_CODE" val="l1-4"/>
  <p:tag name="KSO_WM_UNIT_FILL_FORE_SCHEMECOLOR_INDEX" val="5"/>
  <p:tag name="KSO_WM_UNIT_FILL_TYPE" val="1"/>
  <p:tag name="KSO_WM_UNIT_TEXT_FILL_FORE_SCHEMECOLOR_INDEX" val="13"/>
  <p:tag name="KSO_WM_UNIT_TEXT_FILL_TYPE" val="1"/>
  <p:tag name="KSO_WM_UNIT_USESOURCEFORMAT_APPLY" val="1"/>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4*l_i*1_2"/>
  <p:tag name="KSO_WM_UNIT_TYPE" val="l_i"/>
  <p:tag name="KSO_WM_UNIT_INDEX" val="1_2"/>
  <p:tag name="KSO_WM_UNIT_CLEAR" val="1"/>
  <p:tag name="KSO_WM_UNIT_LAYERLEVEL" val="1_1"/>
  <p:tag name="KSO_WM_DIAGRAM_GROUP_CODE" val="l1-4"/>
  <p:tag name="KSO_WM_UNIT_FILL_FORE_SCHEMECOLOR_INDEX" val="7"/>
  <p:tag name="KSO_WM_UNIT_FILL_TYPE" val="1"/>
  <p:tag name="KSO_WM_UNIT_TEXT_FILL_FORE_SCHEMECOLOR_INDEX" val="14"/>
  <p:tag name="KSO_WM_UNIT_TEXT_FILL_TYPE" val="1"/>
  <p:tag name="KSO_WM_UNIT_USESOURCEFORMAT_APPLY" val="1"/>
</p:tagLst>
</file>

<file path=ppt/tags/tag15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4*l_i*1_3"/>
  <p:tag name="KSO_WM_UNIT_TYPE" val="l_i"/>
  <p:tag name="KSO_WM_UNIT_INDEX" val="1_3"/>
  <p:tag name="KSO_WM_UNIT_CLEAR" val="1"/>
  <p:tag name="KSO_WM_UNIT_LAYERLEVEL" val="1_1"/>
  <p:tag name="KSO_WM_DIAGRAM_GROUP_CODE" val="l1-4"/>
  <p:tag name="KSO_WM_UNIT_LINE_FORE_SCHEMECOLOR_INDEX" val="16"/>
  <p:tag name="KSO_WM_UNIT_LINE_FILL_TYPE" val="2"/>
  <p:tag name="KSO_WM_UNIT_TEXT_FILL_FORE_SCHEMECOLOR_INDEX" val="13"/>
  <p:tag name="KSO_WM_UNIT_TEXT_FILL_TYPE" val="1"/>
  <p:tag name="KSO_WM_UNIT_USESOURCEFORMAT_APPLY" val="1"/>
</p:tagLst>
</file>

<file path=ppt/tags/tag15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4*l_h_f*1_2_1"/>
  <p:tag name="KSO_WM_UNIT_TYPE" val="l_h_f"/>
  <p:tag name="KSO_WM_UNIT_INDEX" val="1_2_1"/>
  <p:tag name="KSO_WM_UNIT_CLEAR" val="1"/>
  <p:tag name="KSO_WM_UNIT_LAYERLEVEL" val="1_1_1"/>
  <p:tag name="KSO_WM_UNIT_VALUE" val="84"/>
  <p:tag name="KSO_WM_UNIT_HIGHLIGHT" val="0"/>
  <p:tag name="KSO_WM_UNIT_COMPATIBLE" val="0"/>
  <p:tag name="KSO_WM_UNIT_PRESET_TEXT_INDEX" val="2"/>
  <p:tag name="KSO_WM_UNIT_PRESET_TEXT_LEN" val="20"/>
  <p:tag name="KSO_WM_DIAGRAM_GROUP_CODE" val="l1-4"/>
  <p:tag name="KSO_WM_UNIT_TEXT_FILL_FORE_SCHEMECOLOR_INDEX" val="16"/>
  <p:tag name="KSO_WM_UNIT_TEXT_FILL_TYPE" val="1"/>
  <p:tag name="KSO_WM_UNIT_USESOURCEFORMAT_APPLY" val="1"/>
</p:tagLst>
</file>

<file path=ppt/tags/tag15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4*l_i*1_4"/>
  <p:tag name="KSO_WM_UNIT_TYPE" val="l_i"/>
  <p:tag name="KSO_WM_UNIT_INDEX" val="1_4"/>
  <p:tag name="KSO_WM_UNIT_CLEAR" val="1"/>
  <p:tag name="KSO_WM_UNIT_LAYERLEVEL" val="1_1"/>
  <p:tag name="KSO_WM_DIAGRAM_GROUP_CODE" val="l1-4"/>
  <p:tag name="KSO_WM_UNIT_FILL_FORE_SCHEMECOLOR_INDEX" val="6"/>
  <p:tag name="KSO_WM_UNIT_FILL_TYPE" val="1"/>
  <p:tag name="KSO_WM_UNIT_TEXT_FILL_FORE_SCHEMECOLOR_INDEX" val="13"/>
  <p:tag name="KSO_WM_UNIT_TEXT_FILL_TYPE" val="1"/>
  <p:tag name="KSO_WM_UNIT_USESOURCEFORMAT_APPLY" val="1"/>
</p:tagLst>
</file>

<file path=ppt/tags/tag15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4*l_i*1_5"/>
  <p:tag name="KSO_WM_UNIT_TYPE" val="l_i"/>
  <p:tag name="KSO_WM_UNIT_INDEX" val="1_5"/>
  <p:tag name="KSO_WM_UNIT_CLEAR" val="1"/>
  <p:tag name="KSO_WM_UNIT_LAYERLEVEL" val="1_1"/>
  <p:tag name="KSO_WM_DIAGRAM_GROUP_CODE" val="l1-4"/>
  <p:tag name="KSO_WM_UNIT_FILL_FORE_SCHEMECOLOR_INDEX" val="5"/>
  <p:tag name="KSO_WM_UNIT_FILL_TYPE" val="1"/>
  <p:tag name="KSO_WM_UNIT_TEXT_FILL_FORE_SCHEMECOLOR_INDEX" val="13"/>
  <p:tag name="KSO_WM_UNIT_TEXT_FILL_TYPE" val="1"/>
  <p:tag name="KSO_WM_UNIT_USESOURCEFORMAT_APPLY" val="1"/>
</p:tagLst>
</file>

<file path=ppt/tags/tag15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4*l_i*1_6"/>
  <p:tag name="KSO_WM_UNIT_TYPE" val="l_i"/>
  <p:tag name="KSO_WM_UNIT_INDEX" val="1_6"/>
  <p:tag name="KSO_WM_UNIT_CLEAR" val="1"/>
  <p:tag name="KSO_WM_UNIT_LAYERLEVEL" val="1_1"/>
  <p:tag name="KSO_WM_DIAGRAM_GROUP_CODE" val="l1-4"/>
  <p:tag name="KSO_WM_UNIT_LINE_FORE_SCHEMECOLOR_INDEX" val="16"/>
  <p:tag name="KSO_WM_UNIT_LINE_FILL_TYPE" val="2"/>
  <p:tag name="KSO_WM_UNIT_TEXT_FILL_FORE_SCHEMECOLOR_INDEX" val="13"/>
  <p:tag name="KSO_WM_UNIT_TEXT_FILL_TYPE" val="1"/>
  <p:tag name="KSO_WM_UNIT_USESOURCEFORMAT_APPLY" val="1"/>
</p:tagLst>
</file>

<file path=ppt/tags/tag15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4*l_h_f*1_3_1"/>
  <p:tag name="KSO_WM_UNIT_TYPE" val="l_h_f"/>
  <p:tag name="KSO_WM_UNIT_INDEX" val="1_3_1"/>
  <p:tag name="KSO_WM_UNIT_CLEAR" val="1"/>
  <p:tag name="KSO_WM_UNIT_LAYERLEVEL" val="1_1_1"/>
  <p:tag name="KSO_WM_UNIT_VALUE" val="84"/>
  <p:tag name="KSO_WM_UNIT_HIGHLIGHT" val="0"/>
  <p:tag name="KSO_WM_UNIT_COMPATIBLE" val="0"/>
  <p:tag name="KSO_WM_UNIT_PRESET_TEXT_INDEX" val="2"/>
  <p:tag name="KSO_WM_UNIT_PRESET_TEXT_LEN" val="20"/>
  <p:tag name="KSO_WM_DIAGRAM_GROUP_CODE" val="l1-4"/>
  <p:tag name="KSO_WM_UNIT_TEXT_FILL_FORE_SCHEMECOLOR_INDEX" val="16"/>
  <p:tag name="KSO_WM_UNIT_TEXT_FILL_TYPE" val="1"/>
  <p:tag name="KSO_WM_UNIT_USESOURCEFORMAT_APPLY" val="1"/>
</p:tagLst>
</file>

<file path=ppt/tags/tag15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4*l_h_f*1_4_1"/>
  <p:tag name="KSO_WM_UNIT_TYPE" val="l_h_f"/>
  <p:tag name="KSO_WM_UNIT_INDEX" val="1_4_1"/>
  <p:tag name="KSO_WM_UNIT_CLEAR" val="1"/>
  <p:tag name="KSO_WM_UNIT_LAYERLEVEL" val="1_1_1"/>
  <p:tag name="KSO_WM_UNIT_VALUE" val="84"/>
  <p:tag name="KSO_WM_UNIT_HIGHLIGHT" val="0"/>
  <p:tag name="KSO_WM_UNIT_COMPATIBLE" val="0"/>
  <p:tag name="KSO_WM_UNIT_PRESET_TEXT_INDEX" val="2"/>
  <p:tag name="KSO_WM_UNIT_PRESET_TEXT_LEN" val="20"/>
  <p:tag name="KSO_WM_DIAGRAM_GROUP_CODE" val="l1-4"/>
  <p:tag name="KSO_WM_UNIT_TEXT_FILL_FORE_SCHEMECOLOR_INDEX" val="16"/>
  <p:tag name="KSO_WM_UNIT_TEXT_FILL_TYPE" val="1"/>
  <p:tag name="KSO_WM_UNIT_USESOURCEFORMAT_APPLY" val="1"/>
</p:tagLst>
</file>

<file path=ppt/tags/tag15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4*l_h_f*1_1_1"/>
  <p:tag name="KSO_WM_UNIT_TYPE" val="l_h_f"/>
  <p:tag name="KSO_WM_UNIT_INDEX" val="1_1_1"/>
  <p:tag name="KSO_WM_UNIT_CLEAR" val="1"/>
  <p:tag name="KSO_WM_UNIT_LAYERLEVEL" val="1_1_1"/>
  <p:tag name="KSO_WM_UNIT_VALUE" val="84"/>
  <p:tag name="KSO_WM_UNIT_HIGHLIGHT" val="0"/>
  <p:tag name="KSO_WM_UNIT_COMPATIBLE" val="0"/>
  <p:tag name="KSO_WM_UNIT_PRESET_TEXT_INDEX" val="2"/>
  <p:tag name="KSO_WM_UNIT_PRESET_TEXT_LEN" val="20"/>
  <p:tag name="KSO_WM_DIAGRAM_GROUP_CODE" val="l1-4"/>
  <p:tag name="KSO_WM_UNIT_TEXT_FILL_FORE_SCHEMECOLOR_INDEX" val="16"/>
  <p:tag name="KSO_WM_UNIT_TEXT_FILL_TYPE" val="1"/>
  <p:tag name="KSO_WM_UNIT_USESOURCEFORMAT_APPLY" val="1"/>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i*1_1"/>
  <p:tag name="KSO_WM_UNIT_TYPE" val="l_i"/>
  <p:tag name="KSO_WM_UNIT_INDEX" val="1_1"/>
  <p:tag name="KSO_WM_UNIT_CLEAR" val="1"/>
  <p:tag name="KSO_WM_UNIT_LAYERLEVEL" val="1_1"/>
  <p:tag name="KSO_WM_DIAGRAM_GROUP_CODE" val="l1-1"/>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16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4*a*1"/>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PRESET_TEXT_INDEX" val="0"/>
  <p:tag name="KSO_WM_UNIT_PRESET_TEXT_LEN" val="9"/>
</p:tagLst>
</file>

<file path=ppt/tags/tag161.xml><?xml version="1.0" encoding="utf-8"?>
<p:tagLst xmlns:p="http://schemas.openxmlformats.org/presentationml/2006/main">
  <p:tag name="KSO_WM_SLIDE_ID" val="custom160054_24"/>
  <p:tag name="KSO_WM_SLIDE_INDEX" val="24"/>
  <p:tag name="KSO_WM_SLIDE_LAYOUT" val="a_l"/>
  <p:tag name="KSO_WM_SLIDE_LAYOUT_CNT" val="1_1"/>
  <p:tag name="KSO_WM_SLIDE_TYPE" val="text"/>
  <p:tag name="KSO_WM_BEAUTIFY_FLAG" val="#wm#"/>
  <p:tag name="KSO_WM_SLIDE_POSITION" val="115*100"/>
  <p:tag name="KSO_WM_SLIDE_SIZE" val="730*426"/>
  <p:tag name="KSO_WM_SLIDE_ITEM_CNT" val="4"/>
  <p:tag name="KSO_WM_TEMPLATE_CATEGORY" val="custom"/>
  <p:tag name="KSO_WM_TEMPLATE_INDEX" val="160054"/>
  <p:tag name="KSO_WM_TAG_VERSION" val="1.0"/>
  <p:tag name="KSO_WM_DIAGRAM_GROUP_CODE" val="l1-4"/>
</p:tagLst>
</file>

<file path=ppt/tags/tag162.xml><?xml version="1.0" encoding="utf-8"?>
<p:tagLst xmlns:p="http://schemas.openxmlformats.org/presentationml/2006/main">
  <p:tag name="KSO_WM_TAG_VERSION" val="1.0"/>
  <p:tag name="KSO_WM_BEAUTIFY_FLAG" val="#wm#"/>
  <p:tag name="KSO_WM_UNIT_TYPE" val="i"/>
  <p:tag name="KSO_WM_UNIT_ID" val="custom160054_11*i*0"/>
  <p:tag name="KSO_WM_TEMPLATE_CATEGORY" val="custom"/>
  <p:tag name="KSO_WM_TEMPLATE_INDEX" val="160054"/>
  <p:tag name="KSO_WM_UNIT_INDEX" val="0"/>
</p:tagLst>
</file>

<file path=ppt/tags/tag16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1*f*1"/>
  <p:tag name="KSO_WM_UNIT_TYPE" val="f"/>
  <p:tag name="KSO_WM_UNIT_INDEX" val="1"/>
  <p:tag name="KSO_WM_UNIT_CLEAR" val="1"/>
  <p:tag name="KSO_WM_UNIT_LAYERLEVEL" val="1"/>
  <p:tag name="KSO_WM_UNIT_VALUE" val="188"/>
  <p:tag name="KSO_WM_UNIT_HIGHLIGHT" val="0"/>
  <p:tag name="KSO_WM_UNIT_COMPATIBLE" val="0"/>
  <p:tag name="KSO_WM_UNIT_PRESET_TEXT_INDEX" val="2"/>
  <p:tag name="KSO_WM_UNIT_PRESET_TEXT_LEN" val="70"/>
</p:tagLst>
</file>

<file path=ppt/tags/tag16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1*a*1"/>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PRESET_TEXT_INDEX" val="0"/>
  <p:tag name="KSO_WM_UNIT_PRESET_TEXT_LEN" val="9"/>
</p:tagLst>
</file>

<file path=ppt/tags/tag16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0*l_i*1_1"/>
  <p:tag name="KSO_WM_UNIT_TYPE" val="l_i"/>
  <p:tag name="KSO_WM_UNIT_INDEX" val="1_1"/>
  <p:tag name="KSO_WM_UNIT_CLEAR" val="1"/>
  <p:tag name="KSO_WM_UNIT_LAYERLEVEL" val="1_1"/>
  <p:tag name="KSO_WM_DIAGRAM_GROUP_CODE" val="l1-6"/>
  <p:tag name="KSO_WM_UNIT_FILL_FORE_SCHEMECOLOR_INDEX" val="7"/>
  <p:tag name="KSO_WM_UNIT_FILL_TYPE" val="1"/>
  <p:tag name="KSO_WM_UNIT_USESOURCEFORMAT_APPLY" val="1"/>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0*l_i*1_2"/>
  <p:tag name="KSO_WM_UNIT_TYPE" val="l_i"/>
  <p:tag name="KSO_WM_UNIT_INDEX" val="1_2"/>
  <p:tag name="KSO_WM_UNIT_CLEAR" val="1"/>
  <p:tag name="KSO_WM_UNIT_LAYERLEVEL" val="1_1"/>
  <p:tag name="KSO_WM_DIAGRAM_GROUP_CODE" val="l1-6"/>
  <p:tag name="KSO_WM_UNIT_FILL_FORE_SCHEMECOLOR_INDEX" val="6"/>
  <p:tag name="KSO_WM_UNIT_FILL_TYPE" val="1"/>
  <p:tag name="KSO_WM_UNIT_TEXT_FILL_FORE_SCHEMECOLOR_INDEX" val="14"/>
  <p:tag name="KSO_WM_UNIT_TEXT_FILL_TYPE" val="1"/>
  <p:tag name="KSO_WM_UNIT_USESOURCEFORMAT_APPLY" val="1"/>
</p:tagLst>
</file>

<file path=ppt/tags/tag167.xml><?xml version="1.0" encoding="utf-8"?>
<p:tagLst xmlns:p="http://schemas.openxmlformats.org/presentationml/2006/main">
  <p:tag name="KSO_WM_TAG_VERSION" val="1.0"/>
  <p:tag name="KSO_WM_BEAUTIFY_FLAG" val="#wm#"/>
  <p:tag name="KSO_WM_UNIT_TYPE" val="i"/>
  <p:tag name="KSO_WM_UNIT_ID" val="custom160054_30*i*3"/>
  <p:tag name="KSO_WM_TEMPLATE_CATEGORY" val="custom"/>
  <p:tag name="KSO_WM_TEMPLATE_INDEX" val="160054"/>
  <p:tag name="KSO_WM_UNIT_INDEX" val="3"/>
</p:tagLst>
</file>

<file path=ppt/tags/tag168.xml><?xml version="1.0" encoding="utf-8"?>
<p:tagLst xmlns:p="http://schemas.openxmlformats.org/presentationml/2006/main">
  <p:tag name="KSO_WM_SLIDE_ID" val="custom160054_11"/>
  <p:tag name="KSO_WM_SLIDE_INDEX" val="11"/>
  <p:tag name="KSO_WM_SLIDE_LAYOUT" val="a_f_d"/>
  <p:tag name="KSO_WM_SLIDE_LAYOUT_CNT" val="1_1_1"/>
  <p:tag name="KSO_WM_SLIDE_TYPE" val="text"/>
  <p:tag name="KSO_WM_BEAUTIFY_FLAG" val="#wm#"/>
  <p:tag name="KSO_WM_SLIDE_POSITION" val="47*94"/>
  <p:tag name="KSO_WM_SLIDE_SIZE" val="866*405"/>
  <p:tag name="KSO_WM_SLIDE_ITEM_CNT" val="2"/>
  <p:tag name="KSO_WM_TEMPLATE_CATEGORY" val="custom"/>
  <p:tag name="KSO_WM_TEMPLATE_INDEX" val="160054"/>
  <p:tag name="KSO_WM_TAG_VERSION" val="1.0"/>
</p:tagLst>
</file>

<file path=ppt/tags/tag16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i*1_1"/>
  <p:tag name="KSO_WM_UNIT_TYPE" val="l_i"/>
  <p:tag name="KSO_WM_UNIT_INDEX" val="1_1"/>
  <p:tag name="KSO_WM_UNIT_CLEAR" val="1"/>
  <p:tag name="KSO_WM_UNIT_LAYERLEVEL" val="1_1"/>
  <p:tag name="KSO_WM_DIAGRAM_GROUP_CODE" val="l1-8"/>
  <p:tag name="KSO_WM_UNIT_FILL_FORE_SCHEMECOLOR_INDEX" val="7"/>
  <p:tag name="KSO_WM_UNIT_FILL_TYPE" val="1"/>
  <p:tag name="KSO_WM_UNIT_TEXT_FILL_FORE_SCHEMECOLOR_INDEX" val="14"/>
  <p:tag name="KSO_WM_UNIT_TEXT_FILL_TYPE" val="1"/>
  <p:tag name="KSO_WM_UNIT_USESOURCEFORMAT_APPLY" val="1"/>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h_f*1_3_1"/>
  <p:tag name="KSO_WM_UNIT_TYPE" val="l_h_f"/>
  <p:tag name="KSO_WM_UNIT_INDEX" val="1_3_1"/>
  <p:tag name="KSO_WM_UNIT_CLEAR" val="1"/>
  <p:tag name="KSO_WM_UNIT_LAYERLEVEL" val="1_1_1"/>
  <p:tag name="KSO_WM_UNIT_VALUE" val="12"/>
  <p:tag name="KSO_WM_UNIT_HIGHLIGHT" val="0"/>
  <p:tag name="KSO_WM_UNIT_COMPATIBLE" val="0"/>
  <p:tag name="KSO_WM_UNIT_PRESET_TEXT_INDEX" val="2"/>
  <p:tag name="KSO_WM_UNIT_PRESET_TEXT_LEN" val="10"/>
  <p:tag name="KSO_WM_DIAGRAM_GROUP_CODE" val="l1-1"/>
  <p:tag name="KSO_WM_UNIT_TEXT_FILL_FORE_SCHEMECOLOR_INDEX" val="7"/>
  <p:tag name="KSO_WM_UNIT_TEXT_FILL_TYPE" val="1"/>
  <p:tag name="KSO_WM_UNIT_USESOURCEFORMAT_APPLY" val="1"/>
</p:tagLst>
</file>

<file path=ppt/tags/tag17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i*1_2"/>
  <p:tag name="KSO_WM_UNIT_TYPE" val="l_i"/>
  <p:tag name="KSO_WM_UNIT_INDEX" val="1_2"/>
  <p:tag name="KSO_WM_UNIT_CLEAR" val="1"/>
  <p:tag name="KSO_WM_UNIT_LAYERLEVEL" val="1_1"/>
  <p:tag name="KSO_WM_DIAGRAM_GROUP_CODE" val="l1-8"/>
  <p:tag name="KSO_WM_UNIT_FILL_FORE_SCHEMECOLOR_INDEX" val="6"/>
  <p:tag name="KSO_WM_UNIT_FILL_TYPE" val="1"/>
  <p:tag name="KSO_WM_UNIT_TEXT_FILL_FORE_SCHEMECOLOR_INDEX" val="13"/>
  <p:tag name="KSO_WM_UNIT_TEXT_FILL_TYPE" val="1"/>
  <p:tag name="KSO_WM_UNIT_USESOURCEFORMAT_APPLY" val="1"/>
</p:tagLst>
</file>

<file path=ppt/tags/tag17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i*1_3"/>
  <p:tag name="KSO_WM_UNIT_TYPE" val="l_i"/>
  <p:tag name="KSO_WM_UNIT_INDEX" val="1_3"/>
  <p:tag name="KSO_WM_UNIT_CLEAR" val="1"/>
  <p:tag name="KSO_WM_UNIT_LAYERLEVEL" val="1_1"/>
  <p:tag name="KSO_WM_DIAGRAM_GROUP_CODE" val="l1-8"/>
  <p:tag name="KSO_WM_UNIT_FILL_FORE_SCHEMECOLOR_INDEX" val="5"/>
  <p:tag name="KSO_WM_UNIT_FILL_TYPE" val="1"/>
  <p:tag name="KSO_WM_UNIT_TEXT_FILL_FORE_SCHEMECOLOR_INDEX" val="13"/>
  <p:tag name="KSO_WM_UNIT_TEXT_FILL_TYPE" val="1"/>
  <p:tag name="KSO_WM_UNIT_USESOURCEFORMAT_APPLY" val="1"/>
</p:tagLst>
</file>

<file path=ppt/tags/tag17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i*1_4"/>
  <p:tag name="KSO_WM_UNIT_TYPE" val="l_i"/>
  <p:tag name="KSO_WM_UNIT_INDEX" val="1_4"/>
  <p:tag name="KSO_WM_UNIT_CLEAR" val="1"/>
  <p:tag name="KSO_WM_UNIT_LAYERLEVEL" val="1_1"/>
  <p:tag name="KSO_WM_DIAGRAM_GROUP_CODE" val="l1-8"/>
  <p:tag name="KSO_WM_UNIT_FILL_FORE_SCHEMECOLOR_INDEX" val="14"/>
  <p:tag name="KSO_WM_UNIT_FILL_TYPE" val="1"/>
  <p:tag name="KSO_WM_UNIT_USESOURCEFORMAT_APPLY" val="1"/>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i*1_5"/>
  <p:tag name="KSO_WM_UNIT_TYPE" val="l_i"/>
  <p:tag name="KSO_WM_UNIT_INDEX" val="1_5"/>
  <p:tag name="KSO_WM_UNIT_CLEAR" val="1"/>
  <p:tag name="KSO_WM_UNIT_LAYERLEVEL" val="1_1"/>
  <p:tag name="KSO_WM_DIAGRAM_GROUP_CODE" val="l1-8"/>
  <p:tag name="KSO_WM_UNIT_FILL_FORE_SCHEMECOLOR_INDEX" val="14"/>
  <p:tag name="KSO_WM_UNIT_FILL_TYPE" val="1"/>
  <p:tag name="KSO_WM_UNIT_USESOURCEFORMAT_APPLY" val="1"/>
</p:tagLst>
</file>

<file path=ppt/tags/tag17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i*1_6"/>
  <p:tag name="KSO_WM_UNIT_TYPE" val="l_i"/>
  <p:tag name="KSO_WM_UNIT_INDEX" val="1_6"/>
  <p:tag name="KSO_WM_UNIT_CLEAR" val="1"/>
  <p:tag name="KSO_WM_UNIT_LAYERLEVEL" val="1_1"/>
  <p:tag name="KSO_WM_DIAGRAM_GROUP_CODE" val="l1-8"/>
  <p:tag name="KSO_WM_UNIT_FILL_FORE_SCHEMECOLOR_INDEX" val="14"/>
  <p:tag name="KSO_WM_UNIT_FILL_TYPE" val="1"/>
  <p:tag name="KSO_WM_UNIT_USESOURCEFORMAT_APPLY" val="1"/>
</p:tagLst>
</file>

<file path=ppt/tags/tag17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h_a*1_1_1"/>
  <p:tag name="KSO_WM_UNIT_TYPE" val="l_h_a"/>
  <p:tag name="KSO_WM_UNIT_INDEX" val="1_1_1"/>
  <p:tag name="KSO_WM_UNIT_CLEAR" val="1"/>
  <p:tag name="KSO_WM_UNIT_LAYERLEVEL" val="1_1_1"/>
  <p:tag name="KSO_WM_UNIT_VALUE" val="22"/>
  <p:tag name="KSO_WM_UNIT_HIGHLIGHT" val="0"/>
  <p:tag name="KSO_WM_UNIT_COMPATIBLE" val="0"/>
  <p:tag name="KSO_WM_UNIT_PRESET_TEXT_INDEX" val="0"/>
  <p:tag name="KSO_WM_UNIT_PRESET_TEXT_LEN" val="9"/>
  <p:tag name="KSO_WM_DIAGRAM_GROUP_CODE" val="l1-8"/>
  <p:tag name="KSO_WM_UNIT_TEXT_FILL_FORE_SCHEMECOLOR_INDEX" val="5"/>
  <p:tag name="KSO_WM_UNIT_TEXT_FILL_TYPE" val="1"/>
  <p:tag name="KSO_WM_UNIT_USESOURCEFORMAT_APPLY" val="1"/>
</p:tagLst>
</file>

<file path=ppt/tags/tag17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h_f*1_1_1"/>
  <p:tag name="KSO_WM_UNIT_TYPE" val="l_h_f"/>
  <p:tag name="KSO_WM_UNIT_INDEX" val="1_1_1"/>
  <p:tag name="KSO_WM_UNIT_CLEAR" val="1"/>
  <p:tag name="KSO_WM_UNIT_LAYERLEVEL" val="1_1_1"/>
  <p:tag name="KSO_WM_UNIT_VALUE" val="104"/>
  <p:tag name="KSO_WM_UNIT_HIGHLIGHT" val="0"/>
  <p:tag name="KSO_WM_UNIT_COMPATIBLE" val="0"/>
  <p:tag name="KSO_WM_UNIT_PRESET_TEXT_INDEX" val="2"/>
  <p:tag name="KSO_WM_UNIT_PRESET_TEXT_LEN" val="20"/>
  <p:tag name="KSO_WM_DIAGRAM_GROUP_CODE" val="l1-8"/>
  <p:tag name="KSO_WM_UNIT_TEXT_FILL_FORE_SCHEMECOLOR_INDEX" val="16"/>
  <p:tag name="KSO_WM_UNIT_TEXT_FILL_TYPE" val="1"/>
  <p:tag name="KSO_WM_UNIT_USESOURCEFORMAT_APPLY" val="1"/>
</p:tagLst>
</file>

<file path=ppt/tags/tag17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h_a*1_2_1"/>
  <p:tag name="KSO_WM_UNIT_TYPE" val="l_h_a"/>
  <p:tag name="KSO_WM_UNIT_INDEX" val="1_2_1"/>
  <p:tag name="KSO_WM_UNIT_CLEAR" val="1"/>
  <p:tag name="KSO_WM_UNIT_LAYERLEVEL" val="1_1_1"/>
  <p:tag name="KSO_WM_UNIT_VALUE" val="22"/>
  <p:tag name="KSO_WM_UNIT_HIGHLIGHT" val="0"/>
  <p:tag name="KSO_WM_UNIT_COMPATIBLE" val="0"/>
  <p:tag name="KSO_WM_UNIT_PRESET_TEXT_INDEX" val="0"/>
  <p:tag name="KSO_WM_UNIT_PRESET_TEXT_LEN" val="9"/>
  <p:tag name="KSO_WM_DIAGRAM_GROUP_CODE" val="l1-8"/>
  <p:tag name="KSO_WM_UNIT_TEXT_FILL_FORE_SCHEMECOLOR_INDEX" val="7"/>
  <p:tag name="KSO_WM_UNIT_TEXT_FILL_TYPE" val="1"/>
  <p:tag name="KSO_WM_UNIT_USESOURCEFORMAT_APPLY" val="1"/>
</p:tagLst>
</file>

<file path=ppt/tags/tag17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h_f*1_2_1"/>
  <p:tag name="KSO_WM_UNIT_TYPE" val="l_h_f"/>
  <p:tag name="KSO_WM_UNIT_INDEX" val="1_2_1"/>
  <p:tag name="KSO_WM_UNIT_CLEAR" val="1"/>
  <p:tag name="KSO_WM_UNIT_LAYERLEVEL" val="1_1_1"/>
  <p:tag name="KSO_WM_UNIT_VALUE" val="104"/>
  <p:tag name="KSO_WM_UNIT_HIGHLIGHT" val="0"/>
  <p:tag name="KSO_WM_UNIT_COMPATIBLE" val="0"/>
  <p:tag name="KSO_WM_UNIT_PRESET_TEXT_INDEX" val="2"/>
  <p:tag name="KSO_WM_UNIT_PRESET_TEXT_LEN" val="20"/>
  <p:tag name="KSO_WM_DIAGRAM_GROUP_CODE" val="l1-8"/>
  <p:tag name="KSO_WM_UNIT_TEXT_FILL_FORE_SCHEMECOLOR_INDEX" val="16"/>
  <p:tag name="KSO_WM_UNIT_TEXT_FILL_TYPE" val="1"/>
  <p:tag name="KSO_WM_UNIT_USESOURCEFORMAT_APPLY" val="1"/>
</p:tagLst>
</file>

<file path=ppt/tags/tag17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h_a*1_3_1"/>
  <p:tag name="KSO_WM_UNIT_TYPE" val="l_h_a"/>
  <p:tag name="KSO_WM_UNIT_INDEX" val="1_3_1"/>
  <p:tag name="KSO_WM_UNIT_CLEAR" val="1"/>
  <p:tag name="KSO_WM_UNIT_LAYERLEVEL" val="1_1_1"/>
  <p:tag name="KSO_WM_UNIT_VALUE" val="22"/>
  <p:tag name="KSO_WM_UNIT_HIGHLIGHT" val="0"/>
  <p:tag name="KSO_WM_UNIT_COMPATIBLE" val="0"/>
  <p:tag name="KSO_WM_UNIT_PRESET_TEXT_INDEX" val="0"/>
  <p:tag name="KSO_WM_UNIT_PRESET_TEXT_LEN" val="9"/>
  <p:tag name="KSO_WM_DIAGRAM_GROUP_CODE" val="l1-8"/>
  <p:tag name="KSO_WM_UNIT_TEXT_FILL_FORE_SCHEMECOLOR_INDEX" val="6"/>
  <p:tag name="KSO_WM_UNIT_TEXT_FILL_TYPE" val="1"/>
  <p:tag name="KSO_WM_UNIT_USESOURCEFORMAT_APPLY" val="1"/>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i*1_2"/>
  <p:tag name="KSO_WM_UNIT_TYPE" val="l_i"/>
  <p:tag name="KSO_WM_UNIT_INDEX" val="1_2"/>
  <p:tag name="KSO_WM_UNIT_CLEAR" val="1"/>
  <p:tag name="KSO_WM_UNIT_LAYERLEVEL" val="1_1"/>
  <p:tag name="KSO_WM_DIAGRAM_GROUP_CODE" val="l1-1"/>
  <p:tag name="KSO_WM_UNIT_LINE_FORE_SCHEMECOLOR_INDEX" val="7"/>
  <p:tag name="KSO_WM_UNIT_LINE_FILL_TYPE" val="2"/>
  <p:tag name="KSO_WM_UNIT_SHADOW_SCHEMECOLOR_INDEX" val="16"/>
  <p:tag name="KSO_WM_UNIT_TEXT_FILL_FORE_SCHEMECOLOR_INDEX" val="13"/>
  <p:tag name="KSO_WM_UNIT_TEXT_FILL_TYPE" val="1"/>
  <p:tag name="KSO_WM_UNIT_USESOURCEFORMAT_APPLY" val="1"/>
</p:tagLst>
</file>

<file path=ppt/tags/tag18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l_h_f*1_3_1"/>
  <p:tag name="KSO_WM_UNIT_TYPE" val="l_h_f"/>
  <p:tag name="KSO_WM_UNIT_INDEX" val="1_3_1"/>
  <p:tag name="KSO_WM_UNIT_CLEAR" val="1"/>
  <p:tag name="KSO_WM_UNIT_LAYERLEVEL" val="1_1_1"/>
  <p:tag name="KSO_WM_UNIT_VALUE" val="104"/>
  <p:tag name="KSO_WM_UNIT_HIGHLIGHT" val="0"/>
  <p:tag name="KSO_WM_UNIT_COMPATIBLE" val="0"/>
  <p:tag name="KSO_WM_UNIT_PRESET_TEXT_INDEX" val="2"/>
  <p:tag name="KSO_WM_UNIT_PRESET_TEXT_LEN" val="20"/>
  <p:tag name="KSO_WM_DIAGRAM_GROUP_CODE" val="l1-8"/>
  <p:tag name="KSO_WM_UNIT_TEXT_FILL_FORE_SCHEMECOLOR_INDEX" val="16"/>
  <p:tag name="KSO_WM_UNIT_TEXT_FILL_TYPE" val="1"/>
  <p:tag name="KSO_WM_UNIT_USESOURCEFORMAT_APPLY" val="1"/>
</p:tagLst>
</file>

<file path=ppt/tags/tag18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4*a*1"/>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PRESET_TEXT_INDEX" val="0"/>
  <p:tag name="KSO_WM_UNIT_PRESET_TEXT_LEN" val="9"/>
</p:tagLst>
</file>

<file path=ppt/tags/tag182.xml><?xml version="1.0" encoding="utf-8"?>
<p:tagLst xmlns:p="http://schemas.openxmlformats.org/presentationml/2006/main">
  <p:tag name="KSO_WM_SLIDE_ID" val="custom160054_34"/>
  <p:tag name="KSO_WM_SLIDE_INDEX" val="34"/>
  <p:tag name="KSO_WM_SLIDE_LAYOUT" val="a_l"/>
  <p:tag name="KSO_WM_SLIDE_LAYOUT_CNT" val="1_1"/>
  <p:tag name="KSO_WM_SLIDE_TYPE" val="text"/>
  <p:tag name="KSO_WM_BEAUTIFY_FLAG" val="#wm#"/>
  <p:tag name="KSO_WM_SLIDE_POSITION" val="74*127"/>
  <p:tag name="KSO_WM_SLIDE_SIZE" val="812*393"/>
  <p:tag name="KSO_WM_SLIDE_ITEM_CNT" val="3"/>
  <p:tag name="KSO_WM_TEMPLATE_CATEGORY" val="custom"/>
  <p:tag name="KSO_WM_TEMPLATE_INDEX" val="160054"/>
  <p:tag name="KSO_WM_TAG_VERSION" val="1.0"/>
  <p:tag name="KSO_WM_DIAGRAM_GROUP_CODE" val="l1-8"/>
</p:tagLst>
</file>

<file path=ppt/tags/tag18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1*a*1"/>
  <p:tag name="KSO_WM_UNIT_TYPE" val="a"/>
  <p:tag name="KSO_WM_UNIT_INDEX" val="1"/>
  <p:tag name="KSO_WM_UNIT_CLEAR" val="1"/>
  <p:tag name="KSO_WM_UNIT_LAYERLEVEL" val="1"/>
  <p:tag name="KSO_WM_UNIT_VALUE" val="42"/>
  <p:tag name="KSO_WM_UNIT_ISCONTENTSTITLE" val="0"/>
  <p:tag name="KSO_WM_UNIT_HIGHLIGHT" val="0"/>
  <p:tag name="KSO_WM_UNIT_COMPATIBLE" val="0"/>
  <p:tag name="KSO_WM_UNIT_PRESET_TEXT_INDEX" val="0"/>
  <p:tag name="KSO_WM_UNIT_PRESET_TEXT_LEN" val="9"/>
</p:tagLst>
</file>

<file path=ppt/tags/tag184.xml><?xml version="1.0" encoding="utf-8"?>
<p:tagLst xmlns:p="http://schemas.openxmlformats.org/presentationml/2006/main">
  <p:tag name="KSO_WM_TAG_VERSION" val="1.0"/>
  <p:tag name="KSO_WM_BEAUTIFY_FLAG" val="#wm#"/>
  <p:tag name="KSO_WM_UNIT_TYPE" val="i"/>
  <p:tag name="KSO_WM_UNIT_ID" val="custom160054_31*i*1"/>
  <p:tag name="KSO_WM_TEMPLATE_CATEGORY" val="custom"/>
  <p:tag name="KSO_WM_TEMPLATE_INDEX" val="160054"/>
  <p:tag name="KSO_WM_UNIT_INDEX" val="1"/>
</p:tagLst>
</file>

<file path=ppt/tags/tag185.xml><?xml version="1.0" encoding="utf-8"?>
<p:tagLst xmlns:p="http://schemas.openxmlformats.org/presentationml/2006/main">
  <p:tag name="KSO_WM_TAG_VERSION" val="1.0"/>
  <p:tag name="KSO_WM_BEAUTIFY_FLAG" val="#wm#"/>
  <p:tag name="KSO_WM_UNIT_TYPE" val="i"/>
  <p:tag name="KSO_WM_UNIT_ID" val="custom160054_31*i*4"/>
  <p:tag name="KSO_WM_TEMPLATE_CATEGORY" val="custom"/>
  <p:tag name="KSO_WM_TEMPLATE_INDEX" val="160054"/>
  <p:tag name="KSO_WM_UNIT_INDEX" val="4"/>
</p:tagLst>
</file>

<file path=ppt/tags/tag186.xml><?xml version="1.0" encoding="utf-8"?>
<p:tagLst xmlns:p="http://schemas.openxmlformats.org/presentationml/2006/main">
  <p:tag name="KSO_WM_TAG_VERSION" val="1.0"/>
  <p:tag name="KSO_WM_BEAUTIFY_FLAG" val="#wm#"/>
  <p:tag name="KSO_WM_UNIT_TYPE" val="i"/>
  <p:tag name="KSO_WM_UNIT_ID" val="custom160054_31*i*5"/>
  <p:tag name="KSO_WM_TEMPLATE_CATEGORY" val="custom"/>
  <p:tag name="KSO_WM_TEMPLATE_INDEX" val="160054"/>
  <p:tag name="KSO_WM_UNIT_INDEX" val="5"/>
</p:tagLst>
</file>

<file path=ppt/tags/tag187.xml><?xml version="1.0" encoding="utf-8"?>
<p:tagLst xmlns:p="http://schemas.openxmlformats.org/presentationml/2006/main">
  <p:tag name="KSO_WM_SLIDE_ID" val="custom160054_31"/>
  <p:tag name="KSO_WM_SLIDE_INDEX" val="31"/>
  <p:tag name="KSO_WM_SLIDE_LAYOUT" val="a"/>
  <p:tag name="KSO_WM_SLIDE_LAYOUT_CNT" val="1"/>
  <p:tag name="KSO_WM_SLIDE_TYPE" val="sectionTitle"/>
  <p:tag name="KSO_WM_BEAUTIFY_FLAG" val="#wm#"/>
  <p:tag name="KSO_WM_SLIDE_POSITION" val="6*226"/>
  <p:tag name="KSO_WM_SLIDE_SIZE" val="705*217"/>
  <p:tag name="KSO_WM_SLIDE_ITEM_CNT" val="1"/>
  <p:tag name="KSO_WM_TEMPLATE_CATEGORY" val="custom"/>
  <p:tag name="KSO_WM_TEMPLATE_INDEX" val="160054"/>
  <p:tag name="KSO_WM_TAG_VERSION" val="1.0"/>
</p:tagLst>
</file>

<file path=ppt/tags/tag18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h_a*1_1_1"/>
  <p:tag name="KSO_WM_UNIT_TYPE" val="l_h_a"/>
  <p:tag name="KSO_WM_UNIT_INDEX" val="1_1_1"/>
  <p:tag name="KSO_WM_UNIT_CLEAR" val="1"/>
  <p:tag name="KSO_WM_UNIT_LAYERLEVEL" val="1_1_1"/>
  <p:tag name="KSO_WM_UNIT_VALUE" val="12"/>
  <p:tag name="KSO_WM_UNIT_HIGHLIGHT" val="0"/>
  <p:tag name="KSO_WM_UNIT_COMPATIBLE" val="0"/>
  <p:tag name="KSO_WM_DIAGRAM_GROUP_CODE" val="l1-9"/>
  <p:tag name="KSO_WM_UNIT_PRESET_TEXT" val="01在此编辑标题"/>
  <p:tag name="KSO_WM_UNIT_FILL_FORE_SCHEMECOLOR_INDEX" val="5"/>
  <p:tag name="KSO_WM_UNIT_FILL_TYPE" val="1"/>
  <p:tag name="KSO_WM_UNIT_TEXT_FILL_FORE_SCHEMECOLOR_INDEX" val="14"/>
  <p:tag name="KSO_WM_UNIT_TEXT_FILL_TYPE" val="1"/>
  <p:tag name="KSO_WM_UNIT_USESOURCEFORMAT_APPLY" val="1"/>
</p:tagLst>
</file>

<file path=ppt/tags/tag18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h_f*1_1_1"/>
  <p:tag name="KSO_WM_UNIT_TYPE" val="l_h_f"/>
  <p:tag name="KSO_WM_UNIT_INDEX" val="1_1_1"/>
  <p:tag name="KSO_WM_UNIT_CLEAR" val="1"/>
  <p:tag name="KSO_WM_UNIT_LAYERLEVEL" val="1_1_1"/>
  <p:tag name="KSO_WM_UNIT_VALUE" val="84"/>
  <p:tag name="KSO_WM_UNIT_HIGHLIGHT" val="0"/>
  <p:tag name="KSO_WM_UNIT_COMPATIBLE" val="0"/>
  <p:tag name="KSO_WM_UNIT_PRESET_TEXT_INDEX" val="2"/>
  <p:tag name="KSO_WM_UNIT_PRESET_TEXT_LEN" val="20"/>
  <p:tag name="KSO_WM_DIAGRAM_GROUP_CODE" val="l1-9"/>
  <p:tag name="KSO_WM_UNIT_SHADOW_SCHEMECOLOR_INDEX" val="16"/>
  <p:tag name="KSO_WM_UNIT_TEXT_FILL_FORE_SCHEMECOLOR_INDEX" val="16"/>
  <p:tag name="KSO_WM_UNIT_TEXT_FILL_TYPE" val="1"/>
  <p:tag name="KSO_WM_UNIT_USESOURCEFORMAT_APPLY" val="1"/>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h_f*1_5_1"/>
  <p:tag name="KSO_WM_UNIT_TYPE" val="l_h_f"/>
  <p:tag name="KSO_WM_UNIT_INDEX" val="1_5_1"/>
  <p:tag name="KSO_WM_UNIT_CLEAR" val="1"/>
  <p:tag name="KSO_WM_UNIT_LAYERLEVEL" val="1_1_1"/>
  <p:tag name="KSO_WM_UNIT_VALUE" val="12"/>
  <p:tag name="KSO_WM_UNIT_HIGHLIGHT" val="0"/>
  <p:tag name="KSO_WM_UNIT_COMPATIBLE" val="0"/>
  <p:tag name="KSO_WM_UNIT_PRESET_TEXT_INDEX" val="2"/>
  <p:tag name="KSO_WM_UNIT_PRESET_TEXT_LEN" val="10"/>
  <p:tag name="KSO_WM_DIAGRAM_GROUP_CODE" val="l1-1"/>
  <p:tag name="KSO_WM_UNIT_TEXT_FILL_FORE_SCHEMECOLOR_INDEX" val="6"/>
  <p:tag name="KSO_WM_UNIT_TEXT_FILL_TYPE" val="1"/>
  <p:tag name="KSO_WM_UNIT_USESOURCEFORMAT_APPLY" val="1"/>
</p:tagLst>
</file>

<file path=ppt/tags/tag19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h_a*1_3_1"/>
  <p:tag name="KSO_WM_UNIT_TYPE" val="l_h_a"/>
  <p:tag name="KSO_WM_UNIT_INDEX" val="1_3_1"/>
  <p:tag name="KSO_WM_UNIT_CLEAR" val="1"/>
  <p:tag name="KSO_WM_UNIT_LAYERLEVEL" val="1_1_1"/>
  <p:tag name="KSO_WM_UNIT_VALUE" val="12"/>
  <p:tag name="KSO_WM_UNIT_HIGHLIGHT" val="0"/>
  <p:tag name="KSO_WM_UNIT_COMPATIBLE" val="0"/>
  <p:tag name="KSO_WM_DIAGRAM_GROUP_CODE" val="l1-9"/>
  <p:tag name="KSO_WM_UNIT_PRESET_TEXT" val="03在此编辑标题"/>
  <p:tag name="KSO_WM_UNIT_FILL_FORE_SCHEMECOLOR_INDEX" val="5"/>
  <p:tag name="KSO_WM_UNIT_FILL_TYPE" val="1"/>
  <p:tag name="KSO_WM_UNIT_TEXT_FILL_FORE_SCHEMECOLOR_INDEX" val="14"/>
  <p:tag name="KSO_WM_UNIT_TEXT_FILL_TYPE" val="1"/>
  <p:tag name="KSO_WM_UNIT_USESOURCEFORMAT_APPLY" val="1"/>
</p:tagLst>
</file>

<file path=ppt/tags/tag19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i*1_1"/>
  <p:tag name="KSO_WM_UNIT_TYPE" val="l_i"/>
  <p:tag name="KSO_WM_UNIT_INDEX" val="1_1"/>
  <p:tag name="KSO_WM_UNIT_CLEAR" val="1"/>
  <p:tag name="KSO_WM_UNIT_LAYERLEVEL" val="1_1"/>
  <p:tag name="KSO_WM_DIAGRAM_GROUP_CODE" val="l1-9"/>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19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i*1_3"/>
  <p:tag name="KSO_WM_UNIT_TYPE" val="l_i"/>
  <p:tag name="KSO_WM_UNIT_INDEX" val="1_3"/>
  <p:tag name="KSO_WM_UNIT_CLEAR" val="1"/>
  <p:tag name="KSO_WM_UNIT_LAYERLEVEL" val="1_1"/>
  <p:tag name="KSO_WM_DIAGRAM_GROUP_CODE" val="l1-9"/>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193.xml><?xml version="1.0" encoding="utf-8"?>
<p:tagLst xmlns:p="http://schemas.openxmlformats.org/presentationml/2006/main">
  <p:tag name="KSO_WM_SLIDE_ID" val="custom160054_37"/>
  <p:tag name="KSO_WM_SLIDE_INDEX" val="37"/>
  <p:tag name="KSO_WM_SLIDE_LAYOUT" val="d_l"/>
  <p:tag name="KSO_WM_SLIDE_LAYOUT_CNT" val="1_1"/>
  <p:tag name="KSO_WM_SLIDE_TYPE" val="text"/>
  <p:tag name="KSO_WM_BEAUTIFY_FLAG" val="#wm#"/>
  <p:tag name="KSO_WM_SLIDE_POSITION" val="118*14"/>
  <p:tag name="KSO_WM_SLIDE_SIZE" val="778*507"/>
  <p:tag name="KSO_WM_SLIDE_ITEM_CNT" val="4"/>
  <p:tag name="KSO_WM_TEMPLATE_CATEGORY" val="custom"/>
  <p:tag name="KSO_WM_TEMPLATE_INDEX" val="160054"/>
  <p:tag name="KSO_WM_TAG_VERSION" val="1.0"/>
  <p:tag name="KSO_WM_DIAGRAM_GROUP_CODE" val="l1-9"/>
</p:tagLst>
</file>

<file path=ppt/tags/tag19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8*a*1"/>
  <p:tag name="KSO_WM_UNIT_TYPE" val="a"/>
  <p:tag name="KSO_WM_UNIT_INDEX" val="1"/>
  <p:tag name="KSO_WM_UNIT_CLEAR" val="1"/>
  <p:tag name="KSO_WM_UNIT_LAYERLEVEL" val="1"/>
  <p:tag name="KSO_WM_UNIT_VALUE" val="18"/>
  <p:tag name="KSO_WM_UNIT_ISCONTENTSTITLE" val="0"/>
  <p:tag name="KSO_WM_UNIT_HIGHLIGHT" val="0"/>
  <p:tag name="KSO_WM_UNIT_COMPATIBLE" val="0"/>
  <p:tag name="KSO_WM_UNIT_PRESET_TEXT" val="THANKS"/>
</p:tagLst>
</file>

<file path=ppt/tags/tag195.xml><?xml version="1.0" encoding="utf-8"?>
<p:tagLst xmlns:p="http://schemas.openxmlformats.org/presentationml/2006/main">
  <p:tag name="KSO_WM_SLIDE_ID" val="custom160054_38"/>
  <p:tag name="KSO_WM_SLIDE_INDEX" val="38"/>
  <p:tag name="KSO_WM_SLIDE_LAYOUT" val="a"/>
  <p:tag name="KSO_WM_SLIDE_LAYOUT_CNT" val="1"/>
  <p:tag name="KSO_WM_SLIDE_TYPE" val="endPage"/>
  <p:tag name="KSO_WM_BEAUTIFY_FLAG" val="#wm#"/>
  <p:tag name="KSO_WM_SLIDE_ITEM_CNT" val="1"/>
  <p:tag name="KSO_WM_TEMPLATE_CATEGORY" val="custom"/>
  <p:tag name="KSO_WM_TEMPLATE_INDEX" val="160054"/>
  <p:tag name="KSO_WM_TAG_VERSION" val="1.0"/>
</p:tagLst>
</file>

<file path=ppt/tags/tag2.xml><?xml version="1.0" encoding="utf-8"?>
<p:tagLst xmlns:p="http://schemas.openxmlformats.org/presentationml/2006/main">
  <p:tag name="KSO_WM_BEAUTIFY_FLAG" val="#wm#"/>
  <p:tag name="KSO_WM_UNIT_TYPE" val="i"/>
  <p:tag name="KSO_WM_UNIT_ID" val="260*i*13"/>
  <p:tag name="KSO_WM_UNIT_TEMPLATE_CATEGORY" val="custom"/>
  <p:tag name="KSO_WM_UNIT_TEMPLATE_INDEX" val="54"/>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i*1_3"/>
  <p:tag name="KSO_WM_UNIT_TYPE" val="l_i"/>
  <p:tag name="KSO_WM_UNIT_INDEX" val="1_3"/>
  <p:tag name="KSO_WM_UNIT_CLEAR" val="1"/>
  <p:tag name="KSO_WM_UNIT_LAYERLEVEL" val="1_1"/>
  <p:tag name="KSO_WM_DIAGRAM_GROUP_CODE" val="l1-1"/>
  <p:tag name="KSO_WM_UNIT_LINE_FORE_SCHEMECOLOR_INDEX" val="6"/>
  <p:tag name="KSO_WM_UNIT_LINE_FILL_TYPE" val="2"/>
  <p:tag name="KSO_WM_UNIT_SHADOW_SCHEMECOLOR_INDEX" val="16"/>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h_f*1_2_1"/>
  <p:tag name="KSO_WM_UNIT_TYPE" val="l_h_f"/>
  <p:tag name="KSO_WM_UNIT_INDEX" val="1_2_1"/>
  <p:tag name="KSO_WM_UNIT_CLEAR" val="1"/>
  <p:tag name="KSO_WM_UNIT_LAYERLEVEL" val="1_1_1"/>
  <p:tag name="KSO_WM_UNIT_VALUE" val="12"/>
  <p:tag name="KSO_WM_UNIT_HIGHLIGHT" val="0"/>
  <p:tag name="KSO_WM_UNIT_COMPATIBLE" val="0"/>
  <p:tag name="KSO_WM_UNIT_PRESET_TEXT_INDEX" val="2"/>
  <p:tag name="KSO_WM_UNIT_PRESET_TEXT_LEN" val="10"/>
  <p:tag name="KSO_WM_DIAGRAM_GROUP_CODE" val="l1-1"/>
  <p:tag name="KSO_WM_UNIT_TEXT_FILL_FORE_SCHEMECOLOR_INDEX" val="5"/>
  <p:tag name="KSO_WM_UNIT_TEXT_FILL_TYPE" val="1"/>
  <p:tag name="KSO_WM_UNIT_USESOURCEFORMAT_APPLY" val="1"/>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i*1_4"/>
  <p:tag name="KSO_WM_UNIT_TYPE" val="l_i"/>
  <p:tag name="KSO_WM_UNIT_INDEX" val="1_4"/>
  <p:tag name="KSO_WM_UNIT_CLEAR" val="1"/>
  <p:tag name="KSO_WM_UNIT_LAYERLEVEL" val="1_1"/>
  <p:tag name="KSO_WM_DIAGRAM_GROUP_CODE" val="l1-1"/>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h_f*1_4_1"/>
  <p:tag name="KSO_WM_UNIT_TYPE" val="l_h_f"/>
  <p:tag name="KSO_WM_UNIT_INDEX" val="1_4_1"/>
  <p:tag name="KSO_WM_UNIT_CLEAR" val="1"/>
  <p:tag name="KSO_WM_UNIT_LAYERLEVEL" val="1_1_1"/>
  <p:tag name="KSO_WM_UNIT_VALUE" val="12"/>
  <p:tag name="KSO_WM_UNIT_HIGHLIGHT" val="0"/>
  <p:tag name="KSO_WM_UNIT_COMPATIBLE" val="0"/>
  <p:tag name="KSO_WM_UNIT_PRESET_TEXT_INDEX" val="2"/>
  <p:tag name="KSO_WM_UNIT_PRESET_TEXT_LEN" val="10"/>
  <p:tag name="KSO_WM_DIAGRAM_GROUP_CODE" val="l1-1"/>
  <p:tag name="KSO_WM_UNIT_TEXT_FILL_FORE_SCHEMECOLOR_INDEX" val="7"/>
  <p:tag name="KSO_WM_UNIT_TEXT_FILL_TYPE" val="1"/>
  <p:tag name="KSO_WM_UNIT_USESOURCEFORMAT_APPLY" val="1"/>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i*1_5"/>
  <p:tag name="KSO_WM_UNIT_TYPE" val="l_i"/>
  <p:tag name="KSO_WM_UNIT_INDEX" val="1_5"/>
  <p:tag name="KSO_WM_UNIT_CLEAR" val="1"/>
  <p:tag name="KSO_WM_UNIT_LAYERLEVEL" val="1_1"/>
  <p:tag name="KSO_WM_DIAGRAM_GROUP_CODE" val="l1-1"/>
  <p:tag name="KSO_WM_UNIT_LINE_FORE_SCHEMECOLOR_INDEX" val="7"/>
  <p:tag name="KSO_WM_UNIT_LINE_FILL_TYPE" val="2"/>
  <p:tag name="KSO_WM_UNIT_SHADOW_SCHEMECOLOR_INDEX" val="16"/>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h_f*1_6_1"/>
  <p:tag name="KSO_WM_UNIT_TYPE" val="l_h_f"/>
  <p:tag name="KSO_WM_UNIT_INDEX" val="1_6_1"/>
  <p:tag name="KSO_WM_UNIT_CLEAR" val="1"/>
  <p:tag name="KSO_WM_UNIT_LAYERLEVEL" val="1_1_1"/>
  <p:tag name="KSO_WM_UNIT_VALUE" val="12"/>
  <p:tag name="KSO_WM_UNIT_HIGHLIGHT" val="0"/>
  <p:tag name="KSO_WM_UNIT_COMPATIBLE" val="0"/>
  <p:tag name="KSO_WM_UNIT_PRESET_TEXT_INDEX" val="2"/>
  <p:tag name="KSO_WM_UNIT_PRESET_TEXT_LEN" val="10"/>
  <p:tag name="KSO_WM_DIAGRAM_GROUP_CODE" val="l1-1"/>
  <p:tag name="KSO_WM_UNIT_TEXT_FILL_FORE_SCHEMECOLOR_INDEX" val="6"/>
  <p:tag name="KSO_WM_UNIT_TEXT_FILL_TYPE" val="1"/>
  <p:tag name="KSO_WM_UNIT_USESOURCEFORMAT_APPLY" val="1"/>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l_i*1_6"/>
  <p:tag name="KSO_WM_UNIT_TYPE" val="l_i"/>
  <p:tag name="KSO_WM_UNIT_INDEX" val="1_6"/>
  <p:tag name="KSO_WM_UNIT_CLEAR" val="1"/>
  <p:tag name="KSO_WM_UNIT_LAYERLEVEL" val="1_1"/>
  <p:tag name="KSO_WM_DIAGRAM_GROUP_CODE" val="l1-1"/>
  <p:tag name="KSO_WM_UNIT_LINE_FORE_SCHEMECOLOR_INDEX" val="6"/>
  <p:tag name="KSO_WM_UNIT_LINE_FILL_TYPE" val="2"/>
  <p:tag name="KSO_WM_UNIT_SHADOW_SCHEMECOLOR_INDEX" val="16"/>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0*a*1"/>
  <p:tag name="KSO_WM_UNIT_TYPE" val="a"/>
  <p:tag name="KSO_WM_UNIT_INDEX" val="1"/>
  <p:tag name="KSO_WM_UNIT_CLEAR" val="1"/>
  <p:tag name="KSO_WM_UNIT_LAYERLEVEL" val="1"/>
  <p:tag name="KSO_WM_UNIT_ISCONTENTSTITLE" val="1"/>
  <p:tag name="KSO_WM_UNIT_VALUE" val="30"/>
  <p:tag name="KSO_WM_UNIT_HIGHLIGHT" val="0"/>
  <p:tag name="KSO_WM_UNIT_COMPATIBLE" val="0"/>
  <p:tag name="KSO_WM_UNIT_PRESET_TEXT_INDEX" val="0"/>
  <p:tag name="KSO_WM_UNIT_PRESET_TEXT_LEN" val="9"/>
</p:tagLst>
</file>

<file path=ppt/tags/tag28.xml><?xml version="1.0" encoding="utf-8"?>
<p:tagLst xmlns:p="http://schemas.openxmlformats.org/presentationml/2006/main">
  <p:tag name="KSO_WM_SLIDE_ID" val="custom160054_10"/>
  <p:tag name="KSO_WM_SLIDE_INDEX" val="10"/>
  <p:tag name="KSO_WM_SLIDE_LAYOUT" val="a_l"/>
  <p:tag name="KSO_WM_SLIDE_LAYOUT_CNT" val="1_1"/>
  <p:tag name="KSO_WM_BEAUTIFY_FLAG" val="#wm#"/>
  <p:tag name="KSO_WM_SLIDE_TYPE" val="contents"/>
  <p:tag name="KSO_WM_SLIDE_ITEM_CNT" val="6"/>
  <p:tag name="KSO_WM_TEMPLATE_CATEGORY" val="custom"/>
  <p:tag name="KSO_WM_TEMPLATE_INDEX" val="160054"/>
  <p:tag name="KSO_WM_TAG_VERSION" val="1.0"/>
  <p:tag name="KSO_WM_DIAGRAM_GROUP_CODE" val="l1-1"/>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i*1_1"/>
  <p:tag name="KSO_WM_UNIT_TYPE" val="q_i"/>
  <p:tag name="KSO_WM_UNIT_INDEX" val="1_1"/>
  <p:tag name="KSO_WM_UNIT_CLEAR" val="1"/>
  <p:tag name="KSO_WM_UNIT_LAYERLEVEL" val="1_1"/>
  <p:tag name="KSO_WM_DIAGRAM_GROUP_CODE" val="q1-1"/>
  <p:tag name="KSO_WM_UNIT_FILL_FORE_SCHEMECOLOR_INDEX" val="5"/>
  <p:tag name="KSO_WM_UNIT_FILL_TYPE" val="1"/>
  <p:tag name="KSO_WM_UNIT_TEXT_FILL_FORE_SCHEMECOLOR_INDEX" val="14"/>
  <p:tag name="KSO_WM_UNIT_TEXT_FILL_TYPE" val="1"/>
  <p:tag name="KSO_WM_UNIT_USESOURCEFORMAT_APPLY" val="1"/>
</p:tagLst>
</file>

<file path=ppt/tags/tag3.xml><?xml version="1.0" encoding="utf-8"?>
<p:tagLst xmlns:p="http://schemas.openxmlformats.org/presentationml/2006/main">
  <p:tag name="KSO_WM_BEAUTIFY_FLAG" val="#wm#"/>
  <p:tag name="KSO_WM_UNIT_TYPE" val="i"/>
  <p:tag name="KSO_WM_UNIT_ID" val="260*i*14"/>
  <p:tag name="KSO_WM_UNIT_TEMPLATE_CATEGORY" val="custom"/>
  <p:tag name="KSO_WM_UNIT_TEMPLATE_INDEX" val="54"/>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i*1_2"/>
  <p:tag name="KSO_WM_UNIT_TYPE" val="q_i"/>
  <p:tag name="KSO_WM_UNIT_INDEX" val="1_2"/>
  <p:tag name="KSO_WM_UNIT_CLEAR" val="1"/>
  <p:tag name="KSO_WM_UNIT_LAYERLEVEL" val="1_1"/>
  <p:tag name="KSO_WM_DIAGRAM_GROUP_CODE" val="q1-1"/>
  <p:tag name="KSO_WM_UNIT_FILL_FORE_SCHEMECOLOR_INDEX" val="5"/>
  <p:tag name="KSO_WM_UNIT_FILL_TYPE" val="1"/>
  <p:tag name="KSO_WM_UNIT_TEXT_FILL_FORE_SCHEMECOLOR_INDEX" val="14"/>
  <p:tag name="KSO_WM_UNIT_TEXT_FILL_TYPE" val="1"/>
  <p:tag name="KSO_WM_UNIT_USESOURCEFORMAT_APPLY" val="1"/>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i*1_3"/>
  <p:tag name="KSO_WM_UNIT_TYPE" val="q_i"/>
  <p:tag name="KSO_WM_UNIT_INDEX" val="1_3"/>
  <p:tag name="KSO_WM_UNIT_CLEAR" val="1"/>
  <p:tag name="KSO_WM_UNIT_LAYERLEVEL" val="1_1"/>
  <p:tag name="KSO_WM_DIAGRAM_GROUP_CODE" val="q1-1"/>
  <p:tag name="KSO_WM_UNIT_FILL_FORE_SCHEMECOLOR_INDEX" val="7"/>
  <p:tag name="KSO_WM_UNIT_FILL_TYPE" val="1"/>
  <p:tag name="KSO_WM_UNIT_TEXT_FILL_FORE_SCHEMECOLOR_INDEX" val="14"/>
  <p:tag name="KSO_WM_UNIT_TEXT_FILL_TYPE" val="1"/>
  <p:tag name="KSO_WM_UNIT_USESOURCEFORMAT_APPLY" val="1"/>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i*1_4"/>
  <p:tag name="KSO_WM_UNIT_TYPE" val="q_i"/>
  <p:tag name="KSO_WM_UNIT_INDEX" val="1_4"/>
  <p:tag name="KSO_WM_UNIT_CLEAR" val="1"/>
  <p:tag name="KSO_WM_UNIT_LAYERLEVEL" val="1_1"/>
  <p:tag name="KSO_WM_DIAGRAM_GROUP_CODE" val="q1-1"/>
  <p:tag name="KSO_WM_UNIT_FILL_FORE_SCHEMECOLOR_INDEX" val="7"/>
  <p:tag name="KSO_WM_UNIT_FILL_TYPE" val="1"/>
  <p:tag name="KSO_WM_UNIT_TEXT_FILL_FORE_SCHEMECOLOR_INDEX" val="14"/>
  <p:tag name="KSO_WM_UNIT_TEXT_FILL_TYPE" val="1"/>
  <p:tag name="KSO_WM_UNIT_USESOURCEFORMAT_APPLY" val="1"/>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h_a*1_4_1"/>
  <p:tag name="KSO_WM_UNIT_TYPE" val="q_h_a"/>
  <p:tag name="KSO_WM_UNIT_INDEX" val="1_4_1"/>
  <p:tag name="KSO_WM_UNIT_CLEAR" val="1"/>
  <p:tag name="KSO_WM_UNIT_LAYERLEVEL" val="1_1_1"/>
  <p:tag name="KSO_WM_UNIT_VALUE" val="17"/>
  <p:tag name="KSO_WM_UNIT_HIGHLIGHT" val="0"/>
  <p:tag name="KSO_WM_UNIT_COMPATIBLE" val="0"/>
  <p:tag name="KSO_WM_UNIT_PRESET_TEXT_INDEX" val="0"/>
  <p:tag name="KSO_WM_UNIT_PRESET_TEXT_LEN" val="9"/>
  <p:tag name="KSO_WM_DIAGRAM_GROUP_CODE" val="q1-1"/>
  <p:tag name="KSO_WM_UNIT_TEXT_FILL_FORE_SCHEMECOLOR_INDEX" val="5"/>
  <p:tag name="KSO_WM_UNIT_TEXT_FILL_TYPE" val="1"/>
  <p:tag name="KSO_WM_UNIT_USESOURCEFORMAT_APPLY" val="1"/>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h_f*1_4_1"/>
  <p:tag name="KSO_WM_UNIT_TYPE" val="q_h_f"/>
  <p:tag name="KSO_WM_UNIT_INDEX" val="1_4_1"/>
  <p:tag name="KSO_WM_UNIT_CLEAR" val="1"/>
  <p:tag name="KSO_WM_UNIT_LAYERLEVEL" val="1_1_1"/>
  <p:tag name="KSO_WM_UNIT_VALUE" val="57"/>
  <p:tag name="KSO_WM_UNIT_HIGHLIGHT" val="0"/>
  <p:tag name="KSO_WM_UNIT_COMPATIBLE" val="0"/>
  <p:tag name="KSO_WM_UNIT_PRESET_TEXT_INDEX" val="2"/>
  <p:tag name="KSO_WM_UNIT_PRESET_TEXT_LEN" val="20"/>
  <p:tag name="KSO_WM_DIAGRAM_GROUP_CODE" val="q1-1"/>
  <p:tag name="KSO_WM_UNIT_TEXT_FILL_FORE_SCHEMECOLOR_INDEX" val="16"/>
  <p:tag name="KSO_WM_UNIT_TEXT_FILL_TYPE" val="1"/>
  <p:tag name="KSO_WM_UNIT_USESOURCEFORMAT_APPLY" val="1"/>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h_a*1_2_1"/>
  <p:tag name="KSO_WM_UNIT_TYPE" val="q_h_a"/>
  <p:tag name="KSO_WM_UNIT_INDEX" val="1_2_1"/>
  <p:tag name="KSO_WM_UNIT_CLEAR" val="1"/>
  <p:tag name="KSO_WM_UNIT_LAYERLEVEL" val="1_1_1"/>
  <p:tag name="KSO_WM_UNIT_VALUE" val="17"/>
  <p:tag name="KSO_WM_UNIT_HIGHLIGHT" val="0"/>
  <p:tag name="KSO_WM_UNIT_COMPATIBLE" val="0"/>
  <p:tag name="KSO_WM_UNIT_PRESET_TEXT_INDEX" val="0"/>
  <p:tag name="KSO_WM_UNIT_PRESET_TEXT_LEN" val="9"/>
  <p:tag name="KSO_WM_DIAGRAM_GROUP_CODE" val="q1-1"/>
  <p:tag name="KSO_WM_UNIT_TEXT_FILL_FORE_SCHEMECOLOR_INDEX" val="5"/>
  <p:tag name="KSO_WM_UNIT_TEXT_FILL_TYPE" val="1"/>
  <p:tag name="KSO_WM_UNIT_USESOURCEFORMAT_APPLY" val="1"/>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h_f*1_2_1"/>
  <p:tag name="KSO_WM_UNIT_TYPE" val="q_h_f"/>
  <p:tag name="KSO_WM_UNIT_INDEX" val="1_2_1"/>
  <p:tag name="KSO_WM_UNIT_CLEAR" val="1"/>
  <p:tag name="KSO_WM_UNIT_LAYERLEVEL" val="1_1_1"/>
  <p:tag name="KSO_WM_UNIT_VALUE" val="57"/>
  <p:tag name="KSO_WM_UNIT_HIGHLIGHT" val="0"/>
  <p:tag name="KSO_WM_UNIT_COMPATIBLE" val="0"/>
  <p:tag name="KSO_WM_UNIT_PRESET_TEXT_INDEX" val="2"/>
  <p:tag name="KSO_WM_UNIT_PRESET_TEXT_LEN" val="20"/>
  <p:tag name="KSO_WM_DIAGRAM_GROUP_CODE" val="q1-1"/>
  <p:tag name="KSO_WM_UNIT_TEXT_FILL_FORE_SCHEMECOLOR_INDEX" val="16"/>
  <p:tag name="KSO_WM_UNIT_TEXT_FILL_TYPE" val="1"/>
  <p:tag name="KSO_WM_UNIT_USESOURCEFORMAT_APPLY" val="1"/>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h_a*1_3_1"/>
  <p:tag name="KSO_WM_UNIT_TYPE" val="q_h_a"/>
  <p:tag name="KSO_WM_UNIT_INDEX" val="1_3_1"/>
  <p:tag name="KSO_WM_UNIT_CLEAR" val="1"/>
  <p:tag name="KSO_WM_UNIT_LAYERLEVEL" val="1_1_1"/>
  <p:tag name="KSO_WM_UNIT_VALUE" val="17"/>
  <p:tag name="KSO_WM_UNIT_HIGHLIGHT" val="0"/>
  <p:tag name="KSO_WM_UNIT_COMPATIBLE" val="0"/>
  <p:tag name="KSO_WM_UNIT_PRESET_TEXT_INDEX" val="0"/>
  <p:tag name="KSO_WM_UNIT_PRESET_TEXT_LEN" val="9"/>
  <p:tag name="KSO_WM_DIAGRAM_GROUP_CODE" val="q1-1"/>
  <p:tag name="KSO_WM_UNIT_TEXT_FILL_FORE_SCHEMECOLOR_INDEX" val="5"/>
  <p:tag name="KSO_WM_UNIT_TEXT_FILL_TYPE" val="1"/>
  <p:tag name="KSO_WM_UNIT_USESOURCEFORMAT_APPLY" val="1"/>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h_f*1_3_1"/>
  <p:tag name="KSO_WM_UNIT_TYPE" val="q_h_f"/>
  <p:tag name="KSO_WM_UNIT_INDEX" val="1_3_1"/>
  <p:tag name="KSO_WM_UNIT_CLEAR" val="1"/>
  <p:tag name="KSO_WM_UNIT_LAYERLEVEL" val="1_1_1"/>
  <p:tag name="KSO_WM_UNIT_VALUE" val="57"/>
  <p:tag name="KSO_WM_UNIT_HIGHLIGHT" val="0"/>
  <p:tag name="KSO_WM_UNIT_COMPATIBLE" val="0"/>
  <p:tag name="KSO_WM_UNIT_PRESET_TEXT_INDEX" val="2"/>
  <p:tag name="KSO_WM_UNIT_PRESET_TEXT_LEN" val="20"/>
  <p:tag name="KSO_WM_DIAGRAM_GROUP_CODE" val="q1-1"/>
  <p:tag name="KSO_WM_UNIT_TEXT_FILL_FORE_SCHEMECOLOR_INDEX" val="16"/>
  <p:tag name="KSO_WM_UNIT_TEXT_FILL_TYPE" val="1"/>
  <p:tag name="KSO_WM_UNIT_USESOURCEFORMAT_APPLY" val="1"/>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h_a*1_1_1"/>
  <p:tag name="KSO_WM_UNIT_TYPE" val="q_h_a"/>
  <p:tag name="KSO_WM_UNIT_INDEX" val="1_1_1"/>
  <p:tag name="KSO_WM_UNIT_CLEAR" val="1"/>
  <p:tag name="KSO_WM_UNIT_LAYERLEVEL" val="1_1_1"/>
  <p:tag name="KSO_WM_UNIT_VALUE" val="17"/>
  <p:tag name="KSO_WM_UNIT_HIGHLIGHT" val="0"/>
  <p:tag name="KSO_WM_UNIT_COMPATIBLE" val="0"/>
  <p:tag name="KSO_WM_UNIT_PRESET_TEXT_INDEX" val="0"/>
  <p:tag name="KSO_WM_UNIT_PRESET_TEXT_LEN" val="9"/>
  <p:tag name="KSO_WM_DIAGRAM_GROUP_CODE" val="q1-1"/>
  <p:tag name="KSO_WM_UNIT_TEXT_FILL_FORE_SCHEMECOLOR_INDEX" val="5"/>
  <p:tag name="KSO_WM_UNIT_TEXT_FILL_TYPE" val="1"/>
  <p:tag name="KSO_WM_UNIT_USESOURCEFORMAT_APPLY" val="1"/>
</p:tagLst>
</file>

<file path=ppt/tags/tag4.xml><?xml version="1.0" encoding="utf-8"?>
<p:tagLst xmlns:p="http://schemas.openxmlformats.org/presentationml/2006/main">
  <p:tag name="KSO_WM_BEAUTIFY_FLAG" val="#wm#"/>
  <p:tag name="KSO_WM_UNIT_TYPE" val="i"/>
  <p:tag name="KSO_WM_UNIT_ID" val="260*i*15"/>
  <p:tag name="KSO_WM_UNIT_TEMPLATE_CATEGORY" val="custom"/>
  <p:tag name="KSO_WM_UNIT_TEMPLATE_INDEX" val="54"/>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q_h_f*1_1_1"/>
  <p:tag name="KSO_WM_UNIT_TYPE" val="q_h_f"/>
  <p:tag name="KSO_WM_UNIT_INDEX" val="1_1_1"/>
  <p:tag name="KSO_WM_UNIT_CLEAR" val="1"/>
  <p:tag name="KSO_WM_UNIT_LAYERLEVEL" val="1_1_1"/>
  <p:tag name="KSO_WM_UNIT_VALUE" val="57"/>
  <p:tag name="KSO_WM_UNIT_HIGHLIGHT" val="0"/>
  <p:tag name="KSO_WM_UNIT_COMPATIBLE" val="0"/>
  <p:tag name="KSO_WM_UNIT_PRESET_TEXT_INDEX" val="2"/>
  <p:tag name="KSO_WM_UNIT_PRESET_TEXT_LEN" val="20"/>
  <p:tag name="KSO_WM_DIAGRAM_GROUP_CODE" val="q1-1"/>
  <p:tag name="KSO_WM_UNIT_TEXT_FILL_FORE_SCHEMECOLOR_INDEX" val="16"/>
  <p:tag name="KSO_WM_UNIT_TEXT_FILL_TYPE" val="1"/>
  <p:tag name="KSO_WM_UNIT_USESOURCEFORMAT_APPLY" val="1"/>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5*a*1"/>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PRESET_TEXT_INDEX" val="0"/>
  <p:tag name="KSO_WM_UNIT_PRESET_TEXT_LEN" val="9"/>
</p:tagLst>
</file>

<file path=ppt/tags/tag42.xml><?xml version="1.0" encoding="utf-8"?>
<p:tagLst xmlns:p="http://schemas.openxmlformats.org/presentationml/2006/main">
  <p:tag name="KSO_WM_SLIDE_ID" val="custom160054_35"/>
  <p:tag name="KSO_WM_SLIDE_INDEX" val="35"/>
  <p:tag name="KSO_WM_SLIDE_LAYOUT" val="a_q"/>
  <p:tag name="KSO_WM_SLIDE_LAYOUT_CNT" val="1_1"/>
  <p:tag name="KSO_WM_SLIDE_TYPE" val="text"/>
  <p:tag name="KSO_WM_BEAUTIFY_FLAG" val="#wm#"/>
  <p:tag name="KSO_WM_SLIDE_POSITION" val="50*159"/>
  <p:tag name="KSO_WM_SLIDE_SIZE" val="854*320"/>
  <p:tag name="KSO_WM_SLIDE_ITEM_CNT" val="4"/>
  <p:tag name="KSO_WM_TEMPLATE_CATEGORY" val="custom"/>
  <p:tag name="KSO_WM_TEMPLATE_INDEX" val="160054"/>
  <p:tag name="KSO_WM_TAG_VERSION" val="1.0"/>
  <p:tag name="KSO_WM_DIAGRAM_GROUP_CODE" val="q1-1"/>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054"/>
  <p:tag name="KSO_WM_UNIT_TYPE" val="a"/>
  <p:tag name="KSO_WM_UNIT_INDEX" val="1"/>
  <p:tag name="KSO_WM_UNIT_ID" val="custom160054_4*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054"/>
  <p:tag name="KSO_WM_UNIT_TYPE" val="f"/>
  <p:tag name="KSO_WM_UNIT_INDEX" val="1"/>
  <p:tag name="KSO_WM_UNIT_ID" val="custom160054_4*f*1"/>
  <p:tag name="KSO_WM_UNIT_CLEAR" val="1"/>
  <p:tag name="KSO_WM_UNIT_LAYERLEVEL" val="1"/>
  <p:tag name="KSO_WM_UNIT_VALUE" val="180"/>
  <p:tag name="KSO_WM_UNIT_HIGHLIGHT" val="0"/>
  <p:tag name="KSO_WM_UNIT_COMPATIBLE" val="0"/>
  <p:tag name="KSO_WM_UNIT_PRESET_TEXT_INDEX" val="6"/>
  <p:tag name="KSO_WM_UNIT_PRESET_TEXT_LEN" val="50"/>
</p:tagLst>
</file>

<file path=ppt/tags/tag45.xml><?xml version="1.0" encoding="utf-8"?>
<p:tagLst xmlns:p="http://schemas.openxmlformats.org/presentationml/2006/main">
  <p:tag name="KSO_WM_TEMPLATE_CATEGORY" val="custom"/>
  <p:tag name="KSO_WM_TEMPLATE_INDEX" val="160054"/>
  <p:tag name="KSO_WM_TAG_VERSION" val="1.0"/>
  <p:tag name="KSO_WM_SLIDE_ID" val="custom16005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h_a*1_1_1"/>
  <p:tag name="KSO_WM_UNIT_TYPE" val="l_h_a"/>
  <p:tag name="KSO_WM_UNIT_INDEX" val="1_1_1"/>
  <p:tag name="KSO_WM_UNIT_CLEAR" val="1"/>
  <p:tag name="KSO_WM_UNIT_LAYERLEVEL" val="1_1_1"/>
  <p:tag name="KSO_WM_UNIT_VALUE" val="12"/>
  <p:tag name="KSO_WM_UNIT_HIGHLIGHT" val="0"/>
  <p:tag name="KSO_WM_UNIT_COMPATIBLE" val="0"/>
  <p:tag name="KSO_WM_DIAGRAM_GROUP_CODE" val="l1-9"/>
  <p:tag name="KSO_WM_UNIT_PRESET_TEXT" val="01在此编辑标题"/>
  <p:tag name="KSO_WM_UNIT_FILL_FORE_SCHEMECOLOR_INDEX" val="5"/>
  <p:tag name="KSO_WM_UNIT_FILL_TYPE" val="1"/>
  <p:tag name="KSO_WM_UNIT_TEXT_FILL_FORE_SCHEMECOLOR_INDEX" val="14"/>
  <p:tag name="KSO_WM_UNIT_TEXT_FILL_TYPE" val="1"/>
  <p:tag name="KSO_WM_UNIT_USESOURCEFORMAT_APPLY" val="1"/>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h_f*1_1_1"/>
  <p:tag name="KSO_WM_UNIT_TYPE" val="l_h_f"/>
  <p:tag name="KSO_WM_UNIT_INDEX" val="1_1_1"/>
  <p:tag name="KSO_WM_UNIT_CLEAR" val="1"/>
  <p:tag name="KSO_WM_UNIT_LAYERLEVEL" val="1_1_1"/>
  <p:tag name="KSO_WM_UNIT_VALUE" val="84"/>
  <p:tag name="KSO_WM_UNIT_HIGHLIGHT" val="0"/>
  <p:tag name="KSO_WM_UNIT_COMPATIBLE" val="0"/>
  <p:tag name="KSO_WM_UNIT_PRESET_TEXT_INDEX" val="2"/>
  <p:tag name="KSO_WM_UNIT_PRESET_TEXT_LEN" val="20"/>
  <p:tag name="KSO_WM_DIAGRAM_GROUP_CODE" val="l1-9"/>
  <p:tag name="KSO_WM_UNIT_SHADOW_SCHEMECOLOR_INDEX" val="16"/>
  <p:tag name="KSO_WM_UNIT_TEXT_FILL_FORE_SCHEMECOLOR_INDEX" val="16"/>
  <p:tag name="KSO_WM_UNIT_TEXT_FILL_TYPE" val="1"/>
  <p:tag name="KSO_WM_UNIT_USESOURCEFORMAT_APPLY" val="1"/>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h_a*1_2_1"/>
  <p:tag name="KSO_WM_UNIT_TYPE" val="l_h_a"/>
  <p:tag name="KSO_WM_UNIT_INDEX" val="1_2_1"/>
  <p:tag name="KSO_WM_UNIT_CLEAR" val="1"/>
  <p:tag name="KSO_WM_UNIT_LAYERLEVEL" val="1_1_1"/>
  <p:tag name="KSO_WM_UNIT_VALUE" val="12"/>
  <p:tag name="KSO_WM_UNIT_HIGHLIGHT" val="0"/>
  <p:tag name="KSO_WM_UNIT_COMPATIBLE" val="0"/>
  <p:tag name="KSO_WM_DIAGRAM_GROUP_CODE" val="l1-9"/>
  <p:tag name="KSO_WM_UNIT_PRESET_TEXT" val="02在此编辑标题"/>
  <p:tag name="KSO_WM_UNIT_FILL_FORE_SCHEMECOLOR_INDEX" val="5"/>
  <p:tag name="KSO_WM_UNIT_FILL_TYPE" val="1"/>
  <p:tag name="KSO_WM_UNIT_TEXT_FILL_FORE_SCHEMECOLOR_INDEX" val="14"/>
  <p:tag name="KSO_WM_UNIT_TEXT_FILL_TYPE" val="1"/>
  <p:tag name="KSO_WM_UNIT_USESOURCEFORMAT_APPLY" val="1"/>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h_f*1_2_1"/>
  <p:tag name="KSO_WM_UNIT_TYPE" val="l_h_f"/>
  <p:tag name="KSO_WM_UNIT_INDEX" val="1_2_1"/>
  <p:tag name="KSO_WM_UNIT_CLEAR" val="1"/>
  <p:tag name="KSO_WM_UNIT_LAYERLEVEL" val="1_1_1"/>
  <p:tag name="KSO_WM_UNIT_VALUE" val="84"/>
  <p:tag name="KSO_WM_UNIT_HIGHLIGHT" val="0"/>
  <p:tag name="KSO_WM_UNIT_COMPATIBLE" val="0"/>
  <p:tag name="KSO_WM_UNIT_PRESET_TEXT_INDEX" val="2"/>
  <p:tag name="KSO_WM_UNIT_PRESET_TEXT_LEN" val="20"/>
  <p:tag name="KSO_WM_DIAGRAM_GROUP_CODE" val="l1-9"/>
  <p:tag name="KSO_WM_UNIT_SHADOW_SCHEMECOLOR_INDEX" val="16"/>
  <p:tag name="KSO_WM_UNIT_TEXT_FILL_FORE_SCHEMECOLOR_INDEX" val="16"/>
  <p:tag name="KSO_WM_UNIT_TEXT_FILL_TYPE" val="1"/>
  <p:tag name="KSO_WM_UNIT_USESOURCEFORMAT_APPLY" val="1"/>
</p:tagLst>
</file>

<file path=ppt/tags/tag5.xml><?xml version="1.0" encoding="utf-8"?>
<p:tagLst xmlns:p="http://schemas.openxmlformats.org/presentationml/2006/main">
  <p:tag name="KSO_WM_BEAUTIFY_FLAG" val="#wm#"/>
  <p:tag name="KSO_WM_UNIT_TYPE" val="i"/>
  <p:tag name="KSO_WM_UNIT_ID" val="260*i*2"/>
  <p:tag name="KSO_WM_UNIT_TEMPLATE_CATEGORY" val="custom"/>
  <p:tag name="KSO_WM_UNIT_TEMPLATE_INDEX" val="54"/>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h_a*1_3_1"/>
  <p:tag name="KSO_WM_UNIT_TYPE" val="l_h_a"/>
  <p:tag name="KSO_WM_UNIT_INDEX" val="1_3_1"/>
  <p:tag name="KSO_WM_UNIT_CLEAR" val="1"/>
  <p:tag name="KSO_WM_UNIT_LAYERLEVEL" val="1_1_1"/>
  <p:tag name="KSO_WM_UNIT_VALUE" val="12"/>
  <p:tag name="KSO_WM_UNIT_HIGHLIGHT" val="0"/>
  <p:tag name="KSO_WM_UNIT_COMPATIBLE" val="0"/>
  <p:tag name="KSO_WM_DIAGRAM_GROUP_CODE" val="l1-9"/>
  <p:tag name="KSO_WM_UNIT_PRESET_TEXT" val="03在此编辑标题"/>
  <p:tag name="KSO_WM_UNIT_FILL_FORE_SCHEMECOLOR_INDEX" val="5"/>
  <p:tag name="KSO_WM_UNIT_FILL_TYPE" val="1"/>
  <p:tag name="KSO_WM_UNIT_TEXT_FILL_FORE_SCHEMECOLOR_INDEX" val="14"/>
  <p:tag name="KSO_WM_UNIT_TEXT_FILL_TYPE" val="1"/>
  <p:tag name="KSO_WM_UNIT_USESOURCEFORMAT_APPLY" val="1"/>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h_f*1_3_1"/>
  <p:tag name="KSO_WM_UNIT_TYPE" val="l_h_f"/>
  <p:tag name="KSO_WM_UNIT_INDEX" val="1_3_1"/>
  <p:tag name="KSO_WM_UNIT_CLEAR" val="1"/>
  <p:tag name="KSO_WM_UNIT_LAYERLEVEL" val="1_1_1"/>
  <p:tag name="KSO_WM_UNIT_VALUE" val="84"/>
  <p:tag name="KSO_WM_UNIT_HIGHLIGHT" val="0"/>
  <p:tag name="KSO_WM_UNIT_COMPATIBLE" val="0"/>
  <p:tag name="KSO_WM_UNIT_PRESET_TEXT_INDEX" val="2"/>
  <p:tag name="KSO_WM_UNIT_PRESET_TEXT_LEN" val="20"/>
  <p:tag name="KSO_WM_DIAGRAM_GROUP_CODE" val="l1-9"/>
  <p:tag name="KSO_WM_UNIT_SHADOW_SCHEMECOLOR_INDEX" val="16"/>
  <p:tag name="KSO_WM_UNIT_TEXT_FILL_FORE_SCHEMECOLOR_INDEX" val="16"/>
  <p:tag name="KSO_WM_UNIT_TEXT_FILL_TYPE" val="1"/>
  <p:tag name="KSO_WM_UNIT_USESOURCEFORMAT_APPLY" val="1"/>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i*1_1"/>
  <p:tag name="KSO_WM_UNIT_TYPE" val="l_i"/>
  <p:tag name="KSO_WM_UNIT_INDEX" val="1_1"/>
  <p:tag name="KSO_WM_UNIT_CLEAR" val="1"/>
  <p:tag name="KSO_WM_UNIT_LAYERLEVEL" val="1_1"/>
  <p:tag name="KSO_WM_DIAGRAM_GROUP_CODE" val="l1-9"/>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i*1_2"/>
  <p:tag name="KSO_WM_UNIT_TYPE" val="l_i"/>
  <p:tag name="KSO_WM_UNIT_INDEX" val="1_2"/>
  <p:tag name="KSO_WM_UNIT_CLEAR" val="1"/>
  <p:tag name="KSO_WM_UNIT_LAYERLEVEL" val="1_1"/>
  <p:tag name="KSO_WM_DIAGRAM_GROUP_CODE" val="l1-9"/>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37*l_i*1_3"/>
  <p:tag name="KSO_WM_UNIT_TYPE" val="l_i"/>
  <p:tag name="KSO_WM_UNIT_INDEX" val="1_3"/>
  <p:tag name="KSO_WM_UNIT_CLEAR" val="1"/>
  <p:tag name="KSO_WM_UNIT_LAYERLEVEL" val="1_1"/>
  <p:tag name="KSO_WM_DIAGRAM_GROUP_CODE" val="l1-9"/>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55.xml><?xml version="1.0" encoding="utf-8"?>
<p:tagLst xmlns:p="http://schemas.openxmlformats.org/presentationml/2006/main">
  <p:tag name="KSO_WM_SLIDE_ID" val="custom160054_37"/>
  <p:tag name="KSO_WM_SLIDE_INDEX" val="37"/>
  <p:tag name="KSO_WM_SLIDE_LAYOUT" val="d_l"/>
  <p:tag name="KSO_WM_SLIDE_LAYOUT_CNT" val="1_1"/>
  <p:tag name="KSO_WM_SLIDE_TYPE" val="text"/>
  <p:tag name="KSO_WM_BEAUTIFY_FLAG" val="#wm#"/>
  <p:tag name="KSO_WM_SLIDE_POSITION" val="118*14"/>
  <p:tag name="KSO_WM_SLIDE_SIZE" val="778*507"/>
  <p:tag name="KSO_WM_SLIDE_ITEM_CNT" val="4"/>
  <p:tag name="KSO_WM_TEMPLATE_CATEGORY" val="custom"/>
  <p:tag name="KSO_WM_TEMPLATE_INDEX" val="160054"/>
  <p:tag name="KSO_WM_TAG_VERSION" val="1.0"/>
  <p:tag name="KSO_WM_DIAGRAM_GROUP_CODE" val="l1-9"/>
</p:tagLst>
</file>

<file path=ppt/tags/tag5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h_a*1_3_1"/>
  <p:tag name="KSO_WM_UNIT_TYPE" val="m_h_a"/>
  <p:tag name="KSO_WM_UNIT_INDEX" val="1_3_1"/>
  <p:tag name="KSO_WM_UNIT_CLEAR" val="1"/>
  <p:tag name="KSO_WM_UNIT_LAYERLEVEL" val="1_1_1"/>
  <p:tag name="KSO_WM_UNIT_VALUE" val="14"/>
  <p:tag name="KSO_WM_UNIT_HIGHLIGHT" val="0"/>
  <p:tag name="KSO_WM_UNIT_COMPATIBLE" val="0"/>
  <p:tag name="KSO_WM_UNIT_PRESET_TEXT_INDEX" val="0"/>
  <p:tag name="KSO_WM_UNIT_PRESET_TEXT_LEN" val="9"/>
  <p:tag name="KSO_WM_DIAGRAM_GROUP_CODE" val="m1-1"/>
  <p:tag name="KSO_WM_UNIT_TEXT_FILL_FORE_SCHEMECOLOR_INDEX" val="13"/>
  <p:tag name="KSO_WM_UNIT_TEXT_FILL_TYPE" val="1"/>
  <p:tag name="KSO_WM_UNIT_USESOURCEFORMAT_APPLY" val="1"/>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h_a*1_2_1"/>
  <p:tag name="KSO_WM_UNIT_TYPE" val="m_h_a"/>
  <p:tag name="KSO_WM_UNIT_INDEX" val="1_2_1"/>
  <p:tag name="KSO_WM_UNIT_CLEAR" val="1"/>
  <p:tag name="KSO_WM_UNIT_LAYERLEVEL" val="1_1_1"/>
  <p:tag name="KSO_WM_UNIT_VALUE" val="13"/>
  <p:tag name="KSO_WM_UNIT_HIGHLIGHT" val="0"/>
  <p:tag name="KSO_WM_UNIT_COMPATIBLE" val="0"/>
  <p:tag name="KSO_WM_UNIT_PRESET_TEXT_INDEX" val="0"/>
  <p:tag name="KSO_WM_UNIT_PRESET_TEXT_LEN" val="9"/>
  <p:tag name="KSO_WM_DIAGRAM_GROUP_CODE" val="m1-1"/>
  <p:tag name="KSO_WM_UNIT_TEXT_FILL_FORE_SCHEMECOLOR_INDEX" val="13"/>
  <p:tag name="KSO_WM_UNIT_TEXT_FILL_TYPE" val="1"/>
  <p:tag name="KSO_WM_UNIT_USESOURCEFORMAT_APPLY" val="1"/>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h_a*1_4_1"/>
  <p:tag name="KSO_WM_UNIT_TYPE" val="m_h_a"/>
  <p:tag name="KSO_WM_UNIT_INDEX" val="1_4_1"/>
  <p:tag name="KSO_WM_UNIT_CLEAR" val="1"/>
  <p:tag name="KSO_WM_UNIT_LAYERLEVEL" val="1_1_1"/>
  <p:tag name="KSO_WM_UNIT_VALUE" val="14"/>
  <p:tag name="KSO_WM_UNIT_HIGHLIGHT" val="0"/>
  <p:tag name="KSO_WM_UNIT_COMPATIBLE" val="0"/>
  <p:tag name="KSO_WM_UNIT_PRESET_TEXT_INDEX" val="0"/>
  <p:tag name="KSO_WM_UNIT_PRESET_TEXT_LEN" val="9"/>
  <p:tag name="KSO_WM_DIAGRAM_GROUP_CODE" val="m1-1"/>
  <p:tag name="KSO_WM_UNIT_TEXT_FILL_FORE_SCHEMECOLOR_INDEX" val="13"/>
  <p:tag name="KSO_WM_UNIT_TEXT_FILL_TYPE" val="1"/>
  <p:tag name="KSO_WM_UNIT_USESOURCEFORMAT_APPLY" val="1"/>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i*1_1"/>
  <p:tag name="KSO_WM_UNIT_TYPE" val="m_i"/>
  <p:tag name="KSO_WM_UNIT_INDEX" val="1_1"/>
  <p:tag name="KSO_WM_UNIT_CLEAR" val="1"/>
  <p:tag name="KSO_WM_UNIT_LAYERLEVEL" val="1_1"/>
  <p:tag name="KSO_WM_DIAGRAM_GROUP_CODE" val="m1-1"/>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BEAUTIFY_FLAG" val="#wm#"/>
  <p:tag name="KSO_WM_UNIT_TYPE" val="i"/>
  <p:tag name="KSO_WM_UNIT_ID" val="260*i*6"/>
  <p:tag name="KSO_WM_UNIT_TEMPLATE_CATEGORY" val="custom"/>
  <p:tag name="KSO_WM_UNIT_TEMPLATE_INDEX" val="54"/>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i*1_2"/>
  <p:tag name="KSO_WM_UNIT_TYPE" val="m_i"/>
  <p:tag name="KSO_WM_UNIT_INDEX" val="1_2"/>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1"/>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i*1_3"/>
  <p:tag name="KSO_WM_UNIT_TYPE" val="m_i"/>
  <p:tag name="KSO_WM_UNIT_INDEX" val="1_3"/>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 name="KSO_WM_UNIT_USESOURCEFORMAT_APPLY" val="1"/>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i*1_4"/>
  <p:tag name="KSO_WM_UNIT_TYPE" val="m_i"/>
  <p:tag name="KSO_WM_UNIT_INDEX" val="1_4"/>
  <p:tag name="KSO_WM_UNIT_CLEAR" val="1"/>
  <p:tag name="KSO_WM_UNIT_LAYERLEVEL" val="1_1"/>
  <p:tag name="KSO_WM_DIAGRAM_GROUP_CODE" val="m1-1"/>
  <p:tag name="KSO_WM_UNIT_FILL_FORE_SCHEMECOLOR_INDEX" val="6"/>
  <p:tag name="KSO_WM_UNIT_FILL_TYPE" val="1"/>
  <p:tag name="KSO_WM_UNIT_TEXT_FILL_FORE_SCHEMECOLOR_INDEX" val="13"/>
  <p:tag name="KSO_WM_UNIT_TEXT_FILL_TYPE" val="1"/>
  <p:tag name="KSO_WM_UNIT_USESOURCEFORMAT_APPLY" val="1"/>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i*1_5"/>
  <p:tag name="KSO_WM_UNIT_TYPE" val="m_i"/>
  <p:tag name="KSO_WM_UNIT_INDEX" val="1_5"/>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1"/>
</p:tagLst>
</file>

<file path=ppt/tags/tag6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i*1_9"/>
  <p:tag name="KSO_WM_UNIT_TYPE" val="m_i"/>
  <p:tag name="KSO_WM_UNIT_INDEX" val="1_9"/>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i*1_11"/>
  <p:tag name="KSO_WM_UNIT_TYPE" val="m_i"/>
  <p:tag name="KSO_WM_UNIT_INDEX" val="1_11"/>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i*1_12"/>
  <p:tag name="KSO_WM_UNIT_TYPE" val="m_i"/>
  <p:tag name="KSO_WM_UNIT_INDEX" val="1_12"/>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i*1_13"/>
  <p:tag name="KSO_WM_UNIT_TYPE" val="m_i"/>
  <p:tag name="KSO_WM_UNIT_INDEX" val="1_13"/>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a*1"/>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PRESET_TEXT_INDEX" val="0"/>
  <p:tag name="KSO_WM_UNIT_PRESET_TEXT_LEN" val="9"/>
</p:tagLst>
</file>

<file path=ppt/tags/tag6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8*m_h_a*1_3_1"/>
  <p:tag name="KSO_WM_UNIT_TYPE" val="m_h_a"/>
  <p:tag name="KSO_WM_UNIT_INDEX" val="1_3_1"/>
  <p:tag name="KSO_WM_UNIT_CLEAR" val="1"/>
  <p:tag name="KSO_WM_UNIT_LAYERLEVEL" val="1_1_1"/>
  <p:tag name="KSO_WM_UNIT_VALUE" val="14"/>
  <p:tag name="KSO_WM_UNIT_HIGHLIGHT" val="0"/>
  <p:tag name="KSO_WM_UNIT_COMPATIBLE" val="0"/>
  <p:tag name="KSO_WM_UNIT_PRESET_TEXT_INDEX" val="0"/>
  <p:tag name="KSO_WM_UNIT_PRESET_TEXT_LEN" val="9"/>
  <p:tag name="KSO_WM_DIAGRAM_GROUP_CODE" val="m1-1"/>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BEAUTIFY_FLAG" val="#wm#"/>
  <p:tag name="KSO_WM_UNIT_TYPE" val="i"/>
  <p:tag name="KSO_WM_UNIT_ID" val="260*i*7"/>
  <p:tag name="KSO_WM_UNIT_TEMPLATE_CATEGORY" val="custom"/>
  <p:tag name="KSO_WM_UNIT_TEMPLATE_INDEX" val="54"/>
</p:tagLst>
</file>

<file path=ppt/tags/tag70.xml><?xml version="1.0" encoding="utf-8"?>
<p:tagLst xmlns:p="http://schemas.openxmlformats.org/presentationml/2006/main">
  <p:tag name="KSO_WM_SLIDE_ID" val="custom160054_18"/>
  <p:tag name="KSO_WM_SLIDE_INDEX" val="18"/>
  <p:tag name="KSO_WM_SLIDE_LAYOUT" val="a_m"/>
  <p:tag name="KSO_WM_SLIDE_LAYOUT_CNT" val="1_1"/>
  <p:tag name="KSO_WM_SLIDE_TYPE" val="text"/>
  <p:tag name="KSO_WM_BEAUTIFY_FLAG" val="#wm#"/>
  <p:tag name="KSO_WM_SLIDE_POSITION" val="74*163"/>
  <p:tag name="KSO_WM_SLIDE_SIZE" val="817*228"/>
  <p:tag name="KSO_WM_SLIDE_ITEM_CNT" val="4"/>
  <p:tag name="KSO_WM_TEMPLATE_CATEGORY" val="custom"/>
  <p:tag name="KSO_WM_TEMPLATE_INDEX" val="160054"/>
  <p:tag name="KSO_WM_TAG_VERSION" val="1.0"/>
  <p:tag name="KSO_WM_DIAGRAM_GROUP_CODE" val="m1-1"/>
</p:tagLst>
</file>

<file path=ppt/tags/tag71.xml><?xml version="1.0" encoding="utf-8"?>
<p:tagLst xmlns:p="http://schemas.openxmlformats.org/presentationml/2006/main">
  <p:tag name="KSO_WM_TAG_VERSION" val="1.0"/>
  <p:tag name="KSO_WM_BEAUTIFY_FLAG" val="#wm#"/>
  <p:tag name="KSO_WM_UNIT_TYPE" val="i"/>
  <p:tag name="KSO_WM_UNIT_ID" val="custom160054_14*i*0"/>
  <p:tag name="KSO_WM_TEMPLATE_CATEGORY" val="custom"/>
  <p:tag name="KSO_WM_TEMPLATE_INDEX" val="160054"/>
  <p:tag name="KSO_WM_UNIT_INDEX" val="0"/>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1"/>
  <p:tag name="KSO_WM_UNIT_TYPE" val="l_i"/>
  <p:tag name="KSO_WM_UNIT_INDEX" val="1_1"/>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2"/>
  <p:tag name="KSO_WM_UNIT_TYPE" val="l_i"/>
  <p:tag name="KSO_WM_UNIT_INDEX" val="1_2"/>
  <p:tag name="KSO_WM_UNIT_CLEAR" val="1"/>
  <p:tag name="KSO_WM_UNIT_LAYERLEVEL" val="1_1"/>
  <p:tag name="KSO_WM_DIAGRAM_GROUP_CODE" val="l1-2"/>
  <p:tag name="KSO_WM_UNIT_FILL_FORE_SCHEMECOLOR_INDEX" val="7"/>
  <p:tag name="KSO_WM_UNIT_FILL_TYPE" val="1"/>
  <p:tag name="KSO_WM_UNIT_SHADOW_SCHEMECOLOR_INDEX" val="16"/>
  <p:tag name="KSO_WM_UNIT_TEXT_FILL_FORE_SCHEMECOLOR_INDEX" val="13"/>
  <p:tag name="KSO_WM_UNIT_TEXT_FILL_TYPE" val="1"/>
  <p:tag name="KSO_WM_UNIT_USESOURCEFORMAT_APPLY" val="1"/>
</p:tagLst>
</file>

<file path=ppt/tags/tag7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3"/>
  <p:tag name="KSO_WM_UNIT_TYPE" val="l_i"/>
  <p:tag name="KSO_WM_UNIT_INDEX" val="1_3"/>
  <p:tag name="KSO_WM_UNIT_CLEAR" val="1"/>
  <p:tag name="KSO_WM_UNIT_LAYERLEVEL" val="1_1"/>
  <p:tag name="KSO_WM_DIAGRAM_GROUP_CODE" val="l1-2"/>
  <p:tag name="KSO_WM_UNIT_LINE_FORE_SCHEMECOLOR_INDEX" val="7"/>
  <p:tag name="KSO_WM_UNIT_LINE_FILL_TYPE" val="2"/>
  <p:tag name="KSO_WM_UNIT_SHADOW_SCHEMECOLOR_INDEX" val="16"/>
  <p:tag name="KSO_WM_UNIT_TEXT_FILL_FORE_SCHEMECOLOR_INDEX" val="13"/>
  <p:tag name="KSO_WM_UNIT_TEXT_FILL_TYPE" val="1"/>
  <p:tag name="KSO_WM_UNIT_USESOURCEFORMAT_APPLY" val="1"/>
</p:tagLst>
</file>

<file path=ppt/tags/tag75.xml><?xml version="1.0" encoding="utf-8"?>
<p:tagLst xmlns:p="http://schemas.openxmlformats.org/presentationml/2006/main">
  <p:tag name="KSO_WM_TAG_VERSION" val="1.0"/>
  <p:tag name="KSO_WM_BEAUTIFY_FLAG" val="#wm#"/>
  <p:tag name="KSO_WM_UNIT_TYPE" val="i"/>
  <p:tag name="KSO_WM_UNIT_ID" val="custom160054_14*i*7"/>
  <p:tag name="KSO_WM_TEMPLATE_CATEGORY" val="custom"/>
  <p:tag name="KSO_WM_TEMPLATE_INDEX" val="160054"/>
  <p:tag name="KSO_WM_UNIT_INDEX" val="7"/>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4"/>
  <p:tag name="KSO_WM_UNIT_TYPE" val="l_i"/>
  <p:tag name="KSO_WM_UNIT_INDEX" val="1_4"/>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5"/>
  <p:tag name="KSO_WM_UNIT_TYPE" val="l_i"/>
  <p:tag name="KSO_WM_UNIT_INDEX" val="1_5"/>
  <p:tag name="KSO_WM_UNIT_CLEAR" val="1"/>
  <p:tag name="KSO_WM_UNIT_LAYERLEVEL" val="1_1"/>
  <p:tag name="KSO_WM_DIAGRAM_GROUP_CODE" val="l1-2"/>
  <p:tag name="KSO_WM_UNIT_FILL_FORE_SCHEMECOLOR_INDEX" val="5"/>
  <p:tag name="KSO_WM_UNIT_FILL_TYPE" val="1"/>
  <p:tag name="KSO_WM_UNIT_SHADOW_SCHEMECOLOR_INDEX" val="16"/>
  <p:tag name="KSO_WM_UNIT_TEXT_FILL_FORE_SCHEMECOLOR_INDEX" val="13"/>
  <p:tag name="KSO_WM_UNIT_TEXT_FILL_TYPE" val="1"/>
  <p:tag name="KSO_WM_UNIT_USESOURCEFORMAT_APPLY" val="1"/>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6"/>
  <p:tag name="KSO_WM_UNIT_TYPE" val="l_i"/>
  <p:tag name="KSO_WM_UNIT_INDEX" val="1_6"/>
  <p:tag name="KSO_WM_UNIT_CLEAR" val="1"/>
  <p:tag name="KSO_WM_UNIT_LAYERLEVEL" val="1_1"/>
  <p:tag name="KSO_WM_DIAGRAM_GROUP_CODE" val="l1-2"/>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h_a*1_1_1"/>
  <p:tag name="KSO_WM_UNIT_TYPE" val="l_h_a"/>
  <p:tag name="KSO_WM_UNIT_INDEX" val="1_1_1"/>
  <p:tag name="KSO_WM_UNIT_CLEAR" val="1"/>
  <p:tag name="KSO_WM_UNIT_LAYERLEVEL" val="1_1_1"/>
  <p:tag name="KSO_WM_UNIT_VALUE" val="16"/>
  <p:tag name="KSO_WM_UNIT_HIGHLIGHT" val="0"/>
  <p:tag name="KSO_WM_UNIT_COMPATIBLE" val="0"/>
  <p:tag name="KSO_WM_DIAGRAM_GROUP_CODE" val="l1-2"/>
  <p:tag name="KSO_WM_UNIT_PRESET_TEXT" val="在此编辑标题"/>
  <p:tag name="KSO_WM_UNIT_TEXT_FILL_FORE_SCHEMECOLOR_INDEX" val="5"/>
  <p:tag name="KSO_WM_UNIT_TEXT_FILL_TYPE" val="1"/>
  <p:tag name="KSO_WM_UNIT_USESOURCEFORMAT_APPLY" val="1"/>
</p:tagLst>
</file>

<file path=ppt/tags/tag8.xml><?xml version="1.0" encoding="utf-8"?>
<p:tagLst xmlns:p="http://schemas.openxmlformats.org/presentationml/2006/main">
  <p:tag name="KSO_WM_BEAUTIFY_FLAG" val="#wm#"/>
  <p:tag name="KSO_WM_UNIT_TYPE" val="i"/>
  <p:tag name="KSO_WM_UNIT_ID" val="260*i*8"/>
  <p:tag name="KSO_WM_UNIT_TEMPLATE_CATEGORY" val="custom"/>
  <p:tag name="KSO_WM_UNIT_TEMPLATE_INDEX" val="54"/>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h_a*1_2_1"/>
  <p:tag name="KSO_WM_UNIT_TYPE" val="l_h_a"/>
  <p:tag name="KSO_WM_UNIT_INDEX" val="1_2_1"/>
  <p:tag name="KSO_WM_UNIT_CLEAR" val="1"/>
  <p:tag name="KSO_WM_UNIT_LAYERLEVEL" val="1_1_1"/>
  <p:tag name="KSO_WM_UNIT_VALUE" val="16"/>
  <p:tag name="KSO_WM_UNIT_HIGHLIGHT" val="0"/>
  <p:tag name="KSO_WM_UNIT_COMPATIBLE" val="0"/>
  <p:tag name="KSO_WM_DIAGRAM_GROUP_CODE" val="l1-2"/>
  <p:tag name="KSO_WM_UNIT_PRESET_TEXT" val="在此编辑标题"/>
  <p:tag name="KSO_WM_UNIT_TEXT_FILL_FORE_SCHEMECOLOR_INDEX" val="7"/>
  <p:tag name="KSO_WM_UNIT_TEXT_FILL_TYPE" val="1"/>
  <p:tag name="KSO_WM_UNIT_USESOURCEFORMAT_APPLY" val="1"/>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h_a*1_3_1"/>
  <p:tag name="KSO_WM_UNIT_TYPE" val="l_h_a"/>
  <p:tag name="KSO_WM_UNIT_INDEX" val="1_3_1"/>
  <p:tag name="KSO_WM_UNIT_CLEAR" val="1"/>
  <p:tag name="KSO_WM_UNIT_LAYERLEVEL" val="1_1_1"/>
  <p:tag name="KSO_WM_UNIT_VALUE" val="16"/>
  <p:tag name="KSO_WM_UNIT_HIGHLIGHT" val="0"/>
  <p:tag name="KSO_WM_UNIT_COMPATIBLE" val="0"/>
  <p:tag name="KSO_WM_DIAGRAM_GROUP_CODE" val="l1-2"/>
  <p:tag name="KSO_WM_UNIT_PRESET_TEXT" val="在此编辑标题"/>
  <p:tag name="KSO_WM_UNIT_TEXT_FILL_FORE_SCHEMECOLOR_INDEX" val="5"/>
  <p:tag name="KSO_WM_UNIT_TEXT_FILL_TYPE" val="1"/>
  <p:tag name="KSO_WM_UNIT_USESOURCEFORMAT_APPLY" val="1"/>
</p:tagLst>
</file>

<file path=ppt/tags/tag82.xml><?xml version="1.0" encoding="utf-8"?>
<p:tagLst xmlns:p="http://schemas.openxmlformats.org/presentationml/2006/main">
  <p:tag name="KSO_WM_TAG_VERSION" val="1.0"/>
  <p:tag name="KSO_WM_BEAUTIFY_FLAG" val="#wm#"/>
  <p:tag name="KSO_WM_UNIT_TYPE" val="i"/>
  <p:tag name="KSO_WM_UNIT_ID" val="custom160054_14*i*17"/>
  <p:tag name="KSO_WM_TEMPLATE_CATEGORY" val="custom"/>
  <p:tag name="KSO_WM_TEMPLATE_INDEX" val="160054"/>
  <p:tag name="KSO_WM_UNIT_INDEX" val="17"/>
</p:tagLst>
</file>

<file path=ppt/tags/tag8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7"/>
  <p:tag name="KSO_WM_UNIT_TYPE" val="l_i"/>
  <p:tag name="KSO_WM_UNIT_INDEX" val="1_7"/>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8"/>
  <p:tag name="KSO_WM_UNIT_TYPE" val="l_i"/>
  <p:tag name="KSO_WM_UNIT_INDEX" val="1_8"/>
  <p:tag name="KSO_WM_UNIT_CLEAR" val="1"/>
  <p:tag name="KSO_WM_UNIT_LAYERLEVEL" val="1_1"/>
  <p:tag name="KSO_WM_DIAGRAM_GROUP_CODE" val="l1-2"/>
  <p:tag name="KSO_WM_UNIT_FILL_FORE_SCHEMECOLOR_INDEX" val="5"/>
  <p:tag name="KSO_WM_UNIT_FILL_TYPE" val="1"/>
  <p:tag name="KSO_WM_UNIT_SHADOW_SCHEMECOLOR_INDEX" val="16"/>
  <p:tag name="KSO_WM_UNIT_TEXT_FILL_FORE_SCHEMECOLOR_INDEX" val="13"/>
  <p:tag name="KSO_WM_UNIT_TEXT_FILL_TYPE" val="1"/>
  <p:tag name="KSO_WM_UNIT_USESOURCEFORMAT_APPLY" val="1"/>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9"/>
  <p:tag name="KSO_WM_UNIT_TYPE" val="l_i"/>
  <p:tag name="KSO_WM_UNIT_INDEX" val="1_9"/>
  <p:tag name="KSO_WM_UNIT_CLEAR" val="1"/>
  <p:tag name="KSO_WM_UNIT_LAYERLEVEL" val="1_1"/>
  <p:tag name="KSO_WM_DIAGRAM_GROUP_CODE" val="l1-2"/>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TAG_VERSION" val="1.0"/>
  <p:tag name="KSO_WM_BEAUTIFY_FLAG" val="#wm#"/>
  <p:tag name="KSO_WM_UNIT_TYPE" val="i"/>
  <p:tag name="KSO_WM_UNIT_ID" val="custom160054_14*i*24"/>
  <p:tag name="KSO_WM_TEMPLATE_CATEGORY" val="custom"/>
  <p:tag name="KSO_WM_TEMPLATE_INDEX" val="160054"/>
  <p:tag name="KSO_WM_UNIT_INDEX" val="24"/>
</p:tagLst>
</file>

<file path=ppt/tags/tag8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10"/>
  <p:tag name="KSO_WM_UNIT_TYPE" val="l_i"/>
  <p:tag name="KSO_WM_UNIT_INDEX" val="1_10"/>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11"/>
  <p:tag name="KSO_WM_UNIT_TYPE" val="l_i"/>
  <p:tag name="KSO_WM_UNIT_INDEX" val="1_11"/>
  <p:tag name="KSO_WM_UNIT_CLEAR" val="1"/>
  <p:tag name="KSO_WM_UNIT_LAYERLEVEL" val="1_1"/>
  <p:tag name="KSO_WM_DIAGRAM_GROUP_CODE" val="l1-2"/>
  <p:tag name="KSO_WM_UNIT_FILL_FORE_SCHEMECOLOR_INDEX" val="7"/>
  <p:tag name="KSO_WM_UNIT_FILL_TYPE" val="1"/>
  <p:tag name="KSO_WM_UNIT_SHADOW_SCHEMECOLOR_INDEX" val="16"/>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i*1_12"/>
  <p:tag name="KSO_WM_UNIT_TYPE" val="l_i"/>
  <p:tag name="KSO_WM_UNIT_INDEX" val="1_12"/>
  <p:tag name="KSO_WM_UNIT_CLEAR" val="1"/>
  <p:tag name="KSO_WM_UNIT_LAYERLEVEL" val="1_1"/>
  <p:tag name="KSO_WM_DIAGRAM_GROUP_CODE" val="l1-2"/>
  <p:tag name="KSO_WM_UNIT_LINE_FORE_SCHEMECOLOR_INDEX" val="7"/>
  <p:tag name="KSO_WM_UNIT_LINE_FILL_TYPE" val="2"/>
  <p:tag name="KSO_WM_UNIT_SHADOW_SCHEMECOLOR_INDEX" val="16"/>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TAG_VERSION" val="1.0"/>
  <p:tag name="KSO_WM_TEMPLATE_CATEGORY" val="custom"/>
  <p:tag name="KSO_WM_TEMPLATE_INDEX" val="160054"/>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h_f*1_1_1"/>
  <p:tag name="KSO_WM_UNIT_TYPE" val="l_h_f"/>
  <p:tag name="KSO_WM_UNIT_INDEX" val="1_1_1"/>
  <p:tag name="KSO_WM_UNIT_CLEAR" val="1"/>
  <p:tag name="KSO_WM_UNIT_LAYERLEVEL" val="1_1_1"/>
  <p:tag name="KSO_WM_UNIT_VALUE" val="108"/>
  <p:tag name="KSO_WM_UNIT_HIGHLIGHT" val="0"/>
  <p:tag name="KSO_WM_UNIT_COMPATIBLE" val="0"/>
  <p:tag name="KSO_WM_UNIT_PRESET_TEXT_INDEX" val="2"/>
  <p:tag name="KSO_WM_UNIT_PRESET_TEXT_LEN" val="10"/>
  <p:tag name="KSO_WM_DIAGRAM_GROUP_CODE" val="l1-2"/>
  <p:tag name="KSO_WM_UNIT_TEXT_FILL_FORE_SCHEMECOLOR_INDEX" val="16"/>
  <p:tag name="KSO_WM_UNIT_TEXT_FILL_TYPE" val="1"/>
  <p:tag name="KSO_WM_UNIT_USESOURCEFORMAT_APPLY" val="1"/>
</p:tagLst>
</file>

<file path=ppt/tags/tag91.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h_f*1_2_1"/>
  <p:tag name="KSO_WM_UNIT_TYPE" val="l_h_f"/>
  <p:tag name="KSO_WM_UNIT_INDEX" val="1_2_1"/>
  <p:tag name="KSO_WM_UNIT_CLEAR" val="1"/>
  <p:tag name="KSO_WM_UNIT_LAYERLEVEL" val="1_1_1"/>
  <p:tag name="KSO_WM_UNIT_VALUE" val="108"/>
  <p:tag name="KSO_WM_UNIT_HIGHLIGHT" val="0"/>
  <p:tag name="KSO_WM_UNIT_COMPATIBLE" val="0"/>
  <p:tag name="KSO_WM_UNIT_PRESET_TEXT_INDEX" val="2"/>
  <p:tag name="KSO_WM_UNIT_PRESET_TEXT_LEN" val="10"/>
  <p:tag name="KSO_WM_DIAGRAM_GROUP_CODE" val="l1-2"/>
  <p:tag name="KSO_WM_UNIT_TEXT_FILL_FORE_SCHEMECOLOR_INDEX" val="16"/>
  <p:tag name="KSO_WM_UNIT_TEXT_FILL_TYPE" val="1"/>
  <p:tag name="KSO_WM_UNIT_USESOURCEFORMAT_APPLY" val="1"/>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h_f*1_3_1"/>
  <p:tag name="KSO_WM_UNIT_TYPE" val="l_h_f"/>
  <p:tag name="KSO_WM_UNIT_INDEX" val="1_3_1"/>
  <p:tag name="KSO_WM_UNIT_CLEAR" val="1"/>
  <p:tag name="KSO_WM_UNIT_LAYERLEVEL" val="1_1_1"/>
  <p:tag name="KSO_WM_UNIT_VALUE" val="108"/>
  <p:tag name="KSO_WM_UNIT_HIGHLIGHT" val="0"/>
  <p:tag name="KSO_WM_UNIT_COMPATIBLE" val="0"/>
  <p:tag name="KSO_WM_UNIT_PRESET_TEXT_INDEX" val="2"/>
  <p:tag name="KSO_WM_UNIT_PRESET_TEXT_LEN" val="10"/>
  <p:tag name="KSO_WM_DIAGRAM_GROUP_CODE" val="l1-2"/>
  <p:tag name="KSO_WM_UNIT_TEXT_FILL_FORE_SCHEMECOLOR_INDEX" val="16"/>
  <p:tag name="KSO_WM_UNIT_TEXT_FILL_TYPE" val="1"/>
  <p:tag name="KSO_WM_UNIT_USESOURCEFORMAT_APPLY" val="1"/>
</p:tagLst>
</file>

<file path=ppt/tags/tag93.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h_a*1_4_1"/>
  <p:tag name="KSO_WM_UNIT_TYPE" val="l_h_a"/>
  <p:tag name="KSO_WM_UNIT_INDEX" val="1_4_1"/>
  <p:tag name="KSO_WM_UNIT_CLEAR" val="1"/>
  <p:tag name="KSO_WM_UNIT_LAYERLEVEL" val="1_1_1"/>
  <p:tag name="KSO_WM_UNIT_VALUE" val="16"/>
  <p:tag name="KSO_WM_UNIT_HIGHLIGHT" val="0"/>
  <p:tag name="KSO_WM_UNIT_COMPATIBLE" val="0"/>
  <p:tag name="KSO_WM_DIAGRAM_GROUP_CODE" val="l1-2"/>
  <p:tag name="KSO_WM_UNIT_PRESET_TEXT" val="在此编辑标题"/>
  <p:tag name="KSO_WM_UNIT_TEXT_FILL_FORE_SCHEMECOLOR_INDEX" val="7"/>
  <p:tag name="KSO_WM_UNIT_TEXT_FILL_TYPE" val="1"/>
  <p:tag name="KSO_WM_UNIT_USESOURCEFORMAT_APPLY" val="1"/>
</p:tagLst>
</file>

<file path=ppt/tags/tag94.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l_h_f*1_4_1"/>
  <p:tag name="KSO_WM_UNIT_TYPE" val="l_h_f"/>
  <p:tag name="KSO_WM_UNIT_INDEX" val="1_4_1"/>
  <p:tag name="KSO_WM_UNIT_CLEAR" val="1"/>
  <p:tag name="KSO_WM_UNIT_LAYERLEVEL" val="1_1_1"/>
  <p:tag name="KSO_WM_UNIT_VALUE" val="108"/>
  <p:tag name="KSO_WM_UNIT_HIGHLIGHT" val="0"/>
  <p:tag name="KSO_WM_UNIT_COMPATIBLE" val="0"/>
  <p:tag name="KSO_WM_UNIT_PRESET_TEXT_INDEX" val="2"/>
  <p:tag name="KSO_WM_UNIT_PRESET_TEXT_LEN" val="10"/>
  <p:tag name="KSO_WM_DIAGRAM_GROUP_CODE" val="l1-2"/>
  <p:tag name="KSO_WM_UNIT_TEXT_FILL_FORE_SCHEMECOLOR_INDEX" val="16"/>
  <p:tag name="KSO_WM_UNIT_TEXT_FILL_TYPE" val="1"/>
  <p:tag name="KSO_WM_UNIT_USESOURCEFORMAT_APPLY" val="1"/>
</p:tagLst>
</file>

<file path=ppt/tags/tag95.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14*a*1"/>
  <p:tag name="KSO_WM_UNIT_TYPE" val="a"/>
  <p:tag name="KSO_WM_UNIT_INDEX" val="1"/>
  <p:tag name="KSO_WM_UNIT_CLEAR" val="1"/>
  <p:tag name="KSO_WM_UNIT_LAYERLEVEL" val="1"/>
  <p:tag name="KSO_WM_UNIT_VALUE" val="30"/>
  <p:tag name="KSO_WM_UNIT_ISCONTENTSTITLE" val="0"/>
  <p:tag name="KSO_WM_UNIT_HIGHLIGHT" val="0"/>
  <p:tag name="KSO_WM_UNIT_COMPATIBLE" val="0"/>
  <p:tag name="KSO_WM_UNIT_PRESET_TEXT_INDEX" val="0"/>
  <p:tag name="KSO_WM_UNIT_PRESET_TEXT_LEN" val="9"/>
</p:tagLst>
</file>

<file path=ppt/tags/tag96.xml><?xml version="1.0" encoding="utf-8"?>
<p:tagLst xmlns:p="http://schemas.openxmlformats.org/presentationml/2006/main">
  <p:tag name="KSO_WM_SLIDE_ID" val="custom160054_14"/>
  <p:tag name="KSO_WM_SLIDE_INDEX" val="14"/>
  <p:tag name="KSO_WM_SLIDE_LAYOUT" val="a_l"/>
  <p:tag name="KSO_WM_SLIDE_LAYOUT_CNT" val="1_1"/>
  <p:tag name="KSO_WM_SLIDE_TYPE" val="text"/>
  <p:tag name="KSO_WM_BEAUTIFY_FLAG" val="#wm#"/>
  <p:tag name="KSO_WM_SLIDE_POSITION" val="74*111"/>
  <p:tag name="KSO_WM_SLIDE_SIZE" val="812*408"/>
  <p:tag name="KSO_WM_SLIDE_ITEM_CNT" val="4"/>
  <p:tag name="KSO_WM_TEMPLATE_CATEGORY" val="custom"/>
  <p:tag name="KSO_WM_TEMPLATE_INDEX" val="160054"/>
  <p:tag name="KSO_WM_TAG_VERSION" val="1.0"/>
  <p:tag name="KSO_WM_DIAGRAM_GROUP_CODE" val="l1-2"/>
</p:tagLst>
</file>

<file path=ppt/tags/tag97.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h_f*1_1_1"/>
  <p:tag name="KSO_WM_UNIT_TYPE" val="l_h_f"/>
  <p:tag name="KSO_WM_UNIT_INDEX" val="1_1_1"/>
  <p:tag name="KSO_WM_UNIT_CLEAR" val="1"/>
  <p:tag name="KSO_WM_UNIT_LAYERLEVEL" val="1_1_1"/>
  <p:tag name="KSO_WM_UNIT_VALUE" val="90"/>
  <p:tag name="KSO_WM_UNIT_HIGHLIGHT" val="0"/>
  <p:tag name="KSO_WM_UNIT_COMPATIBLE" val="0"/>
  <p:tag name="KSO_WM_UNIT_PRESET_TEXT_INDEX" val="2"/>
  <p:tag name="KSO_WM_UNIT_PRESET_TEXT_LEN" val="10"/>
  <p:tag name="KSO_WM_DIAGRAM_GROUP_CODE" val="l1-3"/>
  <p:tag name="KSO_WM_UNIT_FILL_FORE_SCHEMECOLOR_INDEX" val="5"/>
  <p:tag name="KSO_WM_UNIT_FILL_TYPE" val="1"/>
  <p:tag name="KSO_WM_UNIT_TEXT_FILL_FORE_SCHEMECOLOR_INDEX" val="14"/>
  <p:tag name="KSO_WM_UNIT_TEXT_FILL_TYPE" val="1"/>
  <p:tag name="KSO_WM_UNIT_USESOURCEFORMAT_APPLY" val="1"/>
</p:tagLst>
</file>

<file path=ppt/tags/tag98.xml><?xml version="1.0" encoding="utf-8"?>
<p:tagLst xmlns:p="http://schemas.openxmlformats.org/presentationml/2006/main">
  <p:tag name="KSO_WM_TAG_VERSION" val="1.0"/>
  <p:tag name="KSO_WM_BEAUTIFY_FLAG" val="#wm#"/>
  <p:tag name="KSO_WM_UNIT_TYPE" val="i"/>
  <p:tag name="KSO_WM_UNIT_ID" val="custom160054_20*i*1"/>
  <p:tag name="KSO_WM_TEMPLATE_CATEGORY" val="custom"/>
  <p:tag name="KSO_WM_TEMPLATE_INDEX" val="160054"/>
  <p:tag name="KSO_WM_UNIT_INDEX" val="1"/>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054"/>
  <p:tag name="KSO_WM_UNIT_ID" val="custom160054_20*l_i*1_1"/>
  <p:tag name="KSO_WM_UNIT_TYPE" val="l_i"/>
  <p:tag name="KSO_WM_UNIT_INDEX" val="1_1"/>
  <p:tag name="KSO_WM_UNIT_CLEAR" val="1"/>
  <p:tag name="KSO_WM_UNIT_LAYERLEVEL" val="1_1"/>
  <p:tag name="KSO_WM_DIAGRAM_GROUP_CODE" val="l1-3"/>
  <p:tag name="KSO_WM_UNIT_FILL_FORE_SCHEMECOLOR_INDEX" val="6"/>
  <p:tag name="KSO_WM_UNIT_FILL_TYPE" val="1"/>
  <p:tag name="KSO_WM_UNIT_SHADOW_SCHEMECOLOR_INDEX" val="16"/>
  <p:tag name="KSO_WM_UNIT_TEXT_FILL_FORE_SCHEMECOLOR_INDEX" val="13"/>
  <p:tag name="KSO_WM_UNIT_TEXT_FILL_TYPE" val="1"/>
  <p:tag name="KSO_WM_UNIT_USESOURCEFORMAT_APPLY" val="1"/>
</p:tagLst>
</file>

<file path=ppt/theme/theme1.xml><?xml version="1.0" encoding="utf-8"?>
<a:theme xmlns:a="http://schemas.openxmlformats.org/drawingml/2006/main" name="默认设计模板">
  <a:themeElements>
    <a:clrScheme name="54">
      <a:dk1>
        <a:srgbClr val="000000"/>
      </a:dk1>
      <a:lt1>
        <a:srgbClr val="FFFFFF"/>
      </a:lt1>
      <a:dk2>
        <a:srgbClr val="EAEAEA"/>
      </a:dk2>
      <a:lt2>
        <a:srgbClr val="808080"/>
      </a:lt2>
      <a:accent1>
        <a:srgbClr val="54BBDC"/>
      </a:accent1>
      <a:accent2>
        <a:srgbClr val="73C8BE"/>
      </a:accent2>
      <a:accent3>
        <a:srgbClr val="BED52F"/>
      </a:accent3>
      <a:accent4>
        <a:srgbClr val="A97457"/>
      </a:accent4>
      <a:accent5>
        <a:srgbClr val="FFC000"/>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54">
    <a:dk1>
      <a:srgbClr val="000000"/>
    </a:dk1>
    <a:lt1>
      <a:srgbClr val="FFFFFF"/>
    </a:lt1>
    <a:dk2>
      <a:srgbClr val="EAEAEA"/>
    </a:dk2>
    <a:lt2>
      <a:srgbClr val="808080"/>
    </a:lt2>
    <a:accent1>
      <a:srgbClr val="54BBDC"/>
    </a:accent1>
    <a:accent2>
      <a:srgbClr val="73C8BE"/>
    </a:accent2>
    <a:accent3>
      <a:srgbClr val="BED52F"/>
    </a:accent3>
    <a:accent4>
      <a:srgbClr val="A97457"/>
    </a:accent4>
    <a:accent5>
      <a:srgbClr val="FFC000"/>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5126</Words>
  <Application>WPS 演示</Application>
  <PresentationFormat>宽屏</PresentationFormat>
  <Paragraphs>257</Paragraphs>
  <Slides>19</Slides>
  <Notes>18</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19</vt:i4>
      </vt:variant>
    </vt:vector>
  </HeadingPairs>
  <TitlesOfParts>
    <vt:vector size="30" baseType="lpstr">
      <vt:lpstr>Arial</vt:lpstr>
      <vt:lpstr>宋体</vt:lpstr>
      <vt:lpstr>Wingdings</vt:lpstr>
      <vt:lpstr>黑体</vt:lpstr>
      <vt:lpstr>Calibri</vt:lpstr>
      <vt:lpstr>Yu Gothic UI Semibold</vt:lpstr>
      <vt:lpstr>微软雅黑</vt:lpstr>
      <vt:lpstr>Arial Unicode MS</vt:lpstr>
      <vt:lpstr>默认设计模板</vt:lpstr>
      <vt:lpstr>1_Office 主题</vt:lpstr>
      <vt:lpstr>4_Office 主题</vt:lpstr>
      <vt:lpstr>电梯安全管理培训课程</vt:lpstr>
      <vt:lpstr>管理，是一种可调动资源的控制，也是系统研究管理活动的基本管理，管理是为了适应现代生产而应运产生的，它的目的是：研究在现有条件下，通过合理的组织和配置人、财、物等因素，提高生产力的水平。  安全管理，是管理科学的一个重要分支，他是为了实现安全目标而进行的有关决策、计划、组织和控制等方面的活动；主要运用现代安全管理原理、方法和手段，分析和研究各种不安全因素，从技术上、组织上和管理上采取有力的措施，解决和消除各种不安全因素，防止事故的发生，兼顾安全与效益的平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Part 3.3 使用管理</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电梯安全管理培训课程</dc:title>
  <dc:creator/>
  <cp:lastModifiedBy>A呀土豆baby</cp:lastModifiedBy>
  <cp:revision>2</cp:revision>
  <dcterms:created xsi:type="dcterms:W3CDTF">2021-07-03T22:53:00Z</dcterms:created>
  <dcterms:modified xsi:type="dcterms:W3CDTF">2021-07-03T22:56:52Z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E893B6B01CF24BE2A55B6333C0D0761C</vt:lpwstr>
  </property>
</Properties>
</file>