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4" r:id="rId3"/>
    <p:sldMasterId id="2147483657" r:id="rId4"/>
    <p:sldMasterId id="2147483660" r:id="rId5"/>
    <p:sldMasterId id="2147483663" r:id="rId6"/>
  </p:sldMasterIdLst>
  <p:notesMasterIdLst>
    <p:notesMasterId r:id="rId51"/>
  </p:notesMasterIdLst>
  <p:sldIdLst>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3"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028">
          <p15:clr>
            <a:srgbClr val="A4A3A4"/>
          </p15:clr>
        </p15:guide>
        <p15:guide id="4" orient="horz" pos="6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7558" autoAdjust="0"/>
  </p:normalViewPr>
  <p:slideViewPr>
    <p:cSldViewPr>
      <p:cViewPr varScale="1">
        <p:scale>
          <a:sx n="63" d="100"/>
          <a:sy n="63" d="100"/>
        </p:scale>
        <p:origin x="1002" y="78"/>
      </p:cViewPr>
      <p:guideLst>
        <p:guide orient="horz" pos="2160"/>
        <p:guide pos="3840"/>
        <p:guide pos="1028"/>
        <p:guide orient="horz" pos="663"/>
      </p:guideLst>
    </p:cSldViewPr>
  </p:slideViewPr>
  <p:notesTextViewPr>
    <p:cViewPr>
      <p:scale>
        <a:sx n="100" d="100"/>
        <a:sy n="100" d="100"/>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39D579-1DF2-4DBF-BCE8-33FABC85AA63}" type="doc">
      <dgm:prSet loTypeId="urn:microsoft.com/office/officeart/2005/8/layout/gear1#1" loCatId="relationship" qsTypeId="urn:microsoft.com/office/officeart/2005/8/quickstyle/simple4#1" qsCatId="simple" csTypeId="urn:microsoft.com/office/officeart/2005/8/colors/colorful2#1" csCatId="colorful" phldr="1"/>
      <dgm:spPr/>
    </dgm:pt>
    <dgm:pt modelId="{D0A4AF4E-04B5-410B-8D21-9B22DE094F53}">
      <dgm:prSet phldrT="[文本]"/>
      <dgm:spPr>
        <a:solidFill>
          <a:schemeClr val="bg1">
            <a:lumMod val="50000"/>
            <a:lumOff val="50000"/>
          </a:schemeClr>
        </a:solidFill>
      </dgm:spPr>
      <dgm:t>
        <a:bodyPr/>
        <a:lstStyle/>
        <a:p>
          <a:r>
            <a:rPr lang="zh-CN" altLang="en-US" b="1" dirty="0"/>
            <a:t>机电设备安全</a:t>
          </a:r>
        </a:p>
      </dgm:t>
    </dgm:pt>
    <dgm:pt modelId="{083845FA-2323-420D-9B5B-7131B9DF79AF}" type="parTrans" cxnId="{6D2E663B-1F3F-4628-882B-21B4DE45E01E}">
      <dgm:prSet/>
      <dgm:spPr/>
      <dgm:t>
        <a:bodyPr/>
        <a:lstStyle/>
        <a:p>
          <a:endParaRPr lang="zh-CN" altLang="en-US"/>
        </a:p>
      </dgm:t>
    </dgm:pt>
    <dgm:pt modelId="{2C848600-9DB1-4020-8C9C-C56D30F0751B}" type="sibTrans" cxnId="{6D2E663B-1F3F-4628-882B-21B4DE45E01E}">
      <dgm:prSet/>
      <dgm:spPr>
        <a:solidFill>
          <a:schemeClr val="bg1">
            <a:lumMod val="50000"/>
            <a:lumOff val="50000"/>
          </a:schemeClr>
        </a:solidFill>
      </dgm:spPr>
      <dgm:t>
        <a:bodyPr/>
        <a:lstStyle/>
        <a:p>
          <a:endParaRPr lang="zh-CN" altLang="en-US"/>
        </a:p>
      </dgm:t>
    </dgm:pt>
    <dgm:pt modelId="{2E0EF8C6-4806-446D-8F48-A079A42E2E89}">
      <dgm:prSet phldrT="[文本]"/>
      <dgm:spPr>
        <a:solidFill>
          <a:schemeClr val="accent3">
            <a:lumMod val="75000"/>
          </a:schemeClr>
        </a:solidFill>
      </dgm:spPr>
      <dgm:t>
        <a:bodyPr/>
        <a:lstStyle/>
        <a:p>
          <a:r>
            <a:rPr lang="zh-CN" altLang="en-US" b="1"/>
            <a:t>概述</a:t>
          </a:r>
          <a:endParaRPr lang="zh-CN" altLang="en-US" b="1" dirty="0"/>
        </a:p>
      </dgm:t>
    </dgm:pt>
    <dgm:pt modelId="{0D1035E7-49C9-4F7B-A97D-7DC025B88EAD}" type="parTrans" cxnId="{EB9532E4-CB49-4B91-9E77-70274882CAA5}">
      <dgm:prSet/>
      <dgm:spPr/>
      <dgm:t>
        <a:bodyPr/>
        <a:lstStyle/>
        <a:p>
          <a:endParaRPr lang="zh-CN" altLang="en-US"/>
        </a:p>
      </dgm:t>
    </dgm:pt>
    <dgm:pt modelId="{F98D1CB9-CD0E-41A8-BA35-FDC5B31734B8}" type="sibTrans" cxnId="{EB9532E4-CB49-4B91-9E77-70274882CAA5}">
      <dgm:prSet/>
      <dgm:spPr>
        <a:solidFill>
          <a:schemeClr val="accent3">
            <a:lumMod val="75000"/>
          </a:schemeClr>
        </a:solidFill>
      </dgm:spPr>
      <dgm:t>
        <a:bodyPr/>
        <a:lstStyle/>
        <a:p>
          <a:endParaRPr lang="zh-CN" altLang="en-US"/>
        </a:p>
      </dgm:t>
    </dgm:pt>
    <dgm:pt modelId="{86DFAB1F-7E9F-4A1E-9111-FB1099D6C263}">
      <dgm:prSet phldrT="[文本]"/>
      <dgm:spPr>
        <a:solidFill>
          <a:schemeClr val="accent5">
            <a:lumMod val="75000"/>
          </a:schemeClr>
        </a:solidFill>
      </dgm:spPr>
      <dgm:t>
        <a:bodyPr/>
        <a:lstStyle/>
        <a:p>
          <a:r>
            <a:rPr lang="zh-CN" altLang="en-US" b="1" dirty="0">
              <a:solidFill>
                <a:schemeClr val="tx1"/>
              </a:solidFill>
            </a:rPr>
            <a:t>安全系统认识方法</a:t>
          </a:r>
        </a:p>
      </dgm:t>
    </dgm:pt>
    <dgm:pt modelId="{955877DD-F635-43CD-8F65-EFD8A37CB4F6}" type="parTrans" cxnId="{4C2C2644-69E2-4146-B0A1-FAB38ED57CD3}">
      <dgm:prSet/>
      <dgm:spPr/>
      <dgm:t>
        <a:bodyPr/>
        <a:lstStyle/>
        <a:p>
          <a:endParaRPr lang="zh-CN" altLang="en-US"/>
        </a:p>
      </dgm:t>
    </dgm:pt>
    <dgm:pt modelId="{2AC82622-892C-4686-B1F8-E4219A90246B}" type="sibTrans" cxnId="{4C2C2644-69E2-4146-B0A1-FAB38ED57CD3}">
      <dgm:prSet/>
      <dgm:spPr>
        <a:solidFill>
          <a:schemeClr val="accent5">
            <a:lumMod val="75000"/>
          </a:schemeClr>
        </a:solidFill>
      </dgm:spPr>
      <dgm:t>
        <a:bodyPr/>
        <a:lstStyle/>
        <a:p>
          <a:endParaRPr lang="zh-CN" altLang="en-US"/>
        </a:p>
      </dgm:t>
    </dgm:pt>
    <dgm:pt modelId="{C32B71EE-496D-4F3B-A9CB-F308A8E4614D}" type="pres">
      <dgm:prSet presAssocID="{F939D579-1DF2-4DBF-BCE8-33FABC85AA63}" presName="composite" presStyleCnt="0">
        <dgm:presLayoutVars>
          <dgm:chMax val="3"/>
          <dgm:animLvl val="lvl"/>
          <dgm:resizeHandles val="exact"/>
        </dgm:presLayoutVars>
      </dgm:prSet>
      <dgm:spPr/>
    </dgm:pt>
    <dgm:pt modelId="{D8156D82-31D1-4FA8-889D-55D3FB6F1E30}" type="pres">
      <dgm:prSet presAssocID="{D0A4AF4E-04B5-410B-8D21-9B22DE094F53}" presName="gear1" presStyleLbl="node1" presStyleIdx="0" presStyleCnt="3">
        <dgm:presLayoutVars>
          <dgm:chMax val="1"/>
          <dgm:bulletEnabled val="1"/>
        </dgm:presLayoutVars>
      </dgm:prSet>
      <dgm:spPr/>
    </dgm:pt>
    <dgm:pt modelId="{90EBA716-C438-44F2-A710-9BFC54194B27}" type="pres">
      <dgm:prSet presAssocID="{D0A4AF4E-04B5-410B-8D21-9B22DE094F53}" presName="gear1srcNode" presStyleLbl="node1" presStyleIdx="0" presStyleCnt="3"/>
      <dgm:spPr/>
    </dgm:pt>
    <dgm:pt modelId="{2AF69AB8-344C-410B-A256-0DBB10193C6B}" type="pres">
      <dgm:prSet presAssocID="{D0A4AF4E-04B5-410B-8D21-9B22DE094F53}" presName="gear1dstNode" presStyleLbl="node1" presStyleIdx="0" presStyleCnt="3"/>
      <dgm:spPr/>
    </dgm:pt>
    <dgm:pt modelId="{CEF9DB40-2565-4A2A-8BB2-DBE5392B06EE}" type="pres">
      <dgm:prSet presAssocID="{2E0EF8C6-4806-446D-8F48-A079A42E2E89}" presName="gear2" presStyleLbl="node1" presStyleIdx="1" presStyleCnt="3">
        <dgm:presLayoutVars>
          <dgm:chMax val="1"/>
          <dgm:bulletEnabled val="1"/>
        </dgm:presLayoutVars>
      </dgm:prSet>
      <dgm:spPr/>
    </dgm:pt>
    <dgm:pt modelId="{8C4AB610-7672-4265-A090-AB34ACF51EA2}" type="pres">
      <dgm:prSet presAssocID="{2E0EF8C6-4806-446D-8F48-A079A42E2E89}" presName="gear2srcNode" presStyleLbl="node1" presStyleIdx="1" presStyleCnt="3"/>
      <dgm:spPr/>
    </dgm:pt>
    <dgm:pt modelId="{7C6C1518-4393-4074-B2A0-D7C1AC586668}" type="pres">
      <dgm:prSet presAssocID="{2E0EF8C6-4806-446D-8F48-A079A42E2E89}" presName="gear2dstNode" presStyleLbl="node1" presStyleIdx="1" presStyleCnt="3"/>
      <dgm:spPr/>
    </dgm:pt>
    <dgm:pt modelId="{3C7F2C0E-9831-4E06-AAA2-3787AF68231D}" type="pres">
      <dgm:prSet presAssocID="{86DFAB1F-7E9F-4A1E-9111-FB1099D6C263}" presName="gear3" presStyleLbl="node1" presStyleIdx="2" presStyleCnt="3"/>
      <dgm:spPr/>
    </dgm:pt>
    <dgm:pt modelId="{491E6B91-1C9F-44AB-AA4D-2B6F06206421}" type="pres">
      <dgm:prSet presAssocID="{86DFAB1F-7E9F-4A1E-9111-FB1099D6C263}" presName="gear3tx" presStyleLbl="node1" presStyleIdx="2" presStyleCnt="3">
        <dgm:presLayoutVars>
          <dgm:chMax val="1"/>
          <dgm:bulletEnabled val="1"/>
        </dgm:presLayoutVars>
      </dgm:prSet>
      <dgm:spPr/>
    </dgm:pt>
    <dgm:pt modelId="{F0030BE0-49BD-4FC5-BF88-CC4BAEFFC40E}" type="pres">
      <dgm:prSet presAssocID="{86DFAB1F-7E9F-4A1E-9111-FB1099D6C263}" presName="gear3srcNode" presStyleLbl="node1" presStyleIdx="2" presStyleCnt="3"/>
      <dgm:spPr/>
    </dgm:pt>
    <dgm:pt modelId="{2DD477A0-7DA1-4E7E-B6AB-6811200FB1CE}" type="pres">
      <dgm:prSet presAssocID="{86DFAB1F-7E9F-4A1E-9111-FB1099D6C263}" presName="gear3dstNode" presStyleLbl="node1" presStyleIdx="2" presStyleCnt="3"/>
      <dgm:spPr/>
    </dgm:pt>
    <dgm:pt modelId="{8082EF68-5EC7-4E2A-A642-396399A1452C}" type="pres">
      <dgm:prSet presAssocID="{2C848600-9DB1-4020-8C9C-C56D30F0751B}" presName="connector1" presStyleLbl="sibTrans2D1" presStyleIdx="0" presStyleCnt="3"/>
      <dgm:spPr/>
    </dgm:pt>
    <dgm:pt modelId="{C23A0ADE-C435-4B90-80B7-199EDDF25D7D}" type="pres">
      <dgm:prSet presAssocID="{F98D1CB9-CD0E-41A8-BA35-FDC5B31734B8}" presName="connector2" presStyleLbl="sibTrans2D1" presStyleIdx="1" presStyleCnt="3"/>
      <dgm:spPr/>
    </dgm:pt>
    <dgm:pt modelId="{E7282B9E-7800-476C-85F3-DDB63D139841}" type="pres">
      <dgm:prSet presAssocID="{2AC82622-892C-4686-B1F8-E4219A90246B}" presName="connector3" presStyleLbl="sibTrans2D1" presStyleIdx="2" presStyleCnt="3"/>
      <dgm:spPr/>
    </dgm:pt>
  </dgm:ptLst>
  <dgm:cxnLst>
    <dgm:cxn modelId="{CCAE8210-CDE1-4112-B3D8-E2C88E2AC0E4}" type="presOf" srcId="{D0A4AF4E-04B5-410B-8D21-9B22DE094F53}" destId="{2AF69AB8-344C-410B-A256-0DBB10193C6B}" srcOrd="2" destOrd="0" presId="urn:microsoft.com/office/officeart/2005/8/layout/gear1#1"/>
    <dgm:cxn modelId="{A69ACE30-5D9E-4509-BA11-8BA016062660}" type="presOf" srcId="{F98D1CB9-CD0E-41A8-BA35-FDC5B31734B8}" destId="{C23A0ADE-C435-4B90-80B7-199EDDF25D7D}" srcOrd="0" destOrd="0" presId="urn:microsoft.com/office/officeart/2005/8/layout/gear1#1"/>
    <dgm:cxn modelId="{6D2E663B-1F3F-4628-882B-21B4DE45E01E}" srcId="{F939D579-1DF2-4DBF-BCE8-33FABC85AA63}" destId="{D0A4AF4E-04B5-410B-8D21-9B22DE094F53}" srcOrd="0" destOrd="0" parTransId="{083845FA-2323-420D-9B5B-7131B9DF79AF}" sibTransId="{2C848600-9DB1-4020-8C9C-C56D30F0751B}"/>
    <dgm:cxn modelId="{091B885E-4C44-4647-AC99-CBA8A8DE2DA7}" type="presOf" srcId="{F939D579-1DF2-4DBF-BCE8-33FABC85AA63}" destId="{C32B71EE-496D-4F3B-A9CB-F308A8E4614D}" srcOrd="0" destOrd="0" presId="urn:microsoft.com/office/officeart/2005/8/layout/gear1#1"/>
    <dgm:cxn modelId="{4C2C2644-69E2-4146-B0A1-FAB38ED57CD3}" srcId="{F939D579-1DF2-4DBF-BCE8-33FABC85AA63}" destId="{86DFAB1F-7E9F-4A1E-9111-FB1099D6C263}" srcOrd="2" destOrd="0" parTransId="{955877DD-F635-43CD-8F65-EFD8A37CB4F6}" sibTransId="{2AC82622-892C-4686-B1F8-E4219A90246B}"/>
    <dgm:cxn modelId="{BE975E4C-6493-4247-841F-D375136661C5}" type="presOf" srcId="{2E0EF8C6-4806-446D-8F48-A079A42E2E89}" destId="{CEF9DB40-2565-4A2A-8BB2-DBE5392B06EE}" srcOrd="0" destOrd="0" presId="urn:microsoft.com/office/officeart/2005/8/layout/gear1#1"/>
    <dgm:cxn modelId="{7C48DF53-C534-45DC-91BC-2F0A1A59DF2A}" type="presOf" srcId="{D0A4AF4E-04B5-410B-8D21-9B22DE094F53}" destId="{90EBA716-C438-44F2-A710-9BFC54194B27}" srcOrd="1" destOrd="0" presId="urn:microsoft.com/office/officeart/2005/8/layout/gear1#1"/>
    <dgm:cxn modelId="{B1AB728B-EC53-42EB-BE4F-E9464292B979}" type="presOf" srcId="{86DFAB1F-7E9F-4A1E-9111-FB1099D6C263}" destId="{491E6B91-1C9F-44AB-AA4D-2B6F06206421}" srcOrd="1" destOrd="0" presId="urn:microsoft.com/office/officeart/2005/8/layout/gear1#1"/>
    <dgm:cxn modelId="{297B818B-111C-425B-BAA5-CA122CCF7218}" type="presOf" srcId="{2AC82622-892C-4686-B1F8-E4219A90246B}" destId="{E7282B9E-7800-476C-85F3-DDB63D139841}" srcOrd="0" destOrd="0" presId="urn:microsoft.com/office/officeart/2005/8/layout/gear1#1"/>
    <dgm:cxn modelId="{B331728D-7BFE-43FE-84D4-A0F18B3900F9}" type="presOf" srcId="{86DFAB1F-7E9F-4A1E-9111-FB1099D6C263}" destId="{F0030BE0-49BD-4FC5-BF88-CC4BAEFFC40E}" srcOrd="2" destOrd="0" presId="urn:microsoft.com/office/officeart/2005/8/layout/gear1#1"/>
    <dgm:cxn modelId="{223D42CC-4E3E-414D-BC43-92C9A59461E9}" type="presOf" srcId="{D0A4AF4E-04B5-410B-8D21-9B22DE094F53}" destId="{D8156D82-31D1-4FA8-889D-55D3FB6F1E30}" srcOrd="0" destOrd="0" presId="urn:microsoft.com/office/officeart/2005/8/layout/gear1#1"/>
    <dgm:cxn modelId="{18BC1BD2-AF36-46FF-93C6-945B82C7D698}" type="presOf" srcId="{2C848600-9DB1-4020-8C9C-C56D30F0751B}" destId="{8082EF68-5EC7-4E2A-A642-396399A1452C}" srcOrd="0" destOrd="0" presId="urn:microsoft.com/office/officeart/2005/8/layout/gear1#1"/>
    <dgm:cxn modelId="{441FAAD2-9142-490C-A9A0-81AF3033FFD6}" type="presOf" srcId="{86DFAB1F-7E9F-4A1E-9111-FB1099D6C263}" destId="{3C7F2C0E-9831-4E06-AAA2-3787AF68231D}" srcOrd="0" destOrd="0" presId="urn:microsoft.com/office/officeart/2005/8/layout/gear1#1"/>
    <dgm:cxn modelId="{2A8EDAD2-73AA-4727-AD32-57D15B488E6A}" type="presOf" srcId="{2E0EF8C6-4806-446D-8F48-A079A42E2E89}" destId="{8C4AB610-7672-4265-A090-AB34ACF51EA2}" srcOrd="1" destOrd="0" presId="urn:microsoft.com/office/officeart/2005/8/layout/gear1#1"/>
    <dgm:cxn modelId="{EB9532E4-CB49-4B91-9E77-70274882CAA5}" srcId="{F939D579-1DF2-4DBF-BCE8-33FABC85AA63}" destId="{2E0EF8C6-4806-446D-8F48-A079A42E2E89}" srcOrd="1" destOrd="0" parTransId="{0D1035E7-49C9-4F7B-A97D-7DC025B88EAD}" sibTransId="{F98D1CB9-CD0E-41A8-BA35-FDC5B31734B8}"/>
    <dgm:cxn modelId="{6829D2E4-0005-423D-80F6-91C497967DEA}" type="presOf" srcId="{2E0EF8C6-4806-446D-8F48-A079A42E2E89}" destId="{7C6C1518-4393-4074-B2A0-D7C1AC586668}" srcOrd="2" destOrd="0" presId="urn:microsoft.com/office/officeart/2005/8/layout/gear1#1"/>
    <dgm:cxn modelId="{0CEE97E9-505A-4467-A98E-75F9E4A0CFBC}" type="presOf" srcId="{86DFAB1F-7E9F-4A1E-9111-FB1099D6C263}" destId="{2DD477A0-7DA1-4E7E-B6AB-6811200FB1CE}" srcOrd="3" destOrd="0" presId="urn:microsoft.com/office/officeart/2005/8/layout/gear1#1"/>
    <dgm:cxn modelId="{89AE4E02-4B55-46DF-B06D-E11A98EEEFA0}" type="presParOf" srcId="{C32B71EE-496D-4F3B-A9CB-F308A8E4614D}" destId="{D8156D82-31D1-4FA8-889D-55D3FB6F1E30}" srcOrd="0" destOrd="0" presId="urn:microsoft.com/office/officeart/2005/8/layout/gear1#1"/>
    <dgm:cxn modelId="{F0F123BB-B2CF-4DBB-B881-59D97A0350BF}" type="presParOf" srcId="{C32B71EE-496D-4F3B-A9CB-F308A8E4614D}" destId="{90EBA716-C438-44F2-A710-9BFC54194B27}" srcOrd="1" destOrd="0" presId="urn:microsoft.com/office/officeart/2005/8/layout/gear1#1"/>
    <dgm:cxn modelId="{38570DB2-628D-48DB-9822-A11D09DB7862}" type="presParOf" srcId="{C32B71EE-496D-4F3B-A9CB-F308A8E4614D}" destId="{2AF69AB8-344C-410B-A256-0DBB10193C6B}" srcOrd="2" destOrd="0" presId="urn:microsoft.com/office/officeart/2005/8/layout/gear1#1"/>
    <dgm:cxn modelId="{696357FC-56B8-460A-872B-2618DFDD5087}" type="presParOf" srcId="{C32B71EE-496D-4F3B-A9CB-F308A8E4614D}" destId="{CEF9DB40-2565-4A2A-8BB2-DBE5392B06EE}" srcOrd="3" destOrd="0" presId="urn:microsoft.com/office/officeart/2005/8/layout/gear1#1"/>
    <dgm:cxn modelId="{3C6DA369-94C1-4BBD-875A-DF30A02743F2}" type="presParOf" srcId="{C32B71EE-496D-4F3B-A9CB-F308A8E4614D}" destId="{8C4AB610-7672-4265-A090-AB34ACF51EA2}" srcOrd="4" destOrd="0" presId="urn:microsoft.com/office/officeart/2005/8/layout/gear1#1"/>
    <dgm:cxn modelId="{1BD2EF3C-2C08-44F0-A919-9D2A099B9A53}" type="presParOf" srcId="{C32B71EE-496D-4F3B-A9CB-F308A8E4614D}" destId="{7C6C1518-4393-4074-B2A0-D7C1AC586668}" srcOrd="5" destOrd="0" presId="urn:microsoft.com/office/officeart/2005/8/layout/gear1#1"/>
    <dgm:cxn modelId="{7BC93AEF-229E-4CC1-A711-3BB3CA45C9C1}" type="presParOf" srcId="{C32B71EE-496D-4F3B-A9CB-F308A8E4614D}" destId="{3C7F2C0E-9831-4E06-AAA2-3787AF68231D}" srcOrd="6" destOrd="0" presId="urn:microsoft.com/office/officeart/2005/8/layout/gear1#1"/>
    <dgm:cxn modelId="{54505516-7F32-4DE1-84C6-D5E6523C11A8}" type="presParOf" srcId="{C32B71EE-496D-4F3B-A9CB-F308A8E4614D}" destId="{491E6B91-1C9F-44AB-AA4D-2B6F06206421}" srcOrd="7" destOrd="0" presId="urn:microsoft.com/office/officeart/2005/8/layout/gear1#1"/>
    <dgm:cxn modelId="{C8E1FE6F-2536-4D8E-8286-6615BB39A056}" type="presParOf" srcId="{C32B71EE-496D-4F3B-A9CB-F308A8E4614D}" destId="{F0030BE0-49BD-4FC5-BF88-CC4BAEFFC40E}" srcOrd="8" destOrd="0" presId="urn:microsoft.com/office/officeart/2005/8/layout/gear1#1"/>
    <dgm:cxn modelId="{95C04EDF-7E25-4022-B69F-4E47ABBDF75C}" type="presParOf" srcId="{C32B71EE-496D-4F3B-A9CB-F308A8E4614D}" destId="{2DD477A0-7DA1-4E7E-B6AB-6811200FB1CE}" srcOrd="9" destOrd="0" presId="urn:microsoft.com/office/officeart/2005/8/layout/gear1#1"/>
    <dgm:cxn modelId="{A23402C8-3B7F-4A1B-9F49-EC29A7B0E17F}" type="presParOf" srcId="{C32B71EE-496D-4F3B-A9CB-F308A8E4614D}" destId="{8082EF68-5EC7-4E2A-A642-396399A1452C}" srcOrd="10" destOrd="0" presId="urn:microsoft.com/office/officeart/2005/8/layout/gear1#1"/>
    <dgm:cxn modelId="{FCE08597-3DD2-44D6-9C1B-183631D4DB47}" type="presParOf" srcId="{C32B71EE-496D-4F3B-A9CB-F308A8E4614D}" destId="{C23A0ADE-C435-4B90-80B7-199EDDF25D7D}" srcOrd="11" destOrd="0" presId="urn:microsoft.com/office/officeart/2005/8/layout/gear1#1"/>
    <dgm:cxn modelId="{152C6DB2-9A5C-4C4D-96BF-CB9EB8CADAC9}" type="presParOf" srcId="{C32B71EE-496D-4F3B-A9CB-F308A8E4614D}" destId="{E7282B9E-7800-476C-85F3-DDB63D139841}" srcOrd="12" destOrd="0" presId="urn:microsoft.com/office/officeart/2005/8/layout/gear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56D82-31D1-4FA8-889D-55D3FB6F1E30}">
      <dsp:nvSpPr>
        <dsp:cNvPr id="0" name=""/>
        <dsp:cNvSpPr/>
      </dsp:nvSpPr>
      <dsp:spPr>
        <a:xfrm>
          <a:off x="3879373" y="2118836"/>
          <a:ext cx="2589688" cy="2589688"/>
        </a:xfrm>
        <a:prstGeom prst="gear9">
          <a:avLst/>
        </a:prstGeom>
        <a:solidFill>
          <a:schemeClr val="bg1">
            <a:lumMod val="50000"/>
            <a:lumOff val="50000"/>
          </a:schemeClr>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t>机电设备安全</a:t>
          </a:r>
        </a:p>
      </dsp:txBody>
      <dsp:txXfrm>
        <a:off x="4400015" y="2725458"/>
        <a:ext cx="1548404" cy="1331153"/>
      </dsp:txXfrm>
    </dsp:sp>
    <dsp:sp modelId="{CEF9DB40-2565-4A2A-8BB2-DBE5392B06EE}">
      <dsp:nvSpPr>
        <dsp:cNvPr id="0" name=""/>
        <dsp:cNvSpPr/>
      </dsp:nvSpPr>
      <dsp:spPr>
        <a:xfrm>
          <a:off x="2372645" y="1506728"/>
          <a:ext cx="1883410" cy="1883410"/>
        </a:xfrm>
        <a:prstGeom prst="gear6">
          <a:avLst/>
        </a:prstGeom>
        <a:solidFill>
          <a:schemeClr val="accent3">
            <a:lumMod val="75000"/>
          </a:schemeClr>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a:t>概述</a:t>
          </a:r>
          <a:endParaRPr lang="zh-CN" altLang="en-US" sz="2100" b="1" kern="1200" dirty="0"/>
        </a:p>
      </dsp:txBody>
      <dsp:txXfrm>
        <a:off x="2846799" y="1983748"/>
        <a:ext cx="935102" cy="929370"/>
      </dsp:txXfrm>
    </dsp:sp>
    <dsp:sp modelId="{3C7F2C0E-9831-4E06-AAA2-3787AF68231D}">
      <dsp:nvSpPr>
        <dsp:cNvPr id="0" name=""/>
        <dsp:cNvSpPr/>
      </dsp:nvSpPr>
      <dsp:spPr>
        <a:xfrm rot="20700000">
          <a:off x="3427547" y="207367"/>
          <a:ext cx="1845357" cy="1845357"/>
        </a:xfrm>
        <a:prstGeom prst="gear6">
          <a:avLst/>
        </a:prstGeom>
        <a:solidFill>
          <a:schemeClr val="accent5">
            <a:lumMod val="75000"/>
          </a:schemeClr>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b="1" kern="1200" dirty="0">
              <a:solidFill>
                <a:schemeClr val="tx1"/>
              </a:solidFill>
            </a:rPr>
            <a:t>安全系统认识方法</a:t>
          </a:r>
        </a:p>
      </dsp:txBody>
      <dsp:txXfrm rot="-20700000">
        <a:off x="3832288" y="612108"/>
        <a:ext cx="1035875" cy="1035875"/>
      </dsp:txXfrm>
    </dsp:sp>
    <dsp:sp modelId="{8082EF68-5EC7-4E2A-A642-396399A1452C}">
      <dsp:nvSpPr>
        <dsp:cNvPr id="0" name=""/>
        <dsp:cNvSpPr/>
      </dsp:nvSpPr>
      <dsp:spPr>
        <a:xfrm>
          <a:off x="3685927" y="1724817"/>
          <a:ext cx="3314801" cy="3314801"/>
        </a:xfrm>
        <a:prstGeom prst="circularArrow">
          <a:avLst>
            <a:gd name="adj1" fmla="val 4688"/>
            <a:gd name="adj2" fmla="val 299029"/>
            <a:gd name="adj3" fmla="val 2527216"/>
            <a:gd name="adj4" fmla="val 15837673"/>
            <a:gd name="adj5" fmla="val 5469"/>
          </a:avLst>
        </a:prstGeom>
        <a:solidFill>
          <a:schemeClr val="bg1">
            <a:lumMod val="50000"/>
            <a:lumOff val="50000"/>
          </a:schemeClr>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C23A0ADE-C435-4B90-80B7-199EDDF25D7D}">
      <dsp:nvSpPr>
        <dsp:cNvPr id="0" name=""/>
        <dsp:cNvSpPr/>
      </dsp:nvSpPr>
      <dsp:spPr>
        <a:xfrm>
          <a:off x="2039097" y="1087793"/>
          <a:ext cx="2408410" cy="2408410"/>
        </a:xfrm>
        <a:prstGeom prst="leftCircularArrow">
          <a:avLst>
            <a:gd name="adj1" fmla="val 6452"/>
            <a:gd name="adj2" fmla="val 429999"/>
            <a:gd name="adj3" fmla="val 10489124"/>
            <a:gd name="adj4" fmla="val 14837806"/>
            <a:gd name="adj5" fmla="val 7527"/>
          </a:avLst>
        </a:prstGeom>
        <a:solidFill>
          <a:schemeClr val="accent3">
            <a:lumMod val="75000"/>
          </a:schemeClr>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E7282B9E-7800-476C-85F3-DDB63D139841}">
      <dsp:nvSpPr>
        <dsp:cNvPr id="0" name=""/>
        <dsp:cNvSpPr/>
      </dsp:nvSpPr>
      <dsp:spPr>
        <a:xfrm>
          <a:off x="3000697" y="-199042"/>
          <a:ext cx="2596751" cy="2596751"/>
        </a:xfrm>
        <a:prstGeom prst="circularArrow">
          <a:avLst>
            <a:gd name="adj1" fmla="val 5984"/>
            <a:gd name="adj2" fmla="val 394124"/>
            <a:gd name="adj3" fmla="val 13313824"/>
            <a:gd name="adj4" fmla="val 10508221"/>
            <a:gd name="adj5" fmla="val 6981"/>
          </a:avLst>
        </a:prstGeom>
        <a:solidFill>
          <a:schemeClr val="accent5">
            <a:lumMod val="75000"/>
          </a:schemeClr>
        </a:soli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30"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331"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56400-5301-4DDF-9014-138ED56E2808}" type="datetimeFigureOut">
              <a:rPr lang="zh-CN" altLang="en-US" smtClean="0"/>
              <a:t>2019/4/11 Thursday</a:t>
            </a:fld>
            <a:endParaRPr lang="zh-CN" altLang="en-US"/>
          </a:p>
        </p:txBody>
      </p:sp>
      <p:sp>
        <p:nvSpPr>
          <p:cNvPr id="1049332"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333"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9334"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335"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B6446-3670-4C77-8E13-98994869F5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幻灯片图像占位符 1"/>
          <p:cNvSpPr>
            <a:spLocks noGrp="1" noRot="1" noChangeAspect="1"/>
          </p:cNvSpPr>
          <p:nvPr>
            <p:ph type="sldImg"/>
          </p:nvPr>
        </p:nvSpPr>
        <p:spPr>
          <a:xfrm>
            <a:off x="381000" y="685800"/>
            <a:ext cx="6096000" cy="3429000"/>
          </a:xfrm>
        </p:spPr>
      </p:sp>
      <p:sp>
        <p:nvSpPr>
          <p:cNvPr id="1048776" name="备注占位符 2"/>
          <p:cNvSpPr>
            <a:spLocks noGrp="1"/>
          </p:cNvSpPr>
          <p:nvPr>
            <p:ph type="body" idx="1"/>
          </p:nvPr>
        </p:nvSpPr>
        <p:spPr/>
        <p:txBody>
          <a:bodyPr>
            <a:normAutofit/>
          </a:bodyPr>
          <a:lstStyle/>
          <a:p>
            <a:endParaRPr lang="zh-CN" altLang="en-US" dirty="0"/>
          </a:p>
        </p:txBody>
      </p:sp>
      <p:sp>
        <p:nvSpPr>
          <p:cNvPr id="1048777" name="灯片编号占位符 3"/>
          <p:cNvSpPr>
            <a:spLocks noGrp="1"/>
          </p:cNvSpPr>
          <p:nvPr>
            <p:ph type="sldNum" sz="quarter" idx="10"/>
          </p:nvPr>
        </p:nvSpPr>
        <p:spPr/>
        <p:txBody>
          <a:bodyPr/>
          <a:lstStyle/>
          <a:p>
            <a:fld id="{AB4F5003-906D-4D24-85B3-C883A4DC78B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幻灯片图像占位符 1"/>
          <p:cNvSpPr>
            <a:spLocks noGrp="1" noRot="1" noChangeAspect="1"/>
          </p:cNvSpPr>
          <p:nvPr>
            <p:ph type="sldImg"/>
          </p:nvPr>
        </p:nvSpPr>
        <p:spPr>
          <a:xfrm>
            <a:off x="381000" y="685800"/>
            <a:ext cx="6096000" cy="3429000"/>
          </a:xfrm>
        </p:spPr>
      </p:sp>
      <p:sp>
        <p:nvSpPr>
          <p:cNvPr id="1048791" name="备注占位符 2"/>
          <p:cNvSpPr>
            <a:spLocks noGrp="1"/>
          </p:cNvSpPr>
          <p:nvPr>
            <p:ph type="body" idx="1"/>
          </p:nvPr>
        </p:nvSpPr>
        <p:spPr/>
        <p:txBody>
          <a:bodyPr/>
          <a:lstStyle/>
          <a:p>
            <a:endParaRPr lang="zh-CN" altLang="en-US" dirty="0"/>
          </a:p>
        </p:txBody>
      </p:sp>
      <p:sp>
        <p:nvSpPr>
          <p:cNvPr id="1048792" name="灯片编号占位符 3"/>
          <p:cNvSpPr>
            <a:spLocks noGrp="1"/>
          </p:cNvSpPr>
          <p:nvPr>
            <p:ph type="sldNum" sz="quarter" idx="10"/>
          </p:nvPr>
        </p:nvSpPr>
        <p:spPr/>
        <p:txBody>
          <a:bodyPr/>
          <a:lstStyle/>
          <a:p>
            <a:fld id="{AB4F5003-906D-4D24-85B3-C883A4DC78B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1" name="幻灯片图像占位符 1"/>
          <p:cNvSpPr>
            <a:spLocks noGrp="1" noRot="1" noChangeAspect="1"/>
          </p:cNvSpPr>
          <p:nvPr>
            <p:ph type="sldImg"/>
          </p:nvPr>
        </p:nvSpPr>
        <p:spPr>
          <a:xfrm>
            <a:off x="381000" y="685800"/>
            <a:ext cx="6096000" cy="3429000"/>
          </a:xfrm>
        </p:spPr>
      </p:sp>
      <p:sp>
        <p:nvSpPr>
          <p:cNvPr id="1048802" name="备注占位符 2"/>
          <p:cNvSpPr>
            <a:spLocks noGrp="1"/>
          </p:cNvSpPr>
          <p:nvPr>
            <p:ph type="body" idx="1"/>
          </p:nvPr>
        </p:nvSpPr>
        <p:spPr/>
        <p:txBody>
          <a:bodyPr>
            <a:normAutofit/>
          </a:bodyPr>
          <a:lstStyle/>
          <a:p>
            <a:endParaRPr lang="zh-CN" altLang="zh-CN" sz="1200" kern="1200" dirty="0">
              <a:solidFill>
                <a:schemeClr val="tx1"/>
              </a:solidFill>
              <a:effectLst/>
              <a:latin typeface="+mn-lt"/>
              <a:ea typeface="+mn-ea"/>
              <a:cs typeface="+mn-cs"/>
            </a:endParaRPr>
          </a:p>
        </p:txBody>
      </p:sp>
      <p:sp>
        <p:nvSpPr>
          <p:cNvPr id="1048803" name="灯片编号占位符 3"/>
          <p:cNvSpPr>
            <a:spLocks noGrp="1"/>
          </p:cNvSpPr>
          <p:nvPr>
            <p:ph type="sldNum" sz="quarter" idx="10"/>
          </p:nvPr>
        </p:nvSpPr>
        <p:spPr/>
        <p:txBody>
          <a:bodyPr/>
          <a:lstStyle/>
          <a:p>
            <a:fld id="{AB4F5003-906D-4D24-85B3-C883A4DC78B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幻灯片图像占位符 1"/>
          <p:cNvSpPr>
            <a:spLocks noGrp="1" noRot="1" noChangeAspect="1"/>
          </p:cNvSpPr>
          <p:nvPr>
            <p:ph type="sldImg"/>
          </p:nvPr>
        </p:nvSpPr>
        <p:spPr>
          <a:xfrm>
            <a:off x="381000" y="685800"/>
            <a:ext cx="6096000" cy="3429000"/>
          </a:xfrm>
        </p:spPr>
      </p:sp>
      <p:sp>
        <p:nvSpPr>
          <p:cNvPr id="1048813" name="备注占位符 2"/>
          <p:cNvSpPr>
            <a:spLocks noGrp="1"/>
          </p:cNvSpPr>
          <p:nvPr>
            <p:ph type="body" idx="1"/>
          </p:nvPr>
        </p:nvSpPr>
        <p:spPr/>
        <p:txBody>
          <a:bodyPr>
            <a:normAutofit/>
          </a:bodyPr>
          <a:lstStyle/>
          <a:p>
            <a:endParaRPr lang="zh-CN" altLang="zh-CN" sz="1200" kern="1200" dirty="0">
              <a:solidFill>
                <a:schemeClr val="tx1"/>
              </a:solidFill>
              <a:effectLst/>
              <a:latin typeface="+mn-lt"/>
              <a:ea typeface="+mn-ea"/>
              <a:cs typeface="+mn-cs"/>
            </a:endParaRPr>
          </a:p>
        </p:txBody>
      </p:sp>
      <p:sp>
        <p:nvSpPr>
          <p:cNvPr id="1048814" name="灯片编号占位符 3"/>
          <p:cNvSpPr>
            <a:spLocks noGrp="1"/>
          </p:cNvSpPr>
          <p:nvPr>
            <p:ph type="sldNum" sz="quarter" idx="10"/>
          </p:nvPr>
        </p:nvSpPr>
        <p:spPr/>
        <p:txBody>
          <a:bodyPr/>
          <a:lstStyle/>
          <a:p>
            <a:fld id="{AB4F5003-906D-4D24-85B3-C883A4DC78B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幻灯片图像占位符 1"/>
          <p:cNvSpPr>
            <a:spLocks noGrp="1" noRot="1" noChangeAspect="1"/>
          </p:cNvSpPr>
          <p:nvPr>
            <p:ph type="sldImg"/>
          </p:nvPr>
        </p:nvSpPr>
        <p:spPr>
          <a:xfrm>
            <a:off x="381000" y="685800"/>
            <a:ext cx="6096000" cy="3429000"/>
          </a:xfrm>
        </p:spPr>
      </p:sp>
      <p:sp>
        <p:nvSpPr>
          <p:cNvPr id="1048824" name="备注占位符 2"/>
          <p:cNvSpPr>
            <a:spLocks noGrp="1"/>
          </p:cNvSpPr>
          <p:nvPr>
            <p:ph type="body" idx="1"/>
          </p:nvPr>
        </p:nvSpPr>
        <p:spPr/>
        <p:txBody>
          <a:bodyPr>
            <a:normAutofit/>
          </a:bodyPr>
          <a:lstStyle/>
          <a:p>
            <a:endParaRPr lang="zh-CN" altLang="zh-CN" sz="1200" kern="1200" dirty="0">
              <a:solidFill>
                <a:schemeClr val="tx1"/>
              </a:solidFill>
              <a:effectLst/>
              <a:latin typeface="+mn-lt"/>
              <a:ea typeface="+mn-ea"/>
              <a:cs typeface="+mn-cs"/>
            </a:endParaRPr>
          </a:p>
        </p:txBody>
      </p:sp>
      <p:sp>
        <p:nvSpPr>
          <p:cNvPr id="1048825" name="灯片编号占位符 3"/>
          <p:cNvSpPr>
            <a:spLocks noGrp="1"/>
          </p:cNvSpPr>
          <p:nvPr>
            <p:ph type="sldNum" sz="quarter" idx="10"/>
          </p:nvPr>
        </p:nvSpPr>
        <p:spPr/>
        <p:txBody>
          <a:bodyPr/>
          <a:lstStyle/>
          <a:p>
            <a:fld id="{AB4F5003-906D-4D24-85B3-C883A4DC78B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4" name="幻灯片图像占位符 1"/>
          <p:cNvSpPr>
            <a:spLocks noGrp="1" noRot="1" noChangeAspect="1"/>
          </p:cNvSpPr>
          <p:nvPr>
            <p:ph type="sldImg"/>
          </p:nvPr>
        </p:nvSpPr>
        <p:spPr>
          <a:xfrm>
            <a:off x="381000" y="685800"/>
            <a:ext cx="6096000" cy="3429000"/>
          </a:xfrm>
        </p:spPr>
      </p:sp>
      <p:sp>
        <p:nvSpPr>
          <p:cNvPr id="1048835" name="备注占位符 2"/>
          <p:cNvSpPr>
            <a:spLocks noGrp="1"/>
          </p:cNvSpPr>
          <p:nvPr>
            <p:ph type="body" idx="1"/>
          </p:nvPr>
        </p:nvSpPr>
        <p:spPr/>
        <p:txBody>
          <a:bodyPr>
            <a:normAutofit/>
          </a:bodyPr>
          <a:lstStyle/>
          <a:p>
            <a:endParaRPr lang="zh-CN" altLang="zh-CN" sz="1200" kern="1200" dirty="0">
              <a:solidFill>
                <a:schemeClr val="tx1"/>
              </a:solidFill>
              <a:effectLst/>
              <a:latin typeface="+mn-lt"/>
              <a:ea typeface="+mn-ea"/>
              <a:cs typeface="+mn-cs"/>
            </a:endParaRPr>
          </a:p>
        </p:txBody>
      </p:sp>
      <p:sp>
        <p:nvSpPr>
          <p:cNvPr id="1048836" name="灯片编号占位符 3"/>
          <p:cNvSpPr>
            <a:spLocks noGrp="1"/>
          </p:cNvSpPr>
          <p:nvPr>
            <p:ph type="sldNum" sz="quarter" idx="10"/>
          </p:nvPr>
        </p:nvSpPr>
        <p:spPr/>
        <p:txBody>
          <a:bodyPr/>
          <a:lstStyle/>
          <a:p>
            <a:fld id="{AB4F5003-906D-4D24-85B3-C883A4DC78B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5" name="幻灯片图像占位符 1"/>
          <p:cNvSpPr>
            <a:spLocks noGrp="1" noRot="1" noChangeAspect="1"/>
          </p:cNvSpPr>
          <p:nvPr>
            <p:ph type="sldImg"/>
          </p:nvPr>
        </p:nvSpPr>
        <p:spPr>
          <a:xfrm>
            <a:off x="381000" y="685800"/>
            <a:ext cx="6096000" cy="3429000"/>
          </a:xfrm>
        </p:spPr>
      </p:sp>
      <p:sp>
        <p:nvSpPr>
          <p:cNvPr id="1048846" name="备注占位符 2"/>
          <p:cNvSpPr>
            <a:spLocks noGrp="1"/>
          </p:cNvSpPr>
          <p:nvPr>
            <p:ph type="body" idx="1"/>
          </p:nvPr>
        </p:nvSpPr>
        <p:spPr/>
        <p:txBody>
          <a:bodyPr>
            <a:normAutofit/>
          </a:bodyPr>
          <a:lstStyle/>
          <a:p>
            <a:endParaRPr lang="zh-CN" altLang="zh-CN" sz="1200" kern="1200" dirty="0">
              <a:solidFill>
                <a:schemeClr val="tx1"/>
              </a:solidFill>
              <a:effectLst/>
              <a:latin typeface="+mn-lt"/>
              <a:ea typeface="+mn-ea"/>
              <a:cs typeface="+mn-cs"/>
            </a:endParaRPr>
          </a:p>
        </p:txBody>
      </p:sp>
      <p:sp>
        <p:nvSpPr>
          <p:cNvPr id="1048847" name="灯片编号占位符 3"/>
          <p:cNvSpPr>
            <a:spLocks noGrp="1"/>
          </p:cNvSpPr>
          <p:nvPr>
            <p:ph type="sldNum" sz="quarter" idx="10"/>
          </p:nvPr>
        </p:nvSpPr>
        <p:spPr/>
        <p:txBody>
          <a:bodyPr/>
          <a:lstStyle/>
          <a:p>
            <a:fld id="{AB4F5003-906D-4D24-85B3-C883A4DC78B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8" name="幻灯片图像占位符 1"/>
          <p:cNvSpPr>
            <a:spLocks noGrp="1" noRot="1" noChangeAspect="1"/>
          </p:cNvSpPr>
          <p:nvPr>
            <p:ph type="sldImg"/>
          </p:nvPr>
        </p:nvSpPr>
        <p:spPr>
          <a:xfrm>
            <a:off x="381000" y="685800"/>
            <a:ext cx="6096000" cy="3429000"/>
          </a:xfrm>
        </p:spPr>
      </p:sp>
      <p:sp>
        <p:nvSpPr>
          <p:cNvPr id="1048859" name="备注占位符 2"/>
          <p:cNvSpPr>
            <a:spLocks noGrp="1"/>
          </p:cNvSpPr>
          <p:nvPr>
            <p:ph type="body" idx="1"/>
          </p:nvPr>
        </p:nvSpPr>
        <p:spPr/>
        <p:txBody>
          <a:bodyPr/>
          <a:lstStyle/>
          <a:p>
            <a:endParaRPr lang="zh-CN" altLang="en-US" dirty="0"/>
          </a:p>
        </p:txBody>
      </p:sp>
      <p:sp>
        <p:nvSpPr>
          <p:cNvPr id="1048860" name="灯片编号占位符 3"/>
          <p:cNvSpPr>
            <a:spLocks noGrp="1"/>
          </p:cNvSpPr>
          <p:nvPr>
            <p:ph type="sldNum" sz="quarter" idx="10"/>
          </p:nvPr>
        </p:nvSpPr>
        <p:spPr/>
        <p:txBody>
          <a:bodyPr/>
          <a:lstStyle/>
          <a:p>
            <a:fld id="{AB4F5003-906D-4D24-85B3-C883A4DC78B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6" name="幻灯片图像占位符 1"/>
          <p:cNvSpPr>
            <a:spLocks noGrp="1" noRot="1" noChangeAspect="1"/>
          </p:cNvSpPr>
          <p:nvPr>
            <p:ph type="sldImg"/>
          </p:nvPr>
        </p:nvSpPr>
        <p:spPr>
          <a:xfrm>
            <a:off x="381000" y="685800"/>
            <a:ext cx="6096000" cy="3429000"/>
          </a:xfrm>
        </p:spPr>
      </p:sp>
      <p:sp>
        <p:nvSpPr>
          <p:cNvPr id="1048887" name="备注占位符 2"/>
          <p:cNvSpPr>
            <a:spLocks noGrp="1"/>
          </p:cNvSpPr>
          <p:nvPr>
            <p:ph type="body" idx="1"/>
          </p:nvPr>
        </p:nvSpPr>
        <p:spPr/>
        <p:txBody>
          <a:bodyPr>
            <a:normAutofit/>
          </a:bodyPr>
          <a:lstStyle/>
          <a:p>
            <a:endParaRPr lang="zh-CN" altLang="en-US" dirty="0"/>
          </a:p>
        </p:txBody>
      </p:sp>
      <p:sp>
        <p:nvSpPr>
          <p:cNvPr id="1048888" name="灯片编号占位符 3"/>
          <p:cNvSpPr>
            <a:spLocks noGrp="1"/>
          </p:cNvSpPr>
          <p:nvPr>
            <p:ph type="sldNum" sz="quarter" idx="10"/>
          </p:nvPr>
        </p:nvSpPr>
        <p:spPr/>
        <p:txBody>
          <a:bodyPr/>
          <a:lstStyle/>
          <a:p>
            <a:fld id="{AB4F5003-906D-4D24-85B3-C883A4DC78B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4" name="幻灯片图像占位符 1"/>
          <p:cNvSpPr>
            <a:spLocks noGrp="1" noRot="1" noChangeAspect="1"/>
          </p:cNvSpPr>
          <p:nvPr>
            <p:ph type="sldImg"/>
          </p:nvPr>
        </p:nvSpPr>
        <p:spPr>
          <a:xfrm>
            <a:off x="381000" y="685800"/>
            <a:ext cx="6096000" cy="3429000"/>
          </a:xfrm>
        </p:spPr>
      </p:sp>
      <p:sp>
        <p:nvSpPr>
          <p:cNvPr id="1048895" name="备注占位符 2"/>
          <p:cNvSpPr>
            <a:spLocks noGrp="1"/>
          </p:cNvSpPr>
          <p:nvPr>
            <p:ph type="body" idx="1"/>
          </p:nvPr>
        </p:nvSpPr>
        <p:spPr/>
        <p:txBody>
          <a:bodyPr/>
          <a:lstStyle/>
          <a:p>
            <a:endParaRPr lang="zh-CN" altLang="en-US" dirty="0"/>
          </a:p>
        </p:txBody>
      </p:sp>
      <p:sp>
        <p:nvSpPr>
          <p:cNvPr id="1048896" name="灯片编号占位符 3"/>
          <p:cNvSpPr>
            <a:spLocks noGrp="1"/>
          </p:cNvSpPr>
          <p:nvPr>
            <p:ph type="sldNum" sz="quarter" idx="10"/>
          </p:nvPr>
        </p:nvSpPr>
        <p:spPr/>
        <p:txBody>
          <a:bodyPr/>
          <a:lstStyle/>
          <a:p>
            <a:fld id="{AB4F5003-906D-4D24-85B3-C883A4DC78B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2" name="幻灯片图像占位符 1"/>
          <p:cNvSpPr>
            <a:spLocks noGrp="1" noRot="1" noChangeAspect="1"/>
          </p:cNvSpPr>
          <p:nvPr>
            <p:ph type="sldImg"/>
          </p:nvPr>
        </p:nvSpPr>
        <p:spPr>
          <a:xfrm>
            <a:off x="381000" y="685800"/>
            <a:ext cx="6096000" cy="3429000"/>
          </a:xfrm>
        </p:spPr>
      </p:sp>
      <p:sp>
        <p:nvSpPr>
          <p:cNvPr id="1048913" name="备注占位符 2"/>
          <p:cNvSpPr>
            <a:spLocks noGrp="1"/>
          </p:cNvSpPr>
          <p:nvPr>
            <p:ph type="body" idx="1"/>
          </p:nvPr>
        </p:nvSpPr>
        <p:spPr/>
        <p:txBody>
          <a:bodyPr/>
          <a:lstStyle/>
          <a:p>
            <a:endParaRPr lang="zh-CN" altLang="en-US" dirty="0"/>
          </a:p>
        </p:txBody>
      </p:sp>
      <p:sp>
        <p:nvSpPr>
          <p:cNvPr id="1048914" name="灯片编号占位符 3"/>
          <p:cNvSpPr>
            <a:spLocks noGrp="1"/>
          </p:cNvSpPr>
          <p:nvPr>
            <p:ph type="sldNum" sz="quarter" idx="10"/>
          </p:nvPr>
        </p:nvSpPr>
        <p:spPr/>
        <p:txBody>
          <a:bodyPr/>
          <a:lstStyle/>
          <a:p>
            <a:fld id="{AB4F5003-906D-4D24-85B3-C883A4DC78B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32" name="幻灯片图像占位符 1"/>
          <p:cNvSpPr>
            <a:spLocks noGrp="1" noRot="1" noChangeAspect="1"/>
          </p:cNvSpPr>
          <p:nvPr>
            <p:ph type="sldImg"/>
          </p:nvPr>
        </p:nvSpPr>
        <p:spPr>
          <a:xfrm>
            <a:off x="381000" y="685800"/>
            <a:ext cx="6096000" cy="3429000"/>
          </a:xfrm>
        </p:spPr>
      </p:sp>
      <p:sp>
        <p:nvSpPr>
          <p:cNvPr id="1048933" name="备注占位符 2"/>
          <p:cNvSpPr>
            <a:spLocks noGrp="1"/>
          </p:cNvSpPr>
          <p:nvPr>
            <p:ph type="body" idx="1"/>
          </p:nvPr>
        </p:nvSpPr>
        <p:spPr/>
        <p:txBody>
          <a:bodyPr>
            <a:normAutofit/>
          </a:bodyPr>
          <a:lstStyle/>
          <a:p>
            <a:endParaRPr lang="zh-CN" altLang="en-US" dirty="0"/>
          </a:p>
        </p:txBody>
      </p:sp>
      <p:sp>
        <p:nvSpPr>
          <p:cNvPr id="1048934" name="灯片编号占位符 3"/>
          <p:cNvSpPr>
            <a:spLocks noGrp="1"/>
          </p:cNvSpPr>
          <p:nvPr>
            <p:ph type="sldNum" sz="quarter" idx="10"/>
          </p:nvPr>
        </p:nvSpPr>
        <p:spPr/>
        <p:txBody>
          <a:bodyPr/>
          <a:lstStyle/>
          <a:p>
            <a:fld id="{AB4F5003-906D-4D24-85B3-C883A4DC78B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5" name="幻灯片图像占位符 1"/>
          <p:cNvSpPr>
            <a:spLocks noGrp="1" noRot="1" noChangeAspect="1"/>
          </p:cNvSpPr>
          <p:nvPr>
            <p:ph type="sldImg"/>
          </p:nvPr>
        </p:nvSpPr>
        <p:spPr>
          <a:xfrm>
            <a:off x="381000" y="685800"/>
            <a:ext cx="6096000" cy="3429000"/>
          </a:xfrm>
        </p:spPr>
      </p:sp>
      <p:sp>
        <p:nvSpPr>
          <p:cNvPr id="1048956" name="备注占位符 2"/>
          <p:cNvSpPr>
            <a:spLocks noGrp="1"/>
          </p:cNvSpPr>
          <p:nvPr>
            <p:ph type="body" idx="1"/>
          </p:nvPr>
        </p:nvSpPr>
        <p:spPr/>
        <p:txBody>
          <a:bodyPr>
            <a:normAutofit/>
          </a:bodyPr>
          <a:lstStyle/>
          <a:p>
            <a:endParaRPr lang="zh-CN" altLang="en-US" dirty="0"/>
          </a:p>
        </p:txBody>
      </p:sp>
      <p:sp>
        <p:nvSpPr>
          <p:cNvPr id="1048957" name="灯片编号占位符 3"/>
          <p:cNvSpPr>
            <a:spLocks noGrp="1"/>
          </p:cNvSpPr>
          <p:nvPr>
            <p:ph type="sldNum" sz="quarter" idx="10"/>
          </p:nvPr>
        </p:nvSpPr>
        <p:spPr/>
        <p:txBody>
          <a:bodyPr/>
          <a:lstStyle/>
          <a:p>
            <a:fld id="{AB4F5003-906D-4D24-85B3-C883A4DC78B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7" name="幻灯片图像占位符 1"/>
          <p:cNvSpPr>
            <a:spLocks noGrp="1" noRot="1" noChangeAspect="1"/>
          </p:cNvSpPr>
          <p:nvPr>
            <p:ph type="sldImg"/>
          </p:nvPr>
        </p:nvSpPr>
        <p:spPr/>
      </p:sp>
      <p:sp>
        <p:nvSpPr>
          <p:cNvPr id="1049038" name="备注占位符 2"/>
          <p:cNvSpPr>
            <a:spLocks noGrp="1"/>
          </p:cNvSpPr>
          <p:nvPr>
            <p:ph type="body" idx="1"/>
          </p:nvPr>
        </p:nvSpPr>
        <p:spPr/>
        <p:txBody>
          <a:bodyPr/>
          <a:lstStyle/>
          <a:p>
            <a:endParaRPr lang="zh-CN" altLang="en-US" dirty="0"/>
          </a:p>
        </p:txBody>
      </p:sp>
      <p:sp>
        <p:nvSpPr>
          <p:cNvPr id="1049039" name="灯片编号占位符 3"/>
          <p:cNvSpPr>
            <a:spLocks noGrp="1"/>
          </p:cNvSpPr>
          <p:nvPr>
            <p:ph type="sldNum" sz="quarter" idx="10"/>
          </p:nvPr>
        </p:nvSpPr>
        <p:spPr/>
        <p:txBody>
          <a:bodyPr/>
          <a:lstStyle/>
          <a:p>
            <a:fld id="{ABCB6446-3670-4C77-8E13-98994869F584}"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59" name="幻灯片图像占位符 1"/>
          <p:cNvSpPr>
            <a:spLocks noGrp="1" noRot="1" noChangeAspect="1"/>
          </p:cNvSpPr>
          <p:nvPr>
            <p:ph type="sldImg"/>
          </p:nvPr>
        </p:nvSpPr>
        <p:spPr>
          <a:xfrm>
            <a:off x="381000" y="685800"/>
            <a:ext cx="6096000" cy="3429000"/>
          </a:xfrm>
        </p:spPr>
      </p:sp>
      <p:sp>
        <p:nvSpPr>
          <p:cNvPr id="1049060" name="备注占位符 2"/>
          <p:cNvSpPr>
            <a:spLocks noGrp="1"/>
          </p:cNvSpPr>
          <p:nvPr>
            <p:ph type="body" idx="1"/>
          </p:nvPr>
        </p:nvSpPr>
        <p:spPr/>
        <p:txBody>
          <a:bodyPr/>
          <a:lstStyle/>
          <a:p>
            <a:endParaRPr lang="zh-CN" altLang="en-US" dirty="0"/>
          </a:p>
        </p:txBody>
      </p:sp>
      <p:sp>
        <p:nvSpPr>
          <p:cNvPr id="1049061" name="灯片编号占位符 3"/>
          <p:cNvSpPr>
            <a:spLocks noGrp="1"/>
          </p:cNvSpPr>
          <p:nvPr>
            <p:ph type="sldNum" sz="quarter" idx="10"/>
          </p:nvPr>
        </p:nvSpPr>
        <p:spPr/>
        <p:txBody>
          <a:bodyPr/>
          <a:lstStyle/>
          <a:p>
            <a:fld id="{AB4F5003-906D-4D24-85B3-C883A4DC78B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75" name="幻灯片图像占位符 1"/>
          <p:cNvSpPr>
            <a:spLocks noGrp="1" noRot="1" noChangeAspect="1"/>
          </p:cNvSpPr>
          <p:nvPr>
            <p:ph type="sldImg"/>
          </p:nvPr>
        </p:nvSpPr>
        <p:spPr>
          <a:xfrm>
            <a:off x="381000" y="685800"/>
            <a:ext cx="6096000" cy="3429000"/>
          </a:xfrm>
        </p:spPr>
      </p:sp>
      <p:sp>
        <p:nvSpPr>
          <p:cNvPr id="1049076" name="备注占位符 2"/>
          <p:cNvSpPr>
            <a:spLocks noGrp="1"/>
          </p:cNvSpPr>
          <p:nvPr>
            <p:ph type="body" idx="1"/>
          </p:nvPr>
        </p:nvSpPr>
        <p:spPr/>
        <p:txBody>
          <a:bodyPr/>
          <a:lstStyle/>
          <a:p>
            <a:endParaRPr lang="zh-CN" altLang="en-US" dirty="0"/>
          </a:p>
        </p:txBody>
      </p:sp>
      <p:sp>
        <p:nvSpPr>
          <p:cNvPr id="1049077" name="灯片编号占位符 3"/>
          <p:cNvSpPr>
            <a:spLocks noGrp="1"/>
          </p:cNvSpPr>
          <p:nvPr>
            <p:ph type="sldNum" sz="quarter" idx="10"/>
          </p:nvPr>
        </p:nvSpPr>
        <p:spPr/>
        <p:txBody>
          <a:bodyPr/>
          <a:lstStyle/>
          <a:p>
            <a:fld id="{AB4F5003-906D-4D24-85B3-C883A4DC78B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2" name="幻灯片图像占位符 1"/>
          <p:cNvSpPr>
            <a:spLocks noGrp="1" noRot="1" noChangeAspect="1"/>
          </p:cNvSpPr>
          <p:nvPr>
            <p:ph type="sldImg"/>
          </p:nvPr>
        </p:nvSpPr>
        <p:spPr>
          <a:xfrm>
            <a:off x="381000" y="685800"/>
            <a:ext cx="6096000" cy="3429000"/>
          </a:xfrm>
        </p:spPr>
      </p:sp>
      <p:sp>
        <p:nvSpPr>
          <p:cNvPr id="1049093" name="备注占位符 2"/>
          <p:cNvSpPr>
            <a:spLocks noGrp="1"/>
          </p:cNvSpPr>
          <p:nvPr>
            <p:ph type="body" idx="1"/>
          </p:nvPr>
        </p:nvSpPr>
        <p:spPr/>
        <p:txBody>
          <a:bodyPr/>
          <a:lstStyle/>
          <a:p>
            <a:endParaRPr lang="zh-CN" altLang="en-US" dirty="0"/>
          </a:p>
        </p:txBody>
      </p:sp>
      <p:sp>
        <p:nvSpPr>
          <p:cNvPr id="1049094" name="灯片编号占位符 3"/>
          <p:cNvSpPr>
            <a:spLocks noGrp="1"/>
          </p:cNvSpPr>
          <p:nvPr>
            <p:ph type="sldNum" sz="quarter" idx="10"/>
          </p:nvPr>
        </p:nvSpPr>
        <p:spPr/>
        <p:txBody>
          <a:bodyPr/>
          <a:lstStyle/>
          <a:p>
            <a:fld id="{AB4F5003-906D-4D24-85B3-C883A4DC78B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06" name="幻灯片图像占位符 1"/>
          <p:cNvSpPr>
            <a:spLocks noGrp="1" noRot="1" noChangeAspect="1"/>
          </p:cNvSpPr>
          <p:nvPr>
            <p:ph type="sldImg"/>
          </p:nvPr>
        </p:nvSpPr>
        <p:spPr>
          <a:xfrm>
            <a:off x="381000" y="685800"/>
            <a:ext cx="6096000" cy="3429000"/>
          </a:xfrm>
        </p:spPr>
      </p:sp>
      <p:sp>
        <p:nvSpPr>
          <p:cNvPr id="1049107" name="备注占位符 2"/>
          <p:cNvSpPr>
            <a:spLocks noGrp="1"/>
          </p:cNvSpPr>
          <p:nvPr>
            <p:ph type="body" idx="1"/>
          </p:nvPr>
        </p:nvSpPr>
        <p:spPr/>
        <p:txBody>
          <a:bodyPr/>
          <a:lstStyle/>
          <a:p>
            <a:endParaRPr lang="zh-CN" altLang="en-US" dirty="0"/>
          </a:p>
        </p:txBody>
      </p:sp>
      <p:sp>
        <p:nvSpPr>
          <p:cNvPr id="1049108" name="灯片编号占位符 3"/>
          <p:cNvSpPr>
            <a:spLocks noGrp="1"/>
          </p:cNvSpPr>
          <p:nvPr>
            <p:ph type="sldNum" sz="quarter" idx="10"/>
          </p:nvPr>
        </p:nvSpPr>
        <p:spPr/>
        <p:txBody>
          <a:bodyPr/>
          <a:lstStyle/>
          <a:p>
            <a:fld id="{AB4F5003-906D-4D24-85B3-C883A4DC78B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22" name="幻灯片图像占位符 1"/>
          <p:cNvSpPr>
            <a:spLocks noGrp="1" noRot="1" noChangeAspect="1"/>
          </p:cNvSpPr>
          <p:nvPr>
            <p:ph type="sldImg"/>
          </p:nvPr>
        </p:nvSpPr>
        <p:spPr>
          <a:xfrm>
            <a:off x="381000" y="685800"/>
            <a:ext cx="6096000" cy="3429000"/>
          </a:xfrm>
        </p:spPr>
      </p:sp>
      <p:sp>
        <p:nvSpPr>
          <p:cNvPr id="1049123" name="备注占位符 2"/>
          <p:cNvSpPr>
            <a:spLocks noGrp="1"/>
          </p:cNvSpPr>
          <p:nvPr>
            <p:ph type="body" idx="1"/>
          </p:nvPr>
        </p:nvSpPr>
        <p:spPr/>
        <p:txBody>
          <a:bodyPr/>
          <a:lstStyle/>
          <a:p>
            <a:endParaRPr lang="zh-CN" altLang="en-US" dirty="0"/>
          </a:p>
        </p:txBody>
      </p:sp>
      <p:sp>
        <p:nvSpPr>
          <p:cNvPr id="1049124" name="灯片编号占位符 3"/>
          <p:cNvSpPr>
            <a:spLocks noGrp="1"/>
          </p:cNvSpPr>
          <p:nvPr>
            <p:ph type="sldNum" sz="quarter" idx="10"/>
          </p:nvPr>
        </p:nvSpPr>
        <p:spPr/>
        <p:txBody>
          <a:bodyPr/>
          <a:lstStyle/>
          <a:p>
            <a:fld id="{AB4F5003-906D-4D24-85B3-C883A4DC78B3}"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50" name="幻灯片图像占位符 1"/>
          <p:cNvSpPr>
            <a:spLocks noGrp="1" noRot="1" noChangeAspect="1"/>
          </p:cNvSpPr>
          <p:nvPr>
            <p:ph type="sldImg"/>
          </p:nvPr>
        </p:nvSpPr>
        <p:spPr>
          <a:xfrm>
            <a:off x="381000" y="685800"/>
            <a:ext cx="6096000" cy="3429000"/>
          </a:xfrm>
        </p:spPr>
      </p:sp>
      <p:sp>
        <p:nvSpPr>
          <p:cNvPr id="1049151" name="备注占位符 2"/>
          <p:cNvSpPr>
            <a:spLocks noGrp="1"/>
          </p:cNvSpPr>
          <p:nvPr>
            <p:ph type="body" idx="1"/>
          </p:nvPr>
        </p:nvSpPr>
        <p:spPr/>
        <p:txBody>
          <a:bodyPr/>
          <a:lstStyle/>
          <a:p>
            <a:endParaRPr lang="zh-CN" altLang="en-US" dirty="0"/>
          </a:p>
        </p:txBody>
      </p:sp>
      <p:sp>
        <p:nvSpPr>
          <p:cNvPr id="1049152" name="灯片编号占位符 3"/>
          <p:cNvSpPr>
            <a:spLocks noGrp="1"/>
          </p:cNvSpPr>
          <p:nvPr>
            <p:ph type="sldNum" sz="quarter" idx="10"/>
          </p:nvPr>
        </p:nvSpPr>
        <p:spPr/>
        <p:txBody>
          <a:bodyPr/>
          <a:lstStyle/>
          <a:p>
            <a:fld id="{AB4F5003-906D-4D24-85B3-C883A4DC78B3}"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72" name="幻灯片图像占位符 1"/>
          <p:cNvSpPr>
            <a:spLocks noGrp="1" noRot="1" noChangeAspect="1"/>
          </p:cNvSpPr>
          <p:nvPr>
            <p:ph type="sldImg"/>
          </p:nvPr>
        </p:nvSpPr>
        <p:spPr>
          <a:xfrm>
            <a:off x="381000" y="685800"/>
            <a:ext cx="6096000" cy="3429000"/>
          </a:xfrm>
        </p:spPr>
      </p:sp>
      <p:sp>
        <p:nvSpPr>
          <p:cNvPr id="1049173" name="备注占位符 2"/>
          <p:cNvSpPr>
            <a:spLocks noGrp="1"/>
          </p:cNvSpPr>
          <p:nvPr>
            <p:ph type="body" idx="1"/>
          </p:nvPr>
        </p:nvSpPr>
        <p:spPr/>
        <p:txBody>
          <a:bodyPr>
            <a:normAutofit/>
          </a:bodyPr>
          <a:lstStyle/>
          <a:p>
            <a:endParaRPr lang="zh-CN" altLang="en-US" dirty="0"/>
          </a:p>
        </p:txBody>
      </p:sp>
      <p:sp>
        <p:nvSpPr>
          <p:cNvPr id="1049174" name="灯片编号占位符 3"/>
          <p:cNvSpPr>
            <a:spLocks noGrp="1"/>
          </p:cNvSpPr>
          <p:nvPr>
            <p:ph type="sldNum" sz="quarter" idx="10"/>
          </p:nvPr>
        </p:nvSpPr>
        <p:spPr/>
        <p:txBody>
          <a:bodyPr/>
          <a:lstStyle/>
          <a:p>
            <a:fld id="{AB4F5003-906D-4D24-85B3-C883A4DC78B3}"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83" name="幻灯片图像占位符 1"/>
          <p:cNvSpPr>
            <a:spLocks noGrp="1" noRot="1" noChangeAspect="1"/>
          </p:cNvSpPr>
          <p:nvPr>
            <p:ph type="sldImg"/>
          </p:nvPr>
        </p:nvSpPr>
        <p:spPr>
          <a:xfrm>
            <a:off x="381000" y="685800"/>
            <a:ext cx="6096000" cy="3429000"/>
          </a:xfrm>
        </p:spPr>
      </p:sp>
      <p:sp>
        <p:nvSpPr>
          <p:cNvPr id="1049184" name="备注占位符 2"/>
          <p:cNvSpPr>
            <a:spLocks noGrp="1"/>
          </p:cNvSpPr>
          <p:nvPr>
            <p:ph type="body" idx="1"/>
          </p:nvPr>
        </p:nvSpPr>
        <p:spPr/>
        <p:txBody>
          <a:bodyPr/>
          <a:lstStyle/>
          <a:p>
            <a:endParaRPr lang="zh-CN" altLang="en-US" dirty="0"/>
          </a:p>
        </p:txBody>
      </p:sp>
      <p:sp>
        <p:nvSpPr>
          <p:cNvPr id="1049185" name="灯片编号占位符 3"/>
          <p:cNvSpPr>
            <a:spLocks noGrp="1"/>
          </p:cNvSpPr>
          <p:nvPr>
            <p:ph type="sldNum" sz="quarter" idx="10"/>
          </p:nvPr>
        </p:nvSpPr>
        <p:spPr/>
        <p:txBody>
          <a:bodyPr/>
          <a:lstStyle/>
          <a:p>
            <a:fld id="{AB4F5003-906D-4D24-85B3-C883A4DC78B3}"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12" name="幻灯片图像占位符 1"/>
          <p:cNvSpPr>
            <a:spLocks noGrp="1" noRot="1" noChangeAspect="1"/>
          </p:cNvSpPr>
          <p:nvPr>
            <p:ph type="sldImg"/>
          </p:nvPr>
        </p:nvSpPr>
        <p:spPr>
          <a:xfrm>
            <a:off x="381000" y="685800"/>
            <a:ext cx="6096000" cy="3429000"/>
          </a:xfrm>
        </p:spPr>
      </p:sp>
      <p:sp>
        <p:nvSpPr>
          <p:cNvPr id="1049213" name="备注占位符 2"/>
          <p:cNvSpPr>
            <a:spLocks noGrp="1"/>
          </p:cNvSpPr>
          <p:nvPr>
            <p:ph type="body" idx="1"/>
          </p:nvPr>
        </p:nvSpPr>
        <p:spPr/>
        <p:txBody>
          <a:bodyPr>
            <a:normAutofit/>
          </a:bodyPr>
          <a:lstStyle/>
          <a:p>
            <a:endParaRPr lang="zh-CN" altLang="en-US" dirty="0"/>
          </a:p>
        </p:txBody>
      </p:sp>
      <p:sp>
        <p:nvSpPr>
          <p:cNvPr id="1049214" name="灯片编号占位符 3"/>
          <p:cNvSpPr>
            <a:spLocks noGrp="1"/>
          </p:cNvSpPr>
          <p:nvPr>
            <p:ph type="sldNum" sz="quarter" idx="10"/>
          </p:nvPr>
        </p:nvSpPr>
        <p:spPr/>
        <p:txBody>
          <a:bodyPr/>
          <a:lstStyle/>
          <a:p>
            <a:fld id="{AB4F5003-906D-4D24-85B3-C883A4DC78B3}"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8" name="幻灯片图像占位符 1"/>
          <p:cNvSpPr>
            <a:spLocks noGrp="1" noRot="1" noChangeAspect="1"/>
          </p:cNvSpPr>
          <p:nvPr>
            <p:ph type="sldImg"/>
          </p:nvPr>
        </p:nvSpPr>
        <p:spPr>
          <a:xfrm>
            <a:off x="381000" y="685800"/>
            <a:ext cx="6096000" cy="3429000"/>
          </a:xfrm>
        </p:spPr>
      </p:sp>
      <p:sp>
        <p:nvSpPr>
          <p:cNvPr id="1049229" name="备注占位符 2"/>
          <p:cNvSpPr>
            <a:spLocks noGrp="1"/>
          </p:cNvSpPr>
          <p:nvPr>
            <p:ph type="body" idx="1"/>
          </p:nvPr>
        </p:nvSpPr>
        <p:spPr/>
        <p:txBody>
          <a:bodyPr>
            <a:normAutofit/>
          </a:bodyPr>
          <a:lstStyle/>
          <a:p>
            <a:endParaRPr lang="zh-CN" altLang="en-US" dirty="0"/>
          </a:p>
        </p:txBody>
      </p:sp>
      <p:sp>
        <p:nvSpPr>
          <p:cNvPr id="1049230" name="灯片编号占位符 3"/>
          <p:cNvSpPr>
            <a:spLocks noGrp="1"/>
          </p:cNvSpPr>
          <p:nvPr>
            <p:ph type="sldNum" sz="quarter" idx="10"/>
          </p:nvPr>
        </p:nvSpPr>
        <p:spPr/>
        <p:txBody>
          <a:bodyPr/>
          <a:lstStyle/>
          <a:p>
            <a:fld id="{AB4F5003-906D-4D24-85B3-C883A4DC78B3}"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8" name="幻灯片图像占位符 1"/>
          <p:cNvSpPr>
            <a:spLocks noGrp="1" noRot="1" noChangeAspect="1"/>
          </p:cNvSpPr>
          <p:nvPr>
            <p:ph type="sldImg"/>
          </p:nvPr>
        </p:nvSpPr>
        <p:spPr>
          <a:xfrm>
            <a:off x="381000" y="685800"/>
            <a:ext cx="6096000" cy="3429000"/>
          </a:xfrm>
        </p:spPr>
      </p:sp>
      <p:sp>
        <p:nvSpPr>
          <p:cNvPr id="1049249" name="备注占位符 2"/>
          <p:cNvSpPr>
            <a:spLocks noGrp="1"/>
          </p:cNvSpPr>
          <p:nvPr>
            <p:ph type="body" idx="1"/>
          </p:nvPr>
        </p:nvSpPr>
        <p:spPr/>
        <p:txBody>
          <a:bodyPr/>
          <a:lstStyle/>
          <a:p>
            <a:endParaRPr lang="zh-CN" altLang="en-US" dirty="0"/>
          </a:p>
        </p:txBody>
      </p:sp>
      <p:sp>
        <p:nvSpPr>
          <p:cNvPr id="1049250" name="灯片编号占位符 3"/>
          <p:cNvSpPr>
            <a:spLocks noGrp="1"/>
          </p:cNvSpPr>
          <p:nvPr>
            <p:ph type="sldNum" sz="quarter" idx="10"/>
          </p:nvPr>
        </p:nvSpPr>
        <p:spPr/>
        <p:txBody>
          <a:bodyPr/>
          <a:lstStyle/>
          <a:p>
            <a:fld id="{AB4F5003-906D-4D24-85B3-C883A4DC78B3}"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5" name="幻灯片图像占位符 1"/>
          <p:cNvSpPr>
            <a:spLocks noGrp="1" noRot="1" noChangeAspect="1"/>
          </p:cNvSpPr>
          <p:nvPr>
            <p:ph type="sldImg"/>
          </p:nvPr>
        </p:nvSpPr>
        <p:spPr>
          <a:xfrm>
            <a:off x="381000" y="685800"/>
            <a:ext cx="6096000" cy="3429000"/>
          </a:xfrm>
        </p:spPr>
      </p:sp>
      <p:sp>
        <p:nvSpPr>
          <p:cNvPr id="1049276" name="备注占位符 2"/>
          <p:cNvSpPr>
            <a:spLocks noGrp="1"/>
          </p:cNvSpPr>
          <p:nvPr>
            <p:ph type="body" idx="1"/>
          </p:nvPr>
        </p:nvSpPr>
        <p:spPr/>
        <p:txBody>
          <a:bodyPr>
            <a:normAutofit/>
          </a:bodyPr>
          <a:lstStyle/>
          <a:p>
            <a:endParaRPr lang="zh-CN" altLang="en-US" dirty="0"/>
          </a:p>
        </p:txBody>
      </p:sp>
      <p:sp>
        <p:nvSpPr>
          <p:cNvPr id="1049277" name="灯片编号占位符 3"/>
          <p:cNvSpPr>
            <a:spLocks noGrp="1"/>
          </p:cNvSpPr>
          <p:nvPr>
            <p:ph type="sldNum" sz="quarter" idx="10"/>
          </p:nvPr>
        </p:nvSpPr>
        <p:spPr/>
        <p:txBody>
          <a:bodyPr/>
          <a:lstStyle/>
          <a:p>
            <a:fld id="{AB4F5003-906D-4D24-85B3-C883A4DC78B3}"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44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幻灯片图像占位符 1"/>
          <p:cNvSpPr>
            <a:spLocks noGrp="1" noRot="1" noChangeAspect="1"/>
          </p:cNvSpPr>
          <p:nvPr>
            <p:ph type="sldImg"/>
          </p:nvPr>
        </p:nvSpPr>
        <p:spPr>
          <a:xfrm>
            <a:off x="381000" y="685800"/>
            <a:ext cx="6096000" cy="3429000"/>
          </a:xfrm>
        </p:spPr>
      </p:sp>
      <p:sp>
        <p:nvSpPr>
          <p:cNvPr id="1048705" name="备注占位符 2"/>
          <p:cNvSpPr>
            <a:spLocks noGrp="1"/>
          </p:cNvSpPr>
          <p:nvPr>
            <p:ph type="body" idx="1"/>
          </p:nvPr>
        </p:nvSpPr>
        <p:spPr/>
        <p:txBody>
          <a:bodyPr/>
          <a:lstStyle/>
          <a:p>
            <a:endParaRPr lang="zh-CN" altLang="en-US" dirty="0"/>
          </a:p>
        </p:txBody>
      </p:sp>
      <p:sp>
        <p:nvSpPr>
          <p:cNvPr id="1048706" name="灯片编号占位符 3"/>
          <p:cNvSpPr>
            <a:spLocks noGrp="1"/>
          </p:cNvSpPr>
          <p:nvPr>
            <p:ph type="sldNum" sz="quarter" idx="10"/>
          </p:nvPr>
        </p:nvSpPr>
        <p:spPr/>
        <p:txBody>
          <a:bodyPr/>
          <a:lstStyle/>
          <a:p>
            <a:fld id="{ABCB6446-3670-4C77-8E13-98994869F58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CB6446-3670-4C77-8E13-98994869F58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幻灯片图像占位符 1"/>
          <p:cNvSpPr>
            <a:spLocks noGrp="1" noRot="1" noChangeAspect="1"/>
          </p:cNvSpPr>
          <p:nvPr>
            <p:ph type="sldImg"/>
          </p:nvPr>
        </p:nvSpPr>
        <p:spPr>
          <a:xfrm>
            <a:off x="381000" y="685800"/>
            <a:ext cx="6096000" cy="3429000"/>
          </a:xfrm>
        </p:spPr>
      </p:sp>
      <p:sp>
        <p:nvSpPr>
          <p:cNvPr id="1048753" name="备注占位符 2"/>
          <p:cNvSpPr>
            <a:spLocks noGrp="1"/>
          </p:cNvSpPr>
          <p:nvPr>
            <p:ph type="body" idx="1"/>
          </p:nvPr>
        </p:nvSpPr>
        <p:spPr/>
        <p:txBody>
          <a:bodyPr/>
          <a:lstStyle/>
          <a:p>
            <a:endParaRPr lang="zh-CN" altLang="en-US" dirty="0"/>
          </a:p>
        </p:txBody>
      </p:sp>
      <p:sp>
        <p:nvSpPr>
          <p:cNvPr id="1048754" name="灯片编号占位符 3"/>
          <p:cNvSpPr>
            <a:spLocks noGrp="1"/>
          </p:cNvSpPr>
          <p:nvPr>
            <p:ph type="sldNum" sz="quarter" idx="10"/>
          </p:nvPr>
        </p:nvSpPr>
        <p:spPr/>
        <p:txBody>
          <a:bodyPr/>
          <a:lstStyle/>
          <a:p>
            <a:fld id="{AB4F5003-906D-4D24-85B3-C883A4DC78B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Lst>
  <p:hf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tx1"/>
        </a:buClr>
        <a:buSzPct val="95000"/>
        <a:buFont typeface="Wingdings" charset="2"/>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2019/4/11 Thursday</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www.ak01.com/UploadFile/2006-9/2006921532229464.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spect="1"/>
          </p:cNvSpPr>
          <p:nvPr/>
        </p:nvSpPr>
        <p:spPr>
          <a:xfrm>
            <a:off x="0" y="-27385"/>
            <a:ext cx="12192000" cy="6912769"/>
          </a:xfrm>
          <a:prstGeom prst="rect">
            <a:avLst/>
          </a:prstGeom>
          <a:blipFill dpi="0" rotWithShape="1">
            <a:blip r:embed="rId3"/>
            <a:srcRect/>
            <a:stretch>
              <a:fillRect t="-8835" b="-8835"/>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8576" name="矩形 3"/>
          <p:cNvSpPr/>
          <p:nvPr/>
        </p:nvSpPr>
        <p:spPr>
          <a:xfrm>
            <a:off x="836598" y="994420"/>
            <a:ext cx="10513168" cy="4896544"/>
          </a:xfrm>
          <a:prstGeom prst="rect">
            <a:avLst/>
          </a:prstGeom>
          <a:solidFill>
            <a:schemeClr val="tx1">
              <a:alpha val="82000"/>
            </a:schemeClr>
          </a:solidFill>
          <a:ln>
            <a:noFill/>
          </a:ln>
          <a:effectLst>
            <a:outerShdw blurRad="762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77" name="标题 1"/>
          <p:cNvSpPr>
            <a:spLocks noGrp="1"/>
          </p:cNvSpPr>
          <p:nvPr>
            <p:ph type="ctrTitle" idx="4294967295"/>
          </p:nvPr>
        </p:nvSpPr>
        <p:spPr>
          <a:xfrm>
            <a:off x="2567608" y="2702074"/>
            <a:ext cx="7056784" cy="1069340"/>
          </a:xfrm>
          <a:prstGeom prst="rect">
            <a:avLst/>
          </a:prstGeom>
          <a:effectLst/>
        </p:spPr>
        <p:txBody>
          <a:bodyPr wrap="square">
            <a:spAutoFit/>
          </a:bodyPr>
          <a:lstStyle/>
          <a:p>
            <a:r>
              <a:rPr lang="zh-CN" altLang="en-US" sz="6600" dirty="0">
                <a:solidFill>
                  <a:schemeClr val="accent5">
                    <a:lumMod val="75000"/>
                  </a:schemeClr>
                </a:solidFill>
                <a:effectLst/>
                <a:latin typeface="方正综艺简体" pitchFamily="1" charset="-122"/>
                <a:ea typeface="方正综艺简体" pitchFamily="1" charset="-122"/>
              </a:rPr>
              <a:t>机电设备安全管理</a:t>
            </a:r>
          </a:p>
        </p:txBody>
      </p:sp>
      <p:cxnSp>
        <p:nvCxnSpPr>
          <p:cNvPr id="3145728" name="直接连接符 6"/>
          <p:cNvCxnSpPr/>
          <p:nvPr/>
        </p:nvCxnSpPr>
        <p:spPr>
          <a:xfrm>
            <a:off x="2279576" y="3926210"/>
            <a:ext cx="7632848"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48578" name="任意多边形 7"/>
          <p:cNvSpPr/>
          <p:nvPr/>
        </p:nvSpPr>
        <p:spPr>
          <a:xfrm>
            <a:off x="98343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79" name="任意多边形 8"/>
          <p:cNvSpPr/>
          <p:nvPr/>
        </p:nvSpPr>
        <p:spPr>
          <a:xfrm flipH="1">
            <a:off x="1070451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0" name="任意多边形 9"/>
          <p:cNvSpPr/>
          <p:nvPr/>
        </p:nvSpPr>
        <p:spPr>
          <a:xfrm flipH="1" flipV="1">
            <a:off x="1070451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1" name="任意多边形 10"/>
          <p:cNvSpPr/>
          <p:nvPr/>
        </p:nvSpPr>
        <p:spPr>
          <a:xfrm flipV="1">
            <a:off x="98343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2" name="椭圆 12"/>
          <p:cNvSpPr/>
          <p:nvPr/>
        </p:nvSpPr>
        <p:spPr>
          <a:xfrm>
            <a:off x="2649488" y="4365104"/>
            <a:ext cx="648072" cy="6480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3" name="椭圆 13"/>
          <p:cNvSpPr/>
          <p:nvPr/>
        </p:nvSpPr>
        <p:spPr>
          <a:xfrm>
            <a:off x="7001036" y="4365104"/>
            <a:ext cx="648072" cy="648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4" name="Freeform 5"/>
          <p:cNvSpPr>
            <a:spLocks noEditPoints="1"/>
          </p:cNvSpPr>
          <p:nvPr/>
        </p:nvSpPr>
        <p:spPr bwMode="auto">
          <a:xfrm>
            <a:off x="2783583" y="4477443"/>
            <a:ext cx="379882" cy="380311"/>
          </a:xfrm>
          <a:custGeom>
            <a:avLst/>
            <a:gdLst>
              <a:gd name="T0" fmla="*/ 700 w 3261"/>
              <a:gd name="T1" fmla="*/ 871 h 3263"/>
              <a:gd name="T2" fmla="*/ 1593 w 3261"/>
              <a:gd name="T3" fmla="*/ 0 h 3263"/>
              <a:gd name="T4" fmla="*/ 2486 w 3261"/>
              <a:gd name="T5" fmla="*/ 871 h 3263"/>
              <a:gd name="T6" fmla="*/ 1593 w 3261"/>
              <a:gd name="T7" fmla="*/ 1743 h 3263"/>
              <a:gd name="T8" fmla="*/ 700 w 3261"/>
              <a:gd name="T9" fmla="*/ 871 h 3263"/>
              <a:gd name="T10" fmla="*/ 983 w 3261"/>
              <a:gd name="T11" fmla="*/ 890 h 3263"/>
              <a:gd name="T12" fmla="*/ 1574 w 3261"/>
              <a:gd name="T13" fmla="*/ 1476 h 3263"/>
              <a:gd name="T14" fmla="*/ 2221 w 3261"/>
              <a:gd name="T15" fmla="*/ 890 h 3263"/>
              <a:gd name="T16" fmla="*/ 1574 w 3261"/>
              <a:gd name="T17" fmla="*/ 258 h 3263"/>
              <a:gd name="T18" fmla="*/ 983 w 3261"/>
              <a:gd name="T19" fmla="*/ 890 h 3263"/>
              <a:gd name="T20" fmla="*/ 1634 w 3261"/>
              <a:gd name="T21" fmla="*/ 3263 h 3263"/>
              <a:gd name="T22" fmla="*/ 2519 w 3261"/>
              <a:gd name="T23" fmla="*/ 2239 h 3263"/>
              <a:gd name="T24" fmla="*/ 2449 w 3261"/>
              <a:gd name="T25" fmla="*/ 2176 h 3263"/>
              <a:gd name="T26" fmla="*/ 2298 w 3261"/>
              <a:gd name="T27" fmla="*/ 2070 h 3263"/>
              <a:gd name="T28" fmla="*/ 1634 w 3261"/>
              <a:gd name="T29" fmla="*/ 2907 h 3263"/>
              <a:gd name="T30" fmla="*/ 902 w 3261"/>
              <a:gd name="T31" fmla="*/ 2094 h 3263"/>
              <a:gd name="T32" fmla="*/ 776 w 3261"/>
              <a:gd name="T33" fmla="*/ 2176 h 3263"/>
              <a:gd name="T34" fmla="*/ 683 w 3261"/>
              <a:gd name="T35" fmla="*/ 2262 h 3263"/>
              <a:gd name="T36" fmla="*/ 3261 w 3261"/>
              <a:gd name="T37" fmla="*/ 3217 h 3263"/>
              <a:gd name="T38" fmla="*/ 2217 w 3261"/>
              <a:gd name="T39" fmla="*/ 1745 h 3263"/>
              <a:gd name="T40" fmla="*/ 2073 w 3261"/>
              <a:gd name="T41" fmla="*/ 1971 h 3263"/>
              <a:gd name="T42" fmla="*/ 2972 w 3261"/>
              <a:gd name="T43" fmla="*/ 3217 h 3263"/>
              <a:gd name="T44" fmla="*/ 3261 w 3261"/>
              <a:gd name="T45" fmla="*/ 3217 h 3263"/>
              <a:gd name="T46" fmla="*/ 1629 w 3261"/>
              <a:gd name="T47" fmla="*/ 2679 h 3263"/>
              <a:gd name="T48" fmla="*/ 1691 w 3261"/>
              <a:gd name="T49" fmla="*/ 2605 h 3263"/>
              <a:gd name="T50" fmla="*/ 1650 w 3261"/>
              <a:gd name="T51" fmla="*/ 2211 h 3263"/>
              <a:gd name="T52" fmla="*/ 1604 w 3261"/>
              <a:gd name="T53" fmla="*/ 2211 h 3263"/>
              <a:gd name="T54" fmla="*/ 1557 w 3261"/>
              <a:gd name="T55" fmla="*/ 2603 h 3263"/>
              <a:gd name="T56" fmla="*/ 1629 w 3261"/>
              <a:gd name="T57" fmla="*/ 2679 h 3263"/>
              <a:gd name="T58" fmla="*/ 1473 w 3261"/>
              <a:gd name="T59" fmla="*/ 2646 h 3263"/>
              <a:gd name="T60" fmla="*/ 1530 w 3261"/>
              <a:gd name="T61" fmla="*/ 2094 h 3263"/>
              <a:gd name="T62" fmla="*/ 1724 w 3261"/>
              <a:gd name="T63" fmla="*/ 2094 h 3263"/>
              <a:gd name="T64" fmla="*/ 1774 w 3261"/>
              <a:gd name="T65" fmla="*/ 2644 h 3263"/>
              <a:gd name="T66" fmla="*/ 1634 w 3261"/>
              <a:gd name="T67" fmla="*/ 2837 h 3263"/>
              <a:gd name="T68" fmla="*/ 1473 w 3261"/>
              <a:gd name="T69" fmla="*/ 2646 h 3263"/>
              <a:gd name="T70" fmla="*/ 1726 w 3261"/>
              <a:gd name="T71" fmla="*/ 2005 h 3263"/>
              <a:gd name="T72" fmla="*/ 1795 w 3261"/>
              <a:gd name="T73" fmla="*/ 1831 h 3263"/>
              <a:gd name="T74" fmla="*/ 1438 w 3261"/>
              <a:gd name="T75" fmla="*/ 1831 h 3263"/>
              <a:gd name="T76" fmla="*/ 1518 w 3261"/>
              <a:gd name="T77" fmla="*/ 2006 h 3263"/>
              <a:gd name="T78" fmla="*/ 261 w 3261"/>
              <a:gd name="T79" fmla="*/ 3217 h 3263"/>
              <a:gd name="T80" fmla="*/ 1150 w 3261"/>
              <a:gd name="T81" fmla="*/ 1975 h 3263"/>
              <a:gd name="T82" fmla="*/ 1024 w 3261"/>
              <a:gd name="T83" fmla="*/ 1745 h 3263"/>
              <a:gd name="T84" fmla="*/ 0 w 3261"/>
              <a:gd name="T85" fmla="*/ 3217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1" h="3263">
                <a:moveTo>
                  <a:pt x="700" y="871"/>
                </a:moveTo>
                <a:cubicBezTo>
                  <a:pt x="700" y="391"/>
                  <a:pt x="1101" y="0"/>
                  <a:pt x="1593" y="0"/>
                </a:cubicBezTo>
                <a:cubicBezTo>
                  <a:pt x="2085" y="0"/>
                  <a:pt x="2486" y="391"/>
                  <a:pt x="2486" y="871"/>
                </a:cubicBezTo>
                <a:cubicBezTo>
                  <a:pt x="2486" y="1352"/>
                  <a:pt x="2085" y="1743"/>
                  <a:pt x="1593" y="1743"/>
                </a:cubicBezTo>
                <a:cubicBezTo>
                  <a:pt x="1101" y="1743"/>
                  <a:pt x="700" y="1352"/>
                  <a:pt x="700" y="871"/>
                </a:cubicBezTo>
                <a:close/>
                <a:moveTo>
                  <a:pt x="983" y="890"/>
                </a:moveTo>
                <a:cubicBezTo>
                  <a:pt x="983" y="1238"/>
                  <a:pt x="1217" y="1476"/>
                  <a:pt x="1574" y="1476"/>
                </a:cubicBezTo>
                <a:cubicBezTo>
                  <a:pt x="1931" y="1476"/>
                  <a:pt x="2221" y="1238"/>
                  <a:pt x="2221" y="890"/>
                </a:cubicBezTo>
                <a:cubicBezTo>
                  <a:pt x="2221" y="541"/>
                  <a:pt x="1931" y="258"/>
                  <a:pt x="1574" y="258"/>
                </a:cubicBezTo>
                <a:cubicBezTo>
                  <a:pt x="1217" y="258"/>
                  <a:pt x="983" y="541"/>
                  <a:pt x="983" y="890"/>
                </a:cubicBezTo>
                <a:close/>
                <a:moveTo>
                  <a:pt x="1634" y="3263"/>
                </a:moveTo>
                <a:cubicBezTo>
                  <a:pt x="2519" y="2239"/>
                  <a:pt x="2519" y="2239"/>
                  <a:pt x="2519" y="2239"/>
                </a:cubicBezTo>
                <a:cubicBezTo>
                  <a:pt x="2449" y="2176"/>
                  <a:pt x="2449" y="2176"/>
                  <a:pt x="2449" y="2176"/>
                </a:cubicBezTo>
                <a:cubicBezTo>
                  <a:pt x="2298" y="2070"/>
                  <a:pt x="2298" y="2070"/>
                  <a:pt x="2298" y="2070"/>
                </a:cubicBezTo>
                <a:cubicBezTo>
                  <a:pt x="1634" y="2907"/>
                  <a:pt x="1634" y="2907"/>
                  <a:pt x="1634" y="2907"/>
                </a:cubicBezTo>
                <a:cubicBezTo>
                  <a:pt x="902" y="2094"/>
                  <a:pt x="902" y="2094"/>
                  <a:pt x="902" y="2094"/>
                </a:cubicBezTo>
                <a:cubicBezTo>
                  <a:pt x="776" y="2176"/>
                  <a:pt x="776" y="2176"/>
                  <a:pt x="776" y="2176"/>
                </a:cubicBezTo>
                <a:cubicBezTo>
                  <a:pt x="683" y="2262"/>
                  <a:pt x="683" y="2262"/>
                  <a:pt x="683" y="2262"/>
                </a:cubicBezTo>
                <a:moveTo>
                  <a:pt x="3261" y="3217"/>
                </a:moveTo>
                <a:cubicBezTo>
                  <a:pt x="3261" y="2593"/>
                  <a:pt x="2819" y="1955"/>
                  <a:pt x="2217" y="1745"/>
                </a:cubicBezTo>
                <a:cubicBezTo>
                  <a:pt x="2073" y="1971"/>
                  <a:pt x="2073" y="1971"/>
                  <a:pt x="2073" y="1971"/>
                </a:cubicBezTo>
                <a:cubicBezTo>
                  <a:pt x="2610" y="2158"/>
                  <a:pt x="2972" y="2659"/>
                  <a:pt x="2972" y="3217"/>
                </a:cubicBezTo>
                <a:lnTo>
                  <a:pt x="3261" y="3217"/>
                </a:lnTo>
                <a:close/>
                <a:moveTo>
                  <a:pt x="1629" y="2679"/>
                </a:moveTo>
                <a:cubicBezTo>
                  <a:pt x="1691" y="2605"/>
                  <a:pt x="1691" y="2605"/>
                  <a:pt x="1691" y="2605"/>
                </a:cubicBezTo>
                <a:cubicBezTo>
                  <a:pt x="1650" y="2211"/>
                  <a:pt x="1650" y="2211"/>
                  <a:pt x="1650" y="2211"/>
                </a:cubicBezTo>
                <a:cubicBezTo>
                  <a:pt x="1604" y="2211"/>
                  <a:pt x="1604" y="2211"/>
                  <a:pt x="1604" y="2211"/>
                </a:cubicBezTo>
                <a:cubicBezTo>
                  <a:pt x="1557" y="2603"/>
                  <a:pt x="1557" y="2603"/>
                  <a:pt x="1557" y="2603"/>
                </a:cubicBezTo>
                <a:lnTo>
                  <a:pt x="1629" y="2679"/>
                </a:lnTo>
                <a:close/>
                <a:moveTo>
                  <a:pt x="1473" y="2646"/>
                </a:moveTo>
                <a:cubicBezTo>
                  <a:pt x="1530" y="2094"/>
                  <a:pt x="1530" y="2094"/>
                  <a:pt x="1530" y="2094"/>
                </a:cubicBezTo>
                <a:cubicBezTo>
                  <a:pt x="1724" y="2094"/>
                  <a:pt x="1724" y="2094"/>
                  <a:pt x="1724" y="2094"/>
                </a:cubicBezTo>
                <a:cubicBezTo>
                  <a:pt x="1774" y="2644"/>
                  <a:pt x="1774" y="2644"/>
                  <a:pt x="1774" y="2644"/>
                </a:cubicBezTo>
                <a:cubicBezTo>
                  <a:pt x="1634" y="2837"/>
                  <a:pt x="1634" y="2837"/>
                  <a:pt x="1634" y="2837"/>
                </a:cubicBezTo>
                <a:lnTo>
                  <a:pt x="1473" y="2646"/>
                </a:lnTo>
                <a:close/>
                <a:moveTo>
                  <a:pt x="1726" y="2005"/>
                </a:moveTo>
                <a:cubicBezTo>
                  <a:pt x="1795" y="1831"/>
                  <a:pt x="1795" y="1831"/>
                  <a:pt x="1795" y="1831"/>
                </a:cubicBezTo>
                <a:cubicBezTo>
                  <a:pt x="1438" y="1831"/>
                  <a:pt x="1438" y="1831"/>
                  <a:pt x="1438" y="1831"/>
                </a:cubicBezTo>
                <a:cubicBezTo>
                  <a:pt x="1518" y="2006"/>
                  <a:pt x="1518" y="2006"/>
                  <a:pt x="1518" y="2006"/>
                </a:cubicBezTo>
                <a:moveTo>
                  <a:pt x="261" y="3217"/>
                </a:moveTo>
                <a:cubicBezTo>
                  <a:pt x="261" y="2664"/>
                  <a:pt x="619" y="2165"/>
                  <a:pt x="1150" y="1975"/>
                </a:cubicBezTo>
                <a:cubicBezTo>
                  <a:pt x="1024" y="1745"/>
                  <a:pt x="1024" y="1745"/>
                  <a:pt x="1024" y="1745"/>
                </a:cubicBezTo>
                <a:cubicBezTo>
                  <a:pt x="429" y="1958"/>
                  <a:pt x="0" y="2598"/>
                  <a:pt x="0" y="3217"/>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8585" name="Freeform 5"/>
          <p:cNvSpPr>
            <a:spLocks noEditPoints="1"/>
          </p:cNvSpPr>
          <p:nvPr/>
        </p:nvSpPr>
        <p:spPr bwMode="auto">
          <a:xfrm flipH="1">
            <a:off x="7170115" y="4507385"/>
            <a:ext cx="309914" cy="320426"/>
          </a:xfrm>
          <a:custGeom>
            <a:avLst/>
            <a:gdLst>
              <a:gd name="T0" fmla="*/ 2752 w 3055"/>
              <a:gd name="T1" fmla="*/ 3162 h 3162"/>
              <a:gd name="T2" fmla="*/ 57 w 3055"/>
              <a:gd name="T3" fmla="*/ 3088 h 3162"/>
              <a:gd name="T4" fmla="*/ 0 w 3055"/>
              <a:gd name="T5" fmla="*/ 574 h 3162"/>
              <a:gd name="T6" fmla="*/ 327 w 3055"/>
              <a:gd name="T7" fmla="*/ 221 h 3162"/>
              <a:gd name="T8" fmla="*/ 868 w 3055"/>
              <a:gd name="T9" fmla="*/ 0 h 3162"/>
              <a:gd name="T10" fmla="*/ 1089 w 3055"/>
              <a:gd name="T11" fmla="*/ 221 h 3162"/>
              <a:gd name="T12" fmla="*/ 1966 w 3055"/>
              <a:gd name="T13" fmla="*/ 0 h 3162"/>
              <a:gd name="T14" fmla="*/ 2179 w 3055"/>
              <a:gd name="T15" fmla="*/ 221 h 3162"/>
              <a:gd name="T16" fmla="*/ 2981 w 3055"/>
              <a:gd name="T17" fmla="*/ 328 h 3162"/>
              <a:gd name="T18" fmla="*/ 3055 w 3055"/>
              <a:gd name="T19" fmla="*/ 2867 h 3162"/>
              <a:gd name="T20" fmla="*/ 2834 w 3055"/>
              <a:gd name="T21" fmla="*/ 434 h 3162"/>
              <a:gd name="T22" fmla="*/ 2179 w 3055"/>
              <a:gd name="T23" fmla="*/ 868 h 3162"/>
              <a:gd name="T24" fmla="*/ 1957 w 3055"/>
              <a:gd name="T25" fmla="*/ 434 h 3162"/>
              <a:gd name="T26" fmla="*/ 1089 w 3055"/>
              <a:gd name="T27" fmla="*/ 868 h 3162"/>
              <a:gd name="T28" fmla="*/ 868 w 3055"/>
              <a:gd name="T29" fmla="*/ 434 h 3162"/>
              <a:gd name="T30" fmla="*/ 213 w 3055"/>
              <a:gd name="T31" fmla="*/ 2941 h 3162"/>
              <a:gd name="T32" fmla="*/ 2826 w 3055"/>
              <a:gd name="T33" fmla="*/ 631 h 3162"/>
              <a:gd name="T34" fmla="*/ 434 w 3055"/>
              <a:gd name="T35" fmla="*/ 1196 h 3162"/>
              <a:gd name="T36" fmla="*/ 2613 w 3055"/>
              <a:gd name="T37" fmla="*/ 1417 h 3162"/>
              <a:gd name="T38" fmla="*/ 434 w 3055"/>
              <a:gd name="T39" fmla="*/ 1196 h 3162"/>
              <a:gd name="T40" fmla="*/ 983 w 3055"/>
              <a:gd name="T41" fmla="*/ 1901 h 3162"/>
              <a:gd name="T42" fmla="*/ 622 w 3055"/>
              <a:gd name="T43" fmla="*/ 1901 h 3162"/>
              <a:gd name="T44" fmla="*/ 802 w 3055"/>
              <a:gd name="T45" fmla="*/ 2351 h 3162"/>
              <a:gd name="T46" fmla="*/ 802 w 3055"/>
              <a:gd name="T47" fmla="*/ 2712 h 3162"/>
              <a:gd name="T48" fmla="*/ 802 w 3055"/>
              <a:gd name="T49" fmla="*/ 2351 h 3162"/>
              <a:gd name="T50" fmla="*/ 1703 w 3055"/>
              <a:gd name="T51" fmla="*/ 1901 h 3162"/>
              <a:gd name="T52" fmla="*/ 1343 w 3055"/>
              <a:gd name="T53" fmla="*/ 1901 h 3162"/>
              <a:gd name="T54" fmla="*/ 1523 w 3055"/>
              <a:gd name="T55" fmla="*/ 2351 h 3162"/>
              <a:gd name="T56" fmla="*/ 1523 w 3055"/>
              <a:gd name="T57" fmla="*/ 2712 h 3162"/>
              <a:gd name="T58" fmla="*/ 1523 w 3055"/>
              <a:gd name="T59" fmla="*/ 2351 h 3162"/>
              <a:gd name="T60" fmla="*/ 2424 w 3055"/>
              <a:gd name="T61" fmla="*/ 1901 h 3162"/>
              <a:gd name="T62" fmla="*/ 2064 w 3055"/>
              <a:gd name="T63" fmla="*/ 1901 h 3162"/>
              <a:gd name="T64" fmla="*/ 2244 w 3055"/>
              <a:gd name="T65" fmla="*/ 2351 h 3162"/>
              <a:gd name="T66" fmla="*/ 2244 w 3055"/>
              <a:gd name="T67" fmla="*/ 2712 h 3162"/>
              <a:gd name="T68" fmla="*/ 2244 w 3055"/>
              <a:gd name="T69" fmla="*/ 2351 h 3162"/>
              <a:gd name="T70" fmla="*/ 2244 w 3055"/>
              <a:gd name="T71" fmla="*/ 2351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5" h="3162">
                <a:moveTo>
                  <a:pt x="2990" y="3088"/>
                </a:moveTo>
                <a:cubicBezTo>
                  <a:pt x="2932" y="3146"/>
                  <a:pt x="2834" y="3162"/>
                  <a:pt x="2752" y="3162"/>
                </a:cubicBezTo>
                <a:cubicBezTo>
                  <a:pt x="303" y="3162"/>
                  <a:pt x="303" y="3162"/>
                  <a:pt x="303" y="3162"/>
                </a:cubicBezTo>
                <a:cubicBezTo>
                  <a:pt x="221" y="3162"/>
                  <a:pt x="114" y="3146"/>
                  <a:pt x="57" y="3088"/>
                </a:cubicBezTo>
                <a:cubicBezTo>
                  <a:pt x="0" y="3031"/>
                  <a:pt x="0" y="2949"/>
                  <a:pt x="0" y="2867"/>
                </a:cubicBezTo>
                <a:cubicBezTo>
                  <a:pt x="0" y="574"/>
                  <a:pt x="0" y="574"/>
                  <a:pt x="0" y="574"/>
                </a:cubicBezTo>
                <a:cubicBezTo>
                  <a:pt x="0" y="492"/>
                  <a:pt x="24" y="377"/>
                  <a:pt x="81" y="320"/>
                </a:cubicBezTo>
                <a:cubicBezTo>
                  <a:pt x="139" y="262"/>
                  <a:pt x="213" y="213"/>
                  <a:pt x="327" y="221"/>
                </a:cubicBezTo>
                <a:cubicBezTo>
                  <a:pt x="868" y="221"/>
                  <a:pt x="868" y="221"/>
                  <a:pt x="868" y="221"/>
                </a:cubicBezTo>
                <a:cubicBezTo>
                  <a:pt x="868" y="0"/>
                  <a:pt x="868" y="0"/>
                  <a:pt x="868" y="0"/>
                </a:cubicBezTo>
                <a:cubicBezTo>
                  <a:pt x="1089" y="0"/>
                  <a:pt x="1089" y="0"/>
                  <a:pt x="1089" y="0"/>
                </a:cubicBezTo>
                <a:cubicBezTo>
                  <a:pt x="1089" y="221"/>
                  <a:pt x="1089" y="221"/>
                  <a:pt x="1089" y="221"/>
                </a:cubicBezTo>
                <a:cubicBezTo>
                  <a:pt x="1966" y="221"/>
                  <a:pt x="1966" y="221"/>
                  <a:pt x="1966" y="221"/>
                </a:cubicBezTo>
                <a:cubicBezTo>
                  <a:pt x="1966" y="0"/>
                  <a:pt x="1966" y="0"/>
                  <a:pt x="1966" y="0"/>
                </a:cubicBezTo>
                <a:cubicBezTo>
                  <a:pt x="2179" y="0"/>
                  <a:pt x="2179" y="0"/>
                  <a:pt x="2179" y="0"/>
                </a:cubicBezTo>
                <a:cubicBezTo>
                  <a:pt x="2179" y="221"/>
                  <a:pt x="2179" y="221"/>
                  <a:pt x="2179" y="221"/>
                </a:cubicBezTo>
                <a:cubicBezTo>
                  <a:pt x="2727" y="221"/>
                  <a:pt x="2727" y="221"/>
                  <a:pt x="2727" y="221"/>
                </a:cubicBezTo>
                <a:cubicBezTo>
                  <a:pt x="2809" y="221"/>
                  <a:pt x="2924" y="270"/>
                  <a:pt x="2981" y="328"/>
                </a:cubicBezTo>
                <a:cubicBezTo>
                  <a:pt x="3039" y="385"/>
                  <a:pt x="3055" y="492"/>
                  <a:pt x="3055" y="574"/>
                </a:cubicBezTo>
                <a:cubicBezTo>
                  <a:pt x="3055" y="2867"/>
                  <a:pt x="3055" y="2867"/>
                  <a:pt x="3055" y="2867"/>
                </a:cubicBezTo>
                <a:cubicBezTo>
                  <a:pt x="3047" y="2941"/>
                  <a:pt x="3047" y="3031"/>
                  <a:pt x="2990" y="3088"/>
                </a:cubicBezTo>
                <a:close/>
                <a:moveTo>
                  <a:pt x="2834" y="434"/>
                </a:moveTo>
                <a:cubicBezTo>
                  <a:pt x="2179" y="434"/>
                  <a:pt x="2179" y="434"/>
                  <a:pt x="2179" y="434"/>
                </a:cubicBezTo>
                <a:cubicBezTo>
                  <a:pt x="2179" y="868"/>
                  <a:pt x="2179" y="868"/>
                  <a:pt x="2179" y="868"/>
                </a:cubicBezTo>
                <a:cubicBezTo>
                  <a:pt x="1957" y="868"/>
                  <a:pt x="1957" y="868"/>
                  <a:pt x="1957" y="868"/>
                </a:cubicBezTo>
                <a:cubicBezTo>
                  <a:pt x="1957" y="434"/>
                  <a:pt x="1957" y="434"/>
                  <a:pt x="1957" y="434"/>
                </a:cubicBezTo>
                <a:cubicBezTo>
                  <a:pt x="1089" y="434"/>
                  <a:pt x="1089" y="434"/>
                  <a:pt x="1089" y="434"/>
                </a:cubicBezTo>
                <a:cubicBezTo>
                  <a:pt x="1089" y="868"/>
                  <a:pt x="1089" y="868"/>
                  <a:pt x="1089" y="868"/>
                </a:cubicBezTo>
                <a:cubicBezTo>
                  <a:pt x="868" y="868"/>
                  <a:pt x="868" y="868"/>
                  <a:pt x="868" y="868"/>
                </a:cubicBezTo>
                <a:cubicBezTo>
                  <a:pt x="868" y="434"/>
                  <a:pt x="868" y="434"/>
                  <a:pt x="868" y="434"/>
                </a:cubicBezTo>
                <a:cubicBezTo>
                  <a:pt x="213" y="434"/>
                  <a:pt x="213" y="434"/>
                  <a:pt x="213" y="434"/>
                </a:cubicBezTo>
                <a:cubicBezTo>
                  <a:pt x="213" y="2941"/>
                  <a:pt x="213" y="2941"/>
                  <a:pt x="213" y="2941"/>
                </a:cubicBezTo>
                <a:cubicBezTo>
                  <a:pt x="2826" y="2941"/>
                  <a:pt x="2826" y="2941"/>
                  <a:pt x="2826" y="2941"/>
                </a:cubicBezTo>
                <a:cubicBezTo>
                  <a:pt x="2826" y="631"/>
                  <a:pt x="2826" y="631"/>
                  <a:pt x="2826" y="631"/>
                </a:cubicBezTo>
                <a:cubicBezTo>
                  <a:pt x="2834" y="557"/>
                  <a:pt x="2834" y="434"/>
                  <a:pt x="2834" y="434"/>
                </a:cubicBezTo>
                <a:close/>
                <a:moveTo>
                  <a:pt x="434" y="1196"/>
                </a:moveTo>
                <a:cubicBezTo>
                  <a:pt x="2613" y="1196"/>
                  <a:pt x="2613" y="1196"/>
                  <a:pt x="2613" y="1196"/>
                </a:cubicBezTo>
                <a:cubicBezTo>
                  <a:pt x="2613" y="1417"/>
                  <a:pt x="2613" y="1417"/>
                  <a:pt x="2613" y="1417"/>
                </a:cubicBezTo>
                <a:cubicBezTo>
                  <a:pt x="434" y="1417"/>
                  <a:pt x="434" y="1417"/>
                  <a:pt x="434" y="1417"/>
                </a:cubicBezTo>
                <a:lnTo>
                  <a:pt x="434" y="1196"/>
                </a:lnTo>
                <a:close/>
                <a:moveTo>
                  <a:pt x="802" y="1720"/>
                </a:moveTo>
                <a:cubicBezTo>
                  <a:pt x="901" y="1720"/>
                  <a:pt x="983" y="1802"/>
                  <a:pt x="983" y="1901"/>
                </a:cubicBezTo>
                <a:cubicBezTo>
                  <a:pt x="983" y="1999"/>
                  <a:pt x="901" y="2081"/>
                  <a:pt x="802" y="2081"/>
                </a:cubicBezTo>
                <a:cubicBezTo>
                  <a:pt x="704" y="2081"/>
                  <a:pt x="622" y="1999"/>
                  <a:pt x="622" y="1901"/>
                </a:cubicBezTo>
                <a:cubicBezTo>
                  <a:pt x="622" y="1794"/>
                  <a:pt x="704" y="1720"/>
                  <a:pt x="802" y="1720"/>
                </a:cubicBezTo>
                <a:close/>
                <a:moveTo>
                  <a:pt x="802" y="2351"/>
                </a:moveTo>
                <a:cubicBezTo>
                  <a:pt x="901" y="2351"/>
                  <a:pt x="983" y="2433"/>
                  <a:pt x="983" y="2531"/>
                </a:cubicBezTo>
                <a:cubicBezTo>
                  <a:pt x="983" y="2630"/>
                  <a:pt x="901" y="2712"/>
                  <a:pt x="802" y="2712"/>
                </a:cubicBezTo>
                <a:cubicBezTo>
                  <a:pt x="704" y="2712"/>
                  <a:pt x="622" y="2630"/>
                  <a:pt x="622" y="2531"/>
                </a:cubicBezTo>
                <a:cubicBezTo>
                  <a:pt x="622" y="2433"/>
                  <a:pt x="704" y="2351"/>
                  <a:pt x="802" y="2351"/>
                </a:cubicBezTo>
                <a:close/>
                <a:moveTo>
                  <a:pt x="1523" y="1720"/>
                </a:moveTo>
                <a:cubicBezTo>
                  <a:pt x="1622" y="1720"/>
                  <a:pt x="1703" y="1802"/>
                  <a:pt x="1703" y="1901"/>
                </a:cubicBezTo>
                <a:cubicBezTo>
                  <a:pt x="1703" y="1999"/>
                  <a:pt x="1622" y="2081"/>
                  <a:pt x="1523" y="2081"/>
                </a:cubicBezTo>
                <a:cubicBezTo>
                  <a:pt x="1425" y="2081"/>
                  <a:pt x="1343" y="1999"/>
                  <a:pt x="1343" y="1901"/>
                </a:cubicBezTo>
                <a:cubicBezTo>
                  <a:pt x="1343" y="1794"/>
                  <a:pt x="1425" y="1720"/>
                  <a:pt x="1523" y="1720"/>
                </a:cubicBezTo>
                <a:close/>
                <a:moveTo>
                  <a:pt x="1523" y="2351"/>
                </a:moveTo>
                <a:cubicBezTo>
                  <a:pt x="1622" y="2351"/>
                  <a:pt x="1703" y="2433"/>
                  <a:pt x="1703" y="2531"/>
                </a:cubicBezTo>
                <a:cubicBezTo>
                  <a:pt x="1703" y="2630"/>
                  <a:pt x="1622" y="2712"/>
                  <a:pt x="1523" y="2712"/>
                </a:cubicBezTo>
                <a:cubicBezTo>
                  <a:pt x="1425" y="2712"/>
                  <a:pt x="1343" y="2630"/>
                  <a:pt x="1343" y="2531"/>
                </a:cubicBezTo>
                <a:cubicBezTo>
                  <a:pt x="1343" y="2433"/>
                  <a:pt x="1425" y="2351"/>
                  <a:pt x="1523" y="2351"/>
                </a:cubicBezTo>
                <a:close/>
                <a:moveTo>
                  <a:pt x="2244" y="1720"/>
                </a:moveTo>
                <a:cubicBezTo>
                  <a:pt x="2342" y="1720"/>
                  <a:pt x="2424" y="1802"/>
                  <a:pt x="2424" y="1901"/>
                </a:cubicBezTo>
                <a:cubicBezTo>
                  <a:pt x="2424" y="1999"/>
                  <a:pt x="2342" y="2081"/>
                  <a:pt x="2244" y="2081"/>
                </a:cubicBezTo>
                <a:cubicBezTo>
                  <a:pt x="2146" y="2081"/>
                  <a:pt x="2064" y="1999"/>
                  <a:pt x="2064" y="1901"/>
                </a:cubicBezTo>
                <a:cubicBezTo>
                  <a:pt x="2064" y="1794"/>
                  <a:pt x="2146" y="1720"/>
                  <a:pt x="2244" y="1720"/>
                </a:cubicBezTo>
                <a:close/>
                <a:moveTo>
                  <a:pt x="2244" y="2351"/>
                </a:moveTo>
                <a:cubicBezTo>
                  <a:pt x="2342" y="2351"/>
                  <a:pt x="2424" y="2433"/>
                  <a:pt x="2424" y="2531"/>
                </a:cubicBezTo>
                <a:cubicBezTo>
                  <a:pt x="2424" y="2630"/>
                  <a:pt x="2342" y="2712"/>
                  <a:pt x="2244" y="2712"/>
                </a:cubicBezTo>
                <a:cubicBezTo>
                  <a:pt x="2146" y="2712"/>
                  <a:pt x="2064" y="2630"/>
                  <a:pt x="2064" y="2531"/>
                </a:cubicBezTo>
                <a:cubicBezTo>
                  <a:pt x="2064" y="2433"/>
                  <a:pt x="2146" y="2351"/>
                  <a:pt x="2244" y="2351"/>
                </a:cubicBezTo>
                <a:close/>
                <a:moveTo>
                  <a:pt x="2244" y="2351"/>
                </a:moveTo>
                <a:cubicBezTo>
                  <a:pt x="2244" y="2351"/>
                  <a:pt x="2244" y="2351"/>
                  <a:pt x="2244" y="2351"/>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8586" name="文本框 23"/>
          <p:cNvSpPr txBox="1"/>
          <p:nvPr/>
        </p:nvSpPr>
        <p:spPr>
          <a:xfrm>
            <a:off x="3431655" y="4520488"/>
            <a:ext cx="2323930" cy="369332"/>
          </a:xfrm>
          <a:prstGeom prst="rect">
            <a:avLst/>
          </a:prstGeom>
          <a:noFill/>
        </p:spPr>
        <p:txBody>
          <a:bodyPr wrap="square" rtlCol="0">
            <a:spAutoFit/>
          </a:bodyPr>
          <a:lstStyle/>
          <a:p>
            <a:r>
              <a:rPr lang="zh-CN" altLang="en-US" b="1" dirty="0">
                <a:solidFill>
                  <a:schemeClr val="bg1">
                    <a:lumMod val="85000"/>
                    <a:lumOff val="15000"/>
                  </a:schemeClr>
                </a:solidFill>
              </a:rPr>
              <a:t>培训</a:t>
            </a:r>
            <a:r>
              <a:rPr lang="zh-CN" altLang="en-US" b="1">
                <a:solidFill>
                  <a:schemeClr val="bg1">
                    <a:lumMod val="85000"/>
                    <a:lumOff val="15000"/>
                  </a:schemeClr>
                </a:solidFill>
              </a:rPr>
              <a:t>讲师：</a:t>
            </a:r>
            <a:endParaRPr lang="zh-CN" altLang="en-US" b="1" dirty="0">
              <a:solidFill>
                <a:schemeClr val="bg1">
                  <a:lumMod val="85000"/>
                  <a:lumOff val="15000"/>
                </a:schemeClr>
              </a:solidFill>
            </a:endParaRPr>
          </a:p>
        </p:txBody>
      </p:sp>
      <p:sp>
        <p:nvSpPr>
          <p:cNvPr id="1048587" name="文本框 24"/>
          <p:cNvSpPr txBox="1"/>
          <p:nvPr/>
        </p:nvSpPr>
        <p:spPr>
          <a:xfrm>
            <a:off x="7768998" y="4520488"/>
            <a:ext cx="1267735" cy="369332"/>
          </a:xfrm>
          <a:prstGeom prst="rect">
            <a:avLst/>
          </a:prstGeom>
          <a:noFill/>
        </p:spPr>
        <p:txBody>
          <a:bodyPr wrap="square" rtlCol="0">
            <a:spAutoFit/>
          </a:bodyPr>
          <a:lstStyle/>
          <a:p>
            <a:r>
              <a:rPr lang="zh-CN" altLang="en-US" b="1" dirty="0">
                <a:solidFill>
                  <a:schemeClr val="bg1">
                    <a:lumMod val="85000"/>
                    <a:lumOff val="15000"/>
                  </a:schemeClr>
                </a:solidFill>
              </a:rPr>
              <a:t>培训日期：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755" name="矩形 3"/>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7" name="矩形 2"/>
          <p:cNvSpPr/>
          <p:nvPr/>
        </p:nvSpPr>
        <p:spPr>
          <a:xfrm>
            <a:off x="4593024" y="271147"/>
            <a:ext cx="2976880" cy="751840"/>
          </a:xfrm>
          <a:prstGeom prst="rect">
            <a:avLst/>
          </a:prstGeom>
        </p:spPr>
        <p:txBody>
          <a:bodyPr wrap="none">
            <a:spAutoFit/>
          </a:bodyPr>
          <a:lstStyle/>
          <a:p>
            <a:r>
              <a:rPr lang="zh-CN" altLang="zh-CN" sz="4400" b="1" dirty="0">
                <a:solidFill>
                  <a:schemeClr val="bg1">
                    <a:lumMod val="85000"/>
                    <a:lumOff val="15000"/>
                  </a:schemeClr>
                </a:solidFill>
                <a:latin typeface="华文中宋" pitchFamily="2" charset="-122"/>
                <a:ea typeface="华文中宋" pitchFamily="2" charset="-122"/>
              </a:rPr>
              <a:t>机器的组成</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82" name="组合 41"/>
          <p:cNvGrpSpPr/>
          <p:nvPr/>
        </p:nvGrpSpPr>
        <p:grpSpPr>
          <a:xfrm>
            <a:off x="3358187" y="1628800"/>
            <a:ext cx="5475623" cy="4941955"/>
            <a:chOff x="3716721" y="2134937"/>
            <a:chExt cx="4717672" cy="4257876"/>
          </a:xfrm>
        </p:grpSpPr>
        <p:sp>
          <p:nvSpPr>
            <p:cNvPr id="1048758" name="六边形 6"/>
            <p:cNvSpPr/>
            <p:nvPr/>
          </p:nvSpPr>
          <p:spPr>
            <a:xfrm rot="5400000">
              <a:off x="5135431" y="3934206"/>
              <a:ext cx="1883728" cy="1623904"/>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9" name="椭圆 14"/>
            <p:cNvSpPr/>
            <p:nvPr/>
          </p:nvSpPr>
          <p:spPr>
            <a:xfrm rot="1839560">
              <a:off x="3739373" y="3099504"/>
              <a:ext cx="1285704" cy="12857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0" name="椭圆 15"/>
            <p:cNvSpPr/>
            <p:nvPr/>
          </p:nvSpPr>
          <p:spPr>
            <a:xfrm rot="1839560">
              <a:off x="5455357" y="2134937"/>
              <a:ext cx="1285704" cy="12857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1" name="椭圆 16"/>
            <p:cNvSpPr/>
            <p:nvPr/>
          </p:nvSpPr>
          <p:spPr>
            <a:xfrm rot="1839560">
              <a:off x="7148689" y="3138739"/>
              <a:ext cx="1285704" cy="12857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2" name="椭圆 17"/>
            <p:cNvSpPr/>
            <p:nvPr/>
          </p:nvSpPr>
          <p:spPr>
            <a:xfrm rot="1839560">
              <a:off x="7126037" y="5107109"/>
              <a:ext cx="1285704" cy="12857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3" name="椭圆 19"/>
            <p:cNvSpPr/>
            <p:nvPr/>
          </p:nvSpPr>
          <p:spPr>
            <a:xfrm rot="1839560">
              <a:off x="3716721" y="5067874"/>
              <a:ext cx="1285704" cy="12857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64" name="燕尾形 28"/>
            <p:cNvSpPr/>
            <p:nvPr/>
          </p:nvSpPr>
          <p:spPr>
            <a:xfrm rot="19744853">
              <a:off x="6893235" y="4015343"/>
              <a:ext cx="171552" cy="290293"/>
            </a:xfrm>
            <a:prstGeom prst="chevron">
              <a:avLst>
                <a:gd name="adj" fmla="val 5270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5" name="燕尾形 29"/>
            <p:cNvSpPr/>
            <p:nvPr/>
          </p:nvSpPr>
          <p:spPr>
            <a:xfrm rot="16200000">
              <a:off x="5990802" y="3513443"/>
              <a:ext cx="175138" cy="290293"/>
            </a:xfrm>
            <a:prstGeom prst="chevron">
              <a:avLst>
                <a:gd name="adj" fmla="val 5270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6" name="燕尾形 31"/>
            <p:cNvSpPr/>
            <p:nvPr/>
          </p:nvSpPr>
          <p:spPr>
            <a:xfrm rot="1855147" flipH="1">
              <a:off x="5073075" y="4015344"/>
              <a:ext cx="171552" cy="290293"/>
            </a:xfrm>
            <a:prstGeom prst="chevron">
              <a:avLst>
                <a:gd name="adj" fmla="val 5270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7" name="燕尾形 32"/>
            <p:cNvSpPr/>
            <p:nvPr/>
          </p:nvSpPr>
          <p:spPr>
            <a:xfrm rot="1855147" flipV="1">
              <a:off x="6893235" y="5186679"/>
              <a:ext cx="171552" cy="290293"/>
            </a:xfrm>
            <a:prstGeom prst="chevron">
              <a:avLst>
                <a:gd name="adj" fmla="val 5270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8" name="燕尾形 33"/>
            <p:cNvSpPr/>
            <p:nvPr/>
          </p:nvSpPr>
          <p:spPr>
            <a:xfrm rot="19744853" flipH="1" flipV="1">
              <a:off x="5073075" y="5186679"/>
              <a:ext cx="171552" cy="290293"/>
            </a:xfrm>
            <a:prstGeom prst="chevron">
              <a:avLst>
                <a:gd name="adj" fmla="val 52705"/>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69" name="矩形 34"/>
            <p:cNvSpPr/>
            <p:nvPr/>
          </p:nvSpPr>
          <p:spPr>
            <a:xfrm>
              <a:off x="5618750" y="2566684"/>
              <a:ext cx="814088" cy="341392"/>
            </a:xfrm>
            <a:prstGeom prst="rect">
              <a:avLst/>
            </a:prstGeom>
          </p:spPr>
          <p:txBody>
            <a:bodyPr wrap="none">
              <a:spAutoFit/>
            </a:bodyPr>
            <a:lstStyle/>
            <a:p>
              <a:pPr lvl="0" algn="ctr"/>
              <a:r>
                <a:rPr lang="zh-CN" altLang="en-US" sz="2000" b="1" dirty="0">
                  <a:latin typeface="微软雅黑" charset="-122"/>
                  <a:ea typeface="微软雅黑" charset="-122"/>
                </a:rPr>
                <a:t>原动机</a:t>
              </a:r>
            </a:p>
          </p:txBody>
        </p:sp>
        <p:sp>
          <p:nvSpPr>
            <p:cNvPr id="1048770" name="矩形 35"/>
            <p:cNvSpPr/>
            <p:nvPr/>
          </p:nvSpPr>
          <p:spPr>
            <a:xfrm>
              <a:off x="7220382" y="3604239"/>
              <a:ext cx="1032929" cy="341392"/>
            </a:xfrm>
            <a:prstGeom prst="rect">
              <a:avLst/>
            </a:prstGeom>
          </p:spPr>
          <p:txBody>
            <a:bodyPr wrap="none">
              <a:spAutoFit/>
            </a:bodyPr>
            <a:lstStyle/>
            <a:p>
              <a:pPr algn="ctr"/>
              <a:r>
                <a:rPr lang="zh-CN" altLang="en-US" sz="2000" b="1" dirty="0">
                  <a:latin typeface="微软雅黑" charset="-122"/>
                  <a:ea typeface="微软雅黑" charset="-122"/>
                </a:rPr>
                <a:t>执行机构</a:t>
              </a:r>
            </a:p>
          </p:txBody>
        </p:sp>
        <p:sp>
          <p:nvSpPr>
            <p:cNvPr id="1048771" name="矩形 36"/>
            <p:cNvSpPr/>
            <p:nvPr/>
          </p:nvSpPr>
          <p:spPr>
            <a:xfrm>
              <a:off x="7163594" y="5549906"/>
              <a:ext cx="1032929" cy="341392"/>
            </a:xfrm>
            <a:prstGeom prst="rect">
              <a:avLst/>
            </a:prstGeom>
          </p:spPr>
          <p:txBody>
            <a:bodyPr wrap="none">
              <a:spAutoFit/>
            </a:bodyPr>
            <a:lstStyle/>
            <a:p>
              <a:pPr algn="ctr"/>
              <a:r>
                <a:rPr lang="zh-CN" altLang="en-US" sz="2000" b="1" dirty="0">
                  <a:latin typeface="微软雅黑" charset="-122"/>
                  <a:ea typeface="微软雅黑" charset="-122"/>
                </a:rPr>
                <a:t>传动机构</a:t>
              </a:r>
            </a:p>
          </p:txBody>
        </p:sp>
        <p:sp>
          <p:nvSpPr>
            <p:cNvPr id="1048772" name="矩形 37"/>
            <p:cNvSpPr/>
            <p:nvPr/>
          </p:nvSpPr>
          <p:spPr>
            <a:xfrm>
              <a:off x="3754278" y="5520400"/>
              <a:ext cx="1032929" cy="341392"/>
            </a:xfrm>
            <a:prstGeom prst="rect">
              <a:avLst/>
            </a:prstGeom>
          </p:spPr>
          <p:txBody>
            <a:bodyPr wrap="none">
              <a:spAutoFit/>
            </a:bodyPr>
            <a:lstStyle/>
            <a:p>
              <a:pPr algn="ctr"/>
              <a:r>
                <a:rPr lang="zh-CN" altLang="en-US" sz="2000" b="1" dirty="0">
                  <a:latin typeface="微软雅黑" charset="-122"/>
                  <a:ea typeface="微软雅黑" charset="-122"/>
                </a:rPr>
                <a:t>控制系统</a:t>
              </a:r>
            </a:p>
          </p:txBody>
        </p:sp>
        <p:sp>
          <p:nvSpPr>
            <p:cNvPr id="1048773" name="矩形 38"/>
            <p:cNvSpPr/>
            <p:nvPr/>
          </p:nvSpPr>
          <p:spPr>
            <a:xfrm>
              <a:off x="3786096" y="3541699"/>
              <a:ext cx="1032929" cy="341392"/>
            </a:xfrm>
            <a:prstGeom prst="rect">
              <a:avLst/>
            </a:prstGeom>
          </p:spPr>
          <p:txBody>
            <a:bodyPr wrap="none">
              <a:spAutoFit/>
            </a:bodyPr>
            <a:lstStyle/>
            <a:p>
              <a:pPr algn="ctr"/>
              <a:r>
                <a:rPr lang="zh-CN" altLang="en-US" sz="2000" b="1" dirty="0">
                  <a:latin typeface="微软雅黑" charset="-122"/>
                  <a:ea typeface="微软雅黑" charset="-122"/>
                </a:rPr>
                <a:t>支撑装置</a:t>
              </a:r>
            </a:p>
          </p:txBody>
        </p:sp>
        <p:sp>
          <p:nvSpPr>
            <p:cNvPr id="1048774" name="矩形 39"/>
            <p:cNvSpPr/>
            <p:nvPr/>
          </p:nvSpPr>
          <p:spPr>
            <a:xfrm>
              <a:off x="5675003" y="4467658"/>
              <a:ext cx="682784" cy="385161"/>
            </a:xfrm>
            <a:prstGeom prst="rect">
              <a:avLst/>
            </a:prstGeom>
          </p:spPr>
          <p:txBody>
            <a:bodyPr wrap="none">
              <a:spAutoFit/>
            </a:bodyPr>
            <a:lstStyle/>
            <a:p>
              <a:pPr lvl="0"/>
              <a:r>
                <a:rPr lang="zh-CN" altLang="en-US" sz="2400" b="1" dirty="0">
                  <a:latin typeface="微软雅黑" charset="-122"/>
                  <a:ea typeface="微软雅黑" charset="-122"/>
                </a:rPr>
                <a:t>机器</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778"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79"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0" name="矩形 2"/>
          <p:cNvSpPr/>
          <p:nvPr/>
        </p:nvSpPr>
        <p:spPr>
          <a:xfrm>
            <a:off x="3746639" y="283072"/>
            <a:ext cx="4653280" cy="751840"/>
          </a:xfrm>
          <a:prstGeom prst="rect">
            <a:avLst/>
          </a:prstGeom>
        </p:spPr>
        <p:txBody>
          <a:bodyPr wrap="none">
            <a:spAutoFit/>
          </a:bodyPr>
          <a:lstStyle/>
          <a:p>
            <a:r>
              <a:rPr lang="zh-CN" altLang="en-US" sz="4400" b="1" dirty="0">
                <a:solidFill>
                  <a:schemeClr val="bg1">
                    <a:lumMod val="85000"/>
                    <a:lumOff val="15000"/>
                  </a:schemeClr>
                </a:solidFill>
                <a:latin typeface="华文中宋" pitchFamily="2" charset="-122"/>
                <a:ea typeface="华文中宋" pitchFamily="2" charset="-122"/>
              </a:rPr>
              <a:t>手持电动工具介绍</a:t>
            </a:r>
          </a:p>
        </p:txBody>
      </p:sp>
      <p:sp>
        <p:nvSpPr>
          <p:cNvPr id="1048781" name="任意多边形 8"/>
          <p:cNvSpPr/>
          <p:nvPr/>
        </p:nvSpPr>
        <p:spPr>
          <a:xfrm>
            <a:off x="1369111" y="2060848"/>
            <a:ext cx="2377528" cy="2377528"/>
          </a:xfrm>
          <a:custGeom>
            <a:avLst/>
            <a:gdLst>
              <a:gd name="connsiteX0" fmla="*/ 1188764 w 2377528"/>
              <a:gd name="connsiteY0" fmla="*/ 0 h 2377528"/>
              <a:gd name="connsiteX1" fmla="*/ 2377528 w 2377528"/>
              <a:gd name="connsiteY1" fmla="*/ 1188764 h 2377528"/>
              <a:gd name="connsiteX2" fmla="*/ 1188764 w 2377528"/>
              <a:gd name="connsiteY2" fmla="*/ 2377528 h 2377528"/>
              <a:gd name="connsiteX3" fmla="*/ 0 w 2377528"/>
              <a:gd name="connsiteY3" fmla="*/ 1188764 h 2377528"/>
              <a:gd name="connsiteX4" fmla="*/ 1188764 w 2377528"/>
              <a:gd name="connsiteY4" fmla="*/ 0 h 2377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528" h="2377528">
                <a:moveTo>
                  <a:pt x="1188764" y="0"/>
                </a:moveTo>
                <a:cubicBezTo>
                  <a:pt x="1845300" y="0"/>
                  <a:pt x="2377528" y="532228"/>
                  <a:pt x="2377528" y="1188764"/>
                </a:cubicBezTo>
                <a:cubicBezTo>
                  <a:pt x="2377528" y="1845300"/>
                  <a:pt x="1845300" y="2377528"/>
                  <a:pt x="1188764" y="2377528"/>
                </a:cubicBezTo>
                <a:cubicBezTo>
                  <a:pt x="532228" y="2377528"/>
                  <a:pt x="0" y="1845300"/>
                  <a:pt x="0" y="1188764"/>
                </a:cubicBezTo>
                <a:cubicBezTo>
                  <a:pt x="0" y="532228"/>
                  <a:pt x="532228" y="0"/>
                  <a:pt x="1188764" y="0"/>
                </a:cubicBezTo>
                <a:close/>
              </a:path>
            </a:pathLst>
          </a:custGeom>
          <a:blipFill rotWithShape="1">
            <a:blip r:embed="rId3"/>
            <a:stretch>
              <a:fillRect/>
            </a:stretch>
          </a:blipFill>
          <a:ln w="50800">
            <a:solidFill>
              <a:schemeClr val="accent5">
                <a:lumMod val="75000"/>
              </a:schemeClr>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48782" name="圆角矩形 9"/>
          <p:cNvSpPr/>
          <p:nvPr/>
        </p:nvSpPr>
        <p:spPr>
          <a:xfrm>
            <a:off x="1333739" y="4869160"/>
            <a:ext cx="2448272" cy="576064"/>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3" name="任意多边形 13"/>
          <p:cNvSpPr/>
          <p:nvPr/>
        </p:nvSpPr>
        <p:spPr>
          <a:xfrm>
            <a:off x="4907236" y="2060848"/>
            <a:ext cx="2377528" cy="2377528"/>
          </a:xfrm>
          <a:custGeom>
            <a:avLst/>
            <a:gdLst>
              <a:gd name="connsiteX0" fmla="*/ 1152128 w 2304256"/>
              <a:gd name="connsiteY0" fmla="*/ 0 h 2304256"/>
              <a:gd name="connsiteX1" fmla="*/ 2304256 w 2304256"/>
              <a:gd name="connsiteY1" fmla="*/ 1152128 h 2304256"/>
              <a:gd name="connsiteX2" fmla="*/ 1152128 w 2304256"/>
              <a:gd name="connsiteY2" fmla="*/ 2304256 h 2304256"/>
              <a:gd name="connsiteX3" fmla="*/ 0 w 2304256"/>
              <a:gd name="connsiteY3" fmla="*/ 1152128 h 2304256"/>
              <a:gd name="connsiteX4" fmla="*/ 1152128 w 2304256"/>
              <a:gd name="connsiteY4" fmla="*/ 0 h 230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2304256">
                <a:moveTo>
                  <a:pt x="1152128" y="0"/>
                </a:moveTo>
                <a:cubicBezTo>
                  <a:pt x="1788431" y="0"/>
                  <a:pt x="2304256" y="515825"/>
                  <a:pt x="2304256" y="1152128"/>
                </a:cubicBezTo>
                <a:cubicBezTo>
                  <a:pt x="2304256" y="1788431"/>
                  <a:pt x="1788431" y="2304256"/>
                  <a:pt x="1152128" y="2304256"/>
                </a:cubicBezTo>
                <a:cubicBezTo>
                  <a:pt x="515825" y="2304256"/>
                  <a:pt x="0" y="1788431"/>
                  <a:pt x="0" y="1152128"/>
                </a:cubicBezTo>
                <a:cubicBezTo>
                  <a:pt x="0" y="515825"/>
                  <a:pt x="515825" y="0"/>
                  <a:pt x="1152128" y="0"/>
                </a:cubicBezTo>
                <a:close/>
              </a:path>
            </a:pathLst>
          </a:custGeom>
          <a:blipFill rotWithShape="1">
            <a:blip r:embed="rId4"/>
            <a:stretch>
              <a:fillRect/>
            </a:stretch>
          </a:blipFill>
          <a:ln w="50800">
            <a:solidFill>
              <a:schemeClr val="accent3">
                <a:lumMod val="75000"/>
              </a:schemeClr>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48784" name="圆角矩形 14"/>
          <p:cNvSpPr/>
          <p:nvPr/>
        </p:nvSpPr>
        <p:spPr>
          <a:xfrm>
            <a:off x="4899224" y="4869160"/>
            <a:ext cx="2448272" cy="576064"/>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5" name="矩形 15"/>
          <p:cNvSpPr/>
          <p:nvPr/>
        </p:nvSpPr>
        <p:spPr>
          <a:xfrm>
            <a:off x="2207458" y="4957137"/>
            <a:ext cx="700833" cy="400110"/>
          </a:xfrm>
          <a:prstGeom prst="rect">
            <a:avLst/>
          </a:prstGeom>
        </p:spPr>
        <p:txBody>
          <a:bodyPr wrap="none">
            <a:spAutoFit/>
          </a:bodyPr>
          <a:lstStyle/>
          <a:p>
            <a:pPr lvl="0"/>
            <a:r>
              <a:rPr lang="zh-CN" altLang="en-US" sz="2000" b="1" dirty="0">
                <a:latin typeface="微软雅黑" charset="-122"/>
                <a:ea typeface="微软雅黑" charset="-122"/>
              </a:rPr>
              <a:t>圆锯</a:t>
            </a:r>
          </a:p>
        </p:txBody>
      </p:sp>
      <p:sp>
        <p:nvSpPr>
          <p:cNvPr id="1048786" name="矩形 16"/>
          <p:cNvSpPr/>
          <p:nvPr/>
        </p:nvSpPr>
        <p:spPr>
          <a:xfrm>
            <a:off x="5618946" y="4957137"/>
            <a:ext cx="954107" cy="400110"/>
          </a:xfrm>
          <a:prstGeom prst="rect">
            <a:avLst/>
          </a:prstGeom>
        </p:spPr>
        <p:txBody>
          <a:bodyPr wrap="none">
            <a:spAutoFit/>
          </a:bodyPr>
          <a:lstStyle/>
          <a:p>
            <a:r>
              <a:rPr lang="zh-CN" altLang="en-US" sz="2000" b="1" dirty="0">
                <a:latin typeface="微软雅黑" charset="-122"/>
                <a:ea typeface="微软雅黑" charset="-122"/>
              </a:rPr>
              <a:t>磨光机</a:t>
            </a:r>
          </a:p>
        </p:txBody>
      </p:sp>
      <p:sp>
        <p:nvSpPr>
          <p:cNvPr id="1048787" name="任意多边形 19"/>
          <p:cNvSpPr/>
          <p:nvPr/>
        </p:nvSpPr>
        <p:spPr>
          <a:xfrm>
            <a:off x="8445361" y="2060848"/>
            <a:ext cx="2377528" cy="2377528"/>
          </a:xfrm>
          <a:custGeom>
            <a:avLst/>
            <a:gdLst>
              <a:gd name="connsiteX0" fmla="*/ 1152128 w 2304256"/>
              <a:gd name="connsiteY0" fmla="*/ 0 h 2304256"/>
              <a:gd name="connsiteX1" fmla="*/ 2304256 w 2304256"/>
              <a:gd name="connsiteY1" fmla="*/ 1152128 h 2304256"/>
              <a:gd name="connsiteX2" fmla="*/ 1152128 w 2304256"/>
              <a:gd name="connsiteY2" fmla="*/ 2304256 h 2304256"/>
              <a:gd name="connsiteX3" fmla="*/ 0 w 2304256"/>
              <a:gd name="connsiteY3" fmla="*/ 1152128 h 2304256"/>
              <a:gd name="connsiteX4" fmla="*/ 1152128 w 2304256"/>
              <a:gd name="connsiteY4" fmla="*/ 0 h 230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2304256">
                <a:moveTo>
                  <a:pt x="1152128" y="0"/>
                </a:moveTo>
                <a:cubicBezTo>
                  <a:pt x="1788431" y="0"/>
                  <a:pt x="2304256" y="515825"/>
                  <a:pt x="2304256" y="1152128"/>
                </a:cubicBezTo>
                <a:cubicBezTo>
                  <a:pt x="2304256" y="1788431"/>
                  <a:pt x="1788431" y="2304256"/>
                  <a:pt x="1152128" y="2304256"/>
                </a:cubicBezTo>
                <a:cubicBezTo>
                  <a:pt x="515825" y="2304256"/>
                  <a:pt x="0" y="1788431"/>
                  <a:pt x="0" y="1152128"/>
                </a:cubicBezTo>
                <a:cubicBezTo>
                  <a:pt x="0" y="515825"/>
                  <a:pt x="515825" y="0"/>
                  <a:pt x="1152128" y="0"/>
                </a:cubicBezTo>
                <a:close/>
              </a:path>
            </a:pathLst>
          </a:custGeom>
          <a:blipFill rotWithShape="1">
            <a:blip r:embed="rId5"/>
            <a:stretch>
              <a:fillRect/>
            </a:stretch>
          </a:blipFill>
          <a:ln w="50800">
            <a:solidFill>
              <a:schemeClr val="accent5">
                <a:lumMod val="75000"/>
              </a:schemeClr>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48788" name="圆角矩形 20"/>
          <p:cNvSpPr/>
          <p:nvPr/>
        </p:nvSpPr>
        <p:spPr>
          <a:xfrm>
            <a:off x="8464709" y="4869160"/>
            <a:ext cx="2448272" cy="576064"/>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89" name="矩形 21"/>
          <p:cNvSpPr/>
          <p:nvPr/>
        </p:nvSpPr>
        <p:spPr>
          <a:xfrm>
            <a:off x="9083551" y="4957137"/>
            <a:ext cx="1210588" cy="400110"/>
          </a:xfrm>
          <a:prstGeom prst="rect">
            <a:avLst/>
          </a:prstGeom>
        </p:spPr>
        <p:txBody>
          <a:bodyPr wrap="none">
            <a:spAutoFit/>
          </a:bodyPr>
          <a:lstStyle/>
          <a:p>
            <a:r>
              <a:rPr lang="zh-CN" altLang="en-US" sz="2000" b="1" dirty="0">
                <a:latin typeface="微软雅黑" charset="-122"/>
                <a:ea typeface="微软雅黑" charset="-122"/>
              </a:rPr>
              <a:t>手持电钻</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793" name="矩形 14"/>
          <p:cNvSpPr/>
          <p:nvPr/>
        </p:nvSpPr>
        <p:spPr>
          <a:xfrm>
            <a:off x="2927648" y="2348880"/>
            <a:ext cx="9264352" cy="316835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4"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5"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96" name="矩形 2"/>
          <p:cNvSpPr/>
          <p:nvPr/>
        </p:nvSpPr>
        <p:spPr>
          <a:xfrm>
            <a:off x="2618125" y="283072"/>
            <a:ext cx="68884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机械在各种状态的安全问题</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89" name="组合 11"/>
          <p:cNvGrpSpPr/>
          <p:nvPr/>
        </p:nvGrpSpPr>
        <p:grpSpPr>
          <a:xfrm>
            <a:off x="451822" y="2708920"/>
            <a:ext cx="2232248" cy="2232248"/>
            <a:chOff x="1127448" y="1628800"/>
            <a:chExt cx="2016224" cy="2016224"/>
          </a:xfrm>
          <a:effectLst>
            <a:outerShdw blurRad="50800" dist="38100" dir="2700000" algn="tl" rotWithShape="0">
              <a:prstClr val="black">
                <a:alpha val="40000"/>
              </a:prstClr>
            </a:outerShdw>
          </a:effectLst>
        </p:grpSpPr>
        <p:sp>
          <p:nvSpPr>
            <p:cNvPr id="1048797" name="任意多边形 9"/>
            <p:cNvSpPr/>
            <p:nvPr/>
          </p:nvSpPr>
          <p:spPr>
            <a:xfrm>
              <a:off x="2135560"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798" name="任意多边形 10"/>
            <p:cNvSpPr/>
            <p:nvPr/>
          </p:nvSpPr>
          <p:spPr>
            <a:xfrm flipH="1">
              <a:off x="1127448"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799" name="矩形 12"/>
          <p:cNvSpPr/>
          <p:nvPr/>
        </p:nvSpPr>
        <p:spPr>
          <a:xfrm>
            <a:off x="3111736" y="2501895"/>
            <a:ext cx="8712968" cy="2834640"/>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在机器完好的情况下，机器完成预定功能的正常运转过程中，存在着各种不可避免的但却是执行预定功能所必须具备的运动要素，有些可能产生危害后果。例如，大量形状各异的零部件的相互运动、刀具锋刃的切削、起吊重物、机械运转的噪声等，在机械正常工作状态下就存在着碰撞、切割、重物坠落、使环境恶化等对人身安全不利的危险因素。对这些在机器正常工作时产生危险的某种功能，人们称为危险的机器功能。</a:t>
            </a:r>
            <a:endParaRPr lang="zh-CN" altLang="en-US" sz="2000" dirty="0">
              <a:solidFill>
                <a:schemeClr val="bg1">
                  <a:lumMod val="85000"/>
                  <a:lumOff val="15000"/>
                </a:schemeClr>
              </a:solidFill>
              <a:latin typeface="微软雅黑" charset="-122"/>
              <a:ea typeface="微软雅黑" charset="-122"/>
            </a:endParaRPr>
          </a:p>
        </p:txBody>
      </p:sp>
      <p:sp>
        <p:nvSpPr>
          <p:cNvPr id="1048800" name="矩形 13"/>
          <p:cNvSpPr/>
          <p:nvPr/>
        </p:nvSpPr>
        <p:spPr>
          <a:xfrm>
            <a:off x="860060" y="3594211"/>
            <a:ext cx="1415772" cy="461665"/>
          </a:xfrm>
          <a:prstGeom prst="rect">
            <a:avLst/>
          </a:prstGeom>
        </p:spPr>
        <p:txBody>
          <a:bodyPr wrap="none">
            <a:spAutoFit/>
          </a:bodyPr>
          <a:lstStyle/>
          <a:p>
            <a:pPr lvl="0"/>
            <a:r>
              <a:rPr lang="zh-CN" altLang="en-US" sz="2400" b="1" dirty="0">
                <a:solidFill>
                  <a:schemeClr val="bg1">
                    <a:lumMod val="85000"/>
                    <a:lumOff val="15000"/>
                  </a:schemeClr>
                </a:solidFill>
                <a:latin typeface="微软雅黑" charset="-122"/>
                <a:ea typeface="微软雅黑" charset="-122"/>
              </a:rPr>
              <a:t>正常状态</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04" name="矩形 14"/>
          <p:cNvSpPr/>
          <p:nvPr/>
        </p:nvSpPr>
        <p:spPr>
          <a:xfrm>
            <a:off x="2927648" y="2348880"/>
            <a:ext cx="9264352" cy="316835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5"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07" name="矩形 2"/>
          <p:cNvSpPr/>
          <p:nvPr/>
        </p:nvSpPr>
        <p:spPr>
          <a:xfrm>
            <a:off x="2618125" y="283072"/>
            <a:ext cx="68884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机械在各种状态的安全问题</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93" name="组合 11"/>
          <p:cNvGrpSpPr/>
          <p:nvPr/>
        </p:nvGrpSpPr>
        <p:grpSpPr>
          <a:xfrm>
            <a:off x="451822" y="2708920"/>
            <a:ext cx="2232248" cy="2232248"/>
            <a:chOff x="1127448" y="1628800"/>
            <a:chExt cx="2016224" cy="2016224"/>
          </a:xfrm>
          <a:effectLst>
            <a:outerShdw blurRad="50800" dist="38100" dir="2700000" algn="tl" rotWithShape="0">
              <a:prstClr val="black">
                <a:alpha val="40000"/>
              </a:prstClr>
            </a:outerShdw>
          </a:effectLst>
        </p:grpSpPr>
        <p:sp>
          <p:nvSpPr>
            <p:cNvPr id="1048808" name="任意多边形 9"/>
            <p:cNvSpPr/>
            <p:nvPr/>
          </p:nvSpPr>
          <p:spPr>
            <a:xfrm>
              <a:off x="2135560"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09" name="任意多边形 10"/>
            <p:cNvSpPr/>
            <p:nvPr/>
          </p:nvSpPr>
          <p:spPr>
            <a:xfrm flipH="1">
              <a:off x="1127448"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10" name="矩形 13"/>
          <p:cNvSpPr/>
          <p:nvPr/>
        </p:nvSpPr>
        <p:spPr>
          <a:xfrm>
            <a:off x="1034540" y="3459967"/>
            <a:ext cx="1097280" cy="802640"/>
          </a:xfrm>
          <a:prstGeom prst="rect">
            <a:avLst/>
          </a:prstGeom>
        </p:spPr>
        <p:txBody>
          <a:bodyPr wrap="none">
            <a:spAutoFit/>
          </a:bodyPr>
          <a:lstStyle/>
          <a:p>
            <a:pPr lvl="0" algn="ctr"/>
            <a:r>
              <a:rPr lang="zh-CN" altLang="en-US" sz="2400" b="1" dirty="0">
                <a:solidFill>
                  <a:schemeClr val="bg1">
                    <a:lumMod val="85000"/>
                    <a:lumOff val="15000"/>
                  </a:schemeClr>
                </a:solidFill>
                <a:latin typeface="微软雅黑" charset="-122"/>
                <a:ea typeface="微软雅黑" charset="-122"/>
              </a:rPr>
              <a:t>非正常</a:t>
            </a:r>
            <a:endParaRPr lang="en-US" altLang="zh-CN" sz="2400" b="1" dirty="0">
              <a:solidFill>
                <a:schemeClr val="bg1">
                  <a:lumMod val="85000"/>
                  <a:lumOff val="15000"/>
                </a:schemeClr>
              </a:solidFill>
              <a:latin typeface="微软雅黑" charset="-122"/>
              <a:ea typeface="微软雅黑" charset="-122"/>
            </a:endParaRPr>
          </a:p>
          <a:p>
            <a:pPr lvl="0" algn="ctr"/>
            <a:r>
              <a:rPr lang="zh-CN" altLang="en-US" sz="2400" b="1" dirty="0">
                <a:solidFill>
                  <a:schemeClr val="bg1">
                    <a:lumMod val="85000"/>
                    <a:lumOff val="15000"/>
                  </a:schemeClr>
                </a:solidFill>
                <a:latin typeface="微软雅黑" charset="-122"/>
                <a:ea typeface="微软雅黑" charset="-122"/>
              </a:rPr>
              <a:t>状态</a:t>
            </a:r>
          </a:p>
        </p:txBody>
      </p:sp>
      <p:sp>
        <p:nvSpPr>
          <p:cNvPr id="1048811" name="矩形 1"/>
          <p:cNvSpPr/>
          <p:nvPr/>
        </p:nvSpPr>
        <p:spPr>
          <a:xfrm>
            <a:off x="3135908" y="2855548"/>
            <a:ext cx="8664624" cy="1938992"/>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在机器运转过程中，由于各种原因（可能是人员的操作失误，也可能是动力突然丧失或来自外界的干扰等）引起的意外状态。例如，意外启动、运动或速度变化失控，外界磁场干扰使信号失灵，瞬时大风造成起重机倾覆倒地等。机械的非正常工作状态往往没有先兆，会直接导致或轻或重的事故危害。</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15" name="矩形 14"/>
          <p:cNvSpPr/>
          <p:nvPr/>
        </p:nvSpPr>
        <p:spPr>
          <a:xfrm>
            <a:off x="2927648" y="1932217"/>
            <a:ext cx="9264352" cy="4377103"/>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16"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17"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18" name="矩形 2"/>
          <p:cNvSpPr/>
          <p:nvPr/>
        </p:nvSpPr>
        <p:spPr>
          <a:xfrm>
            <a:off x="2618125" y="281485"/>
            <a:ext cx="68884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机械在各种状态的安全问题</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97" name="组合 11"/>
          <p:cNvGrpSpPr/>
          <p:nvPr/>
        </p:nvGrpSpPr>
        <p:grpSpPr>
          <a:xfrm>
            <a:off x="451822" y="2708920"/>
            <a:ext cx="2232248" cy="2232248"/>
            <a:chOff x="1127448" y="1628800"/>
            <a:chExt cx="2016224" cy="2016224"/>
          </a:xfrm>
          <a:effectLst>
            <a:outerShdw blurRad="50800" dist="38100" dir="2700000" algn="tl" rotWithShape="0">
              <a:prstClr val="black">
                <a:alpha val="40000"/>
              </a:prstClr>
            </a:outerShdw>
          </a:effectLst>
        </p:grpSpPr>
        <p:sp>
          <p:nvSpPr>
            <p:cNvPr id="1048819" name="任意多边形 9"/>
            <p:cNvSpPr/>
            <p:nvPr/>
          </p:nvSpPr>
          <p:spPr>
            <a:xfrm>
              <a:off x="2135560"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20" name="任意多边形 10"/>
            <p:cNvSpPr/>
            <p:nvPr/>
          </p:nvSpPr>
          <p:spPr>
            <a:xfrm flipH="1">
              <a:off x="1127448"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21" name="矩形 6"/>
          <p:cNvSpPr/>
          <p:nvPr/>
        </p:nvSpPr>
        <p:spPr>
          <a:xfrm>
            <a:off x="908119" y="3594211"/>
            <a:ext cx="1415773" cy="461665"/>
          </a:xfrm>
          <a:prstGeom prst="rect">
            <a:avLst/>
          </a:prstGeom>
        </p:spPr>
        <p:txBody>
          <a:bodyPr wrap="none">
            <a:spAutoFit/>
          </a:bodyPr>
          <a:lstStyle/>
          <a:p>
            <a:pPr algn="ctr"/>
            <a:r>
              <a:rPr lang="zh-CN" altLang="zh-CN" sz="2400" b="1" dirty="0">
                <a:solidFill>
                  <a:schemeClr val="bg1">
                    <a:lumMod val="85000"/>
                    <a:lumOff val="15000"/>
                  </a:schemeClr>
                </a:solidFill>
                <a:latin typeface="微软雅黑" charset="-122"/>
                <a:ea typeface="微软雅黑" charset="-122"/>
              </a:rPr>
              <a:t>故障状态</a:t>
            </a:r>
            <a:endParaRPr lang="zh-CN" altLang="en-US" sz="2400" b="1" dirty="0">
              <a:solidFill>
                <a:schemeClr val="bg1">
                  <a:lumMod val="85000"/>
                  <a:lumOff val="15000"/>
                </a:schemeClr>
              </a:solidFill>
              <a:latin typeface="微软雅黑" charset="-122"/>
              <a:ea typeface="微软雅黑" charset="-122"/>
            </a:endParaRPr>
          </a:p>
        </p:txBody>
      </p:sp>
      <p:sp>
        <p:nvSpPr>
          <p:cNvPr id="1048822" name="矩形 7"/>
          <p:cNvSpPr/>
          <p:nvPr/>
        </p:nvSpPr>
        <p:spPr>
          <a:xfrm>
            <a:off x="3183744" y="2163050"/>
            <a:ext cx="8568952" cy="3749041"/>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故障状态是指机械设备（系统）或零部件丧失了规定功能的状态。设备的故障，哪怕是局部故障，有时都会造成整个设备的停转，甚至整个流水线、整个自动化车间的停产，给企业带来经济损失。而故障对安全的影响可能会有两种结果。有些故障的出现，对所涉及的安全功能影响很小，不会出现大的危险。例如，当机器的动力源或某零部件发生故障时，使机器停止运转，处于故障保护状态。有些故障的出现，会导致某种危险状态。例如，由于电气开关故障，会产生不能停机的危险；砂轮轴的断裂，会导致砂轮飞甩的危险；速度或压力控制系统出现故障，会导致速度或压力失控的危险等。</a:t>
            </a:r>
            <a:endParaRPr lang="zh-CN" altLang="en-US" sz="2000"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26" name="矩形 14"/>
          <p:cNvSpPr/>
          <p:nvPr/>
        </p:nvSpPr>
        <p:spPr>
          <a:xfrm>
            <a:off x="2927648" y="2708920"/>
            <a:ext cx="9264352" cy="223224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27"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28"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29" name="矩形 2"/>
          <p:cNvSpPr/>
          <p:nvPr/>
        </p:nvSpPr>
        <p:spPr>
          <a:xfrm>
            <a:off x="2618125" y="283072"/>
            <a:ext cx="68884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机械在各种状态的安全问题</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101" name="组合 11"/>
          <p:cNvGrpSpPr/>
          <p:nvPr/>
        </p:nvGrpSpPr>
        <p:grpSpPr>
          <a:xfrm>
            <a:off x="451822" y="2708920"/>
            <a:ext cx="2232248" cy="2232248"/>
            <a:chOff x="1127448" y="1628800"/>
            <a:chExt cx="2016224" cy="2016224"/>
          </a:xfrm>
          <a:effectLst>
            <a:outerShdw blurRad="50800" dist="38100" dir="2700000" algn="tl" rotWithShape="0">
              <a:prstClr val="black">
                <a:alpha val="40000"/>
              </a:prstClr>
            </a:outerShdw>
          </a:effectLst>
        </p:grpSpPr>
        <p:sp>
          <p:nvSpPr>
            <p:cNvPr id="1048830" name="任意多边形 9"/>
            <p:cNvSpPr/>
            <p:nvPr/>
          </p:nvSpPr>
          <p:spPr>
            <a:xfrm>
              <a:off x="2135560"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31" name="任意多边形 10"/>
            <p:cNvSpPr/>
            <p:nvPr/>
          </p:nvSpPr>
          <p:spPr>
            <a:xfrm flipH="1">
              <a:off x="1127448"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32" name="矩形 1"/>
          <p:cNvSpPr/>
          <p:nvPr/>
        </p:nvSpPr>
        <p:spPr>
          <a:xfrm>
            <a:off x="1018012" y="3460530"/>
            <a:ext cx="1097280" cy="802640"/>
          </a:xfrm>
          <a:prstGeom prst="rect">
            <a:avLst/>
          </a:prstGeom>
        </p:spPr>
        <p:txBody>
          <a:bodyPr wrap="none">
            <a:spAutoFit/>
          </a:bodyPr>
          <a:lstStyle/>
          <a:p>
            <a:pPr algn="ctr"/>
            <a:r>
              <a:rPr lang="zh-CN" altLang="en-US" sz="2400" b="1" dirty="0">
                <a:solidFill>
                  <a:schemeClr val="bg1">
                    <a:lumMod val="85000"/>
                    <a:lumOff val="15000"/>
                  </a:schemeClr>
                </a:solidFill>
                <a:latin typeface="微软雅黑" charset="-122"/>
                <a:ea typeface="微软雅黑" charset="-122"/>
              </a:rPr>
              <a:t>非工作</a:t>
            </a:r>
            <a:endParaRPr lang="en-US" altLang="zh-CN" sz="2400" b="1" dirty="0">
              <a:solidFill>
                <a:schemeClr val="bg1">
                  <a:lumMod val="85000"/>
                  <a:lumOff val="15000"/>
                </a:schemeClr>
              </a:solidFill>
              <a:latin typeface="微软雅黑" charset="-122"/>
              <a:ea typeface="微软雅黑" charset="-122"/>
            </a:endParaRPr>
          </a:p>
          <a:p>
            <a:pPr algn="ctr"/>
            <a:r>
              <a:rPr lang="zh-CN" altLang="en-US" sz="2400" b="1" dirty="0">
                <a:solidFill>
                  <a:schemeClr val="bg1">
                    <a:lumMod val="85000"/>
                    <a:lumOff val="15000"/>
                  </a:schemeClr>
                </a:solidFill>
                <a:latin typeface="微软雅黑" charset="-122"/>
                <a:ea typeface="微软雅黑" charset="-122"/>
              </a:rPr>
              <a:t>状态</a:t>
            </a:r>
          </a:p>
        </p:txBody>
      </p:sp>
      <p:sp>
        <p:nvSpPr>
          <p:cNvPr id="1048833" name="矩形 8"/>
          <p:cNvSpPr/>
          <p:nvPr/>
        </p:nvSpPr>
        <p:spPr>
          <a:xfrm>
            <a:off x="3230623" y="3086380"/>
            <a:ext cx="8427324" cy="1477328"/>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机器停止运转处于静止状态时，在正常情况下，机械基本是安全的；但不排除由于环境照度不够，导致人员与机械悬凸结构的碰撞；结构垮塌；室外机械在风力作用下的滑移或倾覆；堆放的易燃易爆原材料的燃烧爆炸等。</a:t>
            </a:r>
            <a:r>
              <a:rPr lang="en-US" altLang="zh-CN" sz="2000" dirty="0">
                <a:solidFill>
                  <a:schemeClr val="bg1">
                    <a:lumMod val="85000"/>
                    <a:lumOff val="15000"/>
                  </a:schemeClr>
                </a:solidFill>
                <a:latin typeface="微软雅黑" charset="-122"/>
                <a:ea typeface="微软雅黑" charset="-122"/>
              </a:rPr>
              <a:t> </a:t>
            </a:r>
            <a:endParaRPr lang="zh-CN" altLang="en-US" sz="2000"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37" name="矩形 14"/>
          <p:cNvSpPr/>
          <p:nvPr/>
        </p:nvSpPr>
        <p:spPr>
          <a:xfrm>
            <a:off x="2927648" y="2564904"/>
            <a:ext cx="9264352" cy="280831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8"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39"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0" name="矩形 2"/>
          <p:cNvSpPr/>
          <p:nvPr/>
        </p:nvSpPr>
        <p:spPr>
          <a:xfrm>
            <a:off x="2618125" y="283072"/>
            <a:ext cx="68884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机械在各种状态的安全问题</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105" name="组合 11"/>
          <p:cNvGrpSpPr/>
          <p:nvPr/>
        </p:nvGrpSpPr>
        <p:grpSpPr>
          <a:xfrm>
            <a:off x="451822" y="2708920"/>
            <a:ext cx="2232248" cy="2232248"/>
            <a:chOff x="1127448" y="1628800"/>
            <a:chExt cx="2016224" cy="2016224"/>
          </a:xfrm>
          <a:effectLst>
            <a:outerShdw blurRad="50800" dist="38100" dir="2700000" algn="tl" rotWithShape="0">
              <a:prstClr val="black">
                <a:alpha val="40000"/>
              </a:prstClr>
            </a:outerShdw>
          </a:effectLst>
        </p:grpSpPr>
        <p:sp>
          <p:nvSpPr>
            <p:cNvPr id="1048841" name="任意多边形 9"/>
            <p:cNvSpPr/>
            <p:nvPr/>
          </p:nvSpPr>
          <p:spPr>
            <a:xfrm>
              <a:off x="2135560"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8842" name="任意多边形 10"/>
            <p:cNvSpPr/>
            <p:nvPr/>
          </p:nvSpPr>
          <p:spPr>
            <a:xfrm flipH="1">
              <a:off x="1127448" y="1628800"/>
              <a:ext cx="1008112" cy="2016224"/>
            </a:xfrm>
            <a:custGeom>
              <a:avLst/>
              <a:gdLst>
                <a:gd name="connsiteX0" fmla="*/ 0 w 1008112"/>
                <a:gd name="connsiteY0" fmla="*/ 0 h 2016224"/>
                <a:gd name="connsiteX1" fmla="*/ 1008112 w 1008112"/>
                <a:gd name="connsiteY1" fmla="*/ 1008112 h 2016224"/>
                <a:gd name="connsiteX2" fmla="*/ 0 w 1008112"/>
                <a:gd name="connsiteY2" fmla="*/ 2016224 h 2016224"/>
                <a:gd name="connsiteX3" fmla="*/ 0 w 1008112"/>
                <a:gd name="connsiteY3" fmla="*/ 1673345 h 2016224"/>
                <a:gd name="connsiteX4" fmla="*/ 665233 w 1008112"/>
                <a:gd name="connsiteY4" fmla="*/ 1008112 h 2016224"/>
                <a:gd name="connsiteX5" fmla="*/ 0 w 1008112"/>
                <a:gd name="connsiteY5" fmla="*/ 342879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112" h="2016224">
                  <a:moveTo>
                    <a:pt x="0" y="0"/>
                  </a:moveTo>
                  <a:cubicBezTo>
                    <a:pt x="556765" y="0"/>
                    <a:pt x="1008112" y="451347"/>
                    <a:pt x="1008112" y="1008112"/>
                  </a:cubicBezTo>
                  <a:cubicBezTo>
                    <a:pt x="1008112" y="1564877"/>
                    <a:pt x="556765" y="2016224"/>
                    <a:pt x="0" y="2016224"/>
                  </a:cubicBezTo>
                  <a:lnTo>
                    <a:pt x="0" y="1673345"/>
                  </a:lnTo>
                  <a:cubicBezTo>
                    <a:pt x="367398" y="1673345"/>
                    <a:pt x="665233" y="1375510"/>
                    <a:pt x="665233" y="1008112"/>
                  </a:cubicBezTo>
                  <a:cubicBezTo>
                    <a:pt x="665233" y="640714"/>
                    <a:pt x="367398" y="342879"/>
                    <a:pt x="0" y="34287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843" name="矩形 6"/>
          <p:cNvSpPr/>
          <p:nvPr/>
        </p:nvSpPr>
        <p:spPr>
          <a:xfrm>
            <a:off x="1033893" y="3409545"/>
            <a:ext cx="1097280" cy="802640"/>
          </a:xfrm>
          <a:prstGeom prst="rect">
            <a:avLst/>
          </a:prstGeom>
        </p:spPr>
        <p:txBody>
          <a:bodyPr wrap="none">
            <a:spAutoFit/>
          </a:bodyPr>
          <a:lstStyle/>
          <a:p>
            <a:pPr algn="ctr"/>
            <a:r>
              <a:rPr lang="zh-CN" altLang="en-US" sz="2400" b="1" dirty="0">
                <a:solidFill>
                  <a:schemeClr val="bg1">
                    <a:lumMod val="85000"/>
                    <a:lumOff val="15000"/>
                  </a:schemeClr>
                </a:solidFill>
                <a:latin typeface="微软雅黑" charset="-122"/>
                <a:ea typeface="微软雅黑" charset="-122"/>
              </a:rPr>
              <a:t>检修保</a:t>
            </a:r>
            <a:endParaRPr lang="en-US" altLang="zh-CN" sz="2400" b="1" dirty="0">
              <a:solidFill>
                <a:schemeClr val="bg1">
                  <a:lumMod val="85000"/>
                  <a:lumOff val="15000"/>
                </a:schemeClr>
              </a:solidFill>
              <a:latin typeface="微软雅黑" charset="-122"/>
              <a:ea typeface="微软雅黑" charset="-122"/>
            </a:endParaRPr>
          </a:p>
          <a:p>
            <a:pPr algn="ctr"/>
            <a:r>
              <a:rPr lang="zh-CN" altLang="en-US" sz="2400" b="1" dirty="0">
                <a:solidFill>
                  <a:schemeClr val="bg1">
                    <a:lumMod val="85000"/>
                    <a:lumOff val="15000"/>
                  </a:schemeClr>
                </a:solidFill>
                <a:latin typeface="微软雅黑" charset="-122"/>
                <a:ea typeface="微软雅黑" charset="-122"/>
              </a:rPr>
              <a:t>养状态</a:t>
            </a:r>
          </a:p>
        </p:txBody>
      </p:sp>
      <p:sp>
        <p:nvSpPr>
          <p:cNvPr id="1048844" name="矩形 13"/>
          <p:cNvSpPr/>
          <p:nvPr/>
        </p:nvSpPr>
        <p:spPr>
          <a:xfrm>
            <a:off x="3218123" y="2768731"/>
            <a:ext cx="8422493" cy="2400657"/>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检修保养状态是指对机器进行维护和修理作业时（包括保养、修理、改装、翻建、检查、状态监控和防腐润滑等）机器的状态。尽管检修保养一般在停机状态下进行，但其作业的特殊性往往迫使检修人员采用一些超常规的做法。例如，攀高、钻坑、将安全装置短路、进入正常操作不允许进入的危险区等，使维护或修理容易出现在正常操作不存在的危险。</a:t>
            </a:r>
            <a:endParaRPr lang="zh-CN" altLang="en-US" sz="2000"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spect="1"/>
          </p:cNvSpPr>
          <p:nvPr/>
        </p:nvSpPr>
        <p:spPr>
          <a:xfrm>
            <a:off x="0" y="-27385"/>
            <a:ext cx="12192000" cy="6912769"/>
          </a:xfrm>
          <a:prstGeom prst="rect">
            <a:avLst/>
          </a:prstGeom>
          <a:blipFill dpi="0" rotWithShape="1">
            <a:blip r:embed="rId3"/>
            <a:srcRect/>
            <a:stretch>
              <a:fillRect t="-8835" b="-8835"/>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8848" name="矩形 3"/>
          <p:cNvSpPr/>
          <p:nvPr/>
        </p:nvSpPr>
        <p:spPr>
          <a:xfrm>
            <a:off x="839416" y="994420"/>
            <a:ext cx="10513168" cy="4896544"/>
          </a:xfrm>
          <a:prstGeom prst="rect">
            <a:avLst/>
          </a:prstGeom>
          <a:solidFill>
            <a:schemeClr val="tx1">
              <a:alpha val="82000"/>
            </a:schemeClr>
          </a:solidFill>
          <a:ln>
            <a:noFill/>
          </a:ln>
          <a:effectLst>
            <a:outerShdw blurRad="762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9" name="任意多边形 7"/>
          <p:cNvSpPr/>
          <p:nvPr/>
        </p:nvSpPr>
        <p:spPr>
          <a:xfrm>
            <a:off x="98343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0" name="任意多边形 8"/>
          <p:cNvSpPr/>
          <p:nvPr/>
        </p:nvSpPr>
        <p:spPr>
          <a:xfrm flipH="1">
            <a:off x="1070451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1" name="任意多边形 9"/>
          <p:cNvSpPr/>
          <p:nvPr/>
        </p:nvSpPr>
        <p:spPr>
          <a:xfrm flipH="1" flipV="1">
            <a:off x="1070451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2" name="任意多边形 10"/>
          <p:cNvSpPr/>
          <p:nvPr/>
        </p:nvSpPr>
        <p:spPr>
          <a:xfrm flipV="1">
            <a:off x="98343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3" name="圆角矩形 5"/>
          <p:cNvSpPr/>
          <p:nvPr/>
        </p:nvSpPr>
        <p:spPr>
          <a:xfrm>
            <a:off x="1775520" y="2542592"/>
            <a:ext cx="1800200" cy="1800200"/>
          </a:xfrm>
          <a:prstGeom prst="roundRect">
            <a:avLst>
              <a:gd name="adj" fmla="val 326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54" name="文本框 20"/>
          <p:cNvSpPr txBox="1"/>
          <p:nvPr/>
        </p:nvSpPr>
        <p:spPr>
          <a:xfrm>
            <a:off x="2144385" y="2842527"/>
            <a:ext cx="1051549" cy="1170941"/>
          </a:xfrm>
          <a:prstGeom prst="rect">
            <a:avLst/>
          </a:prstGeom>
          <a:noFill/>
        </p:spPr>
        <p:txBody>
          <a:bodyPr wrap="square" rtlCol="0">
            <a:spAutoFit/>
          </a:bodyPr>
          <a:lstStyle/>
          <a:p>
            <a:pPr algn="ctr"/>
            <a:r>
              <a:rPr lang="en-US" altLang="zh-CN" sz="7200" dirty="0">
                <a:latin typeface="Arial" charset="0"/>
                <a:cs typeface="Arial" charset="0"/>
              </a:rPr>
              <a:t>3</a:t>
            </a:r>
            <a:endParaRPr lang="zh-CN" altLang="en-US" sz="7200" dirty="0">
              <a:latin typeface="Arial" charset="0"/>
              <a:cs typeface="Arial" charset="0"/>
            </a:endParaRPr>
          </a:p>
        </p:txBody>
      </p:sp>
      <p:sp>
        <p:nvSpPr>
          <p:cNvPr id="1048855" name="矩形 1"/>
          <p:cNvSpPr/>
          <p:nvPr/>
        </p:nvSpPr>
        <p:spPr>
          <a:xfrm>
            <a:off x="3944585" y="3044279"/>
            <a:ext cx="5827236" cy="769441"/>
          </a:xfrm>
          <a:prstGeom prst="rect">
            <a:avLst/>
          </a:prstGeom>
        </p:spPr>
        <p:txBody>
          <a:bodyPr wrap="squar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由机电设备产生的危险</a:t>
            </a:r>
          </a:p>
        </p:txBody>
      </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56" name="矩形 5"/>
          <p:cNvSpPr/>
          <p:nvPr/>
        </p:nvSpPr>
        <p:spPr>
          <a:xfrm>
            <a:off x="10751840" y="0"/>
            <a:ext cx="1440159" cy="68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8" name="图片 4"/>
          <p:cNvPicPr>
            <a:picLocks noChangeAspect="1"/>
          </p:cNvPicPr>
          <p:nvPr/>
        </p:nvPicPr>
        <p:blipFill rotWithShape="1">
          <a:blip r:embed="rId3" cstate="print"/>
          <a:srcRect l="11812" t="10626" b="4704"/>
          <a:stretch>
            <a:fillRect/>
          </a:stretch>
        </p:blipFill>
        <p:spPr>
          <a:xfrm>
            <a:off x="0" y="0"/>
            <a:ext cx="10751840" cy="6897464"/>
          </a:xfrm>
          <a:prstGeom prst="rect">
            <a:avLst/>
          </a:prstGeom>
        </p:spPr>
      </p:pic>
      <p:sp>
        <p:nvSpPr>
          <p:cNvPr id="1048857" name="内容占位符 2"/>
          <p:cNvSpPr>
            <a:spLocks noGrp="1"/>
          </p:cNvSpPr>
          <p:nvPr>
            <p:ph idx="4294967295"/>
          </p:nvPr>
        </p:nvSpPr>
        <p:spPr>
          <a:xfrm>
            <a:off x="6888088" y="1583093"/>
            <a:ext cx="5040560" cy="3731278"/>
          </a:xfrm>
          <a:prstGeom prst="rect">
            <a:avLst/>
          </a:prstGeom>
        </p:spPr>
        <p:txBody>
          <a:bodyPr wrap="square">
            <a:spAutoFit/>
          </a:bodyPr>
          <a:lstStyle/>
          <a:p>
            <a:pPr marL="0" indent="0">
              <a:lnSpc>
                <a:spcPct val="150000"/>
              </a:lnSpc>
              <a:spcBef>
                <a:spcPts val="0"/>
              </a:spcBef>
              <a:buNone/>
            </a:pPr>
            <a:r>
              <a:rPr lang="zh-CN" altLang="zh-CN" sz="2000" b="1" dirty="0">
                <a:latin typeface="微软雅黑" charset="-122"/>
                <a:ea typeface="微软雅黑" charset="-122"/>
              </a:rPr>
              <a:t>由</a:t>
            </a:r>
            <a:r>
              <a:rPr lang="zh-CN" altLang="en-US" sz="2000" b="1" dirty="0">
                <a:latin typeface="微软雅黑" charset="-122"/>
                <a:ea typeface="微软雅黑" charset="-122"/>
              </a:rPr>
              <a:t>机电设备</a:t>
            </a:r>
            <a:r>
              <a:rPr lang="zh-CN" altLang="zh-CN" sz="2000" b="1" dirty="0">
                <a:latin typeface="微软雅黑" charset="-122"/>
                <a:ea typeface="微软雅黑" charset="-122"/>
              </a:rPr>
              <a:t>产生的危险是指在使用</a:t>
            </a:r>
            <a:r>
              <a:rPr lang="zh-CN" altLang="en-US" sz="2000" b="1" dirty="0">
                <a:latin typeface="微软雅黑" charset="-122"/>
                <a:ea typeface="微软雅黑" charset="-122"/>
              </a:rPr>
              <a:t>机电设备</a:t>
            </a:r>
            <a:r>
              <a:rPr lang="zh-CN" altLang="zh-CN" sz="2000" b="1" dirty="0">
                <a:latin typeface="微软雅黑" charset="-122"/>
                <a:ea typeface="微软雅黑" charset="-122"/>
              </a:rPr>
              <a:t>过程中，可能对人的身心健康造成损伤或危害的起源。</a:t>
            </a:r>
            <a:endParaRPr lang="en-US" altLang="zh-CN" sz="2000" b="1" dirty="0">
              <a:latin typeface="微软雅黑" charset="-122"/>
              <a:ea typeface="微软雅黑" charset="-122"/>
            </a:endParaRPr>
          </a:p>
          <a:p>
            <a:pPr marL="0" indent="0">
              <a:lnSpc>
                <a:spcPct val="150000"/>
              </a:lnSpc>
              <a:spcBef>
                <a:spcPts val="0"/>
              </a:spcBef>
              <a:buNone/>
            </a:pPr>
            <a:endParaRPr lang="en-US" altLang="zh-CN" sz="2000" b="1" dirty="0">
              <a:latin typeface="微软雅黑" charset="-122"/>
              <a:ea typeface="微软雅黑" charset="-122"/>
            </a:endParaRPr>
          </a:p>
          <a:p>
            <a:pPr marL="0" indent="0">
              <a:lnSpc>
                <a:spcPct val="150000"/>
              </a:lnSpc>
              <a:spcBef>
                <a:spcPts val="0"/>
              </a:spcBef>
              <a:buNone/>
            </a:pPr>
            <a:r>
              <a:rPr lang="zh-CN" altLang="zh-CN" sz="2000" b="1" dirty="0">
                <a:latin typeface="微软雅黑" charset="-122"/>
                <a:ea typeface="微软雅黑" charset="-122"/>
              </a:rPr>
              <a:t>必须把人、机、环境这个机械加工系统作为一个整体研究对象，用安全系统的观点和方法，识别和描述机械在使用过程中可能产生的各种危险</a:t>
            </a:r>
            <a:endParaRPr lang="zh-CN" altLang="en-US" sz="2000" b="1" dirty="0">
              <a:latin typeface="微软雅黑" charset="-122"/>
              <a:ea typeface="微软雅黑"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61" name="右中括号 27"/>
          <p:cNvSpPr/>
          <p:nvPr/>
        </p:nvSpPr>
        <p:spPr>
          <a:xfrm flipH="1">
            <a:off x="7358174" y="3573016"/>
            <a:ext cx="1474129" cy="1074368"/>
          </a:xfrm>
          <a:prstGeom prst="rightBracket">
            <a:avLst>
              <a:gd name="adj" fmla="val 155548"/>
            </a:avLst>
          </a:prstGeom>
          <a:ln w="317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862" name="右中括号 28"/>
          <p:cNvSpPr/>
          <p:nvPr/>
        </p:nvSpPr>
        <p:spPr>
          <a:xfrm flipH="1">
            <a:off x="7345861" y="2636912"/>
            <a:ext cx="1474129" cy="3024336"/>
          </a:xfrm>
          <a:prstGeom prst="rightBracket">
            <a:avLst>
              <a:gd name="adj" fmla="val 155548"/>
            </a:avLst>
          </a:prstGeom>
          <a:ln w="317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863" name="右中括号 26"/>
          <p:cNvSpPr/>
          <p:nvPr/>
        </p:nvSpPr>
        <p:spPr>
          <a:xfrm>
            <a:off x="3372009" y="3573016"/>
            <a:ext cx="1474129" cy="1074368"/>
          </a:xfrm>
          <a:prstGeom prst="rightBracket">
            <a:avLst>
              <a:gd name="adj" fmla="val 155548"/>
            </a:avLst>
          </a:prstGeom>
          <a:ln w="317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864" name="右中括号 25"/>
          <p:cNvSpPr/>
          <p:nvPr/>
        </p:nvSpPr>
        <p:spPr>
          <a:xfrm>
            <a:off x="3359696" y="2636912"/>
            <a:ext cx="1474129" cy="3024336"/>
          </a:xfrm>
          <a:prstGeom prst="rightBracket">
            <a:avLst>
              <a:gd name="adj" fmla="val 155548"/>
            </a:avLst>
          </a:prstGeom>
          <a:ln w="317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865"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6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67" name="矩形 2"/>
          <p:cNvSpPr/>
          <p:nvPr/>
        </p:nvSpPr>
        <p:spPr>
          <a:xfrm>
            <a:off x="3182380" y="283072"/>
            <a:ext cx="5770881"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由</a:t>
            </a:r>
            <a:r>
              <a:rPr lang="zh-CN" altLang="en-US" sz="4400" b="1" dirty="0">
                <a:solidFill>
                  <a:schemeClr val="bg1">
                    <a:lumMod val="85000"/>
                    <a:lumOff val="15000"/>
                  </a:schemeClr>
                </a:solidFill>
                <a:latin typeface="华文中宋" pitchFamily="2" charset="-122"/>
                <a:ea typeface="华文中宋" pitchFamily="2" charset="-122"/>
              </a:rPr>
              <a:t>机电设备</a:t>
            </a:r>
            <a:r>
              <a:rPr lang="zh-CN" altLang="zh-CN" sz="4400" b="1" dirty="0">
                <a:solidFill>
                  <a:schemeClr val="bg1">
                    <a:lumMod val="85000"/>
                    <a:lumOff val="15000"/>
                  </a:schemeClr>
                </a:solidFill>
                <a:latin typeface="华文中宋" pitchFamily="2" charset="-122"/>
                <a:ea typeface="华文中宋" pitchFamily="2" charset="-122"/>
              </a:rPr>
              <a:t>产生的危险</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8868" name="椭圆 6"/>
          <p:cNvSpPr/>
          <p:nvPr/>
        </p:nvSpPr>
        <p:spPr>
          <a:xfrm>
            <a:off x="4833825" y="2895846"/>
            <a:ext cx="2524348" cy="252434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69" name="圆角矩形 7"/>
          <p:cNvSpPr/>
          <p:nvPr/>
        </p:nvSpPr>
        <p:spPr>
          <a:xfrm>
            <a:off x="667177" y="2195388"/>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0" name="圆角矩形 8"/>
          <p:cNvSpPr/>
          <p:nvPr/>
        </p:nvSpPr>
        <p:spPr>
          <a:xfrm>
            <a:off x="667177" y="3193689"/>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1" name="圆角矩形 9"/>
          <p:cNvSpPr/>
          <p:nvPr/>
        </p:nvSpPr>
        <p:spPr>
          <a:xfrm>
            <a:off x="667177" y="4191990"/>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2" name="圆角矩形 10"/>
          <p:cNvSpPr/>
          <p:nvPr/>
        </p:nvSpPr>
        <p:spPr>
          <a:xfrm>
            <a:off x="667177" y="5190291"/>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3" name="圆角矩形 11"/>
          <p:cNvSpPr/>
          <p:nvPr/>
        </p:nvSpPr>
        <p:spPr>
          <a:xfrm>
            <a:off x="8572493" y="2195388"/>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4" name="圆角矩形 12"/>
          <p:cNvSpPr/>
          <p:nvPr/>
        </p:nvSpPr>
        <p:spPr>
          <a:xfrm>
            <a:off x="8572493" y="3193689"/>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5" name="圆角矩形 13"/>
          <p:cNvSpPr/>
          <p:nvPr/>
        </p:nvSpPr>
        <p:spPr>
          <a:xfrm>
            <a:off x="8572493" y="4191990"/>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6" name="圆角矩形 14"/>
          <p:cNvSpPr/>
          <p:nvPr/>
        </p:nvSpPr>
        <p:spPr>
          <a:xfrm>
            <a:off x="8572493" y="5190291"/>
            <a:ext cx="2952328" cy="792088"/>
          </a:xfrm>
          <a:prstGeom prst="roundRect">
            <a:avLst>
              <a:gd name="adj" fmla="val 704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77" name="矩形 15"/>
          <p:cNvSpPr/>
          <p:nvPr/>
        </p:nvSpPr>
        <p:spPr>
          <a:xfrm>
            <a:off x="1435455" y="2360599"/>
            <a:ext cx="1415772" cy="461665"/>
          </a:xfrm>
          <a:prstGeom prst="rect">
            <a:avLst/>
          </a:prstGeom>
        </p:spPr>
        <p:txBody>
          <a:bodyPr wrap="none">
            <a:spAutoFit/>
          </a:bodyPr>
          <a:lstStyle/>
          <a:p>
            <a:pPr lvl="0"/>
            <a:r>
              <a:rPr lang="zh-CN" altLang="en-US" sz="2400" dirty="0">
                <a:latin typeface="微软雅黑" charset="-122"/>
                <a:ea typeface="微软雅黑" charset="-122"/>
              </a:rPr>
              <a:t>机械危险</a:t>
            </a:r>
          </a:p>
        </p:txBody>
      </p:sp>
      <p:sp>
        <p:nvSpPr>
          <p:cNvPr id="1048878" name="矩形 16"/>
          <p:cNvSpPr/>
          <p:nvPr/>
        </p:nvSpPr>
        <p:spPr>
          <a:xfrm>
            <a:off x="1435455" y="3370285"/>
            <a:ext cx="1415772" cy="461665"/>
          </a:xfrm>
          <a:prstGeom prst="rect">
            <a:avLst/>
          </a:prstGeom>
        </p:spPr>
        <p:txBody>
          <a:bodyPr wrap="none">
            <a:spAutoFit/>
          </a:bodyPr>
          <a:lstStyle/>
          <a:p>
            <a:r>
              <a:rPr lang="zh-CN" altLang="en-US" sz="2400" dirty="0">
                <a:latin typeface="微软雅黑" charset="-122"/>
                <a:ea typeface="微软雅黑" charset="-122"/>
              </a:rPr>
              <a:t>电气危险</a:t>
            </a:r>
          </a:p>
        </p:txBody>
      </p:sp>
      <p:sp>
        <p:nvSpPr>
          <p:cNvPr id="1048879" name="矩形 17"/>
          <p:cNvSpPr/>
          <p:nvPr/>
        </p:nvSpPr>
        <p:spPr>
          <a:xfrm>
            <a:off x="1430654" y="4351411"/>
            <a:ext cx="1415772" cy="461665"/>
          </a:xfrm>
          <a:prstGeom prst="rect">
            <a:avLst/>
          </a:prstGeom>
        </p:spPr>
        <p:txBody>
          <a:bodyPr wrap="none">
            <a:spAutoFit/>
          </a:bodyPr>
          <a:lstStyle/>
          <a:p>
            <a:r>
              <a:rPr lang="zh-CN" altLang="en-US" sz="2400" dirty="0">
                <a:latin typeface="微软雅黑" charset="-122"/>
                <a:ea typeface="微软雅黑" charset="-122"/>
              </a:rPr>
              <a:t>温度危险</a:t>
            </a:r>
          </a:p>
        </p:txBody>
      </p:sp>
      <p:sp>
        <p:nvSpPr>
          <p:cNvPr id="1048880" name="矩形 18"/>
          <p:cNvSpPr/>
          <p:nvPr/>
        </p:nvSpPr>
        <p:spPr>
          <a:xfrm>
            <a:off x="1430654" y="5374956"/>
            <a:ext cx="1415772" cy="461665"/>
          </a:xfrm>
          <a:prstGeom prst="rect">
            <a:avLst/>
          </a:prstGeom>
        </p:spPr>
        <p:txBody>
          <a:bodyPr wrap="none">
            <a:spAutoFit/>
          </a:bodyPr>
          <a:lstStyle/>
          <a:p>
            <a:r>
              <a:rPr lang="zh-CN" altLang="en-US" sz="2400" dirty="0">
                <a:latin typeface="微软雅黑" charset="-122"/>
                <a:ea typeface="微软雅黑" charset="-122"/>
              </a:rPr>
              <a:t>噪声危险</a:t>
            </a:r>
          </a:p>
        </p:txBody>
      </p:sp>
      <p:sp>
        <p:nvSpPr>
          <p:cNvPr id="1048881" name="矩形 19"/>
          <p:cNvSpPr/>
          <p:nvPr/>
        </p:nvSpPr>
        <p:spPr>
          <a:xfrm>
            <a:off x="9340771" y="2347315"/>
            <a:ext cx="1415772" cy="461665"/>
          </a:xfrm>
          <a:prstGeom prst="rect">
            <a:avLst/>
          </a:prstGeom>
        </p:spPr>
        <p:txBody>
          <a:bodyPr wrap="none">
            <a:spAutoFit/>
          </a:bodyPr>
          <a:lstStyle/>
          <a:p>
            <a:r>
              <a:rPr lang="zh-CN" altLang="en-US" sz="2400" dirty="0">
                <a:latin typeface="微软雅黑" charset="-122"/>
                <a:ea typeface="微软雅黑" charset="-122"/>
              </a:rPr>
              <a:t>振动危险</a:t>
            </a:r>
          </a:p>
        </p:txBody>
      </p:sp>
      <p:sp>
        <p:nvSpPr>
          <p:cNvPr id="1048882" name="矩形 20"/>
          <p:cNvSpPr/>
          <p:nvPr/>
        </p:nvSpPr>
        <p:spPr>
          <a:xfrm>
            <a:off x="9340771" y="3352802"/>
            <a:ext cx="1415772" cy="461665"/>
          </a:xfrm>
          <a:prstGeom prst="rect">
            <a:avLst/>
          </a:prstGeom>
        </p:spPr>
        <p:txBody>
          <a:bodyPr wrap="none">
            <a:spAutoFit/>
          </a:bodyPr>
          <a:lstStyle/>
          <a:p>
            <a:r>
              <a:rPr lang="zh-CN" altLang="en-US" sz="2400" dirty="0">
                <a:latin typeface="微软雅黑" charset="-122"/>
                <a:ea typeface="微软雅黑" charset="-122"/>
              </a:rPr>
              <a:t>辐射危险</a:t>
            </a:r>
          </a:p>
        </p:txBody>
      </p:sp>
      <p:sp>
        <p:nvSpPr>
          <p:cNvPr id="1048883" name="矩形 21"/>
          <p:cNvSpPr/>
          <p:nvPr/>
        </p:nvSpPr>
        <p:spPr>
          <a:xfrm>
            <a:off x="9356142" y="4351103"/>
            <a:ext cx="1415772" cy="461665"/>
          </a:xfrm>
          <a:prstGeom prst="rect">
            <a:avLst/>
          </a:prstGeom>
        </p:spPr>
        <p:txBody>
          <a:bodyPr wrap="none">
            <a:spAutoFit/>
          </a:bodyPr>
          <a:lstStyle/>
          <a:p>
            <a:r>
              <a:rPr lang="zh-CN" altLang="en-US" sz="2400" dirty="0">
                <a:latin typeface="微软雅黑" charset="-122"/>
                <a:ea typeface="微软雅黑" charset="-122"/>
              </a:rPr>
              <a:t>材料危险</a:t>
            </a:r>
          </a:p>
        </p:txBody>
      </p:sp>
      <p:sp>
        <p:nvSpPr>
          <p:cNvPr id="1048884" name="矩形 22"/>
          <p:cNvSpPr/>
          <p:nvPr/>
        </p:nvSpPr>
        <p:spPr>
          <a:xfrm>
            <a:off x="9220567" y="5190291"/>
            <a:ext cx="1883246" cy="802640"/>
          </a:xfrm>
          <a:prstGeom prst="rect">
            <a:avLst/>
          </a:prstGeom>
        </p:spPr>
        <p:txBody>
          <a:bodyPr wrap="square">
            <a:spAutoFit/>
          </a:bodyPr>
          <a:lstStyle/>
          <a:p>
            <a:r>
              <a:rPr lang="zh-CN" altLang="en-US" sz="2400" dirty="0">
                <a:latin typeface="微软雅黑" charset="-122"/>
                <a:ea typeface="微软雅黑" charset="-122"/>
              </a:rPr>
              <a:t>未履行人机原则的危险</a:t>
            </a:r>
          </a:p>
        </p:txBody>
      </p:sp>
      <p:sp>
        <p:nvSpPr>
          <p:cNvPr id="1048885" name="矩形 24"/>
          <p:cNvSpPr/>
          <p:nvPr/>
        </p:nvSpPr>
        <p:spPr>
          <a:xfrm>
            <a:off x="5080337" y="3668655"/>
            <a:ext cx="2011681" cy="802640"/>
          </a:xfrm>
          <a:prstGeom prst="rect">
            <a:avLst/>
          </a:prstGeom>
        </p:spPr>
        <p:txBody>
          <a:bodyPr wrap="none">
            <a:spAutoFit/>
          </a:bodyPr>
          <a:lstStyle/>
          <a:p>
            <a:pPr algn="ctr">
              <a:lnSpc>
                <a:spcPct val="120000"/>
              </a:lnSpc>
            </a:pPr>
            <a:r>
              <a:rPr lang="zh-CN" altLang="en-US" sz="2400" b="1" dirty="0">
                <a:latin typeface="微软雅黑" charset="-122"/>
                <a:ea typeface="微软雅黑" charset="-122"/>
              </a:rPr>
              <a:t>机电设备</a:t>
            </a:r>
            <a:r>
              <a:rPr lang="zh-CN" altLang="zh-CN" sz="2400" b="1" dirty="0">
                <a:latin typeface="微软雅黑" charset="-122"/>
                <a:ea typeface="微软雅黑" charset="-122"/>
              </a:rPr>
              <a:t>产生</a:t>
            </a:r>
            <a:endParaRPr lang="en-US" altLang="zh-CN" sz="2400" b="1" dirty="0">
              <a:latin typeface="微软雅黑" charset="-122"/>
              <a:ea typeface="微软雅黑" charset="-122"/>
            </a:endParaRPr>
          </a:p>
          <a:p>
            <a:pPr algn="ctr">
              <a:lnSpc>
                <a:spcPct val="120000"/>
              </a:lnSpc>
            </a:pPr>
            <a:r>
              <a:rPr lang="zh-CN" altLang="zh-CN" sz="2400" b="1" dirty="0">
                <a:latin typeface="微软雅黑" charset="-122"/>
                <a:ea typeface="微软雅黑" charset="-122"/>
              </a:rPr>
              <a:t>的危险</a:t>
            </a:r>
            <a:endParaRPr lang="zh-CN" altLang="en-US" sz="2400" dirty="0">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8" name="Group 85"/>
          <p:cNvGrpSpPr>
            <a:grpSpLocks noChangeAspect="1"/>
          </p:cNvGrpSpPr>
          <p:nvPr/>
        </p:nvGrpSpPr>
        <p:grpSpPr bwMode="auto">
          <a:xfrm>
            <a:off x="3719736" y="1592860"/>
            <a:ext cx="4608512" cy="4608513"/>
            <a:chOff x="3475" y="-744"/>
            <a:chExt cx="3684" cy="3684"/>
          </a:xfrm>
          <a:effectLst>
            <a:outerShdw blurRad="139700" dist="38100" dir="2700000" algn="tl" rotWithShape="0">
              <a:prstClr val="black">
                <a:alpha val="40000"/>
              </a:prstClr>
            </a:outerShdw>
          </a:effectLst>
        </p:grpSpPr>
        <p:sp>
          <p:nvSpPr>
            <p:cNvPr id="1048596" name="AutoShape 84"/>
            <p:cNvSpPr>
              <a:spLocks noChangeAspect="1" noChangeArrowheads="1" noTextEdit="1"/>
            </p:cNvSpPr>
            <p:nvPr/>
          </p:nvSpPr>
          <p:spPr bwMode="auto">
            <a:xfrm>
              <a:off x="3475" y="-743"/>
              <a:ext cx="3683" cy="3683"/>
            </a:xfrm>
            <a:prstGeom prst="rect">
              <a:avLst/>
            </a:prstGeom>
            <a:noFill/>
            <a:ln>
              <a:noFill/>
            </a:ln>
          </p:spPr>
          <p:txBody>
            <a:bodyPr vert="horz" wrap="square" lIns="91440" tIns="45720" rIns="91440" bIns="45720" numCol="1" anchor="t" anchorCtr="0" compatLnSpc="1"/>
            <a:lstStyle/>
            <a:p>
              <a:endParaRPr lang="zh-CN" altLang="en-US"/>
            </a:p>
          </p:txBody>
        </p:sp>
        <p:sp>
          <p:nvSpPr>
            <p:cNvPr id="1048597" name="Freeform 86"/>
            <p:cNvSpPr/>
            <p:nvPr/>
          </p:nvSpPr>
          <p:spPr bwMode="auto">
            <a:xfrm>
              <a:off x="4158" y="2257"/>
              <a:ext cx="740" cy="468"/>
            </a:xfrm>
            <a:custGeom>
              <a:avLst/>
              <a:gdLst>
                <a:gd name="T0" fmla="*/ 213 w 564"/>
                <a:gd name="T1" fmla="*/ 41 h 357"/>
                <a:gd name="T2" fmla="*/ 0 w 564"/>
                <a:gd name="T3" fmla="*/ 0 h 357"/>
                <a:gd name="T4" fmla="*/ 71 w 564"/>
                <a:gd name="T5" fmla="*/ 205 h 357"/>
                <a:gd name="T6" fmla="*/ 118 w 564"/>
                <a:gd name="T7" fmla="*/ 150 h 357"/>
                <a:gd name="T8" fmla="*/ 545 w 564"/>
                <a:gd name="T9" fmla="*/ 357 h 357"/>
                <a:gd name="T10" fmla="*/ 564 w 564"/>
                <a:gd name="T11" fmla="*/ 287 h 357"/>
                <a:gd name="T12" fmla="*/ 166 w 564"/>
                <a:gd name="T13" fmla="*/ 95 h 357"/>
                <a:gd name="T14" fmla="*/ 213 w 564"/>
                <a:gd name="T15" fmla="*/ 41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357">
                  <a:moveTo>
                    <a:pt x="213" y="41"/>
                  </a:moveTo>
                  <a:cubicBezTo>
                    <a:pt x="0" y="0"/>
                    <a:pt x="0" y="0"/>
                    <a:pt x="0" y="0"/>
                  </a:cubicBezTo>
                  <a:cubicBezTo>
                    <a:pt x="71" y="205"/>
                    <a:pt x="71" y="205"/>
                    <a:pt x="71" y="205"/>
                  </a:cubicBezTo>
                  <a:cubicBezTo>
                    <a:pt x="118" y="150"/>
                    <a:pt x="118" y="150"/>
                    <a:pt x="118" y="150"/>
                  </a:cubicBezTo>
                  <a:cubicBezTo>
                    <a:pt x="247" y="245"/>
                    <a:pt x="390" y="315"/>
                    <a:pt x="545" y="357"/>
                  </a:cubicBezTo>
                  <a:cubicBezTo>
                    <a:pt x="564" y="287"/>
                    <a:pt x="564" y="287"/>
                    <a:pt x="564" y="287"/>
                  </a:cubicBezTo>
                  <a:cubicBezTo>
                    <a:pt x="420" y="248"/>
                    <a:pt x="286" y="183"/>
                    <a:pt x="166" y="95"/>
                  </a:cubicBezTo>
                  <a:lnTo>
                    <a:pt x="213" y="41"/>
                  </a:lnTo>
                  <a:close/>
                </a:path>
              </a:pathLst>
            </a:custGeom>
            <a:solidFill>
              <a:srgbClr val="F1972C"/>
            </a:solidFill>
            <a:ln>
              <a:noFill/>
            </a:ln>
          </p:spPr>
          <p:txBody>
            <a:bodyPr vert="horz" wrap="square" lIns="91440" tIns="45720" rIns="91440" bIns="45720" numCol="1" anchor="t" anchorCtr="0" compatLnSpc="1"/>
            <a:lstStyle/>
            <a:p>
              <a:endParaRPr lang="zh-CN" altLang="en-US"/>
            </a:p>
          </p:txBody>
        </p:sp>
        <p:sp>
          <p:nvSpPr>
            <p:cNvPr id="1048598" name="Freeform 87"/>
            <p:cNvSpPr/>
            <p:nvPr/>
          </p:nvSpPr>
          <p:spPr bwMode="auto">
            <a:xfrm>
              <a:off x="6477" y="1029"/>
              <a:ext cx="542" cy="1228"/>
            </a:xfrm>
            <a:custGeom>
              <a:avLst/>
              <a:gdLst>
                <a:gd name="T0" fmla="*/ 402 w 413"/>
                <a:gd name="T1" fmla="*/ 0 h 936"/>
                <a:gd name="T2" fmla="*/ 329 w 413"/>
                <a:gd name="T3" fmla="*/ 3 h 936"/>
                <a:gd name="T4" fmla="*/ 95 w 413"/>
                <a:gd name="T5" fmla="*/ 770 h 936"/>
                <a:gd name="T6" fmla="*/ 41 w 413"/>
                <a:gd name="T7" fmla="*/ 723 h 936"/>
                <a:gd name="T8" fmla="*/ 0 w 413"/>
                <a:gd name="T9" fmla="*/ 936 h 936"/>
                <a:gd name="T10" fmla="*/ 205 w 413"/>
                <a:gd name="T11" fmla="*/ 865 h 936"/>
                <a:gd name="T12" fmla="*/ 150 w 413"/>
                <a:gd name="T13" fmla="*/ 818 h 936"/>
                <a:gd name="T14" fmla="*/ 402 w 413"/>
                <a:gd name="T15" fmla="*/ 0 h 9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936">
                  <a:moveTo>
                    <a:pt x="402" y="0"/>
                  </a:moveTo>
                  <a:cubicBezTo>
                    <a:pt x="329" y="3"/>
                    <a:pt x="329" y="3"/>
                    <a:pt x="329" y="3"/>
                  </a:cubicBezTo>
                  <a:cubicBezTo>
                    <a:pt x="340" y="279"/>
                    <a:pt x="257" y="550"/>
                    <a:pt x="95" y="770"/>
                  </a:cubicBezTo>
                  <a:cubicBezTo>
                    <a:pt x="41" y="723"/>
                    <a:pt x="41" y="723"/>
                    <a:pt x="41" y="723"/>
                  </a:cubicBezTo>
                  <a:cubicBezTo>
                    <a:pt x="0" y="936"/>
                    <a:pt x="0" y="936"/>
                    <a:pt x="0" y="936"/>
                  </a:cubicBezTo>
                  <a:cubicBezTo>
                    <a:pt x="205" y="865"/>
                    <a:pt x="205" y="865"/>
                    <a:pt x="205" y="865"/>
                  </a:cubicBezTo>
                  <a:cubicBezTo>
                    <a:pt x="150" y="818"/>
                    <a:pt x="150" y="818"/>
                    <a:pt x="150" y="818"/>
                  </a:cubicBezTo>
                  <a:cubicBezTo>
                    <a:pt x="324" y="583"/>
                    <a:pt x="413" y="294"/>
                    <a:pt x="402" y="0"/>
                  </a:cubicBezTo>
                  <a:close/>
                </a:path>
              </a:pathLst>
            </a:custGeom>
            <a:solidFill>
              <a:srgbClr val="9AA54B"/>
            </a:solidFill>
            <a:ln>
              <a:noFill/>
            </a:ln>
          </p:spPr>
          <p:txBody>
            <a:bodyPr vert="horz" wrap="square" lIns="91440" tIns="45720" rIns="91440" bIns="45720" numCol="1" anchor="t" anchorCtr="0" compatLnSpc="1"/>
            <a:lstStyle/>
            <a:p>
              <a:endParaRPr lang="zh-CN" altLang="en-US"/>
            </a:p>
          </p:txBody>
        </p:sp>
        <p:sp>
          <p:nvSpPr>
            <p:cNvPr id="1048599" name="Freeform 88"/>
            <p:cNvSpPr/>
            <p:nvPr/>
          </p:nvSpPr>
          <p:spPr bwMode="auto">
            <a:xfrm>
              <a:off x="5705" y="-540"/>
              <a:ext cx="772" cy="478"/>
            </a:xfrm>
            <a:custGeom>
              <a:avLst/>
              <a:gdLst>
                <a:gd name="T0" fmla="*/ 589 w 589"/>
                <a:gd name="T1" fmla="*/ 364 h 364"/>
                <a:gd name="T2" fmla="*/ 518 w 589"/>
                <a:gd name="T3" fmla="*/ 159 h 364"/>
                <a:gd name="T4" fmla="*/ 471 w 589"/>
                <a:gd name="T5" fmla="*/ 214 h 364"/>
                <a:gd name="T6" fmla="*/ 18 w 589"/>
                <a:gd name="T7" fmla="*/ 0 h 364"/>
                <a:gd name="T8" fmla="*/ 0 w 589"/>
                <a:gd name="T9" fmla="*/ 70 h 364"/>
                <a:gd name="T10" fmla="*/ 423 w 589"/>
                <a:gd name="T11" fmla="*/ 269 h 364"/>
                <a:gd name="T12" fmla="*/ 376 w 589"/>
                <a:gd name="T13" fmla="*/ 323 h 364"/>
                <a:gd name="T14" fmla="*/ 589 w 589"/>
                <a:gd name="T15" fmla="*/ 364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9" h="364">
                  <a:moveTo>
                    <a:pt x="589" y="364"/>
                  </a:moveTo>
                  <a:cubicBezTo>
                    <a:pt x="518" y="159"/>
                    <a:pt x="518" y="159"/>
                    <a:pt x="518" y="159"/>
                  </a:cubicBezTo>
                  <a:cubicBezTo>
                    <a:pt x="471" y="214"/>
                    <a:pt x="471" y="214"/>
                    <a:pt x="471" y="214"/>
                  </a:cubicBezTo>
                  <a:cubicBezTo>
                    <a:pt x="335" y="113"/>
                    <a:pt x="183" y="41"/>
                    <a:pt x="18" y="0"/>
                  </a:cubicBezTo>
                  <a:cubicBezTo>
                    <a:pt x="0" y="70"/>
                    <a:pt x="0" y="70"/>
                    <a:pt x="0" y="70"/>
                  </a:cubicBezTo>
                  <a:cubicBezTo>
                    <a:pt x="154" y="108"/>
                    <a:pt x="296" y="175"/>
                    <a:pt x="423" y="269"/>
                  </a:cubicBezTo>
                  <a:cubicBezTo>
                    <a:pt x="376" y="323"/>
                    <a:pt x="376" y="323"/>
                    <a:pt x="376" y="323"/>
                  </a:cubicBezTo>
                  <a:cubicBezTo>
                    <a:pt x="589" y="364"/>
                    <a:pt x="589" y="364"/>
                    <a:pt x="589" y="364"/>
                  </a:cubicBezTo>
                </a:path>
              </a:pathLst>
            </a:custGeom>
            <a:solidFill>
              <a:srgbClr val="55BEBF"/>
            </a:solidFill>
            <a:ln>
              <a:noFill/>
            </a:ln>
          </p:spPr>
          <p:txBody>
            <a:bodyPr vert="horz" wrap="square" lIns="91440" tIns="45720" rIns="91440" bIns="45720" numCol="1" anchor="t" anchorCtr="0" compatLnSpc="1"/>
            <a:lstStyle/>
            <a:p>
              <a:endParaRPr lang="zh-CN" altLang="en-US"/>
            </a:p>
          </p:txBody>
        </p:sp>
        <p:sp>
          <p:nvSpPr>
            <p:cNvPr id="1048600" name="Freeform 89"/>
            <p:cNvSpPr/>
            <p:nvPr/>
          </p:nvSpPr>
          <p:spPr bwMode="auto">
            <a:xfrm>
              <a:off x="3614" y="-62"/>
              <a:ext cx="544" cy="1237"/>
            </a:xfrm>
            <a:custGeom>
              <a:avLst/>
              <a:gdLst>
                <a:gd name="T0" fmla="*/ 374 w 415"/>
                <a:gd name="T1" fmla="*/ 213 h 943"/>
                <a:gd name="T2" fmla="*/ 415 w 415"/>
                <a:gd name="T3" fmla="*/ 0 h 943"/>
                <a:gd name="T4" fmla="*/ 210 w 415"/>
                <a:gd name="T5" fmla="*/ 71 h 943"/>
                <a:gd name="T6" fmla="*/ 265 w 415"/>
                <a:gd name="T7" fmla="*/ 118 h 943"/>
                <a:gd name="T8" fmla="*/ 14 w 415"/>
                <a:gd name="T9" fmla="*/ 943 h 943"/>
                <a:gd name="T10" fmla="*/ 86 w 415"/>
                <a:gd name="T11" fmla="*/ 940 h 943"/>
                <a:gd name="T12" fmla="*/ 320 w 415"/>
                <a:gd name="T13" fmla="*/ 166 h 943"/>
                <a:gd name="T14" fmla="*/ 374 w 415"/>
                <a:gd name="T15" fmla="*/ 213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943">
                  <a:moveTo>
                    <a:pt x="374" y="213"/>
                  </a:moveTo>
                  <a:cubicBezTo>
                    <a:pt x="415" y="0"/>
                    <a:pt x="415" y="0"/>
                    <a:pt x="415" y="0"/>
                  </a:cubicBezTo>
                  <a:cubicBezTo>
                    <a:pt x="210" y="71"/>
                    <a:pt x="210" y="71"/>
                    <a:pt x="210" y="71"/>
                  </a:cubicBezTo>
                  <a:cubicBezTo>
                    <a:pt x="265" y="118"/>
                    <a:pt x="265" y="118"/>
                    <a:pt x="265" y="118"/>
                  </a:cubicBezTo>
                  <a:cubicBezTo>
                    <a:pt x="89" y="355"/>
                    <a:pt x="0" y="647"/>
                    <a:pt x="14" y="943"/>
                  </a:cubicBezTo>
                  <a:cubicBezTo>
                    <a:pt x="86" y="940"/>
                    <a:pt x="86" y="940"/>
                    <a:pt x="86" y="940"/>
                  </a:cubicBezTo>
                  <a:cubicBezTo>
                    <a:pt x="73" y="662"/>
                    <a:pt x="156" y="389"/>
                    <a:pt x="320" y="166"/>
                  </a:cubicBezTo>
                  <a:lnTo>
                    <a:pt x="374" y="213"/>
                  </a:lnTo>
                  <a:close/>
                </a:path>
              </a:pathLst>
            </a:custGeom>
            <a:solidFill>
              <a:srgbClr val="0E7272"/>
            </a:solidFill>
            <a:ln>
              <a:noFill/>
            </a:ln>
          </p:spPr>
          <p:txBody>
            <a:bodyPr vert="horz" wrap="square" lIns="91440" tIns="45720" rIns="91440" bIns="45720" numCol="1" anchor="t" anchorCtr="0" compatLnSpc="1"/>
            <a:lstStyle/>
            <a:p>
              <a:endParaRPr lang="zh-CN" altLang="en-US"/>
            </a:p>
          </p:txBody>
        </p:sp>
        <p:sp>
          <p:nvSpPr>
            <p:cNvPr id="1048601" name="Freeform 90"/>
            <p:cNvSpPr>
              <a:spLocks noEditPoints="1"/>
            </p:cNvSpPr>
            <p:nvPr/>
          </p:nvSpPr>
          <p:spPr bwMode="auto">
            <a:xfrm>
              <a:off x="4308" y="78"/>
              <a:ext cx="2020" cy="2021"/>
            </a:xfrm>
            <a:custGeom>
              <a:avLst/>
              <a:gdLst>
                <a:gd name="T0" fmla="*/ 770 w 1540"/>
                <a:gd name="T1" fmla="*/ 0 h 1541"/>
                <a:gd name="T2" fmla="*/ 0 w 1540"/>
                <a:gd name="T3" fmla="*/ 770 h 1541"/>
                <a:gd name="T4" fmla="*/ 770 w 1540"/>
                <a:gd name="T5" fmla="*/ 1541 h 1541"/>
                <a:gd name="T6" fmla="*/ 1540 w 1540"/>
                <a:gd name="T7" fmla="*/ 770 h 1541"/>
                <a:gd name="T8" fmla="*/ 770 w 1540"/>
                <a:gd name="T9" fmla="*/ 0 h 1541"/>
                <a:gd name="T10" fmla="*/ 770 w 1540"/>
                <a:gd name="T11" fmla="*/ 1377 h 1541"/>
                <a:gd name="T12" fmla="*/ 164 w 1540"/>
                <a:gd name="T13" fmla="*/ 770 h 1541"/>
                <a:gd name="T14" fmla="*/ 770 w 1540"/>
                <a:gd name="T15" fmla="*/ 164 h 1541"/>
                <a:gd name="T16" fmla="*/ 1376 w 1540"/>
                <a:gd name="T17" fmla="*/ 770 h 1541"/>
                <a:gd name="T18" fmla="*/ 770 w 1540"/>
                <a:gd name="T19" fmla="*/ 1377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0" h="1541">
                  <a:moveTo>
                    <a:pt x="770" y="0"/>
                  </a:moveTo>
                  <a:cubicBezTo>
                    <a:pt x="345" y="0"/>
                    <a:pt x="0" y="346"/>
                    <a:pt x="0" y="770"/>
                  </a:cubicBezTo>
                  <a:cubicBezTo>
                    <a:pt x="0" y="1195"/>
                    <a:pt x="345" y="1541"/>
                    <a:pt x="770" y="1541"/>
                  </a:cubicBezTo>
                  <a:cubicBezTo>
                    <a:pt x="1195" y="1541"/>
                    <a:pt x="1540" y="1195"/>
                    <a:pt x="1540" y="770"/>
                  </a:cubicBezTo>
                  <a:cubicBezTo>
                    <a:pt x="1540" y="346"/>
                    <a:pt x="1195" y="0"/>
                    <a:pt x="770" y="0"/>
                  </a:cubicBezTo>
                  <a:moveTo>
                    <a:pt x="770" y="1377"/>
                  </a:moveTo>
                  <a:cubicBezTo>
                    <a:pt x="436" y="1377"/>
                    <a:pt x="164" y="1105"/>
                    <a:pt x="164" y="770"/>
                  </a:cubicBezTo>
                  <a:cubicBezTo>
                    <a:pt x="164" y="436"/>
                    <a:pt x="436" y="164"/>
                    <a:pt x="770" y="164"/>
                  </a:cubicBezTo>
                  <a:cubicBezTo>
                    <a:pt x="1104" y="164"/>
                    <a:pt x="1376" y="436"/>
                    <a:pt x="1376" y="770"/>
                  </a:cubicBezTo>
                  <a:cubicBezTo>
                    <a:pt x="1376" y="1105"/>
                    <a:pt x="1104" y="1377"/>
                    <a:pt x="770" y="1377"/>
                  </a:cubicBezTo>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02" name="Freeform 91"/>
            <p:cNvSpPr>
              <a:spLocks noEditPoints="1"/>
            </p:cNvSpPr>
            <p:nvPr/>
          </p:nvSpPr>
          <p:spPr bwMode="auto">
            <a:xfrm>
              <a:off x="4523" y="293"/>
              <a:ext cx="1590" cy="1591"/>
            </a:xfrm>
            <a:custGeom>
              <a:avLst/>
              <a:gdLst>
                <a:gd name="T0" fmla="*/ 606 w 1212"/>
                <a:gd name="T1" fmla="*/ 0 h 1213"/>
                <a:gd name="T2" fmla="*/ 0 w 1212"/>
                <a:gd name="T3" fmla="*/ 606 h 1213"/>
                <a:gd name="T4" fmla="*/ 606 w 1212"/>
                <a:gd name="T5" fmla="*/ 1213 h 1213"/>
                <a:gd name="T6" fmla="*/ 1212 w 1212"/>
                <a:gd name="T7" fmla="*/ 606 h 1213"/>
                <a:gd name="T8" fmla="*/ 606 w 1212"/>
                <a:gd name="T9" fmla="*/ 0 h 1213"/>
                <a:gd name="T10" fmla="*/ 606 w 1212"/>
                <a:gd name="T11" fmla="*/ 1049 h 1213"/>
                <a:gd name="T12" fmla="*/ 163 w 1212"/>
                <a:gd name="T13" fmla="*/ 606 h 1213"/>
                <a:gd name="T14" fmla="*/ 606 w 1212"/>
                <a:gd name="T15" fmla="*/ 164 h 1213"/>
                <a:gd name="T16" fmla="*/ 1049 w 1212"/>
                <a:gd name="T17" fmla="*/ 606 h 1213"/>
                <a:gd name="T18" fmla="*/ 606 w 1212"/>
                <a:gd name="T19" fmla="*/ 1049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2" h="1213">
                  <a:moveTo>
                    <a:pt x="606" y="0"/>
                  </a:moveTo>
                  <a:cubicBezTo>
                    <a:pt x="272" y="0"/>
                    <a:pt x="0" y="272"/>
                    <a:pt x="0" y="606"/>
                  </a:cubicBezTo>
                  <a:cubicBezTo>
                    <a:pt x="0" y="941"/>
                    <a:pt x="272" y="1213"/>
                    <a:pt x="606" y="1213"/>
                  </a:cubicBezTo>
                  <a:cubicBezTo>
                    <a:pt x="940" y="1213"/>
                    <a:pt x="1212" y="941"/>
                    <a:pt x="1212" y="606"/>
                  </a:cubicBezTo>
                  <a:cubicBezTo>
                    <a:pt x="1212" y="272"/>
                    <a:pt x="940" y="0"/>
                    <a:pt x="606" y="0"/>
                  </a:cubicBezTo>
                  <a:moveTo>
                    <a:pt x="606" y="1049"/>
                  </a:moveTo>
                  <a:cubicBezTo>
                    <a:pt x="362" y="1049"/>
                    <a:pt x="163" y="850"/>
                    <a:pt x="163" y="606"/>
                  </a:cubicBezTo>
                  <a:cubicBezTo>
                    <a:pt x="163" y="362"/>
                    <a:pt x="362" y="164"/>
                    <a:pt x="606" y="164"/>
                  </a:cubicBezTo>
                  <a:cubicBezTo>
                    <a:pt x="850" y="164"/>
                    <a:pt x="1049" y="362"/>
                    <a:pt x="1049" y="606"/>
                  </a:cubicBezTo>
                  <a:cubicBezTo>
                    <a:pt x="1049" y="850"/>
                    <a:pt x="850" y="1049"/>
                    <a:pt x="606" y="1049"/>
                  </a:cubicBezTo>
                </a:path>
              </a:pathLst>
            </a:custGeom>
            <a:solidFill>
              <a:srgbClr val="F0F0F0"/>
            </a:solidFill>
            <a:ln>
              <a:noFill/>
            </a:ln>
          </p:spPr>
          <p:txBody>
            <a:bodyPr vert="horz" wrap="square" lIns="91440" tIns="45720" rIns="91440" bIns="45720" numCol="1" anchor="t" anchorCtr="0" compatLnSpc="1"/>
            <a:lstStyle/>
            <a:p>
              <a:endParaRPr lang="zh-CN" altLang="en-US"/>
            </a:p>
          </p:txBody>
        </p:sp>
        <p:sp>
          <p:nvSpPr>
            <p:cNvPr id="1048603" name="Oval 92"/>
            <p:cNvSpPr>
              <a:spLocks noChangeArrowheads="1"/>
            </p:cNvSpPr>
            <p:nvPr/>
          </p:nvSpPr>
          <p:spPr bwMode="auto">
            <a:xfrm>
              <a:off x="4737" y="508"/>
              <a:ext cx="1162" cy="1161"/>
            </a:xfrm>
            <a:prstGeom prst="ellipse">
              <a:avLst/>
            </a:prstGeom>
            <a:solidFill>
              <a:srgbClr val="EB1C24"/>
            </a:solidFill>
            <a:ln>
              <a:noFill/>
            </a:ln>
          </p:spPr>
          <p:txBody>
            <a:bodyPr vert="horz" wrap="square" lIns="91440" tIns="45720" rIns="91440" bIns="45720" numCol="1" anchor="t" anchorCtr="0" compatLnSpc="1"/>
            <a:lstStyle/>
            <a:p>
              <a:endParaRPr lang="zh-CN" altLang="en-US"/>
            </a:p>
          </p:txBody>
        </p:sp>
        <p:sp>
          <p:nvSpPr>
            <p:cNvPr id="1048604" name="Freeform 93"/>
            <p:cNvSpPr/>
            <p:nvPr/>
          </p:nvSpPr>
          <p:spPr bwMode="auto">
            <a:xfrm>
              <a:off x="4737" y="508"/>
              <a:ext cx="1162" cy="1161"/>
            </a:xfrm>
            <a:custGeom>
              <a:avLst/>
              <a:gdLst>
                <a:gd name="T0" fmla="*/ 0 w 886"/>
                <a:gd name="T1" fmla="*/ 442 h 885"/>
                <a:gd name="T2" fmla="*/ 443 w 886"/>
                <a:gd name="T3" fmla="*/ 885 h 885"/>
                <a:gd name="T4" fmla="*/ 886 w 886"/>
                <a:gd name="T5" fmla="*/ 442 h 885"/>
                <a:gd name="T6" fmla="*/ 443 w 886"/>
                <a:gd name="T7" fmla="*/ 0 h 885"/>
                <a:gd name="T8" fmla="*/ 0 w 886"/>
                <a:gd name="T9" fmla="*/ 442 h 885"/>
              </a:gdLst>
              <a:ahLst/>
              <a:cxnLst>
                <a:cxn ang="0">
                  <a:pos x="T0" y="T1"/>
                </a:cxn>
                <a:cxn ang="0">
                  <a:pos x="T2" y="T3"/>
                </a:cxn>
                <a:cxn ang="0">
                  <a:pos x="T4" y="T5"/>
                </a:cxn>
                <a:cxn ang="0">
                  <a:pos x="T6" y="T7"/>
                </a:cxn>
                <a:cxn ang="0">
                  <a:pos x="T8" y="T9"/>
                </a:cxn>
              </a:cxnLst>
              <a:rect l="0" t="0" r="r" b="b"/>
              <a:pathLst>
                <a:path w="886" h="885">
                  <a:moveTo>
                    <a:pt x="0" y="442"/>
                  </a:moveTo>
                  <a:cubicBezTo>
                    <a:pt x="0" y="686"/>
                    <a:pt x="199" y="885"/>
                    <a:pt x="443" y="885"/>
                  </a:cubicBezTo>
                  <a:cubicBezTo>
                    <a:pt x="687" y="885"/>
                    <a:pt x="886" y="686"/>
                    <a:pt x="886" y="442"/>
                  </a:cubicBezTo>
                  <a:cubicBezTo>
                    <a:pt x="886" y="198"/>
                    <a:pt x="687" y="0"/>
                    <a:pt x="443" y="0"/>
                  </a:cubicBezTo>
                  <a:cubicBezTo>
                    <a:pt x="0" y="442"/>
                    <a:pt x="0" y="442"/>
                    <a:pt x="0" y="442"/>
                  </a:cubicBezTo>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05" name="Freeform 94"/>
            <p:cNvSpPr/>
            <p:nvPr/>
          </p:nvSpPr>
          <p:spPr bwMode="auto">
            <a:xfrm>
              <a:off x="4737" y="1088"/>
              <a:ext cx="1162" cy="598"/>
            </a:xfrm>
            <a:custGeom>
              <a:avLst/>
              <a:gdLst>
                <a:gd name="T0" fmla="*/ 0 w 886"/>
                <a:gd name="T1" fmla="*/ 0 h 456"/>
                <a:gd name="T2" fmla="*/ 2 w 886"/>
                <a:gd name="T3" fmla="*/ 16 h 456"/>
                <a:gd name="T4" fmla="*/ 3 w 886"/>
                <a:gd name="T5" fmla="*/ 35 h 456"/>
                <a:gd name="T6" fmla="*/ 5 w 886"/>
                <a:gd name="T7" fmla="*/ 46 h 456"/>
                <a:gd name="T8" fmla="*/ 7 w 886"/>
                <a:gd name="T9" fmla="*/ 60 h 456"/>
                <a:gd name="T10" fmla="*/ 24 w 886"/>
                <a:gd name="T11" fmla="*/ 126 h 456"/>
                <a:gd name="T12" fmla="*/ 59 w 886"/>
                <a:gd name="T13" fmla="*/ 205 h 456"/>
                <a:gd name="T14" fmla="*/ 120 w 886"/>
                <a:gd name="T15" fmla="*/ 288 h 456"/>
                <a:gd name="T16" fmla="*/ 161 w 886"/>
                <a:gd name="T17" fmla="*/ 327 h 456"/>
                <a:gd name="T18" fmla="*/ 184 w 886"/>
                <a:gd name="T19" fmla="*/ 345 h 456"/>
                <a:gd name="T20" fmla="*/ 196 w 886"/>
                <a:gd name="T21" fmla="*/ 353 h 456"/>
                <a:gd name="T22" fmla="*/ 208 w 886"/>
                <a:gd name="T23" fmla="*/ 362 h 456"/>
                <a:gd name="T24" fmla="*/ 319 w 886"/>
                <a:gd name="T25" fmla="*/ 412 h 456"/>
                <a:gd name="T26" fmla="*/ 380 w 886"/>
                <a:gd name="T27" fmla="*/ 425 h 456"/>
                <a:gd name="T28" fmla="*/ 443 w 886"/>
                <a:gd name="T29" fmla="*/ 430 h 456"/>
                <a:gd name="T30" fmla="*/ 475 w 886"/>
                <a:gd name="T31" fmla="*/ 429 h 456"/>
                <a:gd name="T32" fmla="*/ 506 w 886"/>
                <a:gd name="T33" fmla="*/ 425 h 456"/>
                <a:gd name="T34" fmla="*/ 567 w 886"/>
                <a:gd name="T35" fmla="*/ 412 h 456"/>
                <a:gd name="T36" fmla="*/ 678 w 886"/>
                <a:gd name="T37" fmla="*/ 362 h 456"/>
                <a:gd name="T38" fmla="*/ 690 w 886"/>
                <a:gd name="T39" fmla="*/ 353 h 456"/>
                <a:gd name="T40" fmla="*/ 702 w 886"/>
                <a:gd name="T41" fmla="*/ 345 h 456"/>
                <a:gd name="T42" fmla="*/ 725 w 886"/>
                <a:gd name="T43" fmla="*/ 327 h 456"/>
                <a:gd name="T44" fmla="*/ 766 w 886"/>
                <a:gd name="T45" fmla="*/ 288 h 456"/>
                <a:gd name="T46" fmla="*/ 827 w 886"/>
                <a:gd name="T47" fmla="*/ 205 h 456"/>
                <a:gd name="T48" fmla="*/ 862 w 886"/>
                <a:gd name="T49" fmla="*/ 126 h 456"/>
                <a:gd name="T50" fmla="*/ 879 w 886"/>
                <a:gd name="T51" fmla="*/ 60 h 456"/>
                <a:gd name="T52" fmla="*/ 881 w 886"/>
                <a:gd name="T53" fmla="*/ 46 h 456"/>
                <a:gd name="T54" fmla="*/ 883 w 886"/>
                <a:gd name="T55" fmla="*/ 35 h 456"/>
                <a:gd name="T56" fmla="*/ 884 w 886"/>
                <a:gd name="T57" fmla="*/ 16 h 456"/>
                <a:gd name="T58" fmla="*/ 886 w 886"/>
                <a:gd name="T59" fmla="*/ 0 h 456"/>
                <a:gd name="T60" fmla="*/ 886 w 886"/>
                <a:gd name="T61" fmla="*/ 16 h 456"/>
                <a:gd name="T62" fmla="*/ 886 w 886"/>
                <a:gd name="T63" fmla="*/ 35 h 456"/>
                <a:gd name="T64" fmla="*/ 885 w 886"/>
                <a:gd name="T65" fmla="*/ 47 h 456"/>
                <a:gd name="T66" fmla="*/ 884 w 886"/>
                <a:gd name="T67" fmla="*/ 60 h 456"/>
                <a:gd name="T68" fmla="*/ 872 w 886"/>
                <a:gd name="T69" fmla="*/ 128 h 456"/>
                <a:gd name="T70" fmla="*/ 840 w 886"/>
                <a:gd name="T71" fmla="*/ 213 h 456"/>
                <a:gd name="T72" fmla="*/ 780 w 886"/>
                <a:gd name="T73" fmla="*/ 301 h 456"/>
                <a:gd name="T74" fmla="*/ 739 w 886"/>
                <a:gd name="T75" fmla="*/ 343 h 456"/>
                <a:gd name="T76" fmla="*/ 690 w 886"/>
                <a:gd name="T77" fmla="*/ 381 h 456"/>
                <a:gd name="T78" fmla="*/ 574 w 886"/>
                <a:gd name="T79" fmla="*/ 436 h 456"/>
                <a:gd name="T80" fmla="*/ 510 w 886"/>
                <a:gd name="T81" fmla="*/ 451 h 456"/>
                <a:gd name="T82" fmla="*/ 476 w 886"/>
                <a:gd name="T83" fmla="*/ 455 h 456"/>
                <a:gd name="T84" fmla="*/ 443 w 886"/>
                <a:gd name="T85" fmla="*/ 456 h 456"/>
                <a:gd name="T86" fmla="*/ 376 w 886"/>
                <a:gd name="T87" fmla="*/ 451 h 456"/>
                <a:gd name="T88" fmla="*/ 312 w 886"/>
                <a:gd name="T89" fmla="*/ 436 h 456"/>
                <a:gd name="T90" fmla="*/ 196 w 886"/>
                <a:gd name="T91" fmla="*/ 381 h 456"/>
                <a:gd name="T92" fmla="*/ 147 w 886"/>
                <a:gd name="T93" fmla="*/ 343 h 456"/>
                <a:gd name="T94" fmla="*/ 106 w 886"/>
                <a:gd name="T95" fmla="*/ 301 h 456"/>
                <a:gd name="T96" fmla="*/ 46 w 886"/>
                <a:gd name="T97" fmla="*/ 213 h 456"/>
                <a:gd name="T98" fmla="*/ 14 w 886"/>
                <a:gd name="T99" fmla="*/ 128 h 456"/>
                <a:gd name="T100" fmla="*/ 2 w 886"/>
                <a:gd name="T101" fmla="*/ 60 h 456"/>
                <a:gd name="T102" fmla="*/ 1 w 886"/>
                <a:gd name="T103" fmla="*/ 47 h 456"/>
                <a:gd name="T104" fmla="*/ 0 w 886"/>
                <a:gd name="T105" fmla="*/ 35 h 456"/>
                <a:gd name="T106" fmla="*/ 0 w 886"/>
                <a:gd name="T107" fmla="*/ 16 h 456"/>
                <a:gd name="T108" fmla="*/ 0 w 886"/>
                <a:gd name="T10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6" h="456">
                  <a:moveTo>
                    <a:pt x="0" y="0"/>
                  </a:moveTo>
                  <a:cubicBezTo>
                    <a:pt x="0" y="0"/>
                    <a:pt x="1" y="6"/>
                    <a:pt x="2" y="16"/>
                  </a:cubicBezTo>
                  <a:cubicBezTo>
                    <a:pt x="2" y="21"/>
                    <a:pt x="3" y="27"/>
                    <a:pt x="3" y="35"/>
                  </a:cubicBezTo>
                  <a:cubicBezTo>
                    <a:pt x="4" y="38"/>
                    <a:pt x="4" y="42"/>
                    <a:pt x="5" y="46"/>
                  </a:cubicBezTo>
                  <a:cubicBezTo>
                    <a:pt x="6" y="51"/>
                    <a:pt x="6" y="55"/>
                    <a:pt x="7" y="60"/>
                  </a:cubicBezTo>
                  <a:cubicBezTo>
                    <a:pt x="10" y="78"/>
                    <a:pt x="15" y="101"/>
                    <a:pt x="24" y="126"/>
                  </a:cubicBezTo>
                  <a:cubicBezTo>
                    <a:pt x="32" y="150"/>
                    <a:pt x="44" y="178"/>
                    <a:pt x="59" y="205"/>
                  </a:cubicBezTo>
                  <a:cubicBezTo>
                    <a:pt x="75" y="233"/>
                    <a:pt x="96" y="261"/>
                    <a:pt x="120" y="288"/>
                  </a:cubicBezTo>
                  <a:cubicBezTo>
                    <a:pt x="133" y="302"/>
                    <a:pt x="146" y="315"/>
                    <a:pt x="161" y="327"/>
                  </a:cubicBezTo>
                  <a:cubicBezTo>
                    <a:pt x="168" y="333"/>
                    <a:pt x="176" y="339"/>
                    <a:pt x="184" y="345"/>
                  </a:cubicBezTo>
                  <a:cubicBezTo>
                    <a:pt x="188" y="348"/>
                    <a:pt x="192" y="351"/>
                    <a:pt x="196" y="353"/>
                  </a:cubicBezTo>
                  <a:cubicBezTo>
                    <a:pt x="200" y="356"/>
                    <a:pt x="204" y="359"/>
                    <a:pt x="208" y="362"/>
                  </a:cubicBezTo>
                  <a:cubicBezTo>
                    <a:pt x="241" y="383"/>
                    <a:pt x="279" y="400"/>
                    <a:pt x="319" y="412"/>
                  </a:cubicBezTo>
                  <a:cubicBezTo>
                    <a:pt x="339" y="418"/>
                    <a:pt x="359" y="422"/>
                    <a:pt x="380" y="425"/>
                  </a:cubicBezTo>
                  <a:cubicBezTo>
                    <a:pt x="401" y="428"/>
                    <a:pt x="422" y="430"/>
                    <a:pt x="443" y="430"/>
                  </a:cubicBezTo>
                  <a:cubicBezTo>
                    <a:pt x="453" y="430"/>
                    <a:pt x="465" y="430"/>
                    <a:pt x="475" y="429"/>
                  </a:cubicBezTo>
                  <a:cubicBezTo>
                    <a:pt x="485" y="428"/>
                    <a:pt x="496" y="427"/>
                    <a:pt x="506" y="425"/>
                  </a:cubicBezTo>
                  <a:cubicBezTo>
                    <a:pt x="527" y="422"/>
                    <a:pt x="547" y="418"/>
                    <a:pt x="567" y="412"/>
                  </a:cubicBezTo>
                  <a:cubicBezTo>
                    <a:pt x="607" y="400"/>
                    <a:pt x="645" y="383"/>
                    <a:pt x="678" y="362"/>
                  </a:cubicBezTo>
                  <a:cubicBezTo>
                    <a:pt x="682" y="359"/>
                    <a:pt x="686" y="356"/>
                    <a:pt x="690" y="353"/>
                  </a:cubicBezTo>
                  <a:cubicBezTo>
                    <a:pt x="694" y="351"/>
                    <a:pt x="698" y="348"/>
                    <a:pt x="702" y="345"/>
                  </a:cubicBezTo>
                  <a:cubicBezTo>
                    <a:pt x="710" y="339"/>
                    <a:pt x="718" y="333"/>
                    <a:pt x="725" y="327"/>
                  </a:cubicBezTo>
                  <a:cubicBezTo>
                    <a:pt x="740" y="315"/>
                    <a:pt x="753" y="302"/>
                    <a:pt x="766" y="288"/>
                  </a:cubicBezTo>
                  <a:cubicBezTo>
                    <a:pt x="790" y="261"/>
                    <a:pt x="811" y="233"/>
                    <a:pt x="827" y="205"/>
                  </a:cubicBezTo>
                  <a:cubicBezTo>
                    <a:pt x="842" y="178"/>
                    <a:pt x="854" y="150"/>
                    <a:pt x="862" y="126"/>
                  </a:cubicBezTo>
                  <a:cubicBezTo>
                    <a:pt x="871" y="101"/>
                    <a:pt x="876" y="78"/>
                    <a:pt x="879" y="60"/>
                  </a:cubicBezTo>
                  <a:cubicBezTo>
                    <a:pt x="880" y="55"/>
                    <a:pt x="880" y="51"/>
                    <a:pt x="881" y="46"/>
                  </a:cubicBezTo>
                  <a:cubicBezTo>
                    <a:pt x="882" y="42"/>
                    <a:pt x="882" y="38"/>
                    <a:pt x="883" y="35"/>
                  </a:cubicBezTo>
                  <a:cubicBezTo>
                    <a:pt x="883" y="27"/>
                    <a:pt x="884" y="21"/>
                    <a:pt x="884" y="16"/>
                  </a:cubicBezTo>
                  <a:cubicBezTo>
                    <a:pt x="885" y="6"/>
                    <a:pt x="886" y="0"/>
                    <a:pt x="886" y="0"/>
                  </a:cubicBezTo>
                  <a:cubicBezTo>
                    <a:pt x="886" y="0"/>
                    <a:pt x="886" y="6"/>
                    <a:pt x="886" y="16"/>
                  </a:cubicBezTo>
                  <a:cubicBezTo>
                    <a:pt x="886" y="21"/>
                    <a:pt x="886" y="27"/>
                    <a:pt x="886" y="35"/>
                  </a:cubicBezTo>
                  <a:cubicBezTo>
                    <a:pt x="886" y="39"/>
                    <a:pt x="885" y="43"/>
                    <a:pt x="885" y="47"/>
                  </a:cubicBezTo>
                  <a:cubicBezTo>
                    <a:pt x="885" y="51"/>
                    <a:pt x="884" y="56"/>
                    <a:pt x="884" y="60"/>
                  </a:cubicBezTo>
                  <a:cubicBezTo>
                    <a:pt x="882" y="79"/>
                    <a:pt x="879" y="103"/>
                    <a:pt x="872" y="128"/>
                  </a:cubicBezTo>
                  <a:cubicBezTo>
                    <a:pt x="865" y="154"/>
                    <a:pt x="855" y="183"/>
                    <a:pt x="840" y="213"/>
                  </a:cubicBezTo>
                  <a:cubicBezTo>
                    <a:pt x="825" y="242"/>
                    <a:pt x="805" y="273"/>
                    <a:pt x="780" y="301"/>
                  </a:cubicBezTo>
                  <a:cubicBezTo>
                    <a:pt x="768" y="316"/>
                    <a:pt x="754" y="330"/>
                    <a:pt x="739" y="343"/>
                  </a:cubicBezTo>
                  <a:cubicBezTo>
                    <a:pt x="724" y="357"/>
                    <a:pt x="708" y="369"/>
                    <a:pt x="690" y="381"/>
                  </a:cubicBezTo>
                  <a:cubicBezTo>
                    <a:pt x="656" y="404"/>
                    <a:pt x="617" y="423"/>
                    <a:pt x="574" y="436"/>
                  </a:cubicBezTo>
                  <a:cubicBezTo>
                    <a:pt x="553" y="443"/>
                    <a:pt x="532" y="447"/>
                    <a:pt x="510" y="451"/>
                  </a:cubicBezTo>
                  <a:cubicBezTo>
                    <a:pt x="499" y="452"/>
                    <a:pt x="488" y="454"/>
                    <a:pt x="476" y="455"/>
                  </a:cubicBezTo>
                  <a:cubicBezTo>
                    <a:pt x="465" y="456"/>
                    <a:pt x="455" y="456"/>
                    <a:pt x="443" y="456"/>
                  </a:cubicBezTo>
                  <a:cubicBezTo>
                    <a:pt x="421" y="456"/>
                    <a:pt x="398" y="454"/>
                    <a:pt x="376" y="451"/>
                  </a:cubicBezTo>
                  <a:cubicBezTo>
                    <a:pt x="354" y="447"/>
                    <a:pt x="333" y="443"/>
                    <a:pt x="312" y="436"/>
                  </a:cubicBezTo>
                  <a:cubicBezTo>
                    <a:pt x="269" y="423"/>
                    <a:pt x="230" y="404"/>
                    <a:pt x="196" y="381"/>
                  </a:cubicBezTo>
                  <a:cubicBezTo>
                    <a:pt x="178" y="369"/>
                    <a:pt x="162" y="357"/>
                    <a:pt x="147" y="343"/>
                  </a:cubicBezTo>
                  <a:cubicBezTo>
                    <a:pt x="132" y="330"/>
                    <a:pt x="118" y="316"/>
                    <a:pt x="106" y="301"/>
                  </a:cubicBezTo>
                  <a:cubicBezTo>
                    <a:pt x="81" y="272"/>
                    <a:pt x="61" y="242"/>
                    <a:pt x="46" y="213"/>
                  </a:cubicBezTo>
                  <a:cubicBezTo>
                    <a:pt x="31" y="183"/>
                    <a:pt x="21" y="154"/>
                    <a:pt x="14" y="128"/>
                  </a:cubicBezTo>
                  <a:cubicBezTo>
                    <a:pt x="7" y="103"/>
                    <a:pt x="4" y="79"/>
                    <a:pt x="2" y="60"/>
                  </a:cubicBezTo>
                  <a:cubicBezTo>
                    <a:pt x="2" y="56"/>
                    <a:pt x="1" y="51"/>
                    <a:pt x="1" y="47"/>
                  </a:cubicBezTo>
                  <a:cubicBezTo>
                    <a:pt x="1" y="43"/>
                    <a:pt x="0" y="39"/>
                    <a:pt x="0" y="35"/>
                  </a:cubicBezTo>
                  <a:cubicBezTo>
                    <a:pt x="0" y="27"/>
                    <a:pt x="0" y="21"/>
                    <a:pt x="0" y="16"/>
                  </a:cubicBezTo>
                  <a:cubicBezTo>
                    <a:pt x="0" y="6"/>
                    <a:pt x="0" y="0"/>
                    <a:pt x="0" y="0"/>
                  </a:cubicBezTo>
                </a:path>
              </a:pathLst>
            </a:custGeom>
            <a:solidFill>
              <a:srgbClr val="A52227"/>
            </a:solidFill>
            <a:ln>
              <a:noFill/>
            </a:ln>
          </p:spPr>
          <p:txBody>
            <a:bodyPr vert="horz" wrap="square" lIns="91440" tIns="45720" rIns="91440" bIns="45720" numCol="1" anchor="t" anchorCtr="0" compatLnSpc="1"/>
            <a:lstStyle/>
            <a:p>
              <a:endParaRPr lang="zh-CN" altLang="en-US"/>
            </a:p>
          </p:txBody>
        </p:sp>
        <p:sp>
          <p:nvSpPr>
            <p:cNvPr id="1048606" name="Oval 95"/>
            <p:cNvSpPr>
              <a:spLocks noChangeArrowheads="1"/>
            </p:cNvSpPr>
            <p:nvPr/>
          </p:nvSpPr>
          <p:spPr bwMode="auto">
            <a:xfrm>
              <a:off x="4952" y="723"/>
              <a:ext cx="732" cy="731"/>
            </a:xfrm>
            <a:prstGeom prst="ellipse">
              <a:avLst/>
            </a:prstGeom>
            <a:solidFill>
              <a:srgbClr val="EB1C24"/>
            </a:solidFill>
            <a:ln>
              <a:noFill/>
            </a:ln>
          </p:spPr>
          <p:txBody>
            <a:bodyPr vert="horz" wrap="square" lIns="91440" tIns="45720" rIns="91440" bIns="45720" numCol="1" anchor="t" anchorCtr="0" compatLnSpc="1"/>
            <a:lstStyle/>
            <a:p>
              <a:endParaRPr lang="zh-CN" altLang="en-US"/>
            </a:p>
          </p:txBody>
        </p:sp>
        <p:sp>
          <p:nvSpPr>
            <p:cNvPr id="1048607" name="Freeform 96"/>
            <p:cNvSpPr>
              <a:spLocks noEditPoints="1"/>
            </p:cNvSpPr>
            <p:nvPr/>
          </p:nvSpPr>
          <p:spPr bwMode="auto">
            <a:xfrm>
              <a:off x="4952" y="723"/>
              <a:ext cx="732" cy="731"/>
            </a:xfrm>
            <a:custGeom>
              <a:avLst/>
              <a:gdLst>
                <a:gd name="T0" fmla="*/ 279 w 558"/>
                <a:gd name="T1" fmla="*/ 0 h 557"/>
                <a:gd name="T2" fmla="*/ 0 w 558"/>
                <a:gd name="T3" fmla="*/ 278 h 557"/>
                <a:gd name="T4" fmla="*/ 279 w 558"/>
                <a:gd name="T5" fmla="*/ 557 h 557"/>
                <a:gd name="T6" fmla="*/ 558 w 558"/>
                <a:gd name="T7" fmla="*/ 278 h 557"/>
                <a:gd name="T8" fmla="*/ 279 w 558"/>
                <a:gd name="T9" fmla="*/ 0 h 557"/>
                <a:gd name="T10" fmla="*/ 279 w 558"/>
                <a:gd name="T11" fmla="*/ 435 h 557"/>
                <a:gd name="T12" fmla="*/ 122 w 558"/>
                <a:gd name="T13" fmla="*/ 278 h 557"/>
                <a:gd name="T14" fmla="*/ 279 w 558"/>
                <a:gd name="T15" fmla="*/ 122 h 557"/>
                <a:gd name="T16" fmla="*/ 436 w 558"/>
                <a:gd name="T17" fmla="*/ 278 h 557"/>
                <a:gd name="T18" fmla="*/ 279 w 558"/>
                <a:gd name="T19" fmla="*/ 43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7">
                  <a:moveTo>
                    <a:pt x="279" y="0"/>
                  </a:moveTo>
                  <a:cubicBezTo>
                    <a:pt x="125" y="0"/>
                    <a:pt x="0" y="124"/>
                    <a:pt x="0" y="278"/>
                  </a:cubicBezTo>
                  <a:cubicBezTo>
                    <a:pt x="0" y="432"/>
                    <a:pt x="125" y="557"/>
                    <a:pt x="279" y="557"/>
                  </a:cubicBezTo>
                  <a:cubicBezTo>
                    <a:pt x="433" y="557"/>
                    <a:pt x="558" y="432"/>
                    <a:pt x="558" y="278"/>
                  </a:cubicBezTo>
                  <a:cubicBezTo>
                    <a:pt x="558" y="124"/>
                    <a:pt x="433" y="0"/>
                    <a:pt x="279" y="0"/>
                  </a:cubicBezTo>
                  <a:moveTo>
                    <a:pt x="279" y="435"/>
                  </a:moveTo>
                  <a:cubicBezTo>
                    <a:pt x="192" y="435"/>
                    <a:pt x="122" y="365"/>
                    <a:pt x="122" y="278"/>
                  </a:cubicBezTo>
                  <a:cubicBezTo>
                    <a:pt x="122" y="192"/>
                    <a:pt x="192" y="122"/>
                    <a:pt x="279" y="122"/>
                  </a:cubicBezTo>
                  <a:cubicBezTo>
                    <a:pt x="366" y="122"/>
                    <a:pt x="436" y="192"/>
                    <a:pt x="436" y="278"/>
                  </a:cubicBezTo>
                  <a:cubicBezTo>
                    <a:pt x="436" y="365"/>
                    <a:pt x="366" y="435"/>
                    <a:pt x="279" y="435"/>
                  </a:cubicBezTo>
                </a:path>
              </a:pathLst>
            </a:custGeom>
            <a:solidFill>
              <a:srgbClr val="F0F0F0"/>
            </a:solidFill>
            <a:ln>
              <a:noFill/>
            </a:ln>
          </p:spPr>
          <p:txBody>
            <a:bodyPr vert="horz" wrap="square" lIns="91440" tIns="45720" rIns="91440" bIns="45720" numCol="1" anchor="t" anchorCtr="0" compatLnSpc="1"/>
            <a:lstStyle/>
            <a:p>
              <a:endParaRPr lang="zh-CN" altLang="en-US"/>
            </a:p>
          </p:txBody>
        </p:sp>
        <p:sp>
          <p:nvSpPr>
            <p:cNvPr id="1048608" name="Oval 97"/>
            <p:cNvSpPr>
              <a:spLocks noChangeArrowheads="1"/>
            </p:cNvSpPr>
            <p:nvPr/>
          </p:nvSpPr>
          <p:spPr bwMode="auto">
            <a:xfrm>
              <a:off x="5112" y="883"/>
              <a:ext cx="412" cy="411"/>
            </a:xfrm>
            <a:prstGeom prst="ellipse">
              <a:avLst/>
            </a:prstGeom>
            <a:solidFill>
              <a:srgbClr val="EB1C24"/>
            </a:solidFill>
            <a:ln>
              <a:noFill/>
            </a:ln>
          </p:spPr>
          <p:txBody>
            <a:bodyPr vert="horz" wrap="square" lIns="91440" tIns="45720" rIns="91440" bIns="45720" numCol="1" anchor="t" anchorCtr="0" compatLnSpc="1"/>
            <a:lstStyle/>
            <a:p>
              <a:endParaRPr lang="zh-CN" altLang="en-US"/>
            </a:p>
          </p:txBody>
        </p:sp>
        <p:sp>
          <p:nvSpPr>
            <p:cNvPr id="1048609" name="Freeform 98"/>
            <p:cNvSpPr/>
            <p:nvPr/>
          </p:nvSpPr>
          <p:spPr bwMode="auto">
            <a:xfrm>
              <a:off x="5111" y="1088"/>
              <a:ext cx="414" cy="223"/>
            </a:xfrm>
            <a:custGeom>
              <a:avLst/>
              <a:gdLst>
                <a:gd name="T0" fmla="*/ 315 w 316"/>
                <a:gd name="T1" fmla="*/ 0 h 170"/>
                <a:gd name="T2" fmla="*/ 315 w 316"/>
                <a:gd name="T3" fmla="*/ 6 h 170"/>
                <a:gd name="T4" fmla="*/ 316 w 316"/>
                <a:gd name="T5" fmla="*/ 13 h 170"/>
                <a:gd name="T6" fmla="*/ 316 w 316"/>
                <a:gd name="T7" fmla="*/ 17 h 170"/>
                <a:gd name="T8" fmla="*/ 316 w 316"/>
                <a:gd name="T9" fmla="*/ 22 h 170"/>
                <a:gd name="T10" fmla="*/ 315 w 316"/>
                <a:gd name="T11" fmla="*/ 33 h 170"/>
                <a:gd name="T12" fmla="*/ 313 w 316"/>
                <a:gd name="T13" fmla="*/ 47 h 170"/>
                <a:gd name="T14" fmla="*/ 309 w 316"/>
                <a:gd name="T15" fmla="*/ 62 h 170"/>
                <a:gd name="T16" fmla="*/ 303 w 316"/>
                <a:gd name="T17" fmla="*/ 78 h 170"/>
                <a:gd name="T18" fmla="*/ 294 w 316"/>
                <a:gd name="T19" fmla="*/ 95 h 170"/>
                <a:gd name="T20" fmla="*/ 282 w 316"/>
                <a:gd name="T21" fmla="*/ 111 h 170"/>
                <a:gd name="T22" fmla="*/ 250 w 316"/>
                <a:gd name="T23" fmla="*/ 142 h 170"/>
                <a:gd name="T24" fmla="*/ 207 w 316"/>
                <a:gd name="T25" fmla="*/ 163 h 170"/>
                <a:gd name="T26" fmla="*/ 158 w 316"/>
                <a:gd name="T27" fmla="*/ 170 h 170"/>
                <a:gd name="T28" fmla="*/ 146 w 316"/>
                <a:gd name="T29" fmla="*/ 170 h 170"/>
                <a:gd name="T30" fmla="*/ 133 w 316"/>
                <a:gd name="T31" fmla="*/ 168 h 170"/>
                <a:gd name="T32" fmla="*/ 109 w 316"/>
                <a:gd name="T33" fmla="*/ 163 h 170"/>
                <a:gd name="T34" fmla="*/ 66 w 316"/>
                <a:gd name="T35" fmla="*/ 142 h 170"/>
                <a:gd name="T36" fmla="*/ 34 w 316"/>
                <a:gd name="T37" fmla="*/ 111 h 170"/>
                <a:gd name="T38" fmla="*/ 22 w 316"/>
                <a:gd name="T39" fmla="*/ 95 h 170"/>
                <a:gd name="T40" fmla="*/ 13 w 316"/>
                <a:gd name="T41" fmla="*/ 78 h 170"/>
                <a:gd name="T42" fmla="*/ 7 w 316"/>
                <a:gd name="T43" fmla="*/ 62 h 170"/>
                <a:gd name="T44" fmla="*/ 3 w 316"/>
                <a:gd name="T45" fmla="*/ 47 h 170"/>
                <a:gd name="T46" fmla="*/ 1 w 316"/>
                <a:gd name="T47" fmla="*/ 33 h 170"/>
                <a:gd name="T48" fmla="*/ 0 w 316"/>
                <a:gd name="T49" fmla="*/ 22 h 170"/>
                <a:gd name="T50" fmla="*/ 0 w 316"/>
                <a:gd name="T51" fmla="*/ 17 h 170"/>
                <a:gd name="T52" fmla="*/ 0 w 316"/>
                <a:gd name="T53" fmla="*/ 13 h 170"/>
                <a:gd name="T54" fmla="*/ 1 w 316"/>
                <a:gd name="T55" fmla="*/ 6 h 170"/>
                <a:gd name="T56" fmla="*/ 1 w 316"/>
                <a:gd name="T57" fmla="*/ 0 h 170"/>
                <a:gd name="T58" fmla="*/ 2 w 316"/>
                <a:gd name="T59" fmla="*/ 6 h 170"/>
                <a:gd name="T60" fmla="*/ 5 w 316"/>
                <a:gd name="T61" fmla="*/ 21 h 170"/>
                <a:gd name="T62" fmla="*/ 8 w 316"/>
                <a:gd name="T63" fmla="*/ 32 h 170"/>
                <a:gd name="T64" fmla="*/ 12 w 316"/>
                <a:gd name="T65" fmla="*/ 44 h 170"/>
                <a:gd name="T66" fmla="*/ 18 w 316"/>
                <a:gd name="T67" fmla="*/ 57 h 170"/>
                <a:gd name="T68" fmla="*/ 26 w 316"/>
                <a:gd name="T69" fmla="*/ 71 h 170"/>
                <a:gd name="T70" fmla="*/ 48 w 316"/>
                <a:gd name="T71" fmla="*/ 98 h 170"/>
                <a:gd name="T72" fmla="*/ 79 w 316"/>
                <a:gd name="T73" fmla="*/ 122 h 170"/>
                <a:gd name="T74" fmla="*/ 116 w 316"/>
                <a:gd name="T75" fmla="*/ 139 h 170"/>
                <a:gd name="T76" fmla="*/ 137 w 316"/>
                <a:gd name="T77" fmla="*/ 143 h 170"/>
                <a:gd name="T78" fmla="*/ 147 w 316"/>
                <a:gd name="T79" fmla="*/ 144 h 170"/>
                <a:gd name="T80" fmla="*/ 158 w 316"/>
                <a:gd name="T81" fmla="*/ 144 h 170"/>
                <a:gd name="T82" fmla="*/ 200 w 316"/>
                <a:gd name="T83" fmla="*/ 139 h 170"/>
                <a:gd name="T84" fmla="*/ 237 w 316"/>
                <a:gd name="T85" fmla="*/ 122 h 170"/>
                <a:gd name="T86" fmla="*/ 268 w 316"/>
                <a:gd name="T87" fmla="*/ 98 h 170"/>
                <a:gd name="T88" fmla="*/ 290 w 316"/>
                <a:gd name="T89" fmla="*/ 71 h 170"/>
                <a:gd name="T90" fmla="*/ 298 w 316"/>
                <a:gd name="T91" fmla="*/ 57 h 170"/>
                <a:gd name="T92" fmla="*/ 304 w 316"/>
                <a:gd name="T93" fmla="*/ 44 h 170"/>
                <a:gd name="T94" fmla="*/ 308 w 316"/>
                <a:gd name="T95" fmla="*/ 32 h 170"/>
                <a:gd name="T96" fmla="*/ 311 w 316"/>
                <a:gd name="T97" fmla="*/ 21 h 170"/>
                <a:gd name="T98" fmla="*/ 314 w 316"/>
                <a:gd name="T99" fmla="*/ 6 h 170"/>
                <a:gd name="T100" fmla="*/ 315 w 316"/>
                <a:gd name="T10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170">
                  <a:moveTo>
                    <a:pt x="315" y="0"/>
                  </a:moveTo>
                  <a:cubicBezTo>
                    <a:pt x="315" y="0"/>
                    <a:pt x="315" y="2"/>
                    <a:pt x="315" y="6"/>
                  </a:cubicBezTo>
                  <a:cubicBezTo>
                    <a:pt x="316" y="8"/>
                    <a:pt x="316" y="10"/>
                    <a:pt x="316" y="13"/>
                  </a:cubicBezTo>
                  <a:cubicBezTo>
                    <a:pt x="316" y="14"/>
                    <a:pt x="316" y="15"/>
                    <a:pt x="316" y="17"/>
                  </a:cubicBezTo>
                  <a:cubicBezTo>
                    <a:pt x="316" y="18"/>
                    <a:pt x="316" y="20"/>
                    <a:pt x="316" y="22"/>
                  </a:cubicBezTo>
                  <a:cubicBezTo>
                    <a:pt x="316" y="25"/>
                    <a:pt x="316" y="29"/>
                    <a:pt x="315" y="33"/>
                  </a:cubicBezTo>
                  <a:cubicBezTo>
                    <a:pt x="315" y="37"/>
                    <a:pt x="314" y="42"/>
                    <a:pt x="313" y="47"/>
                  </a:cubicBezTo>
                  <a:cubicBezTo>
                    <a:pt x="312" y="52"/>
                    <a:pt x="311" y="56"/>
                    <a:pt x="309" y="62"/>
                  </a:cubicBezTo>
                  <a:cubicBezTo>
                    <a:pt x="308" y="67"/>
                    <a:pt x="305" y="72"/>
                    <a:pt x="303" y="78"/>
                  </a:cubicBezTo>
                  <a:cubicBezTo>
                    <a:pt x="300" y="83"/>
                    <a:pt x="297" y="89"/>
                    <a:pt x="294" y="95"/>
                  </a:cubicBezTo>
                  <a:cubicBezTo>
                    <a:pt x="290" y="100"/>
                    <a:pt x="287" y="106"/>
                    <a:pt x="282" y="111"/>
                  </a:cubicBezTo>
                  <a:cubicBezTo>
                    <a:pt x="274" y="122"/>
                    <a:pt x="262" y="133"/>
                    <a:pt x="250" y="142"/>
                  </a:cubicBezTo>
                  <a:cubicBezTo>
                    <a:pt x="237" y="150"/>
                    <a:pt x="223" y="158"/>
                    <a:pt x="207" y="163"/>
                  </a:cubicBezTo>
                  <a:cubicBezTo>
                    <a:pt x="191" y="168"/>
                    <a:pt x="175" y="170"/>
                    <a:pt x="158" y="170"/>
                  </a:cubicBezTo>
                  <a:cubicBezTo>
                    <a:pt x="146" y="170"/>
                    <a:pt x="146" y="170"/>
                    <a:pt x="146" y="170"/>
                  </a:cubicBezTo>
                  <a:cubicBezTo>
                    <a:pt x="142" y="170"/>
                    <a:pt x="138" y="169"/>
                    <a:pt x="133" y="168"/>
                  </a:cubicBezTo>
                  <a:cubicBezTo>
                    <a:pt x="125" y="167"/>
                    <a:pt x="117" y="165"/>
                    <a:pt x="109" y="163"/>
                  </a:cubicBezTo>
                  <a:cubicBezTo>
                    <a:pt x="93" y="158"/>
                    <a:pt x="79" y="150"/>
                    <a:pt x="66" y="142"/>
                  </a:cubicBezTo>
                  <a:cubicBezTo>
                    <a:pt x="54" y="133"/>
                    <a:pt x="42" y="123"/>
                    <a:pt x="34" y="111"/>
                  </a:cubicBezTo>
                  <a:cubicBezTo>
                    <a:pt x="29" y="106"/>
                    <a:pt x="25" y="100"/>
                    <a:pt x="22" y="95"/>
                  </a:cubicBezTo>
                  <a:cubicBezTo>
                    <a:pt x="18" y="89"/>
                    <a:pt x="16" y="83"/>
                    <a:pt x="13" y="78"/>
                  </a:cubicBezTo>
                  <a:cubicBezTo>
                    <a:pt x="11" y="72"/>
                    <a:pt x="8" y="67"/>
                    <a:pt x="7" y="62"/>
                  </a:cubicBezTo>
                  <a:cubicBezTo>
                    <a:pt x="5" y="56"/>
                    <a:pt x="4" y="52"/>
                    <a:pt x="3" y="47"/>
                  </a:cubicBezTo>
                  <a:cubicBezTo>
                    <a:pt x="2" y="42"/>
                    <a:pt x="1" y="37"/>
                    <a:pt x="1" y="33"/>
                  </a:cubicBezTo>
                  <a:cubicBezTo>
                    <a:pt x="0" y="29"/>
                    <a:pt x="0" y="25"/>
                    <a:pt x="0" y="22"/>
                  </a:cubicBezTo>
                  <a:cubicBezTo>
                    <a:pt x="0" y="20"/>
                    <a:pt x="0" y="19"/>
                    <a:pt x="0" y="17"/>
                  </a:cubicBezTo>
                  <a:cubicBezTo>
                    <a:pt x="0" y="16"/>
                    <a:pt x="0" y="14"/>
                    <a:pt x="0" y="13"/>
                  </a:cubicBezTo>
                  <a:cubicBezTo>
                    <a:pt x="0" y="10"/>
                    <a:pt x="0" y="8"/>
                    <a:pt x="1" y="6"/>
                  </a:cubicBezTo>
                  <a:cubicBezTo>
                    <a:pt x="1" y="2"/>
                    <a:pt x="1" y="0"/>
                    <a:pt x="1" y="0"/>
                  </a:cubicBezTo>
                  <a:cubicBezTo>
                    <a:pt x="1" y="0"/>
                    <a:pt x="1" y="2"/>
                    <a:pt x="2" y="6"/>
                  </a:cubicBezTo>
                  <a:cubicBezTo>
                    <a:pt x="3" y="10"/>
                    <a:pt x="3" y="15"/>
                    <a:pt x="5" y="21"/>
                  </a:cubicBezTo>
                  <a:cubicBezTo>
                    <a:pt x="6" y="24"/>
                    <a:pt x="7" y="28"/>
                    <a:pt x="8" y="32"/>
                  </a:cubicBezTo>
                  <a:cubicBezTo>
                    <a:pt x="10" y="36"/>
                    <a:pt x="11" y="40"/>
                    <a:pt x="12" y="44"/>
                  </a:cubicBezTo>
                  <a:cubicBezTo>
                    <a:pt x="14" y="48"/>
                    <a:pt x="16" y="52"/>
                    <a:pt x="18" y="57"/>
                  </a:cubicBezTo>
                  <a:cubicBezTo>
                    <a:pt x="21" y="62"/>
                    <a:pt x="24" y="66"/>
                    <a:pt x="26" y="71"/>
                  </a:cubicBezTo>
                  <a:cubicBezTo>
                    <a:pt x="32" y="80"/>
                    <a:pt x="39" y="90"/>
                    <a:pt x="48" y="98"/>
                  </a:cubicBezTo>
                  <a:cubicBezTo>
                    <a:pt x="57" y="107"/>
                    <a:pt x="68" y="115"/>
                    <a:pt x="79" y="122"/>
                  </a:cubicBezTo>
                  <a:cubicBezTo>
                    <a:pt x="90" y="129"/>
                    <a:pt x="103" y="134"/>
                    <a:pt x="116" y="139"/>
                  </a:cubicBezTo>
                  <a:cubicBezTo>
                    <a:pt x="123" y="140"/>
                    <a:pt x="130" y="142"/>
                    <a:pt x="137" y="143"/>
                  </a:cubicBezTo>
                  <a:cubicBezTo>
                    <a:pt x="140" y="143"/>
                    <a:pt x="143" y="144"/>
                    <a:pt x="147" y="144"/>
                  </a:cubicBezTo>
                  <a:cubicBezTo>
                    <a:pt x="158" y="144"/>
                    <a:pt x="158" y="144"/>
                    <a:pt x="158" y="144"/>
                  </a:cubicBezTo>
                  <a:cubicBezTo>
                    <a:pt x="172" y="144"/>
                    <a:pt x="186" y="142"/>
                    <a:pt x="200" y="139"/>
                  </a:cubicBezTo>
                  <a:cubicBezTo>
                    <a:pt x="213" y="134"/>
                    <a:pt x="226" y="129"/>
                    <a:pt x="237" y="122"/>
                  </a:cubicBezTo>
                  <a:cubicBezTo>
                    <a:pt x="248" y="115"/>
                    <a:pt x="259" y="107"/>
                    <a:pt x="268" y="98"/>
                  </a:cubicBezTo>
                  <a:cubicBezTo>
                    <a:pt x="277" y="90"/>
                    <a:pt x="284" y="80"/>
                    <a:pt x="290" y="71"/>
                  </a:cubicBezTo>
                  <a:cubicBezTo>
                    <a:pt x="292" y="66"/>
                    <a:pt x="295" y="62"/>
                    <a:pt x="298" y="57"/>
                  </a:cubicBezTo>
                  <a:cubicBezTo>
                    <a:pt x="300" y="52"/>
                    <a:pt x="302" y="48"/>
                    <a:pt x="304" y="44"/>
                  </a:cubicBezTo>
                  <a:cubicBezTo>
                    <a:pt x="305" y="40"/>
                    <a:pt x="306" y="36"/>
                    <a:pt x="308" y="32"/>
                  </a:cubicBezTo>
                  <a:cubicBezTo>
                    <a:pt x="309" y="28"/>
                    <a:pt x="310" y="24"/>
                    <a:pt x="311" y="21"/>
                  </a:cubicBezTo>
                  <a:cubicBezTo>
                    <a:pt x="313" y="15"/>
                    <a:pt x="313" y="9"/>
                    <a:pt x="314" y="6"/>
                  </a:cubicBezTo>
                  <a:cubicBezTo>
                    <a:pt x="315" y="2"/>
                    <a:pt x="315" y="0"/>
                    <a:pt x="315" y="0"/>
                  </a:cubicBezTo>
                </a:path>
              </a:pathLst>
            </a:custGeom>
            <a:solidFill>
              <a:srgbClr val="A52227"/>
            </a:solidFill>
            <a:ln>
              <a:noFill/>
            </a:ln>
          </p:spPr>
          <p:txBody>
            <a:bodyPr vert="horz" wrap="square" lIns="91440" tIns="45720" rIns="91440" bIns="45720" numCol="1" anchor="t" anchorCtr="0" compatLnSpc="1"/>
            <a:lstStyle/>
            <a:p>
              <a:endParaRPr lang="zh-CN" altLang="en-US"/>
            </a:p>
          </p:txBody>
        </p:sp>
        <p:sp>
          <p:nvSpPr>
            <p:cNvPr id="1048610" name="Freeform 99"/>
            <p:cNvSpPr/>
            <p:nvPr/>
          </p:nvSpPr>
          <p:spPr bwMode="auto">
            <a:xfrm>
              <a:off x="4308" y="1088"/>
              <a:ext cx="2020" cy="1028"/>
            </a:xfrm>
            <a:custGeom>
              <a:avLst/>
              <a:gdLst>
                <a:gd name="T0" fmla="*/ 1 w 1540"/>
                <a:gd name="T1" fmla="*/ 28 h 784"/>
                <a:gd name="T2" fmla="*/ 4 w 1540"/>
                <a:gd name="T3" fmla="*/ 60 h 784"/>
                <a:gd name="T4" fmla="*/ 10 w 1540"/>
                <a:gd name="T5" fmla="*/ 104 h 784"/>
                <a:gd name="T6" fmla="*/ 14 w 1540"/>
                <a:gd name="T7" fmla="*/ 129 h 784"/>
                <a:gd name="T8" fmla="*/ 27 w 1540"/>
                <a:gd name="T9" fmla="*/ 187 h 784"/>
                <a:gd name="T10" fmla="*/ 98 w 1540"/>
                <a:gd name="T11" fmla="*/ 360 h 784"/>
                <a:gd name="T12" fmla="*/ 274 w 1540"/>
                <a:gd name="T13" fmla="*/ 575 h 784"/>
                <a:gd name="T14" fmla="*/ 335 w 1540"/>
                <a:gd name="T15" fmla="*/ 622 h 784"/>
                <a:gd name="T16" fmla="*/ 357 w 1540"/>
                <a:gd name="T17" fmla="*/ 636 h 784"/>
                <a:gd name="T18" fmla="*/ 659 w 1540"/>
                <a:gd name="T19" fmla="*/ 750 h 784"/>
                <a:gd name="T20" fmla="*/ 881 w 1540"/>
                <a:gd name="T21" fmla="*/ 750 h 784"/>
                <a:gd name="T22" fmla="*/ 1183 w 1540"/>
                <a:gd name="T23" fmla="*/ 636 h 784"/>
                <a:gd name="T24" fmla="*/ 1205 w 1540"/>
                <a:gd name="T25" fmla="*/ 622 h 784"/>
                <a:gd name="T26" fmla="*/ 1266 w 1540"/>
                <a:gd name="T27" fmla="*/ 575 h 784"/>
                <a:gd name="T28" fmla="*/ 1442 w 1540"/>
                <a:gd name="T29" fmla="*/ 360 h 784"/>
                <a:gd name="T30" fmla="*/ 1513 w 1540"/>
                <a:gd name="T31" fmla="*/ 187 h 784"/>
                <a:gd name="T32" fmla="*/ 1526 w 1540"/>
                <a:gd name="T33" fmla="*/ 129 h 784"/>
                <a:gd name="T34" fmla="*/ 1530 w 1540"/>
                <a:gd name="T35" fmla="*/ 104 h 784"/>
                <a:gd name="T36" fmla="*/ 1536 w 1540"/>
                <a:gd name="T37" fmla="*/ 60 h 784"/>
                <a:gd name="T38" fmla="*/ 1539 w 1540"/>
                <a:gd name="T39" fmla="*/ 28 h 784"/>
                <a:gd name="T40" fmla="*/ 1540 w 1540"/>
                <a:gd name="T41" fmla="*/ 28 h 784"/>
                <a:gd name="T42" fmla="*/ 1539 w 1540"/>
                <a:gd name="T43" fmla="*/ 60 h 784"/>
                <a:gd name="T44" fmla="*/ 1536 w 1540"/>
                <a:gd name="T45" fmla="*/ 104 h 784"/>
                <a:gd name="T46" fmla="*/ 1532 w 1540"/>
                <a:gd name="T47" fmla="*/ 130 h 784"/>
                <a:gd name="T48" fmla="*/ 1521 w 1540"/>
                <a:gd name="T49" fmla="*/ 189 h 784"/>
                <a:gd name="T50" fmla="*/ 1456 w 1540"/>
                <a:gd name="T51" fmla="*/ 367 h 784"/>
                <a:gd name="T52" fmla="*/ 1280 w 1540"/>
                <a:gd name="T53" fmla="*/ 591 h 784"/>
                <a:gd name="T54" fmla="*/ 1218 w 1540"/>
                <a:gd name="T55" fmla="*/ 640 h 784"/>
                <a:gd name="T56" fmla="*/ 1196 w 1540"/>
                <a:gd name="T57" fmla="*/ 655 h 784"/>
                <a:gd name="T58" fmla="*/ 885 w 1540"/>
                <a:gd name="T59" fmla="*/ 775 h 784"/>
                <a:gd name="T60" fmla="*/ 741 w 1540"/>
                <a:gd name="T61" fmla="*/ 783 h 784"/>
                <a:gd name="T62" fmla="*/ 684 w 1540"/>
                <a:gd name="T63" fmla="*/ 779 h 784"/>
                <a:gd name="T64" fmla="*/ 544 w 1540"/>
                <a:gd name="T65" fmla="*/ 750 h 784"/>
                <a:gd name="T66" fmla="*/ 333 w 1540"/>
                <a:gd name="T67" fmla="*/ 648 h 784"/>
                <a:gd name="T68" fmla="*/ 300 w 1540"/>
                <a:gd name="T69" fmla="*/ 624 h 784"/>
                <a:gd name="T70" fmla="*/ 188 w 1540"/>
                <a:gd name="T71" fmla="*/ 519 h 784"/>
                <a:gd name="T72" fmla="*/ 27 w 1540"/>
                <a:gd name="T73" fmla="*/ 222 h 784"/>
                <a:gd name="T74" fmla="*/ 13 w 1540"/>
                <a:gd name="T75" fmla="*/ 159 h 784"/>
                <a:gd name="T76" fmla="*/ 6 w 1540"/>
                <a:gd name="T77" fmla="*/ 117 h 784"/>
                <a:gd name="T78" fmla="*/ 2 w 1540"/>
                <a:gd name="T79" fmla="*/ 81 h 784"/>
                <a:gd name="T80" fmla="*/ 0 w 1540"/>
                <a:gd name="T81" fmla="*/ 42 h 784"/>
                <a:gd name="T82" fmla="*/ 0 w 1540"/>
                <a:gd name="T8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0" h="784">
                  <a:moveTo>
                    <a:pt x="0" y="0"/>
                  </a:moveTo>
                  <a:cubicBezTo>
                    <a:pt x="0" y="0"/>
                    <a:pt x="0" y="10"/>
                    <a:pt x="1" y="28"/>
                  </a:cubicBezTo>
                  <a:cubicBezTo>
                    <a:pt x="2" y="32"/>
                    <a:pt x="2" y="37"/>
                    <a:pt x="2" y="42"/>
                  </a:cubicBezTo>
                  <a:cubicBezTo>
                    <a:pt x="3" y="48"/>
                    <a:pt x="3" y="54"/>
                    <a:pt x="4" y="60"/>
                  </a:cubicBezTo>
                  <a:cubicBezTo>
                    <a:pt x="5" y="66"/>
                    <a:pt x="5" y="73"/>
                    <a:pt x="6" y="81"/>
                  </a:cubicBezTo>
                  <a:cubicBezTo>
                    <a:pt x="7" y="88"/>
                    <a:pt x="8" y="96"/>
                    <a:pt x="10" y="104"/>
                  </a:cubicBezTo>
                  <a:cubicBezTo>
                    <a:pt x="10" y="108"/>
                    <a:pt x="11" y="112"/>
                    <a:pt x="11" y="116"/>
                  </a:cubicBezTo>
                  <a:cubicBezTo>
                    <a:pt x="12" y="121"/>
                    <a:pt x="13" y="125"/>
                    <a:pt x="14" y="129"/>
                  </a:cubicBezTo>
                  <a:cubicBezTo>
                    <a:pt x="16" y="138"/>
                    <a:pt x="17" y="148"/>
                    <a:pt x="20" y="157"/>
                  </a:cubicBezTo>
                  <a:cubicBezTo>
                    <a:pt x="22" y="167"/>
                    <a:pt x="25" y="177"/>
                    <a:pt x="27" y="187"/>
                  </a:cubicBezTo>
                  <a:cubicBezTo>
                    <a:pt x="30" y="198"/>
                    <a:pt x="33" y="208"/>
                    <a:pt x="37" y="219"/>
                  </a:cubicBezTo>
                  <a:cubicBezTo>
                    <a:pt x="51" y="263"/>
                    <a:pt x="70" y="311"/>
                    <a:pt x="98" y="360"/>
                  </a:cubicBezTo>
                  <a:cubicBezTo>
                    <a:pt x="125" y="409"/>
                    <a:pt x="160" y="459"/>
                    <a:pt x="203" y="506"/>
                  </a:cubicBezTo>
                  <a:cubicBezTo>
                    <a:pt x="225" y="530"/>
                    <a:pt x="248" y="553"/>
                    <a:pt x="274" y="575"/>
                  </a:cubicBezTo>
                  <a:cubicBezTo>
                    <a:pt x="287" y="586"/>
                    <a:pt x="300" y="596"/>
                    <a:pt x="314" y="607"/>
                  </a:cubicBezTo>
                  <a:cubicBezTo>
                    <a:pt x="321" y="612"/>
                    <a:pt x="328" y="617"/>
                    <a:pt x="335" y="622"/>
                  </a:cubicBezTo>
                  <a:cubicBezTo>
                    <a:pt x="346" y="629"/>
                    <a:pt x="346" y="629"/>
                    <a:pt x="346" y="629"/>
                  </a:cubicBezTo>
                  <a:cubicBezTo>
                    <a:pt x="357" y="636"/>
                    <a:pt x="357" y="636"/>
                    <a:pt x="357" y="636"/>
                  </a:cubicBezTo>
                  <a:cubicBezTo>
                    <a:pt x="415" y="674"/>
                    <a:pt x="481" y="704"/>
                    <a:pt x="551" y="726"/>
                  </a:cubicBezTo>
                  <a:cubicBezTo>
                    <a:pt x="586" y="736"/>
                    <a:pt x="622" y="744"/>
                    <a:pt x="659" y="750"/>
                  </a:cubicBezTo>
                  <a:cubicBezTo>
                    <a:pt x="696" y="755"/>
                    <a:pt x="733" y="757"/>
                    <a:pt x="770" y="758"/>
                  </a:cubicBezTo>
                  <a:cubicBezTo>
                    <a:pt x="808" y="757"/>
                    <a:pt x="844" y="755"/>
                    <a:pt x="881" y="750"/>
                  </a:cubicBezTo>
                  <a:cubicBezTo>
                    <a:pt x="918" y="744"/>
                    <a:pt x="954" y="736"/>
                    <a:pt x="989" y="726"/>
                  </a:cubicBezTo>
                  <a:cubicBezTo>
                    <a:pt x="1059" y="704"/>
                    <a:pt x="1125" y="674"/>
                    <a:pt x="1183" y="636"/>
                  </a:cubicBezTo>
                  <a:cubicBezTo>
                    <a:pt x="1194" y="629"/>
                    <a:pt x="1194" y="629"/>
                    <a:pt x="1194" y="629"/>
                  </a:cubicBezTo>
                  <a:cubicBezTo>
                    <a:pt x="1205" y="622"/>
                    <a:pt x="1205" y="622"/>
                    <a:pt x="1205" y="622"/>
                  </a:cubicBezTo>
                  <a:cubicBezTo>
                    <a:pt x="1212" y="617"/>
                    <a:pt x="1219" y="612"/>
                    <a:pt x="1226" y="607"/>
                  </a:cubicBezTo>
                  <a:cubicBezTo>
                    <a:pt x="1240" y="596"/>
                    <a:pt x="1253" y="586"/>
                    <a:pt x="1266" y="575"/>
                  </a:cubicBezTo>
                  <a:cubicBezTo>
                    <a:pt x="1292" y="553"/>
                    <a:pt x="1315" y="530"/>
                    <a:pt x="1337" y="506"/>
                  </a:cubicBezTo>
                  <a:cubicBezTo>
                    <a:pt x="1380" y="459"/>
                    <a:pt x="1415" y="409"/>
                    <a:pt x="1442" y="360"/>
                  </a:cubicBezTo>
                  <a:cubicBezTo>
                    <a:pt x="1470" y="311"/>
                    <a:pt x="1489" y="263"/>
                    <a:pt x="1503" y="219"/>
                  </a:cubicBezTo>
                  <a:cubicBezTo>
                    <a:pt x="1507" y="208"/>
                    <a:pt x="1510" y="198"/>
                    <a:pt x="1513" y="187"/>
                  </a:cubicBezTo>
                  <a:cubicBezTo>
                    <a:pt x="1515" y="177"/>
                    <a:pt x="1518" y="167"/>
                    <a:pt x="1520" y="157"/>
                  </a:cubicBezTo>
                  <a:cubicBezTo>
                    <a:pt x="1523" y="148"/>
                    <a:pt x="1524" y="138"/>
                    <a:pt x="1526" y="129"/>
                  </a:cubicBezTo>
                  <a:cubicBezTo>
                    <a:pt x="1527" y="125"/>
                    <a:pt x="1528" y="121"/>
                    <a:pt x="1529" y="116"/>
                  </a:cubicBezTo>
                  <a:cubicBezTo>
                    <a:pt x="1529" y="112"/>
                    <a:pt x="1530" y="108"/>
                    <a:pt x="1530" y="104"/>
                  </a:cubicBezTo>
                  <a:cubicBezTo>
                    <a:pt x="1532" y="96"/>
                    <a:pt x="1533" y="88"/>
                    <a:pt x="1534" y="81"/>
                  </a:cubicBezTo>
                  <a:cubicBezTo>
                    <a:pt x="1535" y="73"/>
                    <a:pt x="1535" y="66"/>
                    <a:pt x="1536" y="60"/>
                  </a:cubicBezTo>
                  <a:cubicBezTo>
                    <a:pt x="1537" y="54"/>
                    <a:pt x="1537" y="48"/>
                    <a:pt x="1538" y="42"/>
                  </a:cubicBezTo>
                  <a:cubicBezTo>
                    <a:pt x="1538" y="37"/>
                    <a:pt x="1538" y="32"/>
                    <a:pt x="1539" y="28"/>
                  </a:cubicBezTo>
                  <a:cubicBezTo>
                    <a:pt x="1540" y="10"/>
                    <a:pt x="1540" y="0"/>
                    <a:pt x="1540" y="0"/>
                  </a:cubicBezTo>
                  <a:cubicBezTo>
                    <a:pt x="1540" y="0"/>
                    <a:pt x="1540" y="10"/>
                    <a:pt x="1540" y="28"/>
                  </a:cubicBezTo>
                  <a:cubicBezTo>
                    <a:pt x="1540" y="32"/>
                    <a:pt x="1540" y="37"/>
                    <a:pt x="1540" y="42"/>
                  </a:cubicBezTo>
                  <a:cubicBezTo>
                    <a:pt x="1540" y="48"/>
                    <a:pt x="1540" y="54"/>
                    <a:pt x="1539" y="60"/>
                  </a:cubicBezTo>
                  <a:cubicBezTo>
                    <a:pt x="1539" y="67"/>
                    <a:pt x="1539" y="74"/>
                    <a:pt x="1538" y="81"/>
                  </a:cubicBezTo>
                  <a:cubicBezTo>
                    <a:pt x="1537" y="88"/>
                    <a:pt x="1536" y="96"/>
                    <a:pt x="1536" y="104"/>
                  </a:cubicBezTo>
                  <a:cubicBezTo>
                    <a:pt x="1535" y="109"/>
                    <a:pt x="1535" y="113"/>
                    <a:pt x="1534" y="117"/>
                  </a:cubicBezTo>
                  <a:cubicBezTo>
                    <a:pt x="1533" y="121"/>
                    <a:pt x="1533" y="126"/>
                    <a:pt x="1532" y="130"/>
                  </a:cubicBezTo>
                  <a:cubicBezTo>
                    <a:pt x="1531" y="139"/>
                    <a:pt x="1529" y="149"/>
                    <a:pt x="1527" y="159"/>
                  </a:cubicBezTo>
                  <a:cubicBezTo>
                    <a:pt x="1525" y="169"/>
                    <a:pt x="1523" y="179"/>
                    <a:pt x="1521" y="189"/>
                  </a:cubicBezTo>
                  <a:cubicBezTo>
                    <a:pt x="1519" y="200"/>
                    <a:pt x="1515" y="211"/>
                    <a:pt x="1513" y="222"/>
                  </a:cubicBezTo>
                  <a:cubicBezTo>
                    <a:pt x="1500" y="267"/>
                    <a:pt x="1482" y="316"/>
                    <a:pt x="1456" y="367"/>
                  </a:cubicBezTo>
                  <a:cubicBezTo>
                    <a:pt x="1430" y="418"/>
                    <a:pt x="1395" y="470"/>
                    <a:pt x="1352" y="519"/>
                  </a:cubicBezTo>
                  <a:cubicBezTo>
                    <a:pt x="1330" y="544"/>
                    <a:pt x="1306" y="568"/>
                    <a:pt x="1280" y="591"/>
                  </a:cubicBezTo>
                  <a:cubicBezTo>
                    <a:pt x="1267" y="603"/>
                    <a:pt x="1253" y="613"/>
                    <a:pt x="1240" y="624"/>
                  </a:cubicBezTo>
                  <a:cubicBezTo>
                    <a:pt x="1233" y="630"/>
                    <a:pt x="1225" y="635"/>
                    <a:pt x="1218" y="640"/>
                  </a:cubicBezTo>
                  <a:cubicBezTo>
                    <a:pt x="1207" y="648"/>
                    <a:pt x="1207" y="648"/>
                    <a:pt x="1207" y="648"/>
                  </a:cubicBezTo>
                  <a:cubicBezTo>
                    <a:pt x="1196" y="655"/>
                    <a:pt x="1196" y="655"/>
                    <a:pt x="1196" y="655"/>
                  </a:cubicBezTo>
                  <a:cubicBezTo>
                    <a:pt x="1136" y="695"/>
                    <a:pt x="1068" y="728"/>
                    <a:pt x="996" y="750"/>
                  </a:cubicBezTo>
                  <a:cubicBezTo>
                    <a:pt x="960" y="761"/>
                    <a:pt x="923" y="769"/>
                    <a:pt x="885" y="775"/>
                  </a:cubicBezTo>
                  <a:cubicBezTo>
                    <a:pt x="847" y="781"/>
                    <a:pt x="808" y="783"/>
                    <a:pt x="770" y="784"/>
                  </a:cubicBezTo>
                  <a:cubicBezTo>
                    <a:pt x="741" y="783"/>
                    <a:pt x="741" y="783"/>
                    <a:pt x="741" y="783"/>
                  </a:cubicBezTo>
                  <a:cubicBezTo>
                    <a:pt x="732" y="783"/>
                    <a:pt x="722" y="782"/>
                    <a:pt x="712" y="781"/>
                  </a:cubicBezTo>
                  <a:cubicBezTo>
                    <a:pt x="703" y="780"/>
                    <a:pt x="693" y="780"/>
                    <a:pt x="684" y="779"/>
                  </a:cubicBezTo>
                  <a:cubicBezTo>
                    <a:pt x="655" y="775"/>
                    <a:pt x="655" y="775"/>
                    <a:pt x="655" y="775"/>
                  </a:cubicBezTo>
                  <a:cubicBezTo>
                    <a:pt x="617" y="769"/>
                    <a:pt x="580" y="761"/>
                    <a:pt x="544" y="750"/>
                  </a:cubicBezTo>
                  <a:cubicBezTo>
                    <a:pt x="472" y="728"/>
                    <a:pt x="404" y="695"/>
                    <a:pt x="344" y="655"/>
                  </a:cubicBezTo>
                  <a:cubicBezTo>
                    <a:pt x="333" y="648"/>
                    <a:pt x="333" y="648"/>
                    <a:pt x="333" y="648"/>
                  </a:cubicBezTo>
                  <a:cubicBezTo>
                    <a:pt x="322" y="640"/>
                    <a:pt x="322" y="640"/>
                    <a:pt x="322" y="640"/>
                  </a:cubicBezTo>
                  <a:cubicBezTo>
                    <a:pt x="315" y="635"/>
                    <a:pt x="307" y="630"/>
                    <a:pt x="300" y="624"/>
                  </a:cubicBezTo>
                  <a:cubicBezTo>
                    <a:pt x="287" y="613"/>
                    <a:pt x="273" y="603"/>
                    <a:pt x="260" y="591"/>
                  </a:cubicBezTo>
                  <a:cubicBezTo>
                    <a:pt x="234" y="568"/>
                    <a:pt x="210" y="544"/>
                    <a:pt x="188" y="519"/>
                  </a:cubicBezTo>
                  <a:cubicBezTo>
                    <a:pt x="145" y="470"/>
                    <a:pt x="110" y="418"/>
                    <a:pt x="84" y="367"/>
                  </a:cubicBezTo>
                  <a:cubicBezTo>
                    <a:pt x="58" y="316"/>
                    <a:pt x="40" y="267"/>
                    <a:pt x="27" y="222"/>
                  </a:cubicBezTo>
                  <a:cubicBezTo>
                    <a:pt x="25" y="211"/>
                    <a:pt x="21" y="200"/>
                    <a:pt x="19" y="189"/>
                  </a:cubicBezTo>
                  <a:cubicBezTo>
                    <a:pt x="17" y="179"/>
                    <a:pt x="15" y="169"/>
                    <a:pt x="13" y="159"/>
                  </a:cubicBezTo>
                  <a:cubicBezTo>
                    <a:pt x="11" y="149"/>
                    <a:pt x="9" y="139"/>
                    <a:pt x="8" y="130"/>
                  </a:cubicBezTo>
                  <a:cubicBezTo>
                    <a:pt x="7" y="126"/>
                    <a:pt x="7" y="121"/>
                    <a:pt x="6" y="117"/>
                  </a:cubicBezTo>
                  <a:cubicBezTo>
                    <a:pt x="5" y="113"/>
                    <a:pt x="5" y="109"/>
                    <a:pt x="4" y="104"/>
                  </a:cubicBezTo>
                  <a:cubicBezTo>
                    <a:pt x="4" y="96"/>
                    <a:pt x="3" y="88"/>
                    <a:pt x="2" y="81"/>
                  </a:cubicBezTo>
                  <a:cubicBezTo>
                    <a:pt x="1" y="74"/>
                    <a:pt x="1" y="67"/>
                    <a:pt x="1" y="60"/>
                  </a:cubicBezTo>
                  <a:cubicBezTo>
                    <a:pt x="0" y="54"/>
                    <a:pt x="0" y="48"/>
                    <a:pt x="0" y="42"/>
                  </a:cubicBezTo>
                  <a:cubicBezTo>
                    <a:pt x="0" y="37"/>
                    <a:pt x="0" y="32"/>
                    <a:pt x="0" y="28"/>
                  </a:cubicBezTo>
                  <a:cubicBezTo>
                    <a:pt x="0" y="10"/>
                    <a:pt x="0" y="0"/>
                    <a:pt x="0" y="0"/>
                  </a:cubicBezTo>
                </a:path>
              </a:pathLst>
            </a:custGeom>
            <a:solidFill>
              <a:srgbClr val="A52227"/>
            </a:solidFill>
            <a:ln>
              <a:noFill/>
            </a:ln>
          </p:spPr>
          <p:txBody>
            <a:bodyPr vert="horz" wrap="square" lIns="91440" tIns="45720" rIns="91440" bIns="45720" numCol="1" anchor="t" anchorCtr="0" compatLnSpc="1"/>
            <a:lstStyle/>
            <a:p>
              <a:endParaRPr lang="zh-CN" altLang="en-US"/>
            </a:p>
          </p:txBody>
        </p:sp>
        <p:sp>
          <p:nvSpPr>
            <p:cNvPr id="1048611" name="Freeform 100"/>
            <p:cNvSpPr/>
            <p:nvPr/>
          </p:nvSpPr>
          <p:spPr bwMode="auto">
            <a:xfrm>
              <a:off x="4522" y="276"/>
              <a:ext cx="1592" cy="812"/>
            </a:xfrm>
            <a:custGeom>
              <a:avLst/>
              <a:gdLst>
                <a:gd name="T0" fmla="*/ 1213 w 1214"/>
                <a:gd name="T1" fmla="*/ 619 h 619"/>
                <a:gd name="T2" fmla="*/ 1212 w 1214"/>
                <a:gd name="T3" fmla="*/ 598 h 619"/>
                <a:gd name="T4" fmla="*/ 1210 w 1214"/>
                <a:gd name="T5" fmla="*/ 573 h 619"/>
                <a:gd name="T6" fmla="*/ 1208 w 1214"/>
                <a:gd name="T7" fmla="*/ 556 h 619"/>
                <a:gd name="T8" fmla="*/ 1205 w 1214"/>
                <a:gd name="T9" fmla="*/ 538 h 619"/>
                <a:gd name="T10" fmla="*/ 1183 w 1214"/>
                <a:gd name="T11" fmla="*/ 448 h 619"/>
                <a:gd name="T12" fmla="*/ 1135 w 1214"/>
                <a:gd name="T13" fmla="*/ 337 h 619"/>
                <a:gd name="T14" fmla="*/ 1052 w 1214"/>
                <a:gd name="T15" fmla="*/ 222 h 619"/>
                <a:gd name="T16" fmla="*/ 996 w 1214"/>
                <a:gd name="T17" fmla="*/ 169 h 619"/>
                <a:gd name="T18" fmla="*/ 965 w 1214"/>
                <a:gd name="T19" fmla="*/ 144 h 619"/>
                <a:gd name="T20" fmla="*/ 948 w 1214"/>
                <a:gd name="T21" fmla="*/ 132 h 619"/>
                <a:gd name="T22" fmla="*/ 940 w 1214"/>
                <a:gd name="T23" fmla="*/ 127 h 619"/>
                <a:gd name="T24" fmla="*/ 931 w 1214"/>
                <a:gd name="T25" fmla="*/ 121 h 619"/>
                <a:gd name="T26" fmla="*/ 778 w 1214"/>
                <a:gd name="T27" fmla="*/ 51 h 619"/>
                <a:gd name="T28" fmla="*/ 694 w 1214"/>
                <a:gd name="T29" fmla="*/ 32 h 619"/>
                <a:gd name="T30" fmla="*/ 607 w 1214"/>
                <a:gd name="T31" fmla="*/ 26 h 619"/>
                <a:gd name="T32" fmla="*/ 520 w 1214"/>
                <a:gd name="T33" fmla="*/ 32 h 619"/>
                <a:gd name="T34" fmla="*/ 436 w 1214"/>
                <a:gd name="T35" fmla="*/ 51 h 619"/>
                <a:gd name="T36" fmla="*/ 283 w 1214"/>
                <a:gd name="T37" fmla="*/ 121 h 619"/>
                <a:gd name="T38" fmla="*/ 274 w 1214"/>
                <a:gd name="T39" fmla="*/ 127 h 619"/>
                <a:gd name="T40" fmla="*/ 266 w 1214"/>
                <a:gd name="T41" fmla="*/ 132 h 619"/>
                <a:gd name="T42" fmla="*/ 249 w 1214"/>
                <a:gd name="T43" fmla="*/ 144 h 619"/>
                <a:gd name="T44" fmla="*/ 218 w 1214"/>
                <a:gd name="T45" fmla="*/ 169 h 619"/>
                <a:gd name="T46" fmla="*/ 162 w 1214"/>
                <a:gd name="T47" fmla="*/ 222 h 619"/>
                <a:gd name="T48" fmla="*/ 79 w 1214"/>
                <a:gd name="T49" fmla="*/ 337 h 619"/>
                <a:gd name="T50" fmla="*/ 31 w 1214"/>
                <a:gd name="T51" fmla="*/ 448 h 619"/>
                <a:gd name="T52" fmla="*/ 9 w 1214"/>
                <a:gd name="T53" fmla="*/ 538 h 619"/>
                <a:gd name="T54" fmla="*/ 6 w 1214"/>
                <a:gd name="T55" fmla="*/ 556 h 619"/>
                <a:gd name="T56" fmla="*/ 4 w 1214"/>
                <a:gd name="T57" fmla="*/ 573 h 619"/>
                <a:gd name="T58" fmla="*/ 2 w 1214"/>
                <a:gd name="T59" fmla="*/ 598 h 619"/>
                <a:gd name="T60" fmla="*/ 1 w 1214"/>
                <a:gd name="T61" fmla="*/ 619 h 619"/>
                <a:gd name="T62" fmla="*/ 0 w 1214"/>
                <a:gd name="T63" fmla="*/ 598 h 619"/>
                <a:gd name="T64" fmla="*/ 1 w 1214"/>
                <a:gd name="T65" fmla="*/ 572 h 619"/>
                <a:gd name="T66" fmla="*/ 2 w 1214"/>
                <a:gd name="T67" fmla="*/ 556 h 619"/>
                <a:gd name="T68" fmla="*/ 4 w 1214"/>
                <a:gd name="T69" fmla="*/ 538 h 619"/>
                <a:gd name="T70" fmla="*/ 21 w 1214"/>
                <a:gd name="T71" fmla="*/ 445 h 619"/>
                <a:gd name="T72" fmla="*/ 66 w 1214"/>
                <a:gd name="T73" fmla="*/ 330 h 619"/>
                <a:gd name="T74" fmla="*/ 148 w 1214"/>
                <a:gd name="T75" fmla="*/ 209 h 619"/>
                <a:gd name="T76" fmla="*/ 204 w 1214"/>
                <a:gd name="T77" fmla="*/ 153 h 619"/>
                <a:gd name="T78" fmla="*/ 270 w 1214"/>
                <a:gd name="T79" fmla="*/ 102 h 619"/>
                <a:gd name="T80" fmla="*/ 428 w 1214"/>
                <a:gd name="T81" fmla="*/ 27 h 619"/>
                <a:gd name="T82" fmla="*/ 516 w 1214"/>
                <a:gd name="T83" fmla="*/ 7 h 619"/>
                <a:gd name="T84" fmla="*/ 607 w 1214"/>
                <a:gd name="T85" fmla="*/ 0 h 619"/>
                <a:gd name="T86" fmla="*/ 698 w 1214"/>
                <a:gd name="T87" fmla="*/ 7 h 619"/>
                <a:gd name="T88" fmla="*/ 786 w 1214"/>
                <a:gd name="T89" fmla="*/ 27 h 619"/>
                <a:gd name="T90" fmla="*/ 944 w 1214"/>
                <a:gd name="T91" fmla="*/ 102 h 619"/>
                <a:gd name="T92" fmla="*/ 953 w 1214"/>
                <a:gd name="T93" fmla="*/ 108 h 619"/>
                <a:gd name="T94" fmla="*/ 961 w 1214"/>
                <a:gd name="T95" fmla="*/ 114 h 619"/>
                <a:gd name="T96" fmla="*/ 978 w 1214"/>
                <a:gd name="T97" fmla="*/ 126 h 619"/>
                <a:gd name="T98" fmla="*/ 1010 w 1214"/>
                <a:gd name="T99" fmla="*/ 153 h 619"/>
                <a:gd name="T100" fmla="*/ 1066 w 1214"/>
                <a:gd name="T101" fmla="*/ 209 h 619"/>
                <a:gd name="T102" fmla="*/ 1148 w 1214"/>
                <a:gd name="T103" fmla="*/ 330 h 619"/>
                <a:gd name="T104" fmla="*/ 1193 w 1214"/>
                <a:gd name="T105" fmla="*/ 445 h 619"/>
                <a:gd name="T106" fmla="*/ 1210 w 1214"/>
                <a:gd name="T107" fmla="*/ 538 h 619"/>
                <a:gd name="T108" fmla="*/ 1212 w 1214"/>
                <a:gd name="T109" fmla="*/ 556 h 619"/>
                <a:gd name="T110" fmla="*/ 1213 w 1214"/>
                <a:gd name="T111" fmla="*/ 572 h 619"/>
                <a:gd name="T112" fmla="*/ 1214 w 1214"/>
                <a:gd name="T113" fmla="*/ 598 h 619"/>
                <a:gd name="T114" fmla="*/ 1213 w 1214"/>
                <a:gd name="T115"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4" h="619">
                  <a:moveTo>
                    <a:pt x="1213" y="619"/>
                  </a:moveTo>
                  <a:cubicBezTo>
                    <a:pt x="1213" y="619"/>
                    <a:pt x="1213" y="612"/>
                    <a:pt x="1212" y="598"/>
                  </a:cubicBezTo>
                  <a:cubicBezTo>
                    <a:pt x="1212" y="591"/>
                    <a:pt x="1211" y="583"/>
                    <a:pt x="1210" y="573"/>
                  </a:cubicBezTo>
                  <a:cubicBezTo>
                    <a:pt x="1209" y="568"/>
                    <a:pt x="1209" y="562"/>
                    <a:pt x="1208" y="556"/>
                  </a:cubicBezTo>
                  <a:cubicBezTo>
                    <a:pt x="1207" y="551"/>
                    <a:pt x="1206" y="545"/>
                    <a:pt x="1205" y="538"/>
                  </a:cubicBezTo>
                  <a:cubicBezTo>
                    <a:pt x="1201" y="513"/>
                    <a:pt x="1195" y="482"/>
                    <a:pt x="1183" y="448"/>
                  </a:cubicBezTo>
                  <a:cubicBezTo>
                    <a:pt x="1172" y="413"/>
                    <a:pt x="1156" y="376"/>
                    <a:pt x="1135" y="337"/>
                  </a:cubicBezTo>
                  <a:cubicBezTo>
                    <a:pt x="1114" y="299"/>
                    <a:pt x="1086" y="260"/>
                    <a:pt x="1052" y="222"/>
                  </a:cubicBezTo>
                  <a:cubicBezTo>
                    <a:pt x="1035" y="204"/>
                    <a:pt x="1016" y="186"/>
                    <a:pt x="996" y="169"/>
                  </a:cubicBezTo>
                  <a:cubicBezTo>
                    <a:pt x="986" y="160"/>
                    <a:pt x="975" y="152"/>
                    <a:pt x="965" y="144"/>
                  </a:cubicBezTo>
                  <a:cubicBezTo>
                    <a:pt x="959" y="140"/>
                    <a:pt x="954" y="136"/>
                    <a:pt x="948" y="132"/>
                  </a:cubicBezTo>
                  <a:cubicBezTo>
                    <a:pt x="940" y="127"/>
                    <a:pt x="940" y="127"/>
                    <a:pt x="940" y="127"/>
                  </a:cubicBezTo>
                  <a:cubicBezTo>
                    <a:pt x="931" y="121"/>
                    <a:pt x="931" y="121"/>
                    <a:pt x="931" y="121"/>
                  </a:cubicBezTo>
                  <a:cubicBezTo>
                    <a:pt x="885" y="91"/>
                    <a:pt x="833" y="68"/>
                    <a:pt x="778" y="51"/>
                  </a:cubicBezTo>
                  <a:cubicBezTo>
                    <a:pt x="751" y="43"/>
                    <a:pt x="723" y="37"/>
                    <a:pt x="694" y="32"/>
                  </a:cubicBezTo>
                  <a:cubicBezTo>
                    <a:pt x="665" y="28"/>
                    <a:pt x="636" y="26"/>
                    <a:pt x="607" y="26"/>
                  </a:cubicBezTo>
                  <a:cubicBezTo>
                    <a:pt x="577" y="27"/>
                    <a:pt x="549" y="28"/>
                    <a:pt x="520" y="32"/>
                  </a:cubicBezTo>
                  <a:cubicBezTo>
                    <a:pt x="491" y="37"/>
                    <a:pt x="463" y="43"/>
                    <a:pt x="436" y="51"/>
                  </a:cubicBezTo>
                  <a:cubicBezTo>
                    <a:pt x="381" y="68"/>
                    <a:pt x="329" y="91"/>
                    <a:pt x="283" y="121"/>
                  </a:cubicBezTo>
                  <a:cubicBezTo>
                    <a:pt x="274" y="127"/>
                    <a:pt x="274" y="127"/>
                    <a:pt x="274" y="127"/>
                  </a:cubicBezTo>
                  <a:cubicBezTo>
                    <a:pt x="266" y="132"/>
                    <a:pt x="266" y="132"/>
                    <a:pt x="266" y="132"/>
                  </a:cubicBezTo>
                  <a:cubicBezTo>
                    <a:pt x="260" y="136"/>
                    <a:pt x="255" y="140"/>
                    <a:pt x="249" y="144"/>
                  </a:cubicBezTo>
                  <a:cubicBezTo>
                    <a:pt x="239" y="152"/>
                    <a:pt x="228" y="160"/>
                    <a:pt x="218" y="169"/>
                  </a:cubicBezTo>
                  <a:cubicBezTo>
                    <a:pt x="198" y="186"/>
                    <a:pt x="179" y="204"/>
                    <a:pt x="162" y="222"/>
                  </a:cubicBezTo>
                  <a:cubicBezTo>
                    <a:pt x="128" y="260"/>
                    <a:pt x="100" y="299"/>
                    <a:pt x="79" y="337"/>
                  </a:cubicBezTo>
                  <a:cubicBezTo>
                    <a:pt x="58" y="376"/>
                    <a:pt x="42" y="413"/>
                    <a:pt x="31" y="448"/>
                  </a:cubicBezTo>
                  <a:cubicBezTo>
                    <a:pt x="19" y="482"/>
                    <a:pt x="13" y="513"/>
                    <a:pt x="9" y="538"/>
                  </a:cubicBezTo>
                  <a:cubicBezTo>
                    <a:pt x="8" y="545"/>
                    <a:pt x="7" y="551"/>
                    <a:pt x="6" y="556"/>
                  </a:cubicBezTo>
                  <a:cubicBezTo>
                    <a:pt x="5" y="562"/>
                    <a:pt x="5" y="568"/>
                    <a:pt x="4" y="573"/>
                  </a:cubicBezTo>
                  <a:cubicBezTo>
                    <a:pt x="3" y="583"/>
                    <a:pt x="2" y="591"/>
                    <a:pt x="2" y="598"/>
                  </a:cubicBezTo>
                  <a:cubicBezTo>
                    <a:pt x="1" y="612"/>
                    <a:pt x="1" y="619"/>
                    <a:pt x="1" y="619"/>
                  </a:cubicBezTo>
                  <a:cubicBezTo>
                    <a:pt x="1" y="619"/>
                    <a:pt x="1" y="612"/>
                    <a:pt x="0" y="598"/>
                  </a:cubicBezTo>
                  <a:cubicBezTo>
                    <a:pt x="0" y="591"/>
                    <a:pt x="1" y="582"/>
                    <a:pt x="1" y="572"/>
                  </a:cubicBezTo>
                  <a:cubicBezTo>
                    <a:pt x="1" y="567"/>
                    <a:pt x="1" y="562"/>
                    <a:pt x="2" y="556"/>
                  </a:cubicBezTo>
                  <a:cubicBezTo>
                    <a:pt x="2" y="550"/>
                    <a:pt x="3" y="544"/>
                    <a:pt x="4" y="538"/>
                  </a:cubicBezTo>
                  <a:cubicBezTo>
                    <a:pt x="7" y="512"/>
                    <a:pt x="12" y="480"/>
                    <a:pt x="21" y="445"/>
                  </a:cubicBezTo>
                  <a:cubicBezTo>
                    <a:pt x="31" y="409"/>
                    <a:pt x="45" y="370"/>
                    <a:pt x="66" y="330"/>
                  </a:cubicBezTo>
                  <a:cubicBezTo>
                    <a:pt x="86" y="290"/>
                    <a:pt x="114" y="249"/>
                    <a:pt x="148" y="209"/>
                  </a:cubicBezTo>
                  <a:cubicBezTo>
                    <a:pt x="165" y="190"/>
                    <a:pt x="183" y="171"/>
                    <a:pt x="204" y="153"/>
                  </a:cubicBezTo>
                  <a:cubicBezTo>
                    <a:pt x="224" y="134"/>
                    <a:pt x="247" y="118"/>
                    <a:pt x="270" y="102"/>
                  </a:cubicBezTo>
                  <a:cubicBezTo>
                    <a:pt x="318" y="70"/>
                    <a:pt x="371" y="44"/>
                    <a:pt x="428" y="27"/>
                  </a:cubicBezTo>
                  <a:cubicBezTo>
                    <a:pt x="457" y="18"/>
                    <a:pt x="486" y="12"/>
                    <a:pt x="516" y="7"/>
                  </a:cubicBezTo>
                  <a:cubicBezTo>
                    <a:pt x="546" y="2"/>
                    <a:pt x="577" y="0"/>
                    <a:pt x="607" y="0"/>
                  </a:cubicBezTo>
                  <a:cubicBezTo>
                    <a:pt x="638" y="0"/>
                    <a:pt x="668" y="2"/>
                    <a:pt x="698" y="7"/>
                  </a:cubicBezTo>
                  <a:cubicBezTo>
                    <a:pt x="728" y="12"/>
                    <a:pt x="757" y="18"/>
                    <a:pt x="786" y="27"/>
                  </a:cubicBezTo>
                  <a:cubicBezTo>
                    <a:pt x="843" y="44"/>
                    <a:pt x="896" y="70"/>
                    <a:pt x="944" y="102"/>
                  </a:cubicBezTo>
                  <a:cubicBezTo>
                    <a:pt x="953" y="108"/>
                    <a:pt x="953" y="108"/>
                    <a:pt x="953" y="108"/>
                  </a:cubicBezTo>
                  <a:cubicBezTo>
                    <a:pt x="961" y="114"/>
                    <a:pt x="961" y="114"/>
                    <a:pt x="961" y="114"/>
                  </a:cubicBezTo>
                  <a:cubicBezTo>
                    <a:pt x="967" y="118"/>
                    <a:pt x="973" y="122"/>
                    <a:pt x="978" y="126"/>
                  </a:cubicBezTo>
                  <a:cubicBezTo>
                    <a:pt x="989" y="135"/>
                    <a:pt x="1000" y="143"/>
                    <a:pt x="1010" y="153"/>
                  </a:cubicBezTo>
                  <a:cubicBezTo>
                    <a:pt x="1031" y="171"/>
                    <a:pt x="1049" y="190"/>
                    <a:pt x="1066" y="209"/>
                  </a:cubicBezTo>
                  <a:cubicBezTo>
                    <a:pt x="1100" y="249"/>
                    <a:pt x="1128" y="290"/>
                    <a:pt x="1148" y="330"/>
                  </a:cubicBezTo>
                  <a:cubicBezTo>
                    <a:pt x="1169" y="370"/>
                    <a:pt x="1183" y="410"/>
                    <a:pt x="1193" y="445"/>
                  </a:cubicBezTo>
                  <a:cubicBezTo>
                    <a:pt x="1202" y="480"/>
                    <a:pt x="1207" y="512"/>
                    <a:pt x="1210" y="538"/>
                  </a:cubicBezTo>
                  <a:cubicBezTo>
                    <a:pt x="1211" y="544"/>
                    <a:pt x="1212" y="550"/>
                    <a:pt x="1212" y="556"/>
                  </a:cubicBezTo>
                  <a:cubicBezTo>
                    <a:pt x="1213" y="562"/>
                    <a:pt x="1213" y="567"/>
                    <a:pt x="1213" y="572"/>
                  </a:cubicBezTo>
                  <a:cubicBezTo>
                    <a:pt x="1213" y="582"/>
                    <a:pt x="1214" y="591"/>
                    <a:pt x="1214" y="598"/>
                  </a:cubicBezTo>
                  <a:cubicBezTo>
                    <a:pt x="1213" y="612"/>
                    <a:pt x="1213" y="619"/>
                    <a:pt x="1213" y="619"/>
                  </a:cubicBezTo>
                </a:path>
              </a:pathLst>
            </a:custGeom>
            <a:solidFill>
              <a:srgbClr val="A52227"/>
            </a:solidFill>
            <a:ln>
              <a:noFill/>
            </a:ln>
          </p:spPr>
          <p:txBody>
            <a:bodyPr vert="horz" wrap="square" lIns="91440" tIns="45720" rIns="91440" bIns="45720" numCol="1" anchor="t" anchorCtr="0" compatLnSpc="1"/>
            <a:lstStyle/>
            <a:p>
              <a:endParaRPr lang="zh-CN" altLang="en-US"/>
            </a:p>
          </p:txBody>
        </p:sp>
        <p:sp>
          <p:nvSpPr>
            <p:cNvPr id="1048612" name="Freeform 101"/>
            <p:cNvSpPr/>
            <p:nvPr/>
          </p:nvSpPr>
          <p:spPr bwMode="auto">
            <a:xfrm>
              <a:off x="4522" y="276"/>
              <a:ext cx="1592" cy="812"/>
            </a:xfrm>
            <a:custGeom>
              <a:avLst/>
              <a:gdLst>
                <a:gd name="T0" fmla="*/ 1213 w 1214"/>
                <a:gd name="T1" fmla="*/ 619 h 619"/>
                <a:gd name="T2" fmla="*/ 1212 w 1214"/>
                <a:gd name="T3" fmla="*/ 598 h 619"/>
                <a:gd name="T4" fmla="*/ 1210 w 1214"/>
                <a:gd name="T5" fmla="*/ 573 h 619"/>
                <a:gd name="T6" fmla="*/ 1208 w 1214"/>
                <a:gd name="T7" fmla="*/ 556 h 619"/>
                <a:gd name="T8" fmla="*/ 1205 w 1214"/>
                <a:gd name="T9" fmla="*/ 538 h 619"/>
                <a:gd name="T10" fmla="*/ 1183 w 1214"/>
                <a:gd name="T11" fmla="*/ 448 h 619"/>
                <a:gd name="T12" fmla="*/ 1135 w 1214"/>
                <a:gd name="T13" fmla="*/ 337 h 619"/>
                <a:gd name="T14" fmla="*/ 1052 w 1214"/>
                <a:gd name="T15" fmla="*/ 222 h 619"/>
                <a:gd name="T16" fmla="*/ 996 w 1214"/>
                <a:gd name="T17" fmla="*/ 169 h 619"/>
                <a:gd name="T18" fmla="*/ 965 w 1214"/>
                <a:gd name="T19" fmla="*/ 144 h 619"/>
                <a:gd name="T20" fmla="*/ 948 w 1214"/>
                <a:gd name="T21" fmla="*/ 132 h 619"/>
                <a:gd name="T22" fmla="*/ 940 w 1214"/>
                <a:gd name="T23" fmla="*/ 127 h 619"/>
                <a:gd name="T24" fmla="*/ 931 w 1214"/>
                <a:gd name="T25" fmla="*/ 121 h 619"/>
                <a:gd name="T26" fmla="*/ 778 w 1214"/>
                <a:gd name="T27" fmla="*/ 51 h 619"/>
                <a:gd name="T28" fmla="*/ 694 w 1214"/>
                <a:gd name="T29" fmla="*/ 32 h 619"/>
                <a:gd name="T30" fmla="*/ 607 w 1214"/>
                <a:gd name="T31" fmla="*/ 26 h 619"/>
                <a:gd name="T32" fmla="*/ 520 w 1214"/>
                <a:gd name="T33" fmla="*/ 32 h 619"/>
                <a:gd name="T34" fmla="*/ 436 w 1214"/>
                <a:gd name="T35" fmla="*/ 51 h 619"/>
                <a:gd name="T36" fmla="*/ 283 w 1214"/>
                <a:gd name="T37" fmla="*/ 121 h 619"/>
                <a:gd name="T38" fmla="*/ 274 w 1214"/>
                <a:gd name="T39" fmla="*/ 127 h 619"/>
                <a:gd name="T40" fmla="*/ 266 w 1214"/>
                <a:gd name="T41" fmla="*/ 132 h 619"/>
                <a:gd name="T42" fmla="*/ 249 w 1214"/>
                <a:gd name="T43" fmla="*/ 144 h 619"/>
                <a:gd name="T44" fmla="*/ 218 w 1214"/>
                <a:gd name="T45" fmla="*/ 169 h 619"/>
                <a:gd name="T46" fmla="*/ 162 w 1214"/>
                <a:gd name="T47" fmla="*/ 222 h 619"/>
                <a:gd name="T48" fmla="*/ 79 w 1214"/>
                <a:gd name="T49" fmla="*/ 337 h 619"/>
                <a:gd name="T50" fmla="*/ 31 w 1214"/>
                <a:gd name="T51" fmla="*/ 448 h 619"/>
                <a:gd name="T52" fmla="*/ 9 w 1214"/>
                <a:gd name="T53" fmla="*/ 538 h 619"/>
                <a:gd name="T54" fmla="*/ 6 w 1214"/>
                <a:gd name="T55" fmla="*/ 556 h 619"/>
                <a:gd name="T56" fmla="*/ 4 w 1214"/>
                <a:gd name="T57" fmla="*/ 573 h 619"/>
                <a:gd name="T58" fmla="*/ 2 w 1214"/>
                <a:gd name="T59" fmla="*/ 598 h 619"/>
                <a:gd name="T60" fmla="*/ 1 w 1214"/>
                <a:gd name="T61" fmla="*/ 619 h 619"/>
                <a:gd name="T62" fmla="*/ 0 w 1214"/>
                <a:gd name="T63" fmla="*/ 598 h 619"/>
                <a:gd name="T64" fmla="*/ 1 w 1214"/>
                <a:gd name="T65" fmla="*/ 572 h 619"/>
                <a:gd name="T66" fmla="*/ 2 w 1214"/>
                <a:gd name="T67" fmla="*/ 556 h 619"/>
                <a:gd name="T68" fmla="*/ 4 w 1214"/>
                <a:gd name="T69" fmla="*/ 538 h 619"/>
                <a:gd name="T70" fmla="*/ 21 w 1214"/>
                <a:gd name="T71" fmla="*/ 445 h 619"/>
                <a:gd name="T72" fmla="*/ 66 w 1214"/>
                <a:gd name="T73" fmla="*/ 330 h 619"/>
                <a:gd name="T74" fmla="*/ 148 w 1214"/>
                <a:gd name="T75" fmla="*/ 209 h 619"/>
                <a:gd name="T76" fmla="*/ 204 w 1214"/>
                <a:gd name="T77" fmla="*/ 153 h 619"/>
                <a:gd name="T78" fmla="*/ 270 w 1214"/>
                <a:gd name="T79" fmla="*/ 102 h 619"/>
                <a:gd name="T80" fmla="*/ 428 w 1214"/>
                <a:gd name="T81" fmla="*/ 27 h 619"/>
                <a:gd name="T82" fmla="*/ 516 w 1214"/>
                <a:gd name="T83" fmla="*/ 7 h 619"/>
                <a:gd name="T84" fmla="*/ 607 w 1214"/>
                <a:gd name="T85" fmla="*/ 0 h 619"/>
                <a:gd name="T86" fmla="*/ 698 w 1214"/>
                <a:gd name="T87" fmla="*/ 7 h 619"/>
                <a:gd name="T88" fmla="*/ 786 w 1214"/>
                <a:gd name="T89" fmla="*/ 27 h 619"/>
                <a:gd name="T90" fmla="*/ 944 w 1214"/>
                <a:gd name="T91" fmla="*/ 102 h 619"/>
                <a:gd name="T92" fmla="*/ 953 w 1214"/>
                <a:gd name="T93" fmla="*/ 108 h 619"/>
                <a:gd name="T94" fmla="*/ 961 w 1214"/>
                <a:gd name="T95" fmla="*/ 114 h 619"/>
                <a:gd name="T96" fmla="*/ 978 w 1214"/>
                <a:gd name="T97" fmla="*/ 126 h 619"/>
                <a:gd name="T98" fmla="*/ 1010 w 1214"/>
                <a:gd name="T99" fmla="*/ 153 h 619"/>
                <a:gd name="T100" fmla="*/ 1066 w 1214"/>
                <a:gd name="T101" fmla="*/ 209 h 619"/>
                <a:gd name="T102" fmla="*/ 1148 w 1214"/>
                <a:gd name="T103" fmla="*/ 330 h 619"/>
                <a:gd name="T104" fmla="*/ 1193 w 1214"/>
                <a:gd name="T105" fmla="*/ 445 h 619"/>
                <a:gd name="T106" fmla="*/ 1210 w 1214"/>
                <a:gd name="T107" fmla="*/ 538 h 619"/>
                <a:gd name="T108" fmla="*/ 1212 w 1214"/>
                <a:gd name="T109" fmla="*/ 556 h 619"/>
                <a:gd name="T110" fmla="*/ 1213 w 1214"/>
                <a:gd name="T111" fmla="*/ 572 h 619"/>
                <a:gd name="T112" fmla="*/ 1214 w 1214"/>
                <a:gd name="T113" fmla="*/ 598 h 619"/>
                <a:gd name="T114" fmla="*/ 1213 w 1214"/>
                <a:gd name="T115"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14" h="619">
                  <a:moveTo>
                    <a:pt x="1213" y="619"/>
                  </a:moveTo>
                  <a:cubicBezTo>
                    <a:pt x="1213" y="619"/>
                    <a:pt x="1213" y="612"/>
                    <a:pt x="1212" y="598"/>
                  </a:cubicBezTo>
                  <a:cubicBezTo>
                    <a:pt x="1212" y="591"/>
                    <a:pt x="1211" y="583"/>
                    <a:pt x="1210" y="573"/>
                  </a:cubicBezTo>
                  <a:cubicBezTo>
                    <a:pt x="1209" y="568"/>
                    <a:pt x="1209" y="562"/>
                    <a:pt x="1208" y="556"/>
                  </a:cubicBezTo>
                  <a:cubicBezTo>
                    <a:pt x="1207" y="551"/>
                    <a:pt x="1206" y="545"/>
                    <a:pt x="1205" y="538"/>
                  </a:cubicBezTo>
                  <a:cubicBezTo>
                    <a:pt x="1201" y="513"/>
                    <a:pt x="1195" y="482"/>
                    <a:pt x="1183" y="448"/>
                  </a:cubicBezTo>
                  <a:cubicBezTo>
                    <a:pt x="1172" y="413"/>
                    <a:pt x="1156" y="376"/>
                    <a:pt x="1135" y="337"/>
                  </a:cubicBezTo>
                  <a:cubicBezTo>
                    <a:pt x="1114" y="299"/>
                    <a:pt x="1086" y="260"/>
                    <a:pt x="1052" y="222"/>
                  </a:cubicBezTo>
                  <a:cubicBezTo>
                    <a:pt x="1035" y="204"/>
                    <a:pt x="1016" y="186"/>
                    <a:pt x="996" y="169"/>
                  </a:cubicBezTo>
                  <a:cubicBezTo>
                    <a:pt x="986" y="160"/>
                    <a:pt x="975" y="152"/>
                    <a:pt x="965" y="144"/>
                  </a:cubicBezTo>
                  <a:cubicBezTo>
                    <a:pt x="959" y="140"/>
                    <a:pt x="954" y="136"/>
                    <a:pt x="948" y="132"/>
                  </a:cubicBezTo>
                  <a:cubicBezTo>
                    <a:pt x="940" y="127"/>
                    <a:pt x="940" y="127"/>
                    <a:pt x="940" y="127"/>
                  </a:cubicBezTo>
                  <a:cubicBezTo>
                    <a:pt x="931" y="121"/>
                    <a:pt x="931" y="121"/>
                    <a:pt x="931" y="121"/>
                  </a:cubicBezTo>
                  <a:cubicBezTo>
                    <a:pt x="885" y="91"/>
                    <a:pt x="833" y="68"/>
                    <a:pt x="778" y="51"/>
                  </a:cubicBezTo>
                  <a:cubicBezTo>
                    <a:pt x="751" y="43"/>
                    <a:pt x="723" y="37"/>
                    <a:pt x="694" y="32"/>
                  </a:cubicBezTo>
                  <a:cubicBezTo>
                    <a:pt x="665" y="28"/>
                    <a:pt x="636" y="26"/>
                    <a:pt x="607" y="26"/>
                  </a:cubicBezTo>
                  <a:cubicBezTo>
                    <a:pt x="577" y="27"/>
                    <a:pt x="549" y="28"/>
                    <a:pt x="520" y="32"/>
                  </a:cubicBezTo>
                  <a:cubicBezTo>
                    <a:pt x="491" y="37"/>
                    <a:pt x="463" y="43"/>
                    <a:pt x="436" y="51"/>
                  </a:cubicBezTo>
                  <a:cubicBezTo>
                    <a:pt x="381" y="68"/>
                    <a:pt x="329" y="91"/>
                    <a:pt x="283" y="121"/>
                  </a:cubicBezTo>
                  <a:cubicBezTo>
                    <a:pt x="274" y="127"/>
                    <a:pt x="274" y="127"/>
                    <a:pt x="274" y="127"/>
                  </a:cubicBezTo>
                  <a:cubicBezTo>
                    <a:pt x="266" y="132"/>
                    <a:pt x="266" y="132"/>
                    <a:pt x="266" y="132"/>
                  </a:cubicBezTo>
                  <a:cubicBezTo>
                    <a:pt x="260" y="136"/>
                    <a:pt x="255" y="140"/>
                    <a:pt x="249" y="144"/>
                  </a:cubicBezTo>
                  <a:cubicBezTo>
                    <a:pt x="239" y="152"/>
                    <a:pt x="228" y="160"/>
                    <a:pt x="218" y="169"/>
                  </a:cubicBezTo>
                  <a:cubicBezTo>
                    <a:pt x="198" y="186"/>
                    <a:pt x="179" y="204"/>
                    <a:pt x="162" y="222"/>
                  </a:cubicBezTo>
                  <a:cubicBezTo>
                    <a:pt x="128" y="260"/>
                    <a:pt x="100" y="299"/>
                    <a:pt x="79" y="337"/>
                  </a:cubicBezTo>
                  <a:cubicBezTo>
                    <a:pt x="58" y="376"/>
                    <a:pt x="42" y="413"/>
                    <a:pt x="31" y="448"/>
                  </a:cubicBezTo>
                  <a:cubicBezTo>
                    <a:pt x="19" y="482"/>
                    <a:pt x="13" y="513"/>
                    <a:pt x="9" y="538"/>
                  </a:cubicBezTo>
                  <a:cubicBezTo>
                    <a:pt x="8" y="545"/>
                    <a:pt x="7" y="551"/>
                    <a:pt x="6" y="556"/>
                  </a:cubicBezTo>
                  <a:cubicBezTo>
                    <a:pt x="5" y="562"/>
                    <a:pt x="5" y="568"/>
                    <a:pt x="4" y="573"/>
                  </a:cubicBezTo>
                  <a:cubicBezTo>
                    <a:pt x="3" y="583"/>
                    <a:pt x="2" y="591"/>
                    <a:pt x="2" y="598"/>
                  </a:cubicBezTo>
                  <a:cubicBezTo>
                    <a:pt x="1" y="612"/>
                    <a:pt x="1" y="619"/>
                    <a:pt x="1" y="619"/>
                  </a:cubicBezTo>
                  <a:cubicBezTo>
                    <a:pt x="1" y="619"/>
                    <a:pt x="1" y="612"/>
                    <a:pt x="0" y="598"/>
                  </a:cubicBezTo>
                  <a:cubicBezTo>
                    <a:pt x="0" y="591"/>
                    <a:pt x="1" y="582"/>
                    <a:pt x="1" y="572"/>
                  </a:cubicBezTo>
                  <a:cubicBezTo>
                    <a:pt x="1" y="567"/>
                    <a:pt x="1" y="562"/>
                    <a:pt x="2" y="556"/>
                  </a:cubicBezTo>
                  <a:cubicBezTo>
                    <a:pt x="2" y="550"/>
                    <a:pt x="3" y="544"/>
                    <a:pt x="4" y="538"/>
                  </a:cubicBezTo>
                  <a:cubicBezTo>
                    <a:pt x="7" y="512"/>
                    <a:pt x="12" y="480"/>
                    <a:pt x="21" y="445"/>
                  </a:cubicBezTo>
                  <a:cubicBezTo>
                    <a:pt x="31" y="409"/>
                    <a:pt x="45" y="370"/>
                    <a:pt x="66" y="330"/>
                  </a:cubicBezTo>
                  <a:cubicBezTo>
                    <a:pt x="86" y="290"/>
                    <a:pt x="114" y="249"/>
                    <a:pt x="148" y="209"/>
                  </a:cubicBezTo>
                  <a:cubicBezTo>
                    <a:pt x="165" y="190"/>
                    <a:pt x="183" y="171"/>
                    <a:pt x="204" y="153"/>
                  </a:cubicBezTo>
                  <a:cubicBezTo>
                    <a:pt x="224" y="134"/>
                    <a:pt x="247" y="118"/>
                    <a:pt x="270" y="102"/>
                  </a:cubicBezTo>
                  <a:cubicBezTo>
                    <a:pt x="318" y="70"/>
                    <a:pt x="371" y="44"/>
                    <a:pt x="428" y="27"/>
                  </a:cubicBezTo>
                  <a:cubicBezTo>
                    <a:pt x="457" y="18"/>
                    <a:pt x="486" y="12"/>
                    <a:pt x="516" y="7"/>
                  </a:cubicBezTo>
                  <a:cubicBezTo>
                    <a:pt x="546" y="2"/>
                    <a:pt x="577" y="0"/>
                    <a:pt x="607" y="0"/>
                  </a:cubicBezTo>
                  <a:cubicBezTo>
                    <a:pt x="638" y="0"/>
                    <a:pt x="668" y="2"/>
                    <a:pt x="698" y="7"/>
                  </a:cubicBezTo>
                  <a:cubicBezTo>
                    <a:pt x="728" y="12"/>
                    <a:pt x="757" y="18"/>
                    <a:pt x="786" y="27"/>
                  </a:cubicBezTo>
                  <a:cubicBezTo>
                    <a:pt x="843" y="44"/>
                    <a:pt x="896" y="70"/>
                    <a:pt x="944" y="102"/>
                  </a:cubicBezTo>
                  <a:cubicBezTo>
                    <a:pt x="953" y="108"/>
                    <a:pt x="953" y="108"/>
                    <a:pt x="953" y="108"/>
                  </a:cubicBezTo>
                  <a:cubicBezTo>
                    <a:pt x="961" y="114"/>
                    <a:pt x="961" y="114"/>
                    <a:pt x="961" y="114"/>
                  </a:cubicBezTo>
                  <a:cubicBezTo>
                    <a:pt x="967" y="118"/>
                    <a:pt x="973" y="122"/>
                    <a:pt x="978" y="126"/>
                  </a:cubicBezTo>
                  <a:cubicBezTo>
                    <a:pt x="989" y="135"/>
                    <a:pt x="1000" y="143"/>
                    <a:pt x="1010" y="153"/>
                  </a:cubicBezTo>
                  <a:cubicBezTo>
                    <a:pt x="1031" y="171"/>
                    <a:pt x="1049" y="190"/>
                    <a:pt x="1066" y="209"/>
                  </a:cubicBezTo>
                  <a:cubicBezTo>
                    <a:pt x="1100" y="249"/>
                    <a:pt x="1128" y="290"/>
                    <a:pt x="1148" y="330"/>
                  </a:cubicBezTo>
                  <a:cubicBezTo>
                    <a:pt x="1169" y="370"/>
                    <a:pt x="1183" y="410"/>
                    <a:pt x="1193" y="445"/>
                  </a:cubicBezTo>
                  <a:cubicBezTo>
                    <a:pt x="1202" y="480"/>
                    <a:pt x="1207" y="512"/>
                    <a:pt x="1210" y="538"/>
                  </a:cubicBezTo>
                  <a:cubicBezTo>
                    <a:pt x="1211" y="544"/>
                    <a:pt x="1212" y="550"/>
                    <a:pt x="1212" y="556"/>
                  </a:cubicBezTo>
                  <a:cubicBezTo>
                    <a:pt x="1213" y="562"/>
                    <a:pt x="1213" y="567"/>
                    <a:pt x="1213" y="572"/>
                  </a:cubicBezTo>
                  <a:cubicBezTo>
                    <a:pt x="1213" y="582"/>
                    <a:pt x="1214" y="591"/>
                    <a:pt x="1214" y="598"/>
                  </a:cubicBezTo>
                  <a:cubicBezTo>
                    <a:pt x="1213" y="612"/>
                    <a:pt x="1213" y="619"/>
                    <a:pt x="1213" y="619"/>
                  </a:cubicBezTo>
                </a:path>
              </a:pathLst>
            </a:custGeom>
            <a:solidFill>
              <a:srgbClr val="A52227"/>
            </a:solidFill>
            <a:ln>
              <a:noFill/>
            </a:ln>
          </p:spPr>
          <p:txBody>
            <a:bodyPr vert="horz" wrap="square" lIns="91440" tIns="45720" rIns="91440" bIns="45720" numCol="1" anchor="t" anchorCtr="0" compatLnSpc="1"/>
            <a:lstStyle/>
            <a:p>
              <a:endParaRPr lang="zh-CN" altLang="en-US"/>
            </a:p>
          </p:txBody>
        </p:sp>
        <p:sp>
          <p:nvSpPr>
            <p:cNvPr id="1048613" name="Freeform 102"/>
            <p:cNvSpPr/>
            <p:nvPr/>
          </p:nvSpPr>
          <p:spPr bwMode="auto">
            <a:xfrm>
              <a:off x="4951" y="706"/>
              <a:ext cx="734" cy="383"/>
            </a:xfrm>
            <a:custGeom>
              <a:avLst/>
              <a:gdLst>
                <a:gd name="T0" fmla="*/ 558 w 560"/>
                <a:gd name="T1" fmla="*/ 282 h 292"/>
                <a:gd name="T2" fmla="*/ 555 w 560"/>
                <a:gd name="T3" fmla="*/ 263 h 292"/>
                <a:gd name="T4" fmla="*/ 549 w 560"/>
                <a:gd name="T5" fmla="*/ 235 h 292"/>
                <a:gd name="T6" fmla="*/ 532 w 560"/>
                <a:gd name="T7" fmla="*/ 189 h 292"/>
                <a:gd name="T8" fmla="*/ 511 w 560"/>
                <a:gd name="T9" fmla="*/ 151 h 292"/>
                <a:gd name="T10" fmla="*/ 480 w 560"/>
                <a:gd name="T11" fmla="*/ 113 h 292"/>
                <a:gd name="T12" fmla="*/ 357 w 560"/>
                <a:gd name="T13" fmla="*/ 37 h 292"/>
                <a:gd name="T14" fmla="*/ 333 w 560"/>
                <a:gd name="T15" fmla="*/ 31 h 292"/>
                <a:gd name="T16" fmla="*/ 319 w 560"/>
                <a:gd name="T17" fmla="*/ 29 h 292"/>
                <a:gd name="T18" fmla="*/ 281 w 560"/>
                <a:gd name="T19" fmla="*/ 26 h 292"/>
                <a:gd name="T20" fmla="*/ 250 w 560"/>
                <a:gd name="T21" fmla="*/ 27 h 292"/>
                <a:gd name="T22" fmla="*/ 231 w 560"/>
                <a:gd name="T23" fmla="*/ 30 h 292"/>
                <a:gd name="T24" fmla="*/ 222 w 560"/>
                <a:gd name="T25" fmla="*/ 32 h 292"/>
                <a:gd name="T26" fmla="*/ 134 w 560"/>
                <a:gd name="T27" fmla="*/ 68 h 292"/>
                <a:gd name="T28" fmla="*/ 58 w 560"/>
                <a:gd name="T29" fmla="*/ 138 h 292"/>
                <a:gd name="T30" fmla="*/ 41 w 560"/>
                <a:gd name="T31" fmla="*/ 164 h 292"/>
                <a:gd name="T32" fmla="*/ 18 w 560"/>
                <a:gd name="T33" fmla="*/ 213 h 292"/>
                <a:gd name="T34" fmla="*/ 7 w 560"/>
                <a:gd name="T35" fmla="*/ 254 h 292"/>
                <a:gd name="T36" fmla="*/ 4 w 560"/>
                <a:gd name="T37" fmla="*/ 270 h 292"/>
                <a:gd name="T38" fmla="*/ 1 w 560"/>
                <a:gd name="T39" fmla="*/ 292 h 292"/>
                <a:gd name="T40" fmla="*/ 1 w 560"/>
                <a:gd name="T41" fmla="*/ 270 h 292"/>
                <a:gd name="T42" fmla="*/ 1 w 560"/>
                <a:gd name="T43" fmla="*/ 254 h 292"/>
                <a:gd name="T44" fmla="*/ 8 w 560"/>
                <a:gd name="T45" fmla="*/ 210 h 292"/>
                <a:gd name="T46" fmla="*/ 21 w 560"/>
                <a:gd name="T47" fmla="*/ 171 h 292"/>
                <a:gd name="T48" fmla="*/ 35 w 560"/>
                <a:gd name="T49" fmla="*/ 142 h 292"/>
                <a:gd name="T50" fmla="*/ 65 w 560"/>
                <a:gd name="T51" fmla="*/ 100 h 292"/>
                <a:gd name="T52" fmla="*/ 139 w 560"/>
                <a:gd name="T53" fmla="*/ 38 h 292"/>
                <a:gd name="T54" fmla="*/ 166 w 560"/>
                <a:gd name="T55" fmla="*/ 23 h 292"/>
                <a:gd name="T56" fmla="*/ 196 w 560"/>
                <a:gd name="T57" fmla="*/ 13 h 292"/>
                <a:gd name="T58" fmla="*/ 221 w 560"/>
                <a:gd name="T59" fmla="*/ 6 h 292"/>
                <a:gd name="T60" fmla="*/ 238 w 560"/>
                <a:gd name="T61" fmla="*/ 3 h 292"/>
                <a:gd name="T62" fmla="*/ 259 w 560"/>
                <a:gd name="T63" fmla="*/ 1 h 292"/>
                <a:gd name="T64" fmla="*/ 301 w 560"/>
                <a:gd name="T65" fmla="*/ 1 h 292"/>
                <a:gd name="T66" fmla="*/ 333 w 560"/>
                <a:gd name="T67" fmla="*/ 5 h 292"/>
                <a:gd name="T68" fmla="*/ 344 w 560"/>
                <a:gd name="T69" fmla="*/ 7 h 292"/>
                <a:gd name="T70" fmla="*/ 384 w 560"/>
                <a:gd name="T71" fmla="*/ 20 h 292"/>
                <a:gd name="T72" fmla="*/ 403 w 560"/>
                <a:gd name="T73" fmla="*/ 28 h 292"/>
                <a:gd name="T74" fmla="*/ 438 w 560"/>
                <a:gd name="T75" fmla="*/ 48 h 292"/>
                <a:gd name="T76" fmla="*/ 516 w 560"/>
                <a:gd name="T77" fmla="*/ 128 h 292"/>
                <a:gd name="T78" fmla="*/ 532 w 560"/>
                <a:gd name="T79" fmla="*/ 157 h 292"/>
                <a:gd name="T80" fmla="*/ 544 w 560"/>
                <a:gd name="T81" fmla="*/ 184 h 292"/>
                <a:gd name="T82" fmla="*/ 557 w 560"/>
                <a:gd name="T83" fmla="*/ 234 h 292"/>
                <a:gd name="T84" fmla="*/ 559 w 560"/>
                <a:gd name="T85" fmla="*/ 262 h 292"/>
                <a:gd name="T86" fmla="*/ 559 w 560"/>
                <a:gd name="T87" fmla="*/ 28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0" h="292">
                  <a:moveTo>
                    <a:pt x="559" y="292"/>
                  </a:moveTo>
                  <a:cubicBezTo>
                    <a:pt x="559" y="292"/>
                    <a:pt x="558" y="288"/>
                    <a:pt x="558" y="282"/>
                  </a:cubicBezTo>
                  <a:cubicBezTo>
                    <a:pt x="557" y="279"/>
                    <a:pt x="557" y="275"/>
                    <a:pt x="556" y="270"/>
                  </a:cubicBezTo>
                  <a:cubicBezTo>
                    <a:pt x="556" y="268"/>
                    <a:pt x="556" y="265"/>
                    <a:pt x="555" y="263"/>
                  </a:cubicBezTo>
                  <a:cubicBezTo>
                    <a:pt x="555" y="260"/>
                    <a:pt x="554" y="257"/>
                    <a:pt x="554" y="254"/>
                  </a:cubicBezTo>
                  <a:cubicBezTo>
                    <a:pt x="552" y="249"/>
                    <a:pt x="551" y="242"/>
                    <a:pt x="549" y="235"/>
                  </a:cubicBezTo>
                  <a:cubicBezTo>
                    <a:pt x="547" y="229"/>
                    <a:pt x="545" y="221"/>
                    <a:pt x="542" y="213"/>
                  </a:cubicBezTo>
                  <a:cubicBezTo>
                    <a:pt x="540" y="206"/>
                    <a:pt x="536" y="198"/>
                    <a:pt x="532" y="189"/>
                  </a:cubicBezTo>
                  <a:cubicBezTo>
                    <a:pt x="529" y="181"/>
                    <a:pt x="524" y="173"/>
                    <a:pt x="519" y="164"/>
                  </a:cubicBezTo>
                  <a:cubicBezTo>
                    <a:pt x="517" y="159"/>
                    <a:pt x="514" y="155"/>
                    <a:pt x="511" y="151"/>
                  </a:cubicBezTo>
                  <a:cubicBezTo>
                    <a:pt x="508" y="147"/>
                    <a:pt x="505" y="142"/>
                    <a:pt x="502" y="138"/>
                  </a:cubicBezTo>
                  <a:cubicBezTo>
                    <a:pt x="495" y="130"/>
                    <a:pt x="489" y="121"/>
                    <a:pt x="480" y="113"/>
                  </a:cubicBezTo>
                  <a:cubicBezTo>
                    <a:pt x="465" y="96"/>
                    <a:pt x="446" y="81"/>
                    <a:pt x="426" y="68"/>
                  </a:cubicBezTo>
                  <a:cubicBezTo>
                    <a:pt x="405" y="54"/>
                    <a:pt x="381" y="45"/>
                    <a:pt x="357" y="37"/>
                  </a:cubicBezTo>
                  <a:cubicBezTo>
                    <a:pt x="351" y="35"/>
                    <a:pt x="344" y="34"/>
                    <a:pt x="338" y="32"/>
                  </a:cubicBezTo>
                  <a:cubicBezTo>
                    <a:pt x="333" y="31"/>
                    <a:pt x="333" y="31"/>
                    <a:pt x="333" y="31"/>
                  </a:cubicBezTo>
                  <a:cubicBezTo>
                    <a:pt x="329" y="30"/>
                    <a:pt x="329" y="30"/>
                    <a:pt x="329" y="30"/>
                  </a:cubicBezTo>
                  <a:cubicBezTo>
                    <a:pt x="319" y="29"/>
                    <a:pt x="319" y="29"/>
                    <a:pt x="319" y="29"/>
                  </a:cubicBezTo>
                  <a:cubicBezTo>
                    <a:pt x="313" y="28"/>
                    <a:pt x="306" y="27"/>
                    <a:pt x="300" y="27"/>
                  </a:cubicBezTo>
                  <a:cubicBezTo>
                    <a:pt x="281" y="26"/>
                    <a:pt x="281" y="26"/>
                    <a:pt x="281" y="26"/>
                  </a:cubicBezTo>
                  <a:cubicBezTo>
                    <a:pt x="260" y="27"/>
                    <a:pt x="260" y="27"/>
                    <a:pt x="260" y="27"/>
                  </a:cubicBezTo>
                  <a:cubicBezTo>
                    <a:pt x="257" y="27"/>
                    <a:pt x="253" y="27"/>
                    <a:pt x="250" y="27"/>
                  </a:cubicBezTo>
                  <a:cubicBezTo>
                    <a:pt x="241" y="29"/>
                    <a:pt x="241" y="29"/>
                    <a:pt x="241" y="29"/>
                  </a:cubicBezTo>
                  <a:cubicBezTo>
                    <a:pt x="231" y="30"/>
                    <a:pt x="231" y="30"/>
                    <a:pt x="231" y="30"/>
                  </a:cubicBezTo>
                  <a:cubicBezTo>
                    <a:pt x="227" y="31"/>
                    <a:pt x="227" y="31"/>
                    <a:pt x="227" y="31"/>
                  </a:cubicBezTo>
                  <a:cubicBezTo>
                    <a:pt x="222" y="32"/>
                    <a:pt x="222" y="32"/>
                    <a:pt x="222" y="32"/>
                  </a:cubicBezTo>
                  <a:cubicBezTo>
                    <a:pt x="216" y="34"/>
                    <a:pt x="209" y="35"/>
                    <a:pt x="203" y="37"/>
                  </a:cubicBezTo>
                  <a:cubicBezTo>
                    <a:pt x="179" y="45"/>
                    <a:pt x="155" y="54"/>
                    <a:pt x="134" y="68"/>
                  </a:cubicBezTo>
                  <a:cubicBezTo>
                    <a:pt x="114" y="81"/>
                    <a:pt x="95" y="96"/>
                    <a:pt x="80" y="113"/>
                  </a:cubicBezTo>
                  <a:cubicBezTo>
                    <a:pt x="71" y="121"/>
                    <a:pt x="65" y="130"/>
                    <a:pt x="58" y="138"/>
                  </a:cubicBezTo>
                  <a:cubicBezTo>
                    <a:pt x="55" y="142"/>
                    <a:pt x="52" y="147"/>
                    <a:pt x="49" y="151"/>
                  </a:cubicBezTo>
                  <a:cubicBezTo>
                    <a:pt x="46" y="155"/>
                    <a:pt x="43" y="159"/>
                    <a:pt x="41" y="164"/>
                  </a:cubicBezTo>
                  <a:cubicBezTo>
                    <a:pt x="36" y="173"/>
                    <a:pt x="31" y="181"/>
                    <a:pt x="28" y="189"/>
                  </a:cubicBezTo>
                  <a:cubicBezTo>
                    <a:pt x="24" y="198"/>
                    <a:pt x="20" y="206"/>
                    <a:pt x="18" y="213"/>
                  </a:cubicBezTo>
                  <a:cubicBezTo>
                    <a:pt x="15" y="221"/>
                    <a:pt x="13" y="229"/>
                    <a:pt x="11" y="235"/>
                  </a:cubicBezTo>
                  <a:cubicBezTo>
                    <a:pt x="9" y="242"/>
                    <a:pt x="8" y="249"/>
                    <a:pt x="7" y="254"/>
                  </a:cubicBezTo>
                  <a:cubicBezTo>
                    <a:pt x="6" y="257"/>
                    <a:pt x="5" y="260"/>
                    <a:pt x="5" y="263"/>
                  </a:cubicBezTo>
                  <a:cubicBezTo>
                    <a:pt x="4" y="265"/>
                    <a:pt x="4" y="268"/>
                    <a:pt x="4" y="270"/>
                  </a:cubicBezTo>
                  <a:cubicBezTo>
                    <a:pt x="3" y="275"/>
                    <a:pt x="3" y="279"/>
                    <a:pt x="2" y="282"/>
                  </a:cubicBezTo>
                  <a:cubicBezTo>
                    <a:pt x="2" y="288"/>
                    <a:pt x="1" y="292"/>
                    <a:pt x="1" y="292"/>
                  </a:cubicBezTo>
                  <a:cubicBezTo>
                    <a:pt x="1" y="292"/>
                    <a:pt x="1" y="288"/>
                    <a:pt x="1" y="282"/>
                  </a:cubicBezTo>
                  <a:cubicBezTo>
                    <a:pt x="1" y="279"/>
                    <a:pt x="1" y="275"/>
                    <a:pt x="1" y="270"/>
                  </a:cubicBezTo>
                  <a:cubicBezTo>
                    <a:pt x="1" y="268"/>
                    <a:pt x="0" y="265"/>
                    <a:pt x="1" y="262"/>
                  </a:cubicBezTo>
                  <a:cubicBezTo>
                    <a:pt x="1" y="260"/>
                    <a:pt x="1" y="257"/>
                    <a:pt x="1" y="254"/>
                  </a:cubicBezTo>
                  <a:cubicBezTo>
                    <a:pt x="2" y="248"/>
                    <a:pt x="2" y="241"/>
                    <a:pt x="3" y="234"/>
                  </a:cubicBezTo>
                  <a:cubicBezTo>
                    <a:pt x="5" y="227"/>
                    <a:pt x="6" y="219"/>
                    <a:pt x="8" y="210"/>
                  </a:cubicBezTo>
                  <a:cubicBezTo>
                    <a:pt x="10" y="202"/>
                    <a:pt x="13" y="194"/>
                    <a:pt x="16" y="184"/>
                  </a:cubicBezTo>
                  <a:cubicBezTo>
                    <a:pt x="17" y="180"/>
                    <a:pt x="19" y="175"/>
                    <a:pt x="21" y="171"/>
                  </a:cubicBezTo>
                  <a:cubicBezTo>
                    <a:pt x="23" y="166"/>
                    <a:pt x="25" y="161"/>
                    <a:pt x="27" y="157"/>
                  </a:cubicBezTo>
                  <a:cubicBezTo>
                    <a:pt x="30" y="152"/>
                    <a:pt x="33" y="147"/>
                    <a:pt x="35" y="142"/>
                  </a:cubicBezTo>
                  <a:cubicBezTo>
                    <a:pt x="38" y="138"/>
                    <a:pt x="40" y="133"/>
                    <a:pt x="44" y="128"/>
                  </a:cubicBezTo>
                  <a:cubicBezTo>
                    <a:pt x="50" y="119"/>
                    <a:pt x="57" y="109"/>
                    <a:pt x="65" y="100"/>
                  </a:cubicBezTo>
                  <a:cubicBezTo>
                    <a:pt x="80" y="81"/>
                    <a:pt x="100" y="64"/>
                    <a:pt x="122" y="48"/>
                  </a:cubicBezTo>
                  <a:cubicBezTo>
                    <a:pt x="127" y="45"/>
                    <a:pt x="133" y="41"/>
                    <a:pt x="139" y="38"/>
                  </a:cubicBezTo>
                  <a:cubicBezTo>
                    <a:pt x="145" y="34"/>
                    <a:pt x="151" y="31"/>
                    <a:pt x="157" y="28"/>
                  </a:cubicBezTo>
                  <a:cubicBezTo>
                    <a:pt x="166" y="23"/>
                    <a:pt x="166" y="23"/>
                    <a:pt x="166" y="23"/>
                  </a:cubicBezTo>
                  <a:cubicBezTo>
                    <a:pt x="176" y="20"/>
                    <a:pt x="176" y="20"/>
                    <a:pt x="176" y="20"/>
                  </a:cubicBezTo>
                  <a:cubicBezTo>
                    <a:pt x="183" y="17"/>
                    <a:pt x="189" y="15"/>
                    <a:pt x="196" y="13"/>
                  </a:cubicBezTo>
                  <a:cubicBezTo>
                    <a:pt x="203" y="11"/>
                    <a:pt x="209" y="9"/>
                    <a:pt x="216" y="7"/>
                  </a:cubicBezTo>
                  <a:cubicBezTo>
                    <a:pt x="221" y="6"/>
                    <a:pt x="221" y="6"/>
                    <a:pt x="221" y="6"/>
                  </a:cubicBezTo>
                  <a:cubicBezTo>
                    <a:pt x="227" y="5"/>
                    <a:pt x="227" y="5"/>
                    <a:pt x="227" y="5"/>
                  </a:cubicBezTo>
                  <a:cubicBezTo>
                    <a:pt x="238" y="3"/>
                    <a:pt x="238" y="3"/>
                    <a:pt x="238" y="3"/>
                  </a:cubicBezTo>
                  <a:cubicBezTo>
                    <a:pt x="248" y="2"/>
                    <a:pt x="248" y="2"/>
                    <a:pt x="248" y="2"/>
                  </a:cubicBezTo>
                  <a:cubicBezTo>
                    <a:pt x="252" y="1"/>
                    <a:pt x="255" y="1"/>
                    <a:pt x="259" y="1"/>
                  </a:cubicBezTo>
                  <a:cubicBezTo>
                    <a:pt x="279" y="0"/>
                    <a:pt x="279" y="0"/>
                    <a:pt x="279" y="0"/>
                  </a:cubicBezTo>
                  <a:cubicBezTo>
                    <a:pt x="301" y="1"/>
                    <a:pt x="301" y="1"/>
                    <a:pt x="301" y="1"/>
                  </a:cubicBezTo>
                  <a:cubicBezTo>
                    <a:pt x="309" y="1"/>
                    <a:pt x="316" y="2"/>
                    <a:pt x="323" y="3"/>
                  </a:cubicBezTo>
                  <a:cubicBezTo>
                    <a:pt x="333" y="5"/>
                    <a:pt x="333" y="5"/>
                    <a:pt x="333" y="5"/>
                  </a:cubicBezTo>
                  <a:cubicBezTo>
                    <a:pt x="339" y="6"/>
                    <a:pt x="339" y="6"/>
                    <a:pt x="339" y="6"/>
                  </a:cubicBezTo>
                  <a:cubicBezTo>
                    <a:pt x="344" y="7"/>
                    <a:pt x="344" y="7"/>
                    <a:pt x="344" y="7"/>
                  </a:cubicBezTo>
                  <a:cubicBezTo>
                    <a:pt x="351" y="9"/>
                    <a:pt x="357" y="11"/>
                    <a:pt x="364" y="13"/>
                  </a:cubicBezTo>
                  <a:cubicBezTo>
                    <a:pt x="371" y="15"/>
                    <a:pt x="377" y="17"/>
                    <a:pt x="384" y="20"/>
                  </a:cubicBezTo>
                  <a:cubicBezTo>
                    <a:pt x="394" y="23"/>
                    <a:pt x="394" y="23"/>
                    <a:pt x="394" y="23"/>
                  </a:cubicBezTo>
                  <a:cubicBezTo>
                    <a:pt x="403" y="28"/>
                    <a:pt x="403" y="28"/>
                    <a:pt x="403" y="28"/>
                  </a:cubicBezTo>
                  <a:cubicBezTo>
                    <a:pt x="409" y="31"/>
                    <a:pt x="415" y="34"/>
                    <a:pt x="421" y="38"/>
                  </a:cubicBezTo>
                  <a:cubicBezTo>
                    <a:pt x="427" y="41"/>
                    <a:pt x="433" y="45"/>
                    <a:pt x="438" y="48"/>
                  </a:cubicBezTo>
                  <a:cubicBezTo>
                    <a:pt x="460" y="64"/>
                    <a:pt x="480" y="81"/>
                    <a:pt x="495" y="100"/>
                  </a:cubicBezTo>
                  <a:cubicBezTo>
                    <a:pt x="503" y="109"/>
                    <a:pt x="510" y="119"/>
                    <a:pt x="516" y="128"/>
                  </a:cubicBezTo>
                  <a:cubicBezTo>
                    <a:pt x="520" y="133"/>
                    <a:pt x="522" y="138"/>
                    <a:pt x="525" y="142"/>
                  </a:cubicBezTo>
                  <a:cubicBezTo>
                    <a:pt x="527" y="147"/>
                    <a:pt x="530" y="152"/>
                    <a:pt x="532" y="157"/>
                  </a:cubicBezTo>
                  <a:cubicBezTo>
                    <a:pt x="535" y="161"/>
                    <a:pt x="537" y="166"/>
                    <a:pt x="539" y="171"/>
                  </a:cubicBezTo>
                  <a:cubicBezTo>
                    <a:pt x="541" y="175"/>
                    <a:pt x="543" y="180"/>
                    <a:pt x="544" y="184"/>
                  </a:cubicBezTo>
                  <a:cubicBezTo>
                    <a:pt x="547" y="194"/>
                    <a:pt x="550" y="202"/>
                    <a:pt x="552" y="210"/>
                  </a:cubicBezTo>
                  <a:cubicBezTo>
                    <a:pt x="554" y="219"/>
                    <a:pt x="555" y="227"/>
                    <a:pt x="557" y="234"/>
                  </a:cubicBezTo>
                  <a:cubicBezTo>
                    <a:pt x="558" y="241"/>
                    <a:pt x="558" y="248"/>
                    <a:pt x="559" y="254"/>
                  </a:cubicBezTo>
                  <a:cubicBezTo>
                    <a:pt x="559" y="257"/>
                    <a:pt x="559" y="260"/>
                    <a:pt x="559" y="262"/>
                  </a:cubicBezTo>
                  <a:cubicBezTo>
                    <a:pt x="560" y="265"/>
                    <a:pt x="559" y="268"/>
                    <a:pt x="559" y="270"/>
                  </a:cubicBezTo>
                  <a:cubicBezTo>
                    <a:pt x="559" y="275"/>
                    <a:pt x="559" y="279"/>
                    <a:pt x="559" y="282"/>
                  </a:cubicBezTo>
                  <a:cubicBezTo>
                    <a:pt x="559" y="288"/>
                    <a:pt x="559" y="292"/>
                    <a:pt x="559" y="292"/>
                  </a:cubicBezTo>
                </a:path>
              </a:pathLst>
            </a:custGeom>
            <a:solidFill>
              <a:srgbClr val="A52227"/>
            </a:solidFill>
            <a:ln>
              <a:noFill/>
            </a:ln>
          </p:spPr>
          <p:txBody>
            <a:bodyPr vert="horz" wrap="square" lIns="91440" tIns="45720" rIns="91440" bIns="45720" numCol="1" anchor="t" anchorCtr="0" compatLnSpc="1"/>
            <a:lstStyle/>
            <a:p>
              <a:endParaRPr lang="zh-CN" altLang="en-US"/>
            </a:p>
          </p:txBody>
        </p:sp>
        <p:sp>
          <p:nvSpPr>
            <p:cNvPr id="1048614" name="Freeform 103"/>
            <p:cNvSpPr/>
            <p:nvPr/>
          </p:nvSpPr>
          <p:spPr bwMode="auto">
            <a:xfrm>
              <a:off x="5269" y="1056"/>
              <a:ext cx="7" cy="44"/>
            </a:xfrm>
            <a:custGeom>
              <a:avLst/>
              <a:gdLst>
                <a:gd name="T0" fmla="*/ 5 w 5"/>
                <a:gd name="T1" fmla="*/ 0 h 33"/>
                <a:gd name="T2" fmla="*/ 5 w 5"/>
                <a:gd name="T3" fmla="*/ 33 h 33"/>
                <a:gd name="T4" fmla="*/ 2 w 5"/>
                <a:gd name="T5" fmla="*/ 16 h 33"/>
                <a:gd name="T6" fmla="*/ 5 w 5"/>
                <a:gd name="T7" fmla="*/ 0 h 33"/>
              </a:gdLst>
              <a:ahLst/>
              <a:cxnLst>
                <a:cxn ang="0">
                  <a:pos x="T0" y="T1"/>
                </a:cxn>
                <a:cxn ang="0">
                  <a:pos x="T2" y="T3"/>
                </a:cxn>
                <a:cxn ang="0">
                  <a:pos x="T4" y="T5"/>
                </a:cxn>
                <a:cxn ang="0">
                  <a:pos x="T6" y="T7"/>
                </a:cxn>
              </a:cxnLst>
              <a:rect l="0" t="0" r="r" b="b"/>
              <a:pathLst>
                <a:path w="5" h="33">
                  <a:moveTo>
                    <a:pt x="5" y="0"/>
                  </a:moveTo>
                  <a:cubicBezTo>
                    <a:pt x="0" y="10"/>
                    <a:pt x="0" y="22"/>
                    <a:pt x="5" y="33"/>
                  </a:cubicBezTo>
                  <a:cubicBezTo>
                    <a:pt x="3" y="28"/>
                    <a:pt x="2" y="22"/>
                    <a:pt x="2" y="16"/>
                  </a:cubicBezTo>
                  <a:cubicBezTo>
                    <a:pt x="2" y="11"/>
                    <a:pt x="3" y="5"/>
                    <a:pt x="5" y="0"/>
                  </a:cubicBezTo>
                </a:path>
              </a:pathLst>
            </a:custGeom>
            <a:solidFill>
              <a:srgbClr val="C5181E"/>
            </a:solidFill>
            <a:ln>
              <a:noFill/>
            </a:ln>
          </p:spPr>
          <p:txBody>
            <a:bodyPr vert="horz" wrap="square" lIns="91440" tIns="45720" rIns="91440" bIns="45720" numCol="1" anchor="t" anchorCtr="0" compatLnSpc="1"/>
            <a:lstStyle/>
            <a:p>
              <a:endParaRPr lang="zh-CN" altLang="en-US"/>
            </a:p>
          </p:txBody>
        </p:sp>
        <p:sp>
          <p:nvSpPr>
            <p:cNvPr id="1048615" name="Freeform 104"/>
            <p:cNvSpPr/>
            <p:nvPr/>
          </p:nvSpPr>
          <p:spPr bwMode="auto">
            <a:xfrm>
              <a:off x="6067" y="1770"/>
              <a:ext cx="13" cy="14"/>
            </a:xfrm>
            <a:custGeom>
              <a:avLst/>
              <a:gdLst>
                <a:gd name="T0" fmla="*/ 10 w 10"/>
                <a:gd name="T1" fmla="*/ 0 h 11"/>
                <a:gd name="T2" fmla="*/ 0 w 10"/>
                <a:gd name="T3" fmla="*/ 11 h 11"/>
                <a:gd name="T4" fmla="*/ 10 w 10"/>
                <a:gd name="T5" fmla="*/ 1 h 11"/>
                <a:gd name="T6" fmla="*/ 10 w 10"/>
                <a:gd name="T7" fmla="*/ 0 h 11"/>
              </a:gdLst>
              <a:ahLst/>
              <a:cxnLst>
                <a:cxn ang="0">
                  <a:pos x="T0" y="T1"/>
                </a:cxn>
                <a:cxn ang="0">
                  <a:pos x="T2" y="T3"/>
                </a:cxn>
                <a:cxn ang="0">
                  <a:pos x="T4" y="T5"/>
                </a:cxn>
                <a:cxn ang="0">
                  <a:pos x="T6" y="T7"/>
                </a:cxn>
              </a:cxnLst>
              <a:rect l="0" t="0" r="r" b="b"/>
              <a:pathLst>
                <a:path w="10" h="11">
                  <a:moveTo>
                    <a:pt x="10" y="0"/>
                  </a:moveTo>
                  <a:cubicBezTo>
                    <a:pt x="7" y="4"/>
                    <a:pt x="4" y="7"/>
                    <a:pt x="0" y="11"/>
                  </a:cubicBezTo>
                  <a:cubicBezTo>
                    <a:pt x="10" y="1"/>
                    <a:pt x="10" y="1"/>
                    <a:pt x="10" y="1"/>
                  </a:cubicBezTo>
                  <a:cubicBezTo>
                    <a:pt x="10" y="0"/>
                    <a:pt x="10" y="0"/>
                    <a:pt x="10" y="0"/>
                  </a:cubicBezTo>
                </a:path>
              </a:pathLst>
            </a:custGeom>
            <a:solidFill>
              <a:srgbClr val="D6D6D6"/>
            </a:solidFill>
            <a:ln>
              <a:noFill/>
            </a:ln>
          </p:spPr>
          <p:txBody>
            <a:bodyPr vert="horz" wrap="square" lIns="91440" tIns="45720" rIns="91440" bIns="45720" numCol="1" anchor="t" anchorCtr="0" compatLnSpc="1"/>
            <a:lstStyle/>
            <a:p>
              <a:endParaRPr lang="zh-CN" altLang="en-US"/>
            </a:p>
          </p:txBody>
        </p:sp>
        <p:sp>
          <p:nvSpPr>
            <p:cNvPr id="1048616" name="Freeform 105"/>
            <p:cNvSpPr/>
            <p:nvPr/>
          </p:nvSpPr>
          <p:spPr bwMode="auto">
            <a:xfrm>
              <a:off x="5852" y="1609"/>
              <a:ext cx="210" cy="211"/>
            </a:xfrm>
            <a:custGeom>
              <a:avLst/>
              <a:gdLst>
                <a:gd name="T0" fmla="*/ 51 w 160"/>
                <a:gd name="T1" fmla="*/ 0 h 161"/>
                <a:gd name="T2" fmla="*/ 0 w 160"/>
                <a:gd name="T3" fmla="*/ 53 h 161"/>
                <a:gd name="T4" fmla="*/ 108 w 160"/>
                <a:gd name="T5" fmla="*/ 161 h 161"/>
                <a:gd name="T6" fmla="*/ 160 w 160"/>
                <a:gd name="T7" fmla="*/ 109 h 161"/>
                <a:gd name="T8" fmla="*/ 160 w 160"/>
                <a:gd name="T9" fmla="*/ 109 h 161"/>
                <a:gd name="T10" fmla="*/ 51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51" y="0"/>
                  </a:moveTo>
                  <a:cubicBezTo>
                    <a:pt x="35" y="19"/>
                    <a:pt x="18" y="36"/>
                    <a:pt x="0" y="53"/>
                  </a:cubicBezTo>
                  <a:cubicBezTo>
                    <a:pt x="108" y="161"/>
                    <a:pt x="108" y="161"/>
                    <a:pt x="108" y="161"/>
                  </a:cubicBezTo>
                  <a:cubicBezTo>
                    <a:pt x="126" y="145"/>
                    <a:pt x="144" y="127"/>
                    <a:pt x="160" y="109"/>
                  </a:cubicBezTo>
                  <a:cubicBezTo>
                    <a:pt x="160" y="109"/>
                    <a:pt x="160" y="109"/>
                    <a:pt x="160" y="109"/>
                  </a:cubicBezTo>
                  <a:cubicBezTo>
                    <a:pt x="51" y="0"/>
                    <a:pt x="51" y="0"/>
                    <a:pt x="51" y="0"/>
                  </a:cubicBezTo>
                </a:path>
              </a:pathLst>
            </a:custGeom>
            <a:solidFill>
              <a:srgbClr val="C5181E"/>
            </a:solidFill>
            <a:ln>
              <a:noFill/>
            </a:ln>
          </p:spPr>
          <p:txBody>
            <a:bodyPr vert="horz" wrap="square" lIns="91440" tIns="45720" rIns="91440" bIns="45720" numCol="1" anchor="t" anchorCtr="0" compatLnSpc="1"/>
            <a:lstStyle/>
            <a:p>
              <a:endParaRPr lang="zh-CN" altLang="en-US"/>
            </a:p>
          </p:txBody>
        </p:sp>
        <p:sp>
          <p:nvSpPr>
            <p:cNvPr id="1048617" name="Freeform 106"/>
            <p:cNvSpPr/>
            <p:nvPr/>
          </p:nvSpPr>
          <p:spPr bwMode="auto">
            <a:xfrm>
              <a:off x="5709" y="1466"/>
              <a:ext cx="210" cy="212"/>
            </a:xfrm>
            <a:custGeom>
              <a:avLst/>
              <a:gdLst>
                <a:gd name="T0" fmla="*/ 51 w 160"/>
                <a:gd name="T1" fmla="*/ 0 h 162"/>
                <a:gd name="T2" fmla="*/ 39 w 160"/>
                <a:gd name="T3" fmla="*/ 13 h 162"/>
                <a:gd name="T4" fmla="*/ 0 w 160"/>
                <a:gd name="T5" fmla="*/ 53 h 162"/>
                <a:gd name="T6" fmla="*/ 109 w 160"/>
                <a:gd name="T7" fmla="*/ 162 h 162"/>
                <a:gd name="T8" fmla="*/ 160 w 160"/>
                <a:gd name="T9" fmla="*/ 109 h 162"/>
                <a:gd name="T10" fmla="*/ 51 w 160"/>
                <a:gd name="T11" fmla="*/ 0 h 162"/>
              </a:gdLst>
              <a:ahLst/>
              <a:cxnLst>
                <a:cxn ang="0">
                  <a:pos x="T0" y="T1"/>
                </a:cxn>
                <a:cxn ang="0">
                  <a:pos x="T2" y="T3"/>
                </a:cxn>
                <a:cxn ang="0">
                  <a:pos x="T4" y="T5"/>
                </a:cxn>
                <a:cxn ang="0">
                  <a:pos x="T6" y="T7"/>
                </a:cxn>
                <a:cxn ang="0">
                  <a:pos x="T8" y="T9"/>
                </a:cxn>
                <a:cxn ang="0">
                  <a:pos x="T10" y="T11"/>
                </a:cxn>
              </a:cxnLst>
              <a:rect l="0" t="0" r="r" b="b"/>
              <a:pathLst>
                <a:path w="160" h="162">
                  <a:moveTo>
                    <a:pt x="51" y="0"/>
                  </a:moveTo>
                  <a:cubicBezTo>
                    <a:pt x="47" y="4"/>
                    <a:pt x="43" y="9"/>
                    <a:pt x="39" y="13"/>
                  </a:cubicBezTo>
                  <a:cubicBezTo>
                    <a:pt x="27" y="27"/>
                    <a:pt x="14" y="41"/>
                    <a:pt x="0" y="53"/>
                  </a:cubicBezTo>
                  <a:cubicBezTo>
                    <a:pt x="109" y="162"/>
                    <a:pt x="109" y="162"/>
                    <a:pt x="109" y="162"/>
                  </a:cubicBezTo>
                  <a:cubicBezTo>
                    <a:pt x="127" y="145"/>
                    <a:pt x="144" y="128"/>
                    <a:pt x="160" y="109"/>
                  </a:cubicBezTo>
                  <a:cubicBezTo>
                    <a:pt x="51" y="0"/>
                    <a:pt x="51" y="0"/>
                    <a:pt x="51" y="0"/>
                  </a:cubicBezTo>
                </a:path>
              </a:pathLst>
            </a:custGeom>
            <a:solidFill>
              <a:srgbClr val="CACACA"/>
            </a:solidFill>
            <a:ln>
              <a:noFill/>
            </a:ln>
          </p:spPr>
          <p:txBody>
            <a:bodyPr vert="horz" wrap="square" lIns="91440" tIns="45720" rIns="91440" bIns="45720" numCol="1" anchor="t" anchorCtr="0" compatLnSpc="1"/>
            <a:lstStyle/>
            <a:p>
              <a:endParaRPr lang="zh-CN" altLang="en-US"/>
            </a:p>
          </p:txBody>
        </p:sp>
        <p:sp>
          <p:nvSpPr>
            <p:cNvPr id="1048618" name="Freeform 107"/>
            <p:cNvSpPr/>
            <p:nvPr/>
          </p:nvSpPr>
          <p:spPr bwMode="auto">
            <a:xfrm>
              <a:off x="5547" y="1304"/>
              <a:ext cx="210" cy="212"/>
            </a:xfrm>
            <a:custGeom>
              <a:avLst/>
              <a:gdLst>
                <a:gd name="T0" fmla="*/ 50 w 160"/>
                <a:gd name="T1" fmla="*/ 0 h 161"/>
                <a:gd name="T2" fmla="*/ 0 w 160"/>
                <a:gd name="T3" fmla="*/ 53 h 161"/>
                <a:gd name="T4" fmla="*/ 108 w 160"/>
                <a:gd name="T5" fmla="*/ 161 h 161"/>
                <a:gd name="T6" fmla="*/ 148 w 160"/>
                <a:gd name="T7" fmla="*/ 123 h 161"/>
                <a:gd name="T8" fmla="*/ 160 w 160"/>
                <a:gd name="T9" fmla="*/ 109 h 161"/>
                <a:gd name="T10" fmla="*/ 50 w 160"/>
                <a:gd name="T11" fmla="*/ 0 h 161"/>
              </a:gdLst>
              <a:ahLst/>
              <a:cxnLst>
                <a:cxn ang="0">
                  <a:pos x="T0" y="T1"/>
                </a:cxn>
                <a:cxn ang="0">
                  <a:pos x="T2" y="T3"/>
                </a:cxn>
                <a:cxn ang="0">
                  <a:pos x="T4" y="T5"/>
                </a:cxn>
                <a:cxn ang="0">
                  <a:pos x="T6" y="T7"/>
                </a:cxn>
                <a:cxn ang="0">
                  <a:pos x="T8" y="T9"/>
                </a:cxn>
                <a:cxn ang="0">
                  <a:pos x="T10" y="T11"/>
                </a:cxn>
              </a:cxnLst>
              <a:rect l="0" t="0" r="r" b="b"/>
              <a:pathLst>
                <a:path w="160" h="161">
                  <a:moveTo>
                    <a:pt x="50" y="0"/>
                  </a:moveTo>
                  <a:cubicBezTo>
                    <a:pt x="36" y="19"/>
                    <a:pt x="19" y="37"/>
                    <a:pt x="0" y="53"/>
                  </a:cubicBezTo>
                  <a:cubicBezTo>
                    <a:pt x="108" y="161"/>
                    <a:pt x="108" y="161"/>
                    <a:pt x="108" y="161"/>
                  </a:cubicBezTo>
                  <a:cubicBezTo>
                    <a:pt x="122" y="149"/>
                    <a:pt x="135" y="136"/>
                    <a:pt x="148" y="123"/>
                  </a:cubicBezTo>
                  <a:cubicBezTo>
                    <a:pt x="152" y="119"/>
                    <a:pt x="156" y="114"/>
                    <a:pt x="160" y="109"/>
                  </a:cubicBezTo>
                  <a:cubicBezTo>
                    <a:pt x="50" y="0"/>
                    <a:pt x="50" y="0"/>
                    <a:pt x="50" y="0"/>
                  </a:cubicBezTo>
                </a:path>
              </a:pathLst>
            </a:custGeom>
            <a:solidFill>
              <a:srgbClr val="C5181E"/>
            </a:solidFill>
            <a:ln>
              <a:noFill/>
            </a:ln>
          </p:spPr>
          <p:txBody>
            <a:bodyPr vert="horz" wrap="square" lIns="91440" tIns="45720" rIns="91440" bIns="45720" numCol="1" anchor="t" anchorCtr="0" compatLnSpc="1"/>
            <a:lstStyle/>
            <a:p>
              <a:endParaRPr lang="zh-CN" altLang="en-US"/>
            </a:p>
          </p:txBody>
        </p:sp>
        <p:sp>
          <p:nvSpPr>
            <p:cNvPr id="1048619" name="Freeform 108"/>
            <p:cNvSpPr/>
            <p:nvPr/>
          </p:nvSpPr>
          <p:spPr bwMode="auto">
            <a:xfrm>
              <a:off x="5689" y="1447"/>
              <a:ext cx="87" cy="88"/>
            </a:xfrm>
            <a:custGeom>
              <a:avLst/>
              <a:gdLst>
                <a:gd name="T0" fmla="*/ 52 w 66"/>
                <a:gd name="T1" fmla="*/ 0 h 67"/>
                <a:gd name="T2" fmla="*/ 40 w 66"/>
                <a:gd name="T3" fmla="*/ 14 h 67"/>
                <a:gd name="T4" fmla="*/ 0 w 66"/>
                <a:gd name="T5" fmla="*/ 52 h 67"/>
                <a:gd name="T6" fmla="*/ 15 w 66"/>
                <a:gd name="T7" fmla="*/ 67 h 67"/>
                <a:gd name="T8" fmla="*/ 54 w 66"/>
                <a:gd name="T9" fmla="*/ 27 h 67"/>
                <a:gd name="T10" fmla="*/ 66 w 66"/>
                <a:gd name="T11" fmla="*/ 14 h 67"/>
                <a:gd name="T12" fmla="*/ 52 w 6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2" y="0"/>
                  </a:moveTo>
                  <a:cubicBezTo>
                    <a:pt x="48" y="5"/>
                    <a:pt x="44" y="10"/>
                    <a:pt x="40" y="14"/>
                  </a:cubicBezTo>
                  <a:cubicBezTo>
                    <a:pt x="27" y="27"/>
                    <a:pt x="14" y="40"/>
                    <a:pt x="0" y="52"/>
                  </a:cubicBezTo>
                  <a:cubicBezTo>
                    <a:pt x="15" y="67"/>
                    <a:pt x="15" y="67"/>
                    <a:pt x="15" y="67"/>
                  </a:cubicBezTo>
                  <a:cubicBezTo>
                    <a:pt x="29" y="55"/>
                    <a:pt x="42" y="41"/>
                    <a:pt x="54" y="27"/>
                  </a:cubicBezTo>
                  <a:cubicBezTo>
                    <a:pt x="58" y="23"/>
                    <a:pt x="62" y="18"/>
                    <a:pt x="66" y="14"/>
                  </a:cubicBezTo>
                  <a:cubicBezTo>
                    <a:pt x="52" y="0"/>
                    <a:pt x="52" y="0"/>
                    <a:pt x="52" y="0"/>
                  </a:cubicBezTo>
                </a:path>
              </a:pathLst>
            </a:custGeom>
            <a:solidFill>
              <a:srgbClr val="8B1D21"/>
            </a:solidFill>
            <a:ln>
              <a:noFill/>
            </a:ln>
          </p:spPr>
          <p:txBody>
            <a:bodyPr vert="horz" wrap="square" lIns="91440" tIns="45720" rIns="91440" bIns="45720" numCol="1" anchor="t" anchorCtr="0" compatLnSpc="1"/>
            <a:lstStyle/>
            <a:p>
              <a:endParaRPr lang="zh-CN" altLang="en-US"/>
            </a:p>
          </p:txBody>
        </p:sp>
        <p:sp>
          <p:nvSpPr>
            <p:cNvPr id="1048620" name="Freeform 109"/>
            <p:cNvSpPr/>
            <p:nvPr/>
          </p:nvSpPr>
          <p:spPr bwMode="auto">
            <a:xfrm>
              <a:off x="5444" y="1196"/>
              <a:ext cx="169" cy="178"/>
            </a:xfrm>
            <a:custGeom>
              <a:avLst/>
              <a:gdLst>
                <a:gd name="T0" fmla="*/ 47 w 129"/>
                <a:gd name="T1" fmla="*/ 0 h 136"/>
                <a:gd name="T2" fmla="*/ 40 w 129"/>
                <a:gd name="T3" fmla="*/ 13 h 136"/>
                <a:gd name="T4" fmla="*/ 28 w 129"/>
                <a:gd name="T5" fmla="*/ 29 h 136"/>
                <a:gd name="T6" fmla="*/ 0 w 129"/>
                <a:gd name="T7" fmla="*/ 57 h 136"/>
                <a:gd name="T8" fmla="*/ 79 w 129"/>
                <a:gd name="T9" fmla="*/ 136 h 136"/>
                <a:gd name="T10" fmla="*/ 129 w 129"/>
                <a:gd name="T11" fmla="*/ 83 h 136"/>
                <a:gd name="T12" fmla="*/ 47 w 129"/>
                <a:gd name="T13" fmla="*/ 0 h 136"/>
              </a:gdLst>
              <a:ahLst/>
              <a:cxnLst>
                <a:cxn ang="0">
                  <a:pos x="T0" y="T1"/>
                </a:cxn>
                <a:cxn ang="0">
                  <a:pos x="T2" y="T3"/>
                </a:cxn>
                <a:cxn ang="0">
                  <a:pos x="T4" y="T5"/>
                </a:cxn>
                <a:cxn ang="0">
                  <a:pos x="T6" y="T7"/>
                </a:cxn>
                <a:cxn ang="0">
                  <a:pos x="T8" y="T9"/>
                </a:cxn>
                <a:cxn ang="0">
                  <a:pos x="T10" y="T11"/>
                </a:cxn>
                <a:cxn ang="0">
                  <a:pos x="T12" y="T13"/>
                </a:cxn>
              </a:cxnLst>
              <a:rect l="0" t="0" r="r" b="b"/>
              <a:pathLst>
                <a:path w="129" h="136">
                  <a:moveTo>
                    <a:pt x="47" y="0"/>
                  </a:moveTo>
                  <a:cubicBezTo>
                    <a:pt x="45" y="4"/>
                    <a:pt x="43" y="9"/>
                    <a:pt x="40" y="13"/>
                  </a:cubicBezTo>
                  <a:cubicBezTo>
                    <a:pt x="36" y="18"/>
                    <a:pt x="33" y="24"/>
                    <a:pt x="28" y="29"/>
                  </a:cubicBezTo>
                  <a:cubicBezTo>
                    <a:pt x="20" y="39"/>
                    <a:pt x="11" y="49"/>
                    <a:pt x="0" y="57"/>
                  </a:cubicBezTo>
                  <a:cubicBezTo>
                    <a:pt x="79" y="136"/>
                    <a:pt x="79" y="136"/>
                    <a:pt x="79" y="136"/>
                  </a:cubicBezTo>
                  <a:cubicBezTo>
                    <a:pt x="98" y="120"/>
                    <a:pt x="115" y="102"/>
                    <a:pt x="129" y="83"/>
                  </a:cubicBezTo>
                  <a:cubicBezTo>
                    <a:pt x="47" y="0"/>
                    <a:pt x="47" y="0"/>
                    <a:pt x="47" y="0"/>
                  </a:cubicBezTo>
                </a:path>
              </a:pathLst>
            </a:custGeom>
            <a:solidFill>
              <a:srgbClr val="CACACA"/>
            </a:solidFill>
            <a:ln>
              <a:noFill/>
            </a:ln>
          </p:spPr>
          <p:txBody>
            <a:bodyPr vert="horz" wrap="square" lIns="91440" tIns="45720" rIns="91440" bIns="45720" numCol="1" anchor="t" anchorCtr="0" compatLnSpc="1"/>
            <a:lstStyle/>
            <a:p>
              <a:endParaRPr lang="zh-CN" altLang="en-US"/>
            </a:p>
          </p:txBody>
        </p:sp>
        <p:sp>
          <p:nvSpPr>
            <p:cNvPr id="1048621" name="Freeform 110"/>
            <p:cNvSpPr/>
            <p:nvPr/>
          </p:nvSpPr>
          <p:spPr bwMode="auto">
            <a:xfrm>
              <a:off x="5293" y="1083"/>
              <a:ext cx="198" cy="165"/>
            </a:xfrm>
            <a:custGeom>
              <a:avLst/>
              <a:gdLst>
                <a:gd name="T0" fmla="*/ 75 w 151"/>
                <a:gd name="T1" fmla="*/ 0 h 126"/>
                <a:gd name="T2" fmla="*/ 51 w 151"/>
                <a:gd name="T3" fmla="*/ 24 h 126"/>
                <a:gd name="T4" fmla="*/ 23 w 151"/>
                <a:gd name="T5" fmla="*/ 36 h 126"/>
                <a:gd name="T6" fmla="*/ 23 w 151"/>
                <a:gd name="T7" fmla="*/ 36 h 126"/>
                <a:gd name="T8" fmla="*/ 0 w 151"/>
                <a:gd name="T9" fmla="*/ 29 h 126"/>
                <a:gd name="T10" fmla="*/ 98 w 151"/>
                <a:gd name="T11" fmla="*/ 126 h 126"/>
                <a:gd name="T12" fmla="*/ 98 w 151"/>
                <a:gd name="T13" fmla="*/ 126 h 126"/>
                <a:gd name="T14" fmla="*/ 129 w 151"/>
                <a:gd name="T15" fmla="*/ 102 h 126"/>
                <a:gd name="T16" fmla="*/ 151 w 151"/>
                <a:gd name="T17" fmla="*/ 75 h 126"/>
                <a:gd name="T18" fmla="*/ 75 w 151"/>
                <a:gd name="T1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26">
                  <a:moveTo>
                    <a:pt x="75" y="0"/>
                  </a:moveTo>
                  <a:cubicBezTo>
                    <a:pt x="51" y="24"/>
                    <a:pt x="51" y="24"/>
                    <a:pt x="51" y="24"/>
                  </a:cubicBezTo>
                  <a:cubicBezTo>
                    <a:pt x="43" y="32"/>
                    <a:pt x="33" y="36"/>
                    <a:pt x="23" y="36"/>
                  </a:cubicBezTo>
                  <a:cubicBezTo>
                    <a:pt x="23" y="36"/>
                    <a:pt x="23" y="36"/>
                    <a:pt x="23" y="36"/>
                  </a:cubicBezTo>
                  <a:cubicBezTo>
                    <a:pt x="15" y="36"/>
                    <a:pt x="7" y="33"/>
                    <a:pt x="0" y="29"/>
                  </a:cubicBezTo>
                  <a:cubicBezTo>
                    <a:pt x="98" y="126"/>
                    <a:pt x="98" y="126"/>
                    <a:pt x="98" y="126"/>
                  </a:cubicBezTo>
                  <a:cubicBezTo>
                    <a:pt x="98" y="126"/>
                    <a:pt x="98" y="126"/>
                    <a:pt x="98" y="126"/>
                  </a:cubicBezTo>
                  <a:cubicBezTo>
                    <a:pt x="109" y="119"/>
                    <a:pt x="120" y="111"/>
                    <a:pt x="129" y="102"/>
                  </a:cubicBezTo>
                  <a:cubicBezTo>
                    <a:pt x="138" y="94"/>
                    <a:pt x="145" y="84"/>
                    <a:pt x="151" y="75"/>
                  </a:cubicBezTo>
                  <a:cubicBezTo>
                    <a:pt x="75" y="0"/>
                    <a:pt x="75" y="0"/>
                    <a:pt x="75" y="0"/>
                  </a:cubicBezTo>
                </a:path>
              </a:pathLst>
            </a:custGeom>
            <a:solidFill>
              <a:srgbClr val="C5181E"/>
            </a:solidFill>
            <a:ln>
              <a:noFill/>
            </a:ln>
          </p:spPr>
          <p:txBody>
            <a:bodyPr vert="horz" wrap="square" lIns="91440" tIns="45720" rIns="91440" bIns="45720" numCol="1" anchor="t" anchorCtr="0" compatLnSpc="1"/>
            <a:lstStyle/>
            <a:p>
              <a:endParaRPr lang="zh-CN" altLang="en-US"/>
            </a:p>
          </p:txBody>
        </p:sp>
        <p:sp>
          <p:nvSpPr>
            <p:cNvPr id="1048622" name="Freeform 111"/>
            <p:cNvSpPr/>
            <p:nvPr/>
          </p:nvSpPr>
          <p:spPr bwMode="auto">
            <a:xfrm>
              <a:off x="5421" y="1181"/>
              <a:ext cx="84" cy="89"/>
            </a:xfrm>
            <a:custGeom>
              <a:avLst/>
              <a:gdLst>
                <a:gd name="T0" fmla="*/ 53 w 64"/>
                <a:gd name="T1" fmla="*/ 0 h 68"/>
                <a:gd name="T2" fmla="*/ 31 w 64"/>
                <a:gd name="T3" fmla="*/ 27 h 68"/>
                <a:gd name="T4" fmla="*/ 0 w 64"/>
                <a:gd name="T5" fmla="*/ 51 h 68"/>
                <a:gd name="T6" fmla="*/ 0 w 64"/>
                <a:gd name="T7" fmla="*/ 51 h 68"/>
                <a:gd name="T8" fmla="*/ 17 w 64"/>
                <a:gd name="T9" fmla="*/ 68 h 68"/>
                <a:gd name="T10" fmla="*/ 45 w 64"/>
                <a:gd name="T11" fmla="*/ 40 h 68"/>
                <a:gd name="T12" fmla="*/ 57 w 64"/>
                <a:gd name="T13" fmla="*/ 24 h 68"/>
                <a:gd name="T14" fmla="*/ 64 w 64"/>
                <a:gd name="T15" fmla="*/ 11 h 68"/>
                <a:gd name="T16" fmla="*/ 53 w 64"/>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8">
                  <a:moveTo>
                    <a:pt x="53" y="0"/>
                  </a:moveTo>
                  <a:cubicBezTo>
                    <a:pt x="47" y="9"/>
                    <a:pt x="40" y="19"/>
                    <a:pt x="31" y="27"/>
                  </a:cubicBezTo>
                  <a:cubicBezTo>
                    <a:pt x="22" y="36"/>
                    <a:pt x="11" y="44"/>
                    <a:pt x="0" y="51"/>
                  </a:cubicBezTo>
                  <a:cubicBezTo>
                    <a:pt x="0" y="51"/>
                    <a:pt x="0" y="51"/>
                    <a:pt x="0" y="51"/>
                  </a:cubicBezTo>
                  <a:cubicBezTo>
                    <a:pt x="17" y="68"/>
                    <a:pt x="17" y="68"/>
                    <a:pt x="17" y="68"/>
                  </a:cubicBezTo>
                  <a:cubicBezTo>
                    <a:pt x="28" y="60"/>
                    <a:pt x="37" y="50"/>
                    <a:pt x="45" y="40"/>
                  </a:cubicBezTo>
                  <a:cubicBezTo>
                    <a:pt x="50" y="35"/>
                    <a:pt x="53" y="29"/>
                    <a:pt x="57" y="24"/>
                  </a:cubicBezTo>
                  <a:cubicBezTo>
                    <a:pt x="60" y="20"/>
                    <a:pt x="62" y="15"/>
                    <a:pt x="64" y="11"/>
                  </a:cubicBezTo>
                  <a:cubicBezTo>
                    <a:pt x="53" y="0"/>
                    <a:pt x="53" y="0"/>
                    <a:pt x="53" y="0"/>
                  </a:cubicBezTo>
                </a:path>
              </a:pathLst>
            </a:custGeom>
            <a:solidFill>
              <a:srgbClr val="8B1D21"/>
            </a:solidFill>
            <a:ln>
              <a:noFill/>
            </a:ln>
          </p:spPr>
          <p:txBody>
            <a:bodyPr vert="horz" wrap="square" lIns="91440" tIns="45720" rIns="91440" bIns="45720" numCol="1" anchor="t" anchorCtr="0" compatLnSpc="1"/>
            <a:lstStyle/>
            <a:p>
              <a:endParaRPr lang="zh-CN" altLang="en-US"/>
            </a:p>
          </p:txBody>
        </p:sp>
        <p:sp>
          <p:nvSpPr>
            <p:cNvPr id="1048623" name="Freeform 112"/>
            <p:cNvSpPr/>
            <p:nvPr/>
          </p:nvSpPr>
          <p:spPr bwMode="auto">
            <a:xfrm>
              <a:off x="5993" y="1752"/>
              <a:ext cx="87" cy="88"/>
            </a:xfrm>
            <a:custGeom>
              <a:avLst/>
              <a:gdLst>
                <a:gd name="T0" fmla="*/ 52 w 66"/>
                <a:gd name="T1" fmla="*/ 0 h 67"/>
                <a:gd name="T2" fmla="*/ 52 w 66"/>
                <a:gd name="T3" fmla="*/ 0 h 67"/>
                <a:gd name="T4" fmla="*/ 0 w 66"/>
                <a:gd name="T5" fmla="*/ 52 h 67"/>
                <a:gd name="T6" fmla="*/ 15 w 66"/>
                <a:gd name="T7" fmla="*/ 67 h 67"/>
                <a:gd name="T8" fmla="*/ 56 w 66"/>
                <a:gd name="T9" fmla="*/ 25 h 67"/>
                <a:gd name="T10" fmla="*/ 66 w 66"/>
                <a:gd name="T11" fmla="*/ 14 h 67"/>
                <a:gd name="T12" fmla="*/ 52 w 66"/>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2" y="0"/>
                  </a:moveTo>
                  <a:cubicBezTo>
                    <a:pt x="52" y="0"/>
                    <a:pt x="52" y="0"/>
                    <a:pt x="52" y="0"/>
                  </a:cubicBezTo>
                  <a:cubicBezTo>
                    <a:pt x="36" y="18"/>
                    <a:pt x="18" y="36"/>
                    <a:pt x="0" y="52"/>
                  </a:cubicBezTo>
                  <a:cubicBezTo>
                    <a:pt x="15" y="67"/>
                    <a:pt x="15" y="67"/>
                    <a:pt x="15" y="67"/>
                  </a:cubicBezTo>
                  <a:cubicBezTo>
                    <a:pt x="56" y="25"/>
                    <a:pt x="56" y="25"/>
                    <a:pt x="56" y="25"/>
                  </a:cubicBezTo>
                  <a:cubicBezTo>
                    <a:pt x="60" y="21"/>
                    <a:pt x="63" y="18"/>
                    <a:pt x="66" y="14"/>
                  </a:cubicBezTo>
                  <a:cubicBezTo>
                    <a:pt x="52" y="0"/>
                    <a:pt x="52" y="0"/>
                    <a:pt x="52" y="0"/>
                  </a:cubicBezTo>
                </a:path>
              </a:pathLst>
            </a:custGeom>
            <a:solidFill>
              <a:srgbClr val="8B1D21"/>
            </a:solidFill>
            <a:ln>
              <a:noFill/>
            </a:ln>
          </p:spPr>
          <p:txBody>
            <a:bodyPr vert="horz" wrap="square" lIns="91440" tIns="45720" rIns="91440" bIns="45720" numCol="1" anchor="t" anchorCtr="0" compatLnSpc="1"/>
            <a:lstStyle/>
            <a:p>
              <a:endParaRPr lang="zh-CN" altLang="en-US"/>
            </a:p>
          </p:txBody>
        </p:sp>
        <p:sp>
          <p:nvSpPr>
            <p:cNvPr id="1048624" name="Freeform 113"/>
            <p:cNvSpPr/>
            <p:nvPr/>
          </p:nvSpPr>
          <p:spPr bwMode="auto">
            <a:xfrm>
              <a:off x="5267" y="-228"/>
              <a:ext cx="1362" cy="1358"/>
            </a:xfrm>
            <a:custGeom>
              <a:avLst/>
              <a:gdLst>
                <a:gd name="T0" fmla="*/ 43 w 1039"/>
                <a:gd name="T1" fmla="*/ 1035 h 1035"/>
                <a:gd name="T2" fmla="*/ 71 w 1039"/>
                <a:gd name="T3" fmla="*/ 1023 h 1035"/>
                <a:gd name="T4" fmla="*/ 1024 w 1039"/>
                <a:gd name="T5" fmla="*/ 71 h 1035"/>
                <a:gd name="T6" fmla="*/ 1024 w 1039"/>
                <a:gd name="T7" fmla="*/ 15 h 1035"/>
                <a:gd name="T8" fmla="*/ 968 w 1039"/>
                <a:gd name="T9" fmla="*/ 15 h 1035"/>
                <a:gd name="T10" fmla="*/ 15 w 1039"/>
                <a:gd name="T11" fmla="*/ 968 h 1035"/>
                <a:gd name="T12" fmla="*/ 15 w 1039"/>
                <a:gd name="T13" fmla="*/ 1023 h 1035"/>
                <a:gd name="T14" fmla="*/ 43 w 1039"/>
                <a:gd name="T15" fmla="*/ 1035 h 1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9" h="1035">
                  <a:moveTo>
                    <a:pt x="43" y="1035"/>
                  </a:moveTo>
                  <a:cubicBezTo>
                    <a:pt x="53" y="1035"/>
                    <a:pt x="63" y="1031"/>
                    <a:pt x="71" y="1023"/>
                  </a:cubicBezTo>
                  <a:cubicBezTo>
                    <a:pt x="1024" y="71"/>
                    <a:pt x="1024" y="71"/>
                    <a:pt x="1024" y="71"/>
                  </a:cubicBezTo>
                  <a:cubicBezTo>
                    <a:pt x="1039" y="55"/>
                    <a:pt x="1039" y="30"/>
                    <a:pt x="1024" y="15"/>
                  </a:cubicBezTo>
                  <a:cubicBezTo>
                    <a:pt x="1009" y="0"/>
                    <a:pt x="984" y="0"/>
                    <a:pt x="968" y="15"/>
                  </a:cubicBezTo>
                  <a:cubicBezTo>
                    <a:pt x="15" y="968"/>
                    <a:pt x="15" y="968"/>
                    <a:pt x="15" y="968"/>
                  </a:cubicBezTo>
                  <a:cubicBezTo>
                    <a:pt x="0" y="983"/>
                    <a:pt x="0" y="1008"/>
                    <a:pt x="15" y="1023"/>
                  </a:cubicBezTo>
                  <a:cubicBezTo>
                    <a:pt x="23" y="1031"/>
                    <a:pt x="33" y="1035"/>
                    <a:pt x="43" y="1035"/>
                  </a:cubicBezTo>
                </a:path>
              </a:pathLst>
            </a:custGeom>
            <a:solidFill>
              <a:srgbClr val="4D4D4D"/>
            </a:solidFill>
            <a:ln>
              <a:noFill/>
            </a:ln>
          </p:spPr>
          <p:txBody>
            <a:bodyPr vert="horz" wrap="square" lIns="91440" tIns="45720" rIns="91440" bIns="45720" numCol="1" anchor="t" anchorCtr="0" compatLnSpc="1"/>
            <a:lstStyle/>
            <a:p>
              <a:endParaRPr lang="zh-CN" altLang="en-US"/>
            </a:p>
          </p:txBody>
        </p:sp>
        <p:pic>
          <p:nvPicPr>
            <p:cNvPr id="2097154" name="Picture 119"/>
            <p:cNvPicPr>
              <a:picLocks noChangeAspect="1" noChangeArrowheads="1"/>
            </p:cNvPicPr>
            <p:nvPr/>
          </p:nvPicPr>
          <p:blipFill>
            <a:blip r:embed="rId3" cstate="print"/>
            <a:srcRect/>
            <a:stretch>
              <a:fillRect/>
            </a:stretch>
          </p:blipFill>
          <p:spPr bwMode="auto">
            <a:xfrm>
              <a:off x="5290" y="1075"/>
              <a:ext cx="7" cy="6"/>
            </a:xfrm>
            <a:prstGeom prst="rect">
              <a:avLst/>
            </a:prstGeom>
            <a:noFill/>
            <a:ln>
              <a:noFill/>
            </a:ln>
          </p:spPr>
        </p:pic>
        <p:sp>
          <p:nvSpPr>
            <p:cNvPr id="1048625" name="Freeform 122"/>
            <p:cNvSpPr/>
            <p:nvPr/>
          </p:nvSpPr>
          <p:spPr bwMode="auto">
            <a:xfrm>
              <a:off x="5985" y="-487"/>
              <a:ext cx="551" cy="728"/>
            </a:xfrm>
            <a:custGeom>
              <a:avLst/>
              <a:gdLst>
                <a:gd name="T0" fmla="*/ 419 w 420"/>
                <a:gd name="T1" fmla="*/ 226 h 555"/>
                <a:gd name="T2" fmla="*/ 420 w 420"/>
                <a:gd name="T3" fmla="*/ 0 h 555"/>
                <a:gd name="T4" fmla="*/ 87 w 420"/>
                <a:gd name="T5" fmla="*/ 333 h 555"/>
                <a:gd name="T6" fmla="*/ 90 w 420"/>
                <a:gd name="T7" fmla="*/ 555 h 555"/>
                <a:gd name="T8" fmla="*/ 419 w 420"/>
                <a:gd name="T9" fmla="*/ 226 h 555"/>
              </a:gdLst>
              <a:ahLst/>
              <a:cxnLst>
                <a:cxn ang="0">
                  <a:pos x="T0" y="T1"/>
                </a:cxn>
                <a:cxn ang="0">
                  <a:pos x="T2" y="T3"/>
                </a:cxn>
                <a:cxn ang="0">
                  <a:pos x="T4" y="T5"/>
                </a:cxn>
                <a:cxn ang="0">
                  <a:pos x="T6" y="T7"/>
                </a:cxn>
                <a:cxn ang="0">
                  <a:pos x="T8" y="T9"/>
                </a:cxn>
              </a:cxnLst>
              <a:rect l="0" t="0" r="r" b="b"/>
              <a:pathLst>
                <a:path w="420" h="555">
                  <a:moveTo>
                    <a:pt x="419" y="226"/>
                  </a:moveTo>
                  <a:cubicBezTo>
                    <a:pt x="419" y="226"/>
                    <a:pt x="311" y="155"/>
                    <a:pt x="420" y="0"/>
                  </a:cubicBezTo>
                  <a:cubicBezTo>
                    <a:pt x="87" y="333"/>
                    <a:pt x="87" y="333"/>
                    <a:pt x="87" y="333"/>
                  </a:cubicBezTo>
                  <a:cubicBezTo>
                    <a:pt x="87" y="333"/>
                    <a:pt x="0" y="465"/>
                    <a:pt x="90" y="555"/>
                  </a:cubicBezTo>
                  <a:lnTo>
                    <a:pt x="419" y="226"/>
                  </a:lnTo>
                  <a:close/>
                </a:path>
              </a:pathLst>
            </a:custGeom>
            <a:solidFill>
              <a:srgbClr val="BF272D"/>
            </a:solidFill>
            <a:ln>
              <a:noFill/>
            </a:ln>
          </p:spPr>
          <p:txBody>
            <a:bodyPr vert="horz" wrap="square" lIns="91440" tIns="45720" rIns="91440" bIns="45720" numCol="1" anchor="t" anchorCtr="0" compatLnSpc="1"/>
            <a:lstStyle/>
            <a:p>
              <a:endParaRPr lang="zh-CN" altLang="en-US"/>
            </a:p>
          </p:txBody>
        </p:sp>
        <p:sp>
          <p:nvSpPr>
            <p:cNvPr id="1048626" name="Freeform 123"/>
            <p:cNvSpPr/>
            <p:nvPr/>
          </p:nvSpPr>
          <p:spPr bwMode="auto">
            <a:xfrm>
              <a:off x="6446" y="-465"/>
              <a:ext cx="68" cy="298"/>
            </a:xfrm>
            <a:custGeom>
              <a:avLst/>
              <a:gdLst>
                <a:gd name="T0" fmla="*/ 50 w 52"/>
                <a:gd name="T1" fmla="*/ 227 h 227"/>
                <a:gd name="T2" fmla="*/ 48 w 52"/>
                <a:gd name="T3" fmla="*/ 225 h 227"/>
                <a:gd name="T4" fmla="*/ 42 w 52"/>
                <a:gd name="T5" fmla="*/ 220 h 227"/>
                <a:gd name="T6" fmla="*/ 22 w 52"/>
                <a:gd name="T7" fmla="*/ 199 h 227"/>
                <a:gd name="T8" fmla="*/ 12 w 52"/>
                <a:gd name="T9" fmla="*/ 182 h 227"/>
                <a:gd name="T10" fmla="*/ 8 w 52"/>
                <a:gd name="T11" fmla="*/ 173 h 227"/>
                <a:gd name="T12" fmla="*/ 4 w 52"/>
                <a:gd name="T13" fmla="*/ 162 h 227"/>
                <a:gd name="T14" fmla="*/ 0 w 52"/>
                <a:gd name="T15" fmla="*/ 139 h 227"/>
                <a:gd name="T16" fmla="*/ 0 w 52"/>
                <a:gd name="T17" fmla="*/ 127 h 227"/>
                <a:gd name="T18" fmla="*/ 0 w 52"/>
                <a:gd name="T19" fmla="*/ 121 h 227"/>
                <a:gd name="T20" fmla="*/ 0 w 52"/>
                <a:gd name="T21" fmla="*/ 115 h 227"/>
                <a:gd name="T22" fmla="*/ 4 w 52"/>
                <a:gd name="T23" fmla="*/ 91 h 227"/>
                <a:gd name="T24" fmla="*/ 11 w 52"/>
                <a:gd name="T25" fmla="*/ 69 h 227"/>
                <a:gd name="T26" fmla="*/ 16 w 52"/>
                <a:gd name="T27" fmla="*/ 59 h 227"/>
                <a:gd name="T28" fmla="*/ 20 w 52"/>
                <a:gd name="T29" fmla="*/ 50 h 227"/>
                <a:gd name="T30" fmla="*/ 25 w 52"/>
                <a:gd name="T31" fmla="*/ 41 h 227"/>
                <a:gd name="T32" fmla="*/ 29 w 52"/>
                <a:gd name="T33" fmla="*/ 33 h 227"/>
                <a:gd name="T34" fmla="*/ 38 w 52"/>
                <a:gd name="T35" fmla="*/ 19 h 227"/>
                <a:gd name="T36" fmla="*/ 45 w 52"/>
                <a:gd name="T37" fmla="*/ 9 h 227"/>
                <a:gd name="T38" fmla="*/ 52 w 52"/>
                <a:gd name="T39" fmla="*/ 0 h 227"/>
                <a:gd name="T40" fmla="*/ 46 w 52"/>
                <a:gd name="T41" fmla="*/ 10 h 227"/>
                <a:gd name="T42" fmla="*/ 40 w 52"/>
                <a:gd name="T43" fmla="*/ 20 h 227"/>
                <a:gd name="T44" fmla="*/ 33 w 52"/>
                <a:gd name="T45" fmla="*/ 35 h 227"/>
                <a:gd name="T46" fmla="*/ 29 w 52"/>
                <a:gd name="T47" fmla="*/ 43 h 227"/>
                <a:gd name="T48" fmla="*/ 25 w 52"/>
                <a:gd name="T49" fmla="*/ 52 h 227"/>
                <a:gd name="T50" fmla="*/ 21 w 52"/>
                <a:gd name="T51" fmla="*/ 61 h 227"/>
                <a:gd name="T52" fmla="*/ 17 w 52"/>
                <a:gd name="T53" fmla="*/ 71 h 227"/>
                <a:gd name="T54" fmla="*/ 11 w 52"/>
                <a:gd name="T55" fmla="*/ 93 h 227"/>
                <a:gd name="T56" fmla="*/ 7 w 52"/>
                <a:gd name="T57" fmla="*/ 116 h 227"/>
                <a:gd name="T58" fmla="*/ 6 w 52"/>
                <a:gd name="T59" fmla="*/ 121 h 227"/>
                <a:gd name="T60" fmla="*/ 6 w 52"/>
                <a:gd name="T61" fmla="*/ 127 h 227"/>
                <a:gd name="T62" fmla="*/ 7 w 52"/>
                <a:gd name="T63" fmla="*/ 139 h 227"/>
                <a:gd name="T64" fmla="*/ 10 w 52"/>
                <a:gd name="T65" fmla="*/ 161 h 227"/>
                <a:gd name="T66" fmla="*/ 16 w 52"/>
                <a:gd name="T67" fmla="*/ 180 h 227"/>
                <a:gd name="T68" fmla="*/ 25 w 52"/>
                <a:gd name="T69" fmla="*/ 197 h 227"/>
                <a:gd name="T70" fmla="*/ 42 w 52"/>
                <a:gd name="T71" fmla="*/ 219 h 227"/>
                <a:gd name="T72" fmla="*/ 50 w 52"/>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7">
                  <a:moveTo>
                    <a:pt x="50" y="227"/>
                  </a:moveTo>
                  <a:cubicBezTo>
                    <a:pt x="50" y="227"/>
                    <a:pt x="50" y="226"/>
                    <a:pt x="48" y="225"/>
                  </a:cubicBezTo>
                  <a:cubicBezTo>
                    <a:pt x="46" y="224"/>
                    <a:pt x="44" y="222"/>
                    <a:pt x="42" y="220"/>
                  </a:cubicBezTo>
                  <a:cubicBezTo>
                    <a:pt x="36" y="216"/>
                    <a:pt x="29" y="209"/>
                    <a:pt x="22" y="199"/>
                  </a:cubicBezTo>
                  <a:cubicBezTo>
                    <a:pt x="19" y="194"/>
                    <a:pt x="15" y="189"/>
                    <a:pt x="12" y="182"/>
                  </a:cubicBezTo>
                  <a:cubicBezTo>
                    <a:pt x="10" y="179"/>
                    <a:pt x="9" y="176"/>
                    <a:pt x="8" y="173"/>
                  </a:cubicBezTo>
                  <a:cubicBezTo>
                    <a:pt x="7" y="169"/>
                    <a:pt x="5" y="166"/>
                    <a:pt x="4" y="162"/>
                  </a:cubicBezTo>
                  <a:cubicBezTo>
                    <a:pt x="2" y="155"/>
                    <a:pt x="1" y="147"/>
                    <a:pt x="0" y="139"/>
                  </a:cubicBezTo>
                  <a:cubicBezTo>
                    <a:pt x="0" y="135"/>
                    <a:pt x="0" y="131"/>
                    <a:pt x="0" y="127"/>
                  </a:cubicBezTo>
                  <a:cubicBezTo>
                    <a:pt x="0" y="121"/>
                    <a:pt x="0" y="121"/>
                    <a:pt x="0" y="121"/>
                  </a:cubicBezTo>
                  <a:cubicBezTo>
                    <a:pt x="0" y="115"/>
                    <a:pt x="0" y="115"/>
                    <a:pt x="0" y="115"/>
                  </a:cubicBezTo>
                  <a:cubicBezTo>
                    <a:pt x="1" y="107"/>
                    <a:pt x="3" y="99"/>
                    <a:pt x="4" y="91"/>
                  </a:cubicBezTo>
                  <a:cubicBezTo>
                    <a:pt x="6" y="84"/>
                    <a:pt x="9" y="76"/>
                    <a:pt x="11" y="69"/>
                  </a:cubicBezTo>
                  <a:cubicBezTo>
                    <a:pt x="13" y="66"/>
                    <a:pt x="14" y="62"/>
                    <a:pt x="16" y="59"/>
                  </a:cubicBezTo>
                  <a:cubicBezTo>
                    <a:pt x="17" y="56"/>
                    <a:pt x="18" y="53"/>
                    <a:pt x="20" y="50"/>
                  </a:cubicBezTo>
                  <a:cubicBezTo>
                    <a:pt x="22" y="47"/>
                    <a:pt x="23" y="44"/>
                    <a:pt x="25" y="41"/>
                  </a:cubicBezTo>
                  <a:cubicBezTo>
                    <a:pt x="26" y="38"/>
                    <a:pt x="28" y="35"/>
                    <a:pt x="29" y="33"/>
                  </a:cubicBezTo>
                  <a:cubicBezTo>
                    <a:pt x="32" y="28"/>
                    <a:pt x="35" y="23"/>
                    <a:pt x="38" y="19"/>
                  </a:cubicBezTo>
                  <a:cubicBezTo>
                    <a:pt x="41" y="15"/>
                    <a:pt x="43" y="12"/>
                    <a:pt x="45" y="9"/>
                  </a:cubicBezTo>
                  <a:cubicBezTo>
                    <a:pt x="49" y="3"/>
                    <a:pt x="52" y="0"/>
                    <a:pt x="52" y="0"/>
                  </a:cubicBezTo>
                  <a:cubicBezTo>
                    <a:pt x="52" y="0"/>
                    <a:pt x="50" y="4"/>
                    <a:pt x="46" y="10"/>
                  </a:cubicBezTo>
                  <a:cubicBezTo>
                    <a:pt x="44" y="12"/>
                    <a:pt x="42" y="16"/>
                    <a:pt x="40" y="20"/>
                  </a:cubicBezTo>
                  <a:cubicBezTo>
                    <a:pt x="38" y="25"/>
                    <a:pt x="35" y="29"/>
                    <a:pt x="33" y="35"/>
                  </a:cubicBezTo>
                  <a:cubicBezTo>
                    <a:pt x="31" y="37"/>
                    <a:pt x="30" y="40"/>
                    <a:pt x="29" y="43"/>
                  </a:cubicBezTo>
                  <a:cubicBezTo>
                    <a:pt x="27" y="46"/>
                    <a:pt x="26" y="49"/>
                    <a:pt x="25" y="52"/>
                  </a:cubicBezTo>
                  <a:cubicBezTo>
                    <a:pt x="23" y="55"/>
                    <a:pt x="22" y="58"/>
                    <a:pt x="21" y="61"/>
                  </a:cubicBezTo>
                  <a:cubicBezTo>
                    <a:pt x="19" y="65"/>
                    <a:pt x="18" y="68"/>
                    <a:pt x="17" y="71"/>
                  </a:cubicBezTo>
                  <a:cubicBezTo>
                    <a:pt x="14" y="78"/>
                    <a:pt x="12" y="85"/>
                    <a:pt x="11" y="93"/>
                  </a:cubicBezTo>
                  <a:cubicBezTo>
                    <a:pt x="9" y="100"/>
                    <a:pt x="8" y="108"/>
                    <a:pt x="7" y="116"/>
                  </a:cubicBezTo>
                  <a:cubicBezTo>
                    <a:pt x="6" y="121"/>
                    <a:pt x="6" y="121"/>
                    <a:pt x="6" y="121"/>
                  </a:cubicBezTo>
                  <a:cubicBezTo>
                    <a:pt x="6" y="127"/>
                    <a:pt x="6" y="127"/>
                    <a:pt x="6" y="127"/>
                  </a:cubicBezTo>
                  <a:cubicBezTo>
                    <a:pt x="6" y="131"/>
                    <a:pt x="6" y="135"/>
                    <a:pt x="7" y="139"/>
                  </a:cubicBezTo>
                  <a:cubicBezTo>
                    <a:pt x="7" y="146"/>
                    <a:pt x="8" y="154"/>
                    <a:pt x="10" y="161"/>
                  </a:cubicBezTo>
                  <a:cubicBezTo>
                    <a:pt x="12" y="168"/>
                    <a:pt x="14" y="174"/>
                    <a:pt x="16" y="180"/>
                  </a:cubicBezTo>
                  <a:cubicBezTo>
                    <a:pt x="19" y="186"/>
                    <a:pt x="22" y="192"/>
                    <a:pt x="25" y="197"/>
                  </a:cubicBezTo>
                  <a:cubicBezTo>
                    <a:pt x="31" y="207"/>
                    <a:pt x="38" y="214"/>
                    <a:pt x="42" y="219"/>
                  </a:cubicBezTo>
                  <a:cubicBezTo>
                    <a:pt x="47" y="224"/>
                    <a:pt x="50" y="227"/>
                    <a:pt x="50"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27" name="Freeform 124"/>
            <p:cNvSpPr/>
            <p:nvPr/>
          </p:nvSpPr>
          <p:spPr bwMode="auto">
            <a:xfrm>
              <a:off x="6422" y="-441"/>
              <a:ext cx="68" cy="296"/>
            </a:xfrm>
            <a:custGeom>
              <a:avLst/>
              <a:gdLst>
                <a:gd name="T0" fmla="*/ 51 w 52"/>
                <a:gd name="T1" fmla="*/ 226 h 226"/>
                <a:gd name="T2" fmla="*/ 49 w 52"/>
                <a:gd name="T3" fmla="*/ 224 h 226"/>
                <a:gd name="T4" fmla="*/ 42 w 52"/>
                <a:gd name="T5" fmla="*/ 220 h 226"/>
                <a:gd name="T6" fmla="*/ 23 w 52"/>
                <a:gd name="T7" fmla="*/ 198 h 226"/>
                <a:gd name="T8" fmla="*/ 13 w 52"/>
                <a:gd name="T9" fmla="*/ 182 h 226"/>
                <a:gd name="T10" fmla="*/ 8 w 52"/>
                <a:gd name="T11" fmla="*/ 172 h 226"/>
                <a:gd name="T12" fmla="*/ 5 w 52"/>
                <a:gd name="T13" fmla="*/ 161 h 226"/>
                <a:gd name="T14" fmla="*/ 1 w 52"/>
                <a:gd name="T15" fmla="*/ 138 h 226"/>
                <a:gd name="T16" fmla="*/ 1 w 52"/>
                <a:gd name="T17" fmla="*/ 126 h 226"/>
                <a:gd name="T18" fmla="*/ 1 w 52"/>
                <a:gd name="T19" fmla="*/ 120 h 226"/>
                <a:gd name="T20" fmla="*/ 1 w 52"/>
                <a:gd name="T21" fmla="*/ 114 h 226"/>
                <a:gd name="T22" fmla="*/ 5 w 52"/>
                <a:gd name="T23" fmla="*/ 91 h 226"/>
                <a:gd name="T24" fmla="*/ 12 w 52"/>
                <a:gd name="T25" fmla="*/ 69 h 226"/>
                <a:gd name="T26" fmla="*/ 16 w 52"/>
                <a:gd name="T27" fmla="*/ 59 h 226"/>
                <a:gd name="T28" fmla="*/ 21 w 52"/>
                <a:gd name="T29" fmla="*/ 49 h 226"/>
                <a:gd name="T30" fmla="*/ 25 w 52"/>
                <a:gd name="T31" fmla="*/ 40 h 226"/>
                <a:gd name="T32" fmla="*/ 30 w 52"/>
                <a:gd name="T33" fmla="*/ 32 h 226"/>
                <a:gd name="T34" fmla="*/ 39 w 52"/>
                <a:gd name="T35" fmla="*/ 18 h 226"/>
                <a:gd name="T36" fmla="*/ 46 w 52"/>
                <a:gd name="T37" fmla="*/ 8 h 226"/>
                <a:gd name="T38" fmla="*/ 52 w 52"/>
                <a:gd name="T39" fmla="*/ 0 h 226"/>
                <a:gd name="T40" fmla="*/ 47 w 52"/>
                <a:gd name="T41" fmla="*/ 9 h 226"/>
                <a:gd name="T42" fmla="*/ 41 w 52"/>
                <a:gd name="T43" fmla="*/ 20 h 226"/>
                <a:gd name="T44" fmla="*/ 33 w 52"/>
                <a:gd name="T45" fmla="*/ 34 h 226"/>
                <a:gd name="T46" fmla="*/ 29 w 52"/>
                <a:gd name="T47" fmla="*/ 42 h 226"/>
                <a:gd name="T48" fmla="*/ 25 w 52"/>
                <a:gd name="T49" fmla="*/ 51 h 226"/>
                <a:gd name="T50" fmla="*/ 21 w 52"/>
                <a:gd name="T51" fmla="*/ 61 h 226"/>
                <a:gd name="T52" fmla="*/ 18 w 52"/>
                <a:gd name="T53" fmla="*/ 71 h 226"/>
                <a:gd name="T54" fmla="*/ 11 w 52"/>
                <a:gd name="T55" fmla="*/ 92 h 226"/>
                <a:gd name="T56" fmla="*/ 8 w 52"/>
                <a:gd name="T57" fmla="*/ 115 h 226"/>
                <a:gd name="T58" fmla="*/ 7 w 52"/>
                <a:gd name="T59" fmla="*/ 121 h 226"/>
                <a:gd name="T60" fmla="*/ 7 w 52"/>
                <a:gd name="T61" fmla="*/ 127 h 226"/>
                <a:gd name="T62" fmla="*/ 7 w 52"/>
                <a:gd name="T63" fmla="*/ 138 h 226"/>
                <a:gd name="T64" fmla="*/ 11 w 52"/>
                <a:gd name="T65" fmla="*/ 160 h 226"/>
                <a:gd name="T66" fmla="*/ 17 w 52"/>
                <a:gd name="T67" fmla="*/ 180 h 226"/>
                <a:gd name="T68" fmla="*/ 26 w 52"/>
                <a:gd name="T69" fmla="*/ 196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5"/>
                    <a:pt x="49" y="224"/>
                  </a:cubicBezTo>
                  <a:cubicBezTo>
                    <a:pt x="47" y="223"/>
                    <a:pt x="45" y="222"/>
                    <a:pt x="42" y="220"/>
                  </a:cubicBezTo>
                  <a:cubicBezTo>
                    <a:pt x="37" y="215"/>
                    <a:pt x="30" y="208"/>
                    <a:pt x="23" y="198"/>
                  </a:cubicBezTo>
                  <a:cubicBezTo>
                    <a:pt x="19" y="194"/>
                    <a:pt x="16" y="188"/>
                    <a:pt x="13" y="182"/>
                  </a:cubicBezTo>
                  <a:cubicBezTo>
                    <a:pt x="11" y="179"/>
                    <a:pt x="10" y="175"/>
                    <a:pt x="8" y="172"/>
                  </a:cubicBezTo>
                  <a:cubicBezTo>
                    <a:pt x="7" y="169"/>
                    <a:pt x="6" y="165"/>
                    <a:pt x="5" y="161"/>
                  </a:cubicBezTo>
                  <a:cubicBezTo>
                    <a:pt x="3" y="154"/>
                    <a:pt x="2" y="146"/>
                    <a:pt x="1" y="138"/>
                  </a:cubicBezTo>
                  <a:cubicBezTo>
                    <a:pt x="1" y="134"/>
                    <a:pt x="0" y="130"/>
                    <a:pt x="1" y="126"/>
                  </a:cubicBezTo>
                  <a:cubicBezTo>
                    <a:pt x="1" y="120"/>
                    <a:pt x="1" y="120"/>
                    <a:pt x="1" y="120"/>
                  </a:cubicBezTo>
                  <a:cubicBezTo>
                    <a:pt x="1" y="114"/>
                    <a:pt x="1" y="114"/>
                    <a:pt x="1" y="114"/>
                  </a:cubicBezTo>
                  <a:cubicBezTo>
                    <a:pt x="2" y="106"/>
                    <a:pt x="3" y="98"/>
                    <a:pt x="5" y="91"/>
                  </a:cubicBezTo>
                  <a:cubicBezTo>
                    <a:pt x="7" y="83"/>
                    <a:pt x="9" y="76"/>
                    <a:pt x="12" y="69"/>
                  </a:cubicBezTo>
                  <a:cubicBezTo>
                    <a:pt x="13" y="65"/>
                    <a:pt x="15" y="62"/>
                    <a:pt x="16" y="59"/>
                  </a:cubicBezTo>
                  <a:cubicBezTo>
                    <a:pt x="18" y="55"/>
                    <a:pt x="19" y="52"/>
                    <a:pt x="21" y="49"/>
                  </a:cubicBezTo>
                  <a:cubicBezTo>
                    <a:pt x="22" y="46"/>
                    <a:pt x="24" y="43"/>
                    <a:pt x="25" y="40"/>
                  </a:cubicBezTo>
                  <a:cubicBezTo>
                    <a:pt x="27" y="37"/>
                    <a:pt x="28" y="35"/>
                    <a:pt x="30" y="32"/>
                  </a:cubicBezTo>
                  <a:cubicBezTo>
                    <a:pt x="33" y="27"/>
                    <a:pt x="36" y="22"/>
                    <a:pt x="39" y="18"/>
                  </a:cubicBezTo>
                  <a:cubicBezTo>
                    <a:pt x="41" y="14"/>
                    <a:pt x="44" y="11"/>
                    <a:pt x="46" y="8"/>
                  </a:cubicBezTo>
                  <a:cubicBezTo>
                    <a:pt x="50" y="3"/>
                    <a:pt x="52" y="0"/>
                    <a:pt x="52" y="0"/>
                  </a:cubicBezTo>
                  <a:cubicBezTo>
                    <a:pt x="52" y="0"/>
                    <a:pt x="50" y="3"/>
                    <a:pt x="47" y="9"/>
                  </a:cubicBezTo>
                  <a:cubicBezTo>
                    <a:pt x="45" y="12"/>
                    <a:pt x="43" y="15"/>
                    <a:pt x="41" y="20"/>
                  </a:cubicBezTo>
                  <a:cubicBezTo>
                    <a:pt x="38" y="24"/>
                    <a:pt x="36" y="29"/>
                    <a:pt x="33" y="34"/>
                  </a:cubicBezTo>
                  <a:cubicBezTo>
                    <a:pt x="32" y="37"/>
                    <a:pt x="31" y="39"/>
                    <a:pt x="29" y="42"/>
                  </a:cubicBezTo>
                  <a:cubicBezTo>
                    <a:pt x="28" y="45"/>
                    <a:pt x="27" y="48"/>
                    <a:pt x="25" y="51"/>
                  </a:cubicBezTo>
                  <a:cubicBezTo>
                    <a:pt x="24" y="54"/>
                    <a:pt x="22" y="57"/>
                    <a:pt x="21" y="61"/>
                  </a:cubicBezTo>
                  <a:cubicBezTo>
                    <a:pt x="20" y="64"/>
                    <a:pt x="19" y="67"/>
                    <a:pt x="18" y="71"/>
                  </a:cubicBezTo>
                  <a:cubicBezTo>
                    <a:pt x="15" y="78"/>
                    <a:pt x="13" y="85"/>
                    <a:pt x="11" y="92"/>
                  </a:cubicBezTo>
                  <a:cubicBezTo>
                    <a:pt x="10" y="100"/>
                    <a:pt x="8" y="107"/>
                    <a:pt x="8" y="115"/>
                  </a:cubicBezTo>
                  <a:cubicBezTo>
                    <a:pt x="7" y="121"/>
                    <a:pt x="7" y="121"/>
                    <a:pt x="7" y="121"/>
                  </a:cubicBezTo>
                  <a:cubicBezTo>
                    <a:pt x="7" y="127"/>
                    <a:pt x="7" y="127"/>
                    <a:pt x="7" y="127"/>
                  </a:cubicBezTo>
                  <a:cubicBezTo>
                    <a:pt x="7" y="130"/>
                    <a:pt x="7" y="134"/>
                    <a:pt x="7" y="138"/>
                  </a:cubicBezTo>
                  <a:cubicBezTo>
                    <a:pt x="8" y="145"/>
                    <a:pt x="9" y="153"/>
                    <a:pt x="11" y="160"/>
                  </a:cubicBezTo>
                  <a:cubicBezTo>
                    <a:pt x="12" y="167"/>
                    <a:pt x="14" y="174"/>
                    <a:pt x="17" y="180"/>
                  </a:cubicBezTo>
                  <a:cubicBezTo>
                    <a:pt x="20" y="186"/>
                    <a:pt x="23" y="191"/>
                    <a:pt x="26" y="196"/>
                  </a:cubicBezTo>
                  <a:cubicBezTo>
                    <a:pt x="32" y="206"/>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28" name="Freeform 125"/>
            <p:cNvSpPr/>
            <p:nvPr/>
          </p:nvSpPr>
          <p:spPr bwMode="auto">
            <a:xfrm>
              <a:off x="6400" y="-419"/>
              <a:ext cx="68" cy="296"/>
            </a:xfrm>
            <a:custGeom>
              <a:avLst/>
              <a:gdLst>
                <a:gd name="T0" fmla="*/ 51 w 52"/>
                <a:gd name="T1" fmla="*/ 226 h 226"/>
                <a:gd name="T2" fmla="*/ 48 w 52"/>
                <a:gd name="T3" fmla="*/ 225 h 226"/>
                <a:gd name="T4" fmla="*/ 42 w 52"/>
                <a:gd name="T5" fmla="*/ 220 h 226"/>
                <a:gd name="T6" fmla="*/ 22 w 52"/>
                <a:gd name="T7" fmla="*/ 199 h 226"/>
                <a:gd name="T8" fmla="*/ 12 w 52"/>
                <a:gd name="T9" fmla="*/ 182 h 226"/>
                <a:gd name="T10" fmla="*/ 8 w 52"/>
                <a:gd name="T11" fmla="*/ 172 h 226"/>
                <a:gd name="T12" fmla="*/ 5 w 52"/>
                <a:gd name="T13" fmla="*/ 162 h 226"/>
                <a:gd name="T14" fmla="*/ 1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0 w 52"/>
                <a:gd name="T29" fmla="*/ 49 h 226"/>
                <a:gd name="T30" fmla="*/ 25 w 52"/>
                <a:gd name="T31" fmla="*/ 40 h 226"/>
                <a:gd name="T32" fmla="*/ 30 w 52"/>
                <a:gd name="T33" fmla="*/ 32 h 226"/>
                <a:gd name="T34" fmla="*/ 38 w 52"/>
                <a:gd name="T35" fmla="*/ 19 h 226"/>
                <a:gd name="T36" fmla="*/ 46 w 52"/>
                <a:gd name="T37" fmla="*/ 9 h 226"/>
                <a:gd name="T38" fmla="*/ 52 w 52"/>
                <a:gd name="T39" fmla="*/ 0 h 226"/>
                <a:gd name="T40" fmla="*/ 47 w 52"/>
                <a:gd name="T41" fmla="*/ 9 h 226"/>
                <a:gd name="T42" fmla="*/ 40 w 52"/>
                <a:gd name="T43" fmla="*/ 20 h 226"/>
                <a:gd name="T44" fmla="*/ 33 w 52"/>
                <a:gd name="T45" fmla="*/ 34 h 226"/>
                <a:gd name="T46" fmla="*/ 29 w 52"/>
                <a:gd name="T47" fmla="*/ 42 h 226"/>
                <a:gd name="T48" fmla="*/ 25 w 52"/>
                <a:gd name="T49" fmla="*/ 51 h 226"/>
                <a:gd name="T50" fmla="*/ 21 w 52"/>
                <a:gd name="T51" fmla="*/ 61 h 226"/>
                <a:gd name="T52" fmla="*/ 17 w 52"/>
                <a:gd name="T53" fmla="*/ 71 h 226"/>
                <a:gd name="T54" fmla="*/ 11 w 52"/>
                <a:gd name="T55" fmla="*/ 93 h 226"/>
                <a:gd name="T56" fmla="*/ 7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5 w 52"/>
                <a:gd name="T69" fmla="*/ 197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4" y="222"/>
                    <a:pt x="42" y="220"/>
                  </a:cubicBezTo>
                  <a:cubicBezTo>
                    <a:pt x="37" y="215"/>
                    <a:pt x="29" y="209"/>
                    <a:pt x="22" y="199"/>
                  </a:cubicBezTo>
                  <a:cubicBezTo>
                    <a:pt x="19" y="194"/>
                    <a:pt x="15" y="188"/>
                    <a:pt x="12" y="182"/>
                  </a:cubicBezTo>
                  <a:cubicBezTo>
                    <a:pt x="11" y="179"/>
                    <a:pt x="9" y="176"/>
                    <a:pt x="8" y="172"/>
                  </a:cubicBezTo>
                  <a:cubicBezTo>
                    <a:pt x="7" y="169"/>
                    <a:pt x="6" y="165"/>
                    <a:pt x="5" y="162"/>
                  </a:cubicBezTo>
                  <a:cubicBezTo>
                    <a:pt x="3" y="154"/>
                    <a:pt x="1" y="147"/>
                    <a:pt x="1" y="139"/>
                  </a:cubicBezTo>
                  <a:cubicBezTo>
                    <a:pt x="0" y="135"/>
                    <a:pt x="0" y="131"/>
                    <a:pt x="0" y="127"/>
                  </a:cubicBezTo>
                  <a:cubicBezTo>
                    <a:pt x="0" y="121"/>
                    <a:pt x="0" y="121"/>
                    <a:pt x="0" y="121"/>
                  </a:cubicBezTo>
                  <a:cubicBezTo>
                    <a:pt x="1" y="115"/>
                    <a:pt x="1" y="115"/>
                    <a:pt x="1" y="115"/>
                  </a:cubicBezTo>
                  <a:cubicBezTo>
                    <a:pt x="1" y="107"/>
                    <a:pt x="3" y="99"/>
                    <a:pt x="5" y="91"/>
                  </a:cubicBezTo>
                  <a:cubicBezTo>
                    <a:pt x="7" y="83"/>
                    <a:pt x="9" y="76"/>
                    <a:pt x="12" y="69"/>
                  </a:cubicBezTo>
                  <a:cubicBezTo>
                    <a:pt x="13" y="66"/>
                    <a:pt x="14" y="62"/>
                    <a:pt x="16" y="59"/>
                  </a:cubicBezTo>
                  <a:cubicBezTo>
                    <a:pt x="17" y="56"/>
                    <a:pt x="19" y="52"/>
                    <a:pt x="20" y="49"/>
                  </a:cubicBezTo>
                  <a:cubicBezTo>
                    <a:pt x="22" y="46"/>
                    <a:pt x="23" y="43"/>
                    <a:pt x="25" y="40"/>
                  </a:cubicBezTo>
                  <a:cubicBezTo>
                    <a:pt x="27" y="38"/>
                    <a:pt x="28" y="35"/>
                    <a:pt x="30" y="32"/>
                  </a:cubicBezTo>
                  <a:cubicBezTo>
                    <a:pt x="32" y="27"/>
                    <a:pt x="36" y="23"/>
                    <a:pt x="38" y="19"/>
                  </a:cubicBezTo>
                  <a:cubicBezTo>
                    <a:pt x="41" y="15"/>
                    <a:pt x="43" y="11"/>
                    <a:pt x="46" y="9"/>
                  </a:cubicBezTo>
                  <a:cubicBezTo>
                    <a:pt x="50" y="3"/>
                    <a:pt x="52" y="0"/>
                    <a:pt x="52" y="0"/>
                  </a:cubicBezTo>
                  <a:cubicBezTo>
                    <a:pt x="52" y="0"/>
                    <a:pt x="50" y="3"/>
                    <a:pt x="47" y="9"/>
                  </a:cubicBezTo>
                  <a:cubicBezTo>
                    <a:pt x="45" y="12"/>
                    <a:pt x="43" y="16"/>
                    <a:pt x="40" y="20"/>
                  </a:cubicBezTo>
                  <a:cubicBezTo>
                    <a:pt x="38" y="24"/>
                    <a:pt x="35" y="29"/>
                    <a:pt x="33" y="34"/>
                  </a:cubicBezTo>
                  <a:cubicBezTo>
                    <a:pt x="32" y="37"/>
                    <a:pt x="30" y="40"/>
                    <a:pt x="29" y="42"/>
                  </a:cubicBezTo>
                  <a:cubicBezTo>
                    <a:pt x="27" y="45"/>
                    <a:pt x="26" y="48"/>
                    <a:pt x="25" y="51"/>
                  </a:cubicBezTo>
                  <a:cubicBezTo>
                    <a:pt x="23" y="54"/>
                    <a:pt x="22" y="58"/>
                    <a:pt x="21" y="61"/>
                  </a:cubicBezTo>
                  <a:cubicBezTo>
                    <a:pt x="20" y="64"/>
                    <a:pt x="18" y="68"/>
                    <a:pt x="17" y="71"/>
                  </a:cubicBezTo>
                  <a:cubicBezTo>
                    <a:pt x="15" y="78"/>
                    <a:pt x="13" y="85"/>
                    <a:pt x="11" y="93"/>
                  </a:cubicBezTo>
                  <a:cubicBezTo>
                    <a:pt x="9" y="100"/>
                    <a:pt x="8" y="108"/>
                    <a:pt x="7" y="115"/>
                  </a:cubicBezTo>
                  <a:cubicBezTo>
                    <a:pt x="7" y="121"/>
                    <a:pt x="7" y="121"/>
                    <a:pt x="7" y="121"/>
                  </a:cubicBezTo>
                  <a:cubicBezTo>
                    <a:pt x="7" y="127"/>
                    <a:pt x="7" y="127"/>
                    <a:pt x="7" y="127"/>
                  </a:cubicBezTo>
                  <a:cubicBezTo>
                    <a:pt x="6" y="131"/>
                    <a:pt x="7" y="135"/>
                    <a:pt x="7" y="138"/>
                  </a:cubicBezTo>
                  <a:cubicBezTo>
                    <a:pt x="8" y="146"/>
                    <a:pt x="8" y="153"/>
                    <a:pt x="10" y="160"/>
                  </a:cubicBezTo>
                  <a:cubicBezTo>
                    <a:pt x="12" y="167"/>
                    <a:pt x="14" y="174"/>
                    <a:pt x="17" y="180"/>
                  </a:cubicBezTo>
                  <a:cubicBezTo>
                    <a:pt x="19" y="186"/>
                    <a:pt x="22" y="192"/>
                    <a:pt x="25" y="197"/>
                  </a:cubicBezTo>
                  <a:cubicBezTo>
                    <a:pt x="32" y="207"/>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29" name="Freeform 126"/>
            <p:cNvSpPr/>
            <p:nvPr/>
          </p:nvSpPr>
          <p:spPr bwMode="auto">
            <a:xfrm>
              <a:off x="6378" y="-397"/>
              <a:ext cx="68" cy="298"/>
            </a:xfrm>
            <a:custGeom>
              <a:avLst/>
              <a:gdLst>
                <a:gd name="T0" fmla="*/ 50 w 52"/>
                <a:gd name="T1" fmla="*/ 227 h 227"/>
                <a:gd name="T2" fmla="*/ 48 w 52"/>
                <a:gd name="T3" fmla="*/ 225 h 227"/>
                <a:gd name="T4" fmla="*/ 41 w 52"/>
                <a:gd name="T5" fmla="*/ 220 h 227"/>
                <a:gd name="T6" fmla="*/ 22 w 52"/>
                <a:gd name="T7" fmla="*/ 199 h 227"/>
                <a:gd name="T8" fmla="*/ 12 w 52"/>
                <a:gd name="T9" fmla="*/ 182 h 227"/>
                <a:gd name="T10" fmla="*/ 8 w 52"/>
                <a:gd name="T11" fmla="*/ 173 h 227"/>
                <a:gd name="T12" fmla="*/ 4 w 52"/>
                <a:gd name="T13" fmla="*/ 162 h 227"/>
                <a:gd name="T14" fmla="*/ 0 w 52"/>
                <a:gd name="T15" fmla="*/ 139 h 227"/>
                <a:gd name="T16" fmla="*/ 0 w 52"/>
                <a:gd name="T17" fmla="*/ 127 h 227"/>
                <a:gd name="T18" fmla="*/ 0 w 52"/>
                <a:gd name="T19" fmla="*/ 121 h 227"/>
                <a:gd name="T20" fmla="*/ 0 w 52"/>
                <a:gd name="T21" fmla="*/ 115 h 227"/>
                <a:gd name="T22" fmla="*/ 4 w 52"/>
                <a:gd name="T23" fmla="*/ 91 h 227"/>
                <a:gd name="T24" fmla="*/ 11 w 52"/>
                <a:gd name="T25" fmla="*/ 69 h 227"/>
                <a:gd name="T26" fmla="*/ 16 w 52"/>
                <a:gd name="T27" fmla="*/ 59 h 227"/>
                <a:gd name="T28" fmla="*/ 20 w 52"/>
                <a:gd name="T29" fmla="*/ 50 h 227"/>
                <a:gd name="T30" fmla="*/ 25 w 52"/>
                <a:gd name="T31" fmla="*/ 41 h 227"/>
                <a:gd name="T32" fmla="*/ 29 w 52"/>
                <a:gd name="T33" fmla="*/ 33 h 227"/>
                <a:gd name="T34" fmla="*/ 38 w 52"/>
                <a:gd name="T35" fmla="*/ 19 h 227"/>
                <a:gd name="T36" fmla="*/ 45 w 52"/>
                <a:gd name="T37" fmla="*/ 9 h 227"/>
                <a:gd name="T38" fmla="*/ 52 w 52"/>
                <a:gd name="T39" fmla="*/ 0 h 227"/>
                <a:gd name="T40" fmla="*/ 46 w 52"/>
                <a:gd name="T41" fmla="*/ 10 h 227"/>
                <a:gd name="T42" fmla="*/ 40 w 52"/>
                <a:gd name="T43" fmla="*/ 20 h 227"/>
                <a:gd name="T44" fmla="*/ 33 w 52"/>
                <a:gd name="T45" fmla="*/ 35 h 227"/>
                <a:gd name="T46" fmla="*/ 28 w 52"/>
                <a:gd name="T47" fmla="*/ 43 h 227"/>
                <a:gd name="T48" fmla="*/ 24 w 52"/>
                <a:gd name="T49" fmla="*/ 52 h 227"/>
                <a:gd name="T50" fmla="*/ 21 w 52"/>
                <a:gd name="T51" fmla="*/ 61 h 227"/>
                <a:gd name="T52" fmla="*/ 17 w 52"/>
                <a:gd name="T53" fmla="*/ 71 h 227"/>
                <a:gd name="T54" fmla="*/ 11 w 52"/>
                <a:gd name="T55" fmla="*/ 93 h 227"/>
                <a:gd name="T56" fmla="*/ 7 w 52"/>
                <a:gd name="T57" fmla="*/ 116 h 227"/>
                <a:gd name="T58" fmla="*/ 6 w 52"/>
                <a:gd name="T59" fmla="*/ 121 h 227"/>
                <a:gd name="T60" fmla="*/ 6 w 52"/>
                <a:gd name="T61" fmla="*/ 127 h 227"/>
                <a:gd name="T62" fmla="*/ 7 w 52"/>
                <a:gd name="T63" fmla="*/ 139 h 227"/>
                <a:gd name="T64" fmla="*/ 10 w 52"/>
                <a:gd name="T65" fmla="*/ 161 h 227"/>
                <a:gd name="T66" fmla="*/ 16 w 52"/>
                <a:gd name="T67" fmla="*/ 180 h 227"/>
                <a:gd name="T68" fmla="*/ 25 w 52"/>
                <a:gd name="T69" fmla="*/ 197 h 227"/>
                <a:gd name="T70" fmla="*/ 42 w 52"/>
                <a:gd name="T71" fmla="*/ 219 h 227"/>
                <a:gd name="T72" fmla="*/ 50 w 52"/>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7">
                  <a:moveTo>
                    <a:pt x="50" y="227"/>
                  </a:moveTo>
                  <a:cubicBezTo>
                    <a:pt x="50" y="227"/>
                    <a:pt x="49" y="226"/>
                    <a:pt x="48" y="225"/>
                  </a:cubicBezTo>
                  <a:cubicBezTo>
                    <a:pt x="46" y="224"/>
                    <a:pt x="44" y="223"/>
                    <a:pt x="41" y="220"/>
                  </a:cubicBezTo>
                  <a:cubicBezTo>
                    <a:pt x="36" y="216"/>
                    <a:pt x="29" y="209"/>
                    <a:pt x="22" y="199"/>
                  </a:cubicBezTo>
                  <a:cubicBezTo>
                    <a:pt x="18" y="194"/>
                    <a:pt x="15" y="189"/>
                    <a:pt x="12" y="182"/>
                  </a:cubicBezTo>
                  <a:cubicBezTo>
                    <a:pt x="10" y="179"/>
                    <a:pt x="9" y="176"/>
                    <a:pt x="8" y="173"/>
                  </a:cubicBezTo>
                  <a:cubicBezTo>
                    <a:pt x="7" y="169"/>
                    <a:pt x="5" y="166"/>
                    <a:pt x="4" y="162"/>
                  </a:cubicBezTo>
                  <a:cubicBezTo>
                    <a:pt x="2" y="155"/>
                    <a:pt x="1" y="147"/>
                    <a:pt x="0" y="139"/>
                  </a:cubicBezTo>
                  <a:cubicBezTo>
                    <a:pt x="0" y="135"/>
                    <a:pt x="0" y="131"/>
                    <a:pt x="0" y="127"/>
                  </a:cubicBezTo>
                  <a:cubicBezTo>
                    <a:pt x="0" y="121"/>
                    <a:pt x="0" y="121"/>
                    <a:pt x="0" y="121"/>
                  </a:cubicBezTo>
                  <a:cubicBezTo>
                    <a:pt x="0" y="115"/>
                    <a:pt x="0" y="115"/>
                    <a:pt x="0" y="115"/>
                  </a:cubicBezTo>
                  <a:cubicBezTo>
                    <a:pt x="1" y="107"/>
                    <a:pt x="3" y="99"/>
                    <a:pt x="4" y="91"/>
                  </a:cubicBezTo>
                  <a:cubicBezTo>
                    <a:pt x="6" y="84"/>
                    <a:pt x="9" y="76"/>
                    <a:pt x="11" y="69"/>
                  </a:cubicBezTo>
                  <a:cubicBezTo>
                    <a:pt x="13" y="66"/>
                    <a:pt x="14" y="63"/>
                    <a:pt x="16" y="59"/>
                  </a:cubicBezTo>
                  <a:cubicBezTo>
                    <a:pt x="17" y="56"/>
                    <a:pt x="18" y="53"/>
                    <a:pt x="20" y="50"/>
                  </a:cubicBezTo>
                  <a:cubicBezTo>
                    <a:pt x="22" y="47"/>
                    <a:pt x="23" y="44"/>
                    <a:pt x="25" y="41"/>
                  </a:cubicBezTo>
                  <a:cubicBezTo>
                    <a:pt x="26" y="38"/>
                    <a:pt x="28" y="35"/>
                    <a:pt x="29" y="33"/>
                  </a:cubicBezTo>
                  <a:cubicBezTo>
                    <a:pt x="32" y="28"/>
                    <a:pt x="35" y="23"/>
                    <a:pt x="38" y="19"/>
                  </a:cubicBezTo>
                  <a:cubicBezTo>
                    <a:pt x="41" y="15"/>
                    <a:pt x="43" y="12"/>
                    <a:pt x="45" y="9"/>
                  </a:cubicBezTo>
                  <a:cubicBezTo>
                    <a:pt x="49" y="3"/>
                    <a:pt x="52" y="0"/>
                    <a:pt x="52" y="0"/>
                  </a:cubicBezTo>
                  <a:cubicBezTo>
                    <a:pt x="52" y="0"/>
                    <a:pt x="50" y="4"/>
                    <a:pt x="46" y="10"/>
                  </a:cubicBezTo>
                  <a:cubicBezTo>
                    <a:pt x="44" y="13"/>
                    <a:pt x="42" y="16"/>
                    <a:pt x="40" y="20"/>
                  </a:cubicBezTo>
                  <a:cubicBezTo>
                    <a:pt x="38" y="25"/>
                    <a:pt x="35" y="29"/>
                    <a:pt x="33" y="35"/>
                  </a:cubicBezTo>
                  <a:cubicBezTo>
                    <a:pt x="31" y="37"/>
                    <a:pt x="30" y="40"/>
                    <a:pt x="28" y="43"/>
                  </a:cubicBezTo>
                  <a:cubicBezTo>
                    <a:pt x="27" y="46"/>
                    <a:pt x="26" y="49"/>
                    <a:pt x="24" y="52"/>
                  </a:cubicBezTo>
                  <a:cubicBezTo>
                    <a:pt x="23" y="55"/>
                    <a:pt x="22" y="58"/>
                    <a:pt x="21" y="61"/>
                  </a:cubicBezTo>
                  <a:cubicBezTo>
                    <a:pt x="19" y="65"/>
                    <a:pt x="18" y="68"/>
                    <a:pt x="17" y="71"/>
                  </a:cubicBezTo>
                  <a:cubicBezTo>
                    <a:pt x="14" y="78"/>
                    <a:pt x="12" y="86"/>
                    <a:pt x="11" y="93"/>
                  </a:cubicBezTo>
                  <a:cubicBezTo>
                    <a:pt x="9" y="100"/>
                    <a:pt x="8" y="108"/>
                    <a:pt x="7" y="116"/>
                  </a:cubicBezTo>
                  <a:cubicBezTo>
                    <a:pt x="6" y="121"/>
                    <a:pt x="6" y="121"/>
                    <a:pt x="6" y="121"/>
                  </a:cubicBezTo>
                  <a:cubicBezTo>
                    <a:pt x="6" y="127"/>
                    <a:pt x="6" y="127"/>
                    <a:pt x="6" y="127"/>
                  </a:cubicBezTo>
                  <a:cubicBezTo>
                    <a:pt x="6" y="131"/>
                    <a:pt x="6" y="135"/>
                    <a:pt x="7" y="139"/>
                  </a:cubicBezTo>
                  <a:cubicBezTo>
                    <a:pt x="7" y="146"/>
                    <a:pt x="8" y="154"/>
                    <a:pt x="10" y="161"/>
                  </a:cubicBezTo>
                  <a:cubicBezTo>
                    <a:pt x="12" y="168"/>
                    <a:pt x="14" y="174"/>
                    <a:pt x="16" y="180"/>
                  </a:cubicBezTo>
                  <a:cubicBezTo>
                    <a:pt x="19" y="187"/>
                    <a:pt x="22" y="192"/>
                    <a:pt x="25" y="197"/>
                  </a:cubicBezTo>
                  <a:cubicBezTo>
                    <a:pt x="31" y="207"/>
                    <a:pt x="38" y="214"/>
                    <a:pt x="42" y="219"/>
                  </a:cubicBezTo>
                  <a:cubicBezTo>
                    <a:pt x="47" y="224"/>
                    <a:pt x="50" y="227"/>
                    <a:pt x="50"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0" name="Freeform 127"/>
            <p:cNvSpPr/>
            <p:nvPr/>
          </p:nvSpPr>
          <p:spPr bwMode="auto">
            <a:xfrm>
              <a:off x="6354" y="-373"/>
              <a:ext cx="68" cy="296"/>
            </a:xfrm>
            <a:custGeom>
              <a:avLst/>
              <a:gdLst>
                <a:gd name="T0" fmla="*/ 51 w 52"/>
                <a:gd name="T1" fmla="*/ 226 h 226"/>
                <a:gd name="T2" fmla="*/ 49 w 52"/>
                <a:gd name="T3" fmla="*/ 224 h 226"/>
                <a:gd name="T4" fmla="*/ 42 w 52"/>
                <a:gd name="T5" fmla="*/ 220 h 226"/>
                <a:gd name="T6" fmla="*/ 23 w 52"/>
                <a:gd name="T7" fmla="*/ 198 h 226"/>
                <a:gd name="T8" fmla="*/ 13 w 52"/>
                <a:gd name="T9" fmla="*/ 182 h 226"/>
                <a:gd name="T10" fmla="*/ 8 w 52"/>
                <a:gd name="T11" fmla="*/ 172 h 226"/>
                <a:gd name="T12" fmla="*/ 5 w 52"/>
                <a:gd name="T13" fmla="*/ 161 h 226"/>
                <a:gd name="T14" fmla="*/ 1 w 52"/>
                <a:gd name="T15" fmla="*/ 139 h 226"/>
                <a:gd name="T16" fmla="*/ 0 w 52"/>
                <a:gd name="T17" fmla="*/ 127 h 226"/>
                <a:gd name="T18" fmla="*/ 1 w 52"/>
                <a:gd name="T19" fmla="*/ 120 h 226"/>
                <a:gd name="T20" fmla="*/ 1 w 52"/>
                <a:gd name="T21" fmla="*/ 114 h 226"/>
                <a:gd name="T22" fmla="*/ 5 w 52"/>
                <a:gd name="T23" fmla="*/ 91 h 226"/>
                <a:gd name="T24" fmla="*/ 12 w 52"/>
                <a:gd name="T25" fmla="*/ 69 h 226"/>
                <a:gd name="T26" fmla="*/ 16 w 52"/>
                <a:gd name="T27" fmla="*/ 59 h 226"/>
                <a:gd name="T28" fmla="*/ 21 w 52"/>
                <a:gd name="T29" fmla="*/ 49 h 226"/>
                <a:gd name="T30" fmla="*/ 25 w 52"/>
                <a:gd name="T31" fmla="*/ 40 h 226"/>
                <a:gd name="T32" fmla="*/ 30 w 52"/>
                <a:gd name="T33" fmla="*/ 32 h 226"/>
                <a:gd name="T34" fmla="*/ 39 w 52"/>
                <a:gd name="T35" fmla="*/ 18 h 226"/>
                <a:gd name="T36" fmla="*/ 46 w 52"/>
                <a:gd name="T37" fmla="*/ 8 h 226"/>
                <a:gd name="T38" fmla="*/ 52 w 52"/>
                <a:gd name="T39" fmla="*/ 0 h 226"/>
                <a:gd name="T40" fmla="*/ 47 w 52"/>
                <a:gd name="T41" fmla="*/ 9 h 226"/>
                <a:gd name="T42" fmla="*/ 41 w 52"/>
                <a:gd name="T43" fmla="*/ 20 h 226"/>
                <a:gd name="T44" fmla="*/ 33 w 52"/>
                <a:gd name="T45" fmla="*/ 34 h 226"/>
                <a:gd name="T46" fmla="*/ 29 w 52"/>
                <a:gd name="T47" fmla="*/ 42 h 226"/>
                <a:gd name="T48" fmla="*/ 25 w 52"/>
                <a:gd name="T49" fmla="*/ 51 h 226"/>
                <a:gd name="T50" fmla="*/ 21 w 52"/>
                <a:gd name="T51" fmla="*/ 61 h 226"/>
                <a:gd name="T52" fmla="*/ 17 w 52"/>
                <a:gd name="T53" fmla="*/ 71 h 226"/>
                <a:gd name="T54" fmla="*/ 11 w 52"/>
                <a:gd name="T55" fmla="*/ 92 h 226"/>
                <a:gd name="T56" fmla="*/ 8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6 w 52"/>
                <a:gd name="T69" fmla="*/ 196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9" y="224"/>
                  </a:cubicBezTo>
                  <a:cubicBezTo>
                    <a:pt x="47" y="223"/>
                    <a:pt x="45" y="222"/>
                    <a:pt x="42" y="220"/>
                  </a:cubicBezTo>
                  <a:cubicBezTo>
                    <a:pt x="37" y="215"/>
                    <a:pt x="29" y="208"/>
                    <a:pt x="23" y="198"/>
                  </a:cubicBezTo>
                  <a:cubicBezTo>
                    <a:pt x="19" y="194"/>
                    <a:pt x="16" y="188"/>
                    <a:pt x="13" y="182"/>
                  </a:cubicBezTo>
                  <a:cubicBezTo>
                    <a:pt x="11" y="179"/>
                    <a:pt x="10" y="175"/>
                    <a:pt x="8" y="172"/>
                  </a:cubicBezTo>
                  <a:cubicBezTo>
                    <a:pt x="7" y="169"/>
                    <a:pt x="6" y="165"/>
                    <a:pt x="5" y="161"/>
                  </a:cubicBezTo>
                  <a:cubicBezTo>
                    <a:pt x="3" y="154"/>
                    <a:pt x="2" y="146"/>
                    <a:pt x="1" y="139"/>
                  </a:cubicBezTo>
                  <a:cubicBezTo>
                    <a:pt x="1" y="135"/>
                    <a:pt x="0" y="131"/>
                    <a:pt x="0" y="127"/>
                  </a:cubicBezTo>
                  <a:cubicBezTo>
                    <a:pt x="1" y="120"/>
                    <a:pt x="1" y="120"/>
                    <a:pt x="1" y="120"/>
                  </a:cubicBezTo>
                  <a:cubicBezTo>
                    <a:pt x="1" y="114"/>
                    <a:pt x="1" y="114"/>
                    <a:pt x="1" y="114"/>
                  </a:cubicBezTo>
                  <a:cubicBezTo>
                    <a:pt x="2" y="106"/>
                    <a:pt x="3" y="99"/>
                    <a:pt x="5" y="91"/>
                  </a:cubicBezTo>
                  <a:cubicBezTo>
                    <a:pt x="7" y="83"/>
                    <a:pt x="9" y="76"/>
                    <a:pt x="12" y="69"/>
                  </a:cubicBezTo>
                  <a:cubicBezTo>
                    <a:pt x="13" y="65"/>
                    <a:pt x="15" y="62"/>
                    <a:pt x="16" y="59"/>
                  </a:cubicBezTo>
                  <a:cubicBezTo>
                    <a:pt x="18" y="55"/>
                    <a:pt x="19" y="52"/>
                    <a:pt x="21" y="49"/>
                  </a:cubicBezTo>
                  <a:cubicBezTo>
                    <a:pt x="22" y="46"/>
                    <a:pt x="24" y="43"/>
                    <a:pt x="25" y="40"/>
                  </a:cubicBezTo>
                  <a:cubicBezTo>
                    <a:pt x="27" y="37"/>
                    <a:pt x="28" y="35"/>
                    <a:pt x="30" y="32"/>
                  </a:cubicBezTo>
                  <a:cubicBezTo>
                    <a:pt x="33" y="27"/>
                    <a:pt x="36" y="22"/>
                    <a:pt x="39" y="18"/>
                  </a:cubicBezTo>
                  <a:cubicBezTo>
                    <a:pt x="41" y="14"/>
                    <a:pt x="44" y="11"/>
                    <a:pt x="46" y="8"/>
                  </a:cubicBezTo>
                  <a:cubicBezTo>
                    <a:pt x="50" y="3"/>
                    <a:pt x="52" y="0"/>
                    <a:pt x="52" y="0"/>
                  </a:cubicBezTo>
                  <a:cubicBezTo>
                    <a:pt x="52" y="0"/>
                    <a:pt x="50" y="3"/>
                    <a:pt x="47" y="9"/>
                  </a:cubicBezTo>
                  <a:cubicBezTo>
                    <a:pt x="45" y="12"/>
                    <a:pt x="43" y="16"/>
                    <a:pt x="41" y="20"/>
                  </a:cubicBezTo>
                  <a:cubicBezTo>
                    <a:pt x="38" y="24"/>
                    <a:pt x="36" y="29"/>
                    <a:pt x="33" y="34"/>
                  </a:cubicBezTo>
                  <a:cubicBezTo>
                    <a:pt x="32" y="37"/>
                    <a:pt x="30" y="39"/>
                    <a:pt x="29" y="42"/>
                  </a:cubicBezTo>
                  <a:cubicBezTo>
                    <a:pt x="28" y="45"/>
                    <a:pt x="26" y="48"/>
                    <a:pt x="25" y="51"/>
                  </a:cubicBezTo>
                  <a:cubicBezTo>
                    <a:pt x="24" y="54"/>
                    <a:pt x="22" y="57"/>
                    <a:pt x="21" y="61"/>
                  </a:cubicBezTo>
                  <a:cubicBezTo>
                    <a:pt x="20" y="64"/>
                    <a:pt x="18" y="67"/>
                    <a:pt x="17" y="71"/>
                  </a:cubicBezTo>
                  <a:cubicBezTo>
                    <a:pt x="15" y="78"/>
                    <a:pt x="13" y="85"/>
                    <a:pt x="11" y="92"/>
                  </a:cubicBezTo>
                  <a:cubicBezTo>
                    <a:pt x="10" y="100"/>
                    <a:pt x="8" y="107"/>
                    <a:pt x="8" y="115"/>
                  </a:cubicBezTo>
                  <a:cubicBezTo>
                    <a:pt x="7" y="121"/>
                    <a:pt x="7" y="121"/>
                    <a:pt x="7" y="121"/>
                  </a:cubicBezTo>
                  <a:cubicBezTo>
                    <a:pt x="7" y="127"/>
                    <a:pt x="7" y="127"/>
                    <a:pt x="7" y="127"/>
                  </a:cubicBezTo>
                  <a:cubicBezTo>
                    <a:pt x="7" y="130"/>
                    <a:pt x="7" y="134"/>
                    <a:pt x="7" y="138"/>
                  </a:cubicBezTo>
                  <a:cubicBezTo>
                    <a:pt x="8" y="146"/>
                    <a:pt x="9" y="153"/>
                    <a:pt x="10" y="160"/>
                  </a:cubicBezTo>
                  <a:cubicBezTo>
                    <a:pt x="12" y="167"/>
                    <a:pt x="14" y="174"/>
                    <a:pt x="17" y="180"/>
                  </a:cubicBezTo>
                  <a:cubicBezTo>
                    <a:pt x="20" y="186"/>
                    <a:pt x="23" y="191"/>
                    <a:pt x="26" y="196"/>
                  </a:cubicBezTo>
                  <a:cubicBezTo>
                    <a:pt x="32" y="206"/>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1" name="Freeform 128"/>
            <p:cNvSpPr/>
            <p:nvPr/>
          </p:nvSpPr>
          <p:spPr bwMode="auto">
            <a:xfrm>
              <a:off x="6332" y="-351"/>
              <a:ext cx="68" cy="297"/>
            </a:xfrm>
            <a:custGeom>
              <a:avLst/>
              <a:gdLst>
                <a:gd name="T0" fmla="*/ 51 w 52"/>
                <a:gd name="T1" fmla="*/ 226 h 226"/>
                <a:gd name="T2" fmla="*/ 48 w 52"/>
                <a:gd name="T3" fmla="*/ 225 h 226"/>
                <a:gd name="T4" fmla="*/ 42 w 52"/>
                <a:gd name="T5" fmla="*/ 220 h 226"/>
                <a:gd name="T6" fmla="*/ 22 w 52"/>
                <a:gd name="T7" fmla="*/ 199 h 226"/>
                <a:gd name="T8" fmla="*/ 12 w 52"/>
                <a:gd name="T9" fmla="*/ 182 h 226"/>
                <a:gd name="T10" fmla="*/ 8 w 52"/>
                <a:gd name="T11" fmla="*/ 172 h 226"/>
                <a:gd name="T12" fmla="*/ 5 w 52"/>
                <a:gd name="T13" fmla="*/ 162 h 226"/>
                <a:gd name="T14" fmla="*/ 0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0 w 52"/>
                <a:gd name="T29" fmla="*/ 49 h 226"/>
                <a:gd name="T30" fmla="*/ 25 w 52"/>
                <a:gd name="T31" fmla="*/ 41 h 226"/>
                <a:gd name="T32" fmla="*/ 29 w 52"/>
                <a:gd name="T33" fmla="*/ 33 h 226"/>
                <a:gd name="T34" fmla="*/ 38 w 52"/>
                <a:gd name="T35" fmla="*/ 19 h 226"/>
                <a:gd name="T36" fmla="*/ 45 w 52"/>
                <a:gd name="T37" fmla="*/ 9 h 226"/>
                <a:gd name="T38" fmla="*/ 52 w 52"/>
                <a:gd name="T39" fmla="*/ 0 h 226"/>
                <a:gd name="T40" fmla="*/ 46 w 52"/>
                <a:gd name="T41" fmla="*/ 9 h 226"/>
                <a:gd name="T42" fmla="*/ 40 w 52"/>
                <a:gd name="T43" fmla="*/ 20 h 226"/>
                <a:gd name="T44" fmla="*/ 33 w 52"/>
                <a:gd name="T45" fmla="*/ 34 h 226"/>
                <a:gd name="T46" fmla="*/ 29 w 52"/>
                <a:gd name="T47" fmla="*/ 43 h 226"/>
                <a:gd name="T48" fmla="*/ 25 w 52"/>
                <a:gd name="T49" fmla="*/ 51 h 226"/>
                <a:gd name="T50" fmla="*/ 21 w 52"/>
                <a:gd name="T51" fmla="*/ 61 h 226"/>
                <a:gd name="T52" fmla="*/ 17 w 52"/>
                <a:gd name="T53" fmla="*/ 71 h 226"/>
                <a:gd name="T54" fmla="*/ 11 w 52"/>
                <a:gd name="T55" fmla="*/ 93 h 226"/>
                <a:gd name="T56" fmla="*/ 7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5 w 52"/>
                <a:gd name="T69" fmla="*/ 197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4" y="222"/>
                    <a:pt x="42" y="220"/>
                  </a:cubicBezTo>
                  <a:cubicBezTo>
                    <a:pt x="37" y="216"/>
                    <a:pt x="29" y="209"/>
                    <a:pt x="22" y="199"/>
                  </a:cubicBezTo>
                  <a:cubicBezTo>
                    <a:pt x="19" y="194"/>
                    <a:pt x="15" y="188"/>
                    <a:pt x="12" y="182"/>
                  </a:cubicBezTo>
                  <a:cubicBezTo>
                    <a:pt x="11" y="179"/>
                    <a:pt x="9" y="176"/>
                    <a:pt x="8" y="172"/>
                  </a:cubicBezTo>
                  <a:cubicBezTo>
                    <a:pt x="7" y="169"/>
                    <a:pt x="5" y="165"/>
                    <a:pt x="5" y="162"/>
                  </a:cubicBezTo>
                  <a:cubicBezTo>
                    <a:pt x="2" y="155"/>
                    <a:pt x="1" y="147"/>
                    <a:pt x="0" y="139"/>
                  </a:cubicBezTo>
                  <a:cubicBezTo>
                    <a:pt x="0" y="135"/>
                    <a:pt x="0" y="131"/>
                    <a:pt x="0" y="127"/>
                  </a:cubicBezTo>
                  <a:cubicBezTo>
                    <a:pt x="0" y="121"/>
                    <a:pt x="0" y="121"/>
                    <a:pt x="0" y="121"/>
                  </a:cubicBezTo>
                  <a:cubicBezTo>
                    <a:pt x="1" y="115"/>
                    <a:pt x="1" y="115"/>
                    <a:pt x="1" y="115"/>
                  </a:cubicBezTo>
                  <a:cubicBezTo>
                    <a:pt x="1" y="107"/>
                    <a:pt x="3" y="99"/>
                    <a:pt x="5" y="91"/>
                  </a:cubicBezTo>
                  <a:cubicBezTo>
                    <a:pt x="7" y="84"/>
                    <a:pt x="9" y="76"/>
                    <a:pt x="12" y="69"/>
                  </a:cubicBezTo>
                  <a:cubicBezTo>
                    <a:pt x="13" y="66"/>
                    <a:pt x="14" y="62"/>
                    <a:pt x="16" y="59"/>
                  </a:cubicBezTo>
                  <a:cubicBezTo>
                    <a:pt x="17" y="56"/>
                    <a:pt x="19" y="52"/>
                    <a:pt x="20" y="49"/>
                  </a:cubicBezTo>
                  <a:cubicBezTo>
                    <a:pt x="22" y="46"/>
                    <a:pt x="23" y="43"/>
                    <a:pt x="25" y="41"/>
                  </a:cubicBezTo>
                  <a:cubicBezTo>
                    <a:pt x="26" y="38"/>
                    <a:pt x="28" y="35"/>
                    <a:pt x="29" y="33"/>
                  </a:cubicBezTo>
                  <a:cubicBezTo>
                    <a:pt x="32" y="27"/>
                    <a:pt x="36" y="23"/>
                    <a:pt x="38" y="19"/>
                  </a:cubicBezTo>
                  <a:cubicBezTo>
                    <a:pt x="41" y="15"/>
                    <a:pt x="43" y="11"/>
                    <a:pt x="45" y="9"/>
                  </a:cubicBezTo>
                  <a:cubicBezTo>
                    <a:pt x="50" y="3"/>
                    <a:pt x="52" y="0"/>
                    <a:pt x="52" y="0"/>
                  </a:cubicBezTo>
                  <a:cubicBezTo>
                    <a:pt x="52" y="0"/>
                    <a:pt x="50" y="3"/>
                    <a:pt x="46" y="9"/>
                  </a:cubicBezTo>
                  <a:cubicBezTo>
                    <a:pt x="45" y="12"/>
                    <a:pt x="43" y="16"/>
                    <a:pt x="40" y="20"/>
                  </a:cubicBezTo>
                  <a:cubicBezTo>
                    <a:pt x="38" y="24"/>
                    <a:pt x="35" y="29"/>
                    <a:pt x="33" y="34"/>
                  </a:cubicBezTo>
                  <a:cubicBezTo>
                    <a:pt x="31" y="37"/>
                    <a:pt x="30" y="40"/>
                    <a:pt x="29" y="43"/>
                  </a:cubicBezTo>
                  <a:cubicBezTo>
                    <a:pt x="27" y="45"/>
                    <a:pt x="26" y="48"/>
                    <a:pt x="25" y="51"/>
                  </a:cubicBezTo>
                  <a:cubicBezTo>
                    <a:pt x="23" y="55"/>
                    <a:pt x="22" y="58"/>
                    <a:pt x="21" y="61"/>
                  </a:cubicBezTo>
                  <a:cubicBezTo>
                    <a:pt x="20" y="64"/>
                    <a:pt x="18" y="68"/>
                    <a:pt x="17" y="71"/>
                  </a:cubicBezTo>
                  <a:cubicBezTo>
                    <a:pt x="15" y="78"/>
                    <a:pt x="13" y="85"/>
                    <a:pt x="11" y="93"/>
                  </a:cubicBezTo>
                  <a:cubicBezTo>
                    <a:pt x="9" y="100"/>
                    <a:pt x="8" y="108"/>
                    <a:pt x="7" y="115"/>
                  </a:cubicBezTo>
                  <a:cubicBezTo>
                    <a:pt x="7" y="121"/>
                    <a:pt x="7" y="121"/>
                    <a:pt x="7" y="121"/>
                  </a:cubicBezTo>
                  <a:cubicBezTo>
                    <a:pt x="7" y="127"/>
                    <a:pt x="7" y="127"/>
                    <a:pt x="7" y="127"/>
                  </a:cubicBezTo>
                  <a:cubicBezTo>
                    <a:pt x="6" y="131"/>
                    <a:pt x="7" y="135"/>
                    <a:pt x="7" y="138"/>
                  </a:cubicBezTo>
                  <a:cubicBezTo>
                    <a:pt x="7" y="146"/>
                    <a:pt x="8" y="153"/>
                    <a:pt x="10" y="160"/>
                  </a:cubicBezTo>
                  <a:cubicBezTo>
                    <a:pt x="12" y="167"/>
                    <a:pt x="14" y="174"/>
                    <a:pt x="17" y="180"/>
                  </a:cubicBezTo>
                  <a:cubicBezTo>
                    <a:pt x="19" y="186"/>
                    <a:pt x="22" y="192"/>
                    <a:pt x="25" y="197"/>
                  </a:cubicBezTo>
                  <a:cubicBezTo>
                    <a:pt x="31" y="207"/>
                    <a:pt x="38" y="214"/>
                    <a:pt x="43" y="219"/>
                  </a:cubicBezTo>
                  <a:cubicBezTo>
                    <a:pt x="47"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2" name="Freeform 129"/>
            <p:cNvSpPr/>
            <p:nvPr/>
          </p:nvSpPr>
          <p:spPr bwMode="auto">
            <a:xfrm>
              <a:off x="6309" y="-329"/>
              <a:ext cx="69" cy="298"/>
            </a:xfrm>
            <a:custGeom>
              <a:avLst/>
              <a:gdLst>
                <a:gd name="T0" fmla="*/ 50 w 52"/>
                <a:gd name="T1" fmla="*/ 227 h 227"/>
                <a:gd name="T2" fmla="*/ 48 w 52"/>
                <a:gd name="T3" fmla="*/ 225 h 227"/>
                <a:gd name="T4" fmla="*/ 41 w 52"/>
                <a:gd name="T5" fmla="*/ 220 h 227"/>
                <a:gd name="T6" fmla="*/ 22 w 52"/>
                <a:gd name="T7" fmla="*/ 199 h 227"/>
                <a:gd name="T8" fmla="*/ 12 w 52"/>
                <a:gd name="T9" fmla="*/ 183 h 227"/>
                <a:gd name="T10" fmla="*/ 8 w 52"/>
                <a:gd name="T11" fmla="*/ 173 h 227"/>
                <a:gd name="T12" fmla="*/ 4 w 52"/>
                <a:gd name="T13" fmla="*/ 162 h 227"/>
                <a:gd name="T14" fmla="*/ 0 w 52"/>
                <a:gd name="T15" fmla="*/ 139 h 227"/>
                <a:gd name="T16" fmla="*/ 0 w 52"/>
                <a:gd name="T17" fmla="*/ 127 h 227"/>
                <a:gd name="T18" fmla="*/ 0 w 52"/>
                <a:gd name="T19" fmla="*/ 121 h 227"/>
                <a:gd name="T20" fmla="*/ 0 w 52"/>
                <a:gd name="T21" fmla="*/ 115 h 227"/>
                <a:gd name="T22" fmla="*/ 4 w 52"/>
                <a:gd name="T23" fmla="*/ 92 h 227"/>
                <a:gd name="T24" fmla="*/ 11 w 52"/>
                <a:gd name="T25" fmla="*/ 70 h 227"/>
                <a:gd name="T26" fmla="*/ 15 w 52"/>
                <a:gd name="T27" fmla="*/ 59 h 227"/>
                <a:gd name="T28" fmla="*/ 20 w 52"/>
                <a:gd name="T29" fmla="*/ 50 h 227"/>
                <a:gd name="T30" fmla="*/ 24 w 52"/>
                <a:gd name="T31" fmla="*/ 41 h 227"/>
                <a:gd name="T32" fmla="*/ 29 w 52"/>
                <a:gd name="T33" fmla="*/ 33 h 227"/>
                <a:gd name="T34" fmla="*/ 38 w 52"/>
                <a:gd name="T35" fmla="*/ 19 h 227"/>
                <a:gd name="T36" fmla="*/ 45 w 52"/>
                <a:gd name="T37" fmla="*/ 9 h 227"/>
                <a:gd name="T38" fmla="*/ 52 w 52"/>
                <a:gd name="T39" fmla="*/ 0 h 227"/>
                <a:gd name="T40" fmla="*/ 46 w 52"/>
                <a:gd name="T41" fmla="*/ 10 h 227"/>
                <a:gd name="T42" fmla="*/ 40 w 52"/>
                <a:gd name="T43" fmla="*/ 20 h 227"/>
                <a:gd name="T44" fmla="*/ 32 w 52"/>
                <a:gd name="T45" fmla="*/ 35 h 227"/>
                <a:gd name="T46" fmla="*/ 28 w 52"/>
                <a:gd name="T47" fmla="*/ 43 h 227"/>
                <a:gd name="T48" fmla="*/ 24 w 52"/>
                <a:gd name="T49" fmla="*/ 52 h 227"/>
                <a:gd name="T50" fmla="*/ 20 w 52"/>
                <a:gd name="T51" fmla="*/ 61 h 227"/>
                <a:gd name="T52" fmla="*/ 17 w 52"/>
                <a:gd name="T53" fmla="*/ 71 h 227"/>
                <a:gd name="T54" fmla="*/ 10 w 52"/>
                <a:gd name="T55" fmla="*/ 93 h 227"/>
                <a:gd name="T56" fmla="*/ 7 w 52"/>
                <a:gd name="T57" fmla="*/ 116 h 227"/>
                <a:gd name="T58" fmla="*/ 6 w 52"/>
                <a:gd name="T59" fmla="*/ 122 h 227"/>
                <a:gd name="T60" fmla="*/ 6 w 52"/>
                <a:gd name="T61" fmla="*/ 127 h 227"/>
                <a:gd name="T62" fmla="*/ 6 w 52"/>
                <a:gd name="T63" fmla="*/ 139 h 227"/>
                <a:gd name="T64" fmla="*/ 10 w 52"/>
                <a:gd name="T65" fmla="*/ 161 h 227"/>
                <a:gd name="T66" fmla="*/ 16 w 52"/>
                <a:gd name="T67" fmla="*/ 180 h 227"/>
                <a:gd name="T68" fmla="*/ 25 w 52"/>
                <a:gd name="T69" fmla="*/ 197 h 227"/>
                <a:gd name="T70" fmla="*/ 42 w 52"/>
                <a:gd name="T71" fmla="*/ 219 h 227"/>
                <a:gd name="T72" fmla="*/ 50 w 52"/>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7">
                  <a:moveTo>
                    <a:pt x="50" y="227"/>
                  </a:moveTo>
                  <a:cubicBezTo>
                    <a:pt x="50" y="227"/>
                    <a:pt x="49" y="226"/>
                    <a:pt x="48" y="225"/>
                  </a:cubicBezTo>
                  <a:cubicBezTo>
                    <a:pt x="46" y="224"/>
                    <a:pt x="44" y="223"/>
                    <a:pt x="41" y="220"/>
                  </a:cubicBezTo>
                  <a:cubicBezTo>
                    <a:pt x="36" y="216"/>
                    <a:pt x="29" y="209"/>
                    <a:pt x="22" y="199"/>
                  </a:cubicBezTo>
                  <a:cubicBezTo>
                    <a:pt x="18" y="194"/>
                    <a:pt x="15" y="189"/>
                    <a:pt x="12" y="183"/>
                  </a:cubicBezTo>
                  <a:cubicBezTo>
                    <a:pt x="10" y="179"/>
                    <a:pt x="9" y="176"/>
                    <a:pt x="8" y="173"/>
                  </a:cubicBezTo>
                  <a:cubicBezTo>
                    <a:pt x="6" y="169"/>
                    <a:pt x="5" y="166"/>
                    <a:pt x="4" y="162"/>
                  </a:cubicBezTo>
                  <a:cubicBezTo>
                    <a:pt x="2" y="155"/>
                    <a:pt x="1" y="147"/>
                    <a:pt x="0" y="139"/>
                  </a:cubicBezTo>
                  <a:cubicBezTo>
                    <a:pt x="0" y="135"/>
                    <a:pt x="0" y="131"/>
                    <a:pt x="0" y="127"/>
                  </a:cubicBezTo>
                  <a:cubicBezTo>
                    <a:pt x="0" y="121"/>
                    <a:pt x="0" y="121"/>
                    <a:pt x="0" y="121"/>
                  </a:cubicBezTo>
                  <a:cubicBezTo>
                    <a:pt x="0" y="115"/>
                    <a:pt x="0" y="115"/>
                    <a:pt x="0" y="115"/>
                  </a:cubicBezTo>
                  <a:cubicBezTo>
                    <a:pt x="1" y="107"/>
                    <a:pt x="3" y="99"/>
                    <a:pt x="4" y="92"/>
                  </a:cubicBezTo>
                  <a:cubicBezTo>
                    <a:pt x="6" y="84"/>
                    <a:pt x="9" y="77"/>
                    <a:pt x="11" y="70"/>
                  </a:cubicBezTo>
                  <a:cubicBezTo>
                    <a:pt x="12" y="66"/>
                    <a:pt x="14" y="63"/>
                    <a:pt x="15" y="59"/>
                  </a:cubicBezTo>
                  <a:cubicBezTo>
                    <a:pt x="17" y="56"/>
                    <a:pt x="18" y="53"/>
                    <a:pt x="20" y="50"/>
                  </a:cubicBezTo>
                  <a:cubicBezTo>
                    <a:pt x="21" y="47"/>
                    <a:pt x="23" y="44"/>
                    <a:pt x="24" y="41"/>
                  </a:cubicBezTo>
                  <a:cubicBezTo>
                    <a:pt x="26" y="38"/>
                    <a:pt x="28" y="35"/>
                    <a:pt x="29" y="33"/>
                  </a:cubicBezTo>
                  <a:cubicBezTo>
                    <a:pt x="32" y="28"/>
                    <a:pt x="35" y="23"/>
                    <a:pt x="38" y="19"/>
                  </a:cubicBezTo>
                  <a:cubicBezTo>
                    <a:pt x="40" y="15"/>
                    <a:pt x="43" y="12"/>
                    <a:pt x="45" y="9"/>
                  </a:cubicBezTo>
                  <a:cubicBezTo>
                    <a:pt x="49" y="3"/>
                    <a:pt x="52" y="0"/>
                    <a:pt x="52" y="0"/>
                  </a:cubicBezTo>
                  <a:cubicBezTo>
                    <a:pt x="52" y="0"/>
                    <a:pt x="50" y="4"/>
                    <a:pt x="46" y="10"/>
                  </a:cubicBezTo>
                  <a:cubicBezTo>
                    <a:pt x="44" y="13"/>
                    <a:pt x="42" y="16"/>
                    <a:pt x="40" y="20"/>
                  </a:cubicBezTo>
                  <a:cubicBezTo>
                    <a:pt x="38" y="25"/>
                    <a:pt x="35" y="29"/>
                    <a:pt x="32" y="35"/>
                  </a:cubicBezTo>
                  <a:cubicBezTo>
                    <a:pt x="31" y="37"/>
                    <a:pt x="30" y="40"/>
                    <a:pt x="28" y="43"/>
                  </a:cubicBezTo>
                  <a:cubicBezTo>
                    <a:pt x="27" y="46"/>
                    <a:pt x="26" y="49"/>
                    <a:pt x="24" y="52"/>
                  </a:cubicBezTo>
                  <a:cubicBezTo>
                    <a:pt x="23" y="55"/>
                    <a:pt x="22" y="58"/>
                    <a:pt x="20" y="61"/>
                  </a:cubicBezTo>
                  <a:cubicBezTo>
                    <a:pt x="19" y="65"/>
                    <a:pt x="18" y="68"/>
                    <a:pt x="17" y="71"/>
                  </a:cubicBezTo>
                  <a:cubicBezTo>
                    <a:pt x="14" y="78"/>
                    <a:pt x="12" y="86"/>
                    <a:pt x="10" y="93"/>
                  </a:cubicBezTo>
                  <a:cubicBezTo>
                    <a:pt x="9" y="100"/>
                    <a:pt x="7" y="108"/>
                    <a:pt x="7" y="116"/>
                  </a:cubicBezTo>
                  <a:cubicBezTo>
                    <a:pt x="6" y="122"/>
                    <a:pt x="6" y="122"/>
                    <a:pt x="6" y="122"/>
                  </a:cubicBezTo>
                  <a:cubicBezTo>
                    <a:pt x="6" y="127"/>
                    <a:pt x="6" y="127"/>
                    <a:pt x="6" y="127"/>
                  </a:cubicBezTo>
                  <a:cubicBezTo>
                    <a:pt x="6" y="131"/>
                    <a:pt x="6" y="135"/>
                    <a:pt x="6" y="139"/>
                  </a:cubicBezTo>
                  <a:cubicBezTo>
                    <a:pt x="7" y="146"/>
                    <a:pt x="8" y="154"/>
                    <a:pt x="10" y="161"/>
                  </a:cubicBezTo>
                  <a:cubicBezTo>
                    <a:pt x="11" y="168"/>
                    <a:pt x="14" y="174"/>
                    <a:pt x="16" y="180"/>
                  </a:cubicBezTo>
                  <a:cubicBezTo>
                    <a:pt x="19" y="187"/>
                    <a:pt x="22" y="192"/>
                    <a:pt x="25" y="197"/>
                  </a:cubicBezTo>
                  <a:cubicBezTo>
                    <a:pt x="31" y="207"/>
                    <a:pt x="37" y="215"/>
                    <a:pt x="42" y="219"/>
                  </a:cubicBezTo>
                  <a:cubicBezTo>
                    <a:pt x="47" y="224"/>
                    <a:pt x="50" y="227"/>
                    <a:pt x="50"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3" name="Freeform 130"/>
            <p:cNvSpPr/>
            <p:nvPr/>
          </p:nvSpPr>
          <p:spPr bwMode="auto">
            <a:xfrm>
              <a:off x="6286" y="-305"/>
              <a:ext cx="68" cy="296"/>
            </a:xfrm>
            <a:custGeom>
              <a:avLst/>
              <a:gdLst>
                <a:gd name="T0" fmla="*/ 51 w 52"/>
                <a:gd name="T1" fmla="*/ 226 h 226"/>
                <a:gd name="T2" fmla="*/ 48 w 52"/>
                <a:gd name="T3" fmla="*/ 225 h 226"/>
                <a:gd name="T4" fmla="*/ 42 w 52"/>
                <a:gd name="T5" fmla="*/ 220 h 226"/>
                <a:gd name="T6" fmla="*/ 22 w 52"/>
                <a:gd name="T7" fmla="*/ 199 h 226"/>
                <a:gd name="T8" fmla="*/ 13 w 52"/>
                <a:gd name="T9" fmla="*/ 182 h 226"/>
                <a:gd name="T10" fmla="*/ 8 w 52"/>
                <a:gd name="T11" fmla="*/ 172 h 226"/>
                <a:gd name="T12" fmla="*/ 5 w 52"/>
                <a:gd name="T13" fmla="*/ 162 h 226"/>
                <a:gd name="T14" fmla="*/ 1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1 w 52"/>
                <a:gd name="T29" fmla="*/ 49 h 226"/>
                <a:gd name="T30" fmla="*/ 25 w 52"/>
                <a:gd name="T31" fmla="*/ 40 h 226"/>
                <a:gd name="T32" fmla="*/ 30 w 52"/>
                <a:gd name="T33" fmla="*/ 32 h 226"/>
                <a:gd name="T34" fmla="*/ 38 w 52"/>
                <a:gd name="T35" fmla="*/ 19 h 226"/>
                <a:gd name="T36" fmla="*/ 46 w 52"/>
                <a:gd name="T37" fmla="*/ 8 h 226"/>
                <a:gd name="T38" fmla="*/ 52 w 52"/>
                <a:gd name="T39" fmla="*/ 0 h 226"/>
                <a:gd name="T40" fmla="*/ 47 w 52"/>
                <a:gd name="T41" fmla="*/ 9 h 226"/>
                <a:gd name="T42" fmla="*/ 41 w 52"/>
                <a:gd name="T43" fmla="*/ 20 h 226"/>
                <a:gd name="T44" fmla="*/ 33 w 52"/>
                <a:gd name="T45" fmla="*/ 34 h 226"/>
                <a:gd name="T46" fmla="*/ 29 w 52"/>
                <a:gd name="T47" fmla="*/ 42 h 226"/>
                <a:gd name="T48" fmla="*/ 25 w 52"/>
                <a:gd name="T49" fmla="*/ 51 h 226"/>
                <a:gd name="T50" fmla="*/ 21 w 52"/>
                <a:gd name="T51" fmla="*/ 61 h 226"/>
                <a:gd name="T52" fmla="*/ 17 w 52"/>
                <a:gd name="T53" fmla="*/ 71 h 226"/>
                <a:gd name="T54" fmla="*/ 11 w 52"/>
                <a:gd name="T55" fmla="*/ 92 h 226"/>
                <a:gd name="T56" fmla="*/ 7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6 w 52"/>
                <a:gd name="T69" fmla="*/ 196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5" y="222"/>
                    <a:pt x="42" y="220"/>
                  </a:cubicBezTo>
                  <a:cubicBezTo>
                    <a:pt x="37" y="215"/>
                    <a:pt x="29" y="208"/>
                    <a:pt x="22" y="199"/>
                  </a:cubicBezTo>
                  <a:cubicBezTo>
                    <a:pt x="19" y="194"/>
                    <a:pt x="15" y="188"/>
                    <a:pt x="13" y="182"/>
                  </a:cubicBezTo>
                  <a:cubicBezTo>
                    <a:pt x="11" y="179"/>
                    <a:pt x="10" y="175"/>
                    <a:pt x="8" y="172"/>
                  </a:cubicBezTo>
                  <a:cubicBezTo>
                    <a:pt x="7" y="169"/>
                    <a:pt x="6" y="165"/>
                    <a:pt x="5" y="162"/>
                  </a:cubicBezTo>
                  <a:cubicBezTo>
                    <a:pt x="3" y="154"/>
                    <a:pt x="1" y="146"/>
                    <a:pt x="1" y="139"/>
                  </a:cubicBezTo>
                  <a:cubicBezTo>
                    <a:pt x="1" y="135"/>
                    <a:pt x="0" y="131"/>
                    <a:pt x="0" y="127"/>
                  </a:cubicBezTo>
                  <a:cubicBezTo>
                    <a:pt x="0" y="121"/>
                    <a:pt x="0" y="121"/>
                    <a:pt x="0" y="121"/>
                  </a:cubicBezTo>
                  <a:cubicBezTo>
                    <a:pt x="1" y="115"/>
                    <a:pt x="1" y="115"/>
                    <a:pt x="1" y="115"/>
                  </a:cubicBezTo>
                  <a:cubicBezTo>
                    <a:pt x="2" y="107"/>
                    <a:pt x="3" y="99"/>
                    <a:pt x="5" y="91"/>
                  </a:cubicBezTo>
                  <a:cubicBezTo>
                    <a:pt x="7" y="83"/>
                    <a:pt x="9" y="76"/>
                    <a:pt x="12" y="69"/>
                  </a:cubicBezTo>
                  <a:cubicBezTo>
                    <a:pt x="13" y="65"/>
                    <a:pt x="15" y="62"/>
                    <a:pt x="16" y="59"/>
                  </a:cubicBezTo>
                  <a:cubicBezTo>
                    <a:pt x="18" y="55"/>
                    <a:pt x="19" y="52"/>
                    <a:pt x="21" y="49"/>
                  </a:cubicBezTo>
                  <a:cubicBezTo>
                    <a:pt x="22" y="46"/>
                    <a:pt x="24" y="43"/>
                    <a:pt x="25" y="40"/>
                  </a:cubicBezTo>
                  <a:cubicBezTo>
                    <a:pt x="27" y="37"/>
                    <a:pt x="28" y="35"/>
                    <a:pt x="30" y="32"/>
                  </a:cubicBezTo>
                  <a:cubicBezTo>
                    <a:pt x="33" y="27"/>
                    <a:pt x="36" y="23"/>
                    <a:pt x="38" y="19"/>
                  </a:cubicBezTo>
                  <a:cubicBezTo>
                    <a:pt x="41" y="15"/>
                    <a:pt x="44" y="11"/>
                    <a:pt x="46" y="8"/>
                  </a:cubicBezTo>
                  <a:cubicBezTo>
                    <a:pt x="50" y="3"/>
                    <a:pt x="52" y="0"/>
                    <a:pt x="52" y="0"/>
                  </a:cubicBezTo>
                  <a:cubicBezTo>
                    <a:pt x="52" y="0"/>
                    <a:pt x="50" y="3"/>
                    <a:pt x="47" y="9"/>
                  </a:cubicBezTo>
                  <a:cubicBezTo>
                    <a:pt x="45" y="12"/>
                    <a:pt x="43" y="16"/>
                    <a:pt x="41" y="20"/>
                  </a:cubicBezTo>
                  <a:cubicBezTo>
                    <a:pt x="38" y="24"/>
                    <a:pt x="36" y="29"/>
                    <a:pt x="33" y="34"/>
                  </a:cubicBezTo>
                  <a:cubicBezTo>
                    <a:pt x="32" y="37"/>
                    <a:pt x="30" y="39"/>
                    <a:pt x="29" y="42"/>
                  </a:cubicBezTo>
                  <a:cubicBezTo>
                    <a:pt x="28" y="45"/>
                    <a:pt x="26" y="48"/>
                    <a:pt x="25" y="51"/>
                  </a:cubicBezTo>
                  <a:cubicBezTo>
                    <a:pt x="24" y="54"/>
                    <a:pt x="22" y="57"/>
                    <a:pt x="21" y="61"/>
                  </a:cubicBezTo>
                  <a:cubicBezTo>
                    <a:pt x="20" y="64"/>
                    <a:pt x="18" y="67"/>
                    <a:pt x="17" y="71"/>
                  </a:cubicBezTo>
                  <a:cubicBezTo>
                    <a:pt x="15" y="78"/>
                    <a:pt x="13" y="85"/>
                    <a:pt x="11" y="92"/>
                  </a:cubicBezTo>
                  <a:cubicBezTo>
                    <a:pt x="9" y="100"/>
                    <a:pt x="8" y="107"/>
                    <a:pt x="7" y="115"/>
                  </a:cubicBezTo>
                  <a:cubicBezTo>
                    <a:pt x="7" y="121"/>
                    <a:pt x="7" y="121"/>
                    <a:pt x="7" y="121"/>
                  </a:cubicBezTo>
                  <a:cubicBezTo>
                    <a:pt x="7" y="127"/>
                    <a:pt x="7" y="127"/>
                    <a:pt x="7" y="127"/>
                  </a:cubicBezTo>
                  <a:cubicBezTo>
                    <a:pt x="7" y="131"/>
                    <a:pt x="7" y="134"/>
                    <a:pt x="7" y="138"/>
                  </a:cubicBezTo>
                  <a:cubicBezTo>
                    <a:pt x="8" y="146"/>
                    <a:pt x="9" y="153"/>
                    <a:pt x="10" y="160"/>
                  </a:cubicBezTo>
                  <a:cubicBezTo>
                    <a:pt x="12" y="167"/>
                    <a:pt x="14" y="174"/>
                    <a:pt x="17" y="180"/>
                  </a:cubicBezTo>
                  <a:cubicBezTo>
                    <a:pt x="20" y="186"/>
                    <a:pt x="23" y="192"/>
                    <a:pt x="26" y="196"/>
                  </a:cubicBezTo>
                  <a:cubicBezTo>
                    <a:pt x="32" y="206"/>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4" name="Freeform 131"/>
            <p:cNvSpPr/>
            <p:nvPr/>
          </p:nvSpPr>
          <p:spPr bwMode="auto">
            <a:xfrm>
              <a:off x="6263" y="-283"/>
              <a:ext cx="69" cy="297"/>
            </a:xfrm>
            <a:custGeom>
              <a:avLst/>
              <a:gdLst>
                <a:gd name="T0" fmla="*/ 51 w 52"/>
                <a:gd name="T1" fmla="*/ 226 h 226"/>
                <a:gd name="T2" fmla="*/ 48 w 52"/>
                <a:gd name="T3" fmla="*/ 225 h 226"/>
                <a:gd name="T4" fmla="*/ 42 w 52"/>
                <a:gd name="T5" fmla="*/ 220 h 226"/>
                <a:gd name="T6" fmla="*/ 22 w 52"/>
                <a:gd name="T7" fmla="*/ 199 h 226"/>
                <a:gd name="T8" fmla="*/ 12 w 52"/>
                <a:gd name="T9" fmla="*/ 182 h 226"/>
                <a:gd name="T10" fmla="*/ 8 w 52"/>
                <a:gd name="T11" fmla="*/ 172 h 226"/>
                <a:gd name="T12" fmla="*/ 4 w 52"/>
                <a:gd name="T13" fmla="*/ 162 h 226"/>
                <a:gd name="T14" fmla="*/ 0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0 w 52"/>
                <a:gd name="T29" fmla="*/ 50 h 226"/>
                <a:gd name="T30" fmla="*/ 25 w 52"/>
                <a:gd name="T31" fmla="*/ 41 h 226"/>
                <a:gd name="T32" fmla="*/ 29 w 52"/>
                <a:gd name="T33" fmla="*/ 33 h 226"/>
                <a:gd name="T34" fmla="*/ 38 w 52"/>
                <a:gd name="T35" fmla="*/ 19 h 226"/>
                <a:gd name="T36" fmla="*/ 45 w 52"/>
                <a:gd name="T37" fmla="*/ 9 h 226"/>
                <a:gd name="T38" fmla="*/ 52 w 52"/>
                <a:gd name="T39" fmla="*/ 0 h 226"/>
                <a:gd name="T40" fmla="*/ 46 w 52"/>
                <a:gd name="T41" fmla="*/ 9 h 226"/>
                <a:gd name="T42" fmla="*/ 40 w 52"/>
                <a:gd name="T43" fmla="*/ 20 h 226"/>
                <a:gd name="T44" fmla="*/ 33 w 52"/>
                <a:gd name="T45" fmla="*/ 34 h 226"/>
                <a:gd name="T46" fmla="*/ 29 w 52"/>
                <a:gd name="T47" fmla="*/ 43 h 226"/>
                <a:gd name="T48" fmla="*/ 25 w 52"/>
                <a:gd name="T49" fmla="*/ 52 h 226"/>
                <a:gd name="T50" fmla="*/ 21 w 52"/>
                <a:gd name="T51" fmla="*/ 61 h 226"/>
                <a:gd name="T52" fmla="*/ 17 w 52"/>
                <a:gd name="T53" fmla="*/ 71 h 226"/>
                <a:gd name="T54" fmla="*/ 11 w 52"/>
                <a:gd name="T55" fmla="*/ 93 h 226"/>
                <a:gd name="T56" fmla="*/ 7 w 52"/>
                <a:gd name="T57" fmla="*/ 116 h 226"/>
                <a:gd name="T58" fmla="*/ 7 w 52"/>
                <a:gd name="T59" fmla="*/ 121 h 226"/>
                <a:gd name="T60" fmla="*/ 6 w 52"/>
                <a:gd name="T61" fmla="*/ 127 h 226"/>
                <a:gd name="T62" fmla="*/ 7 w 52"/>
                <a:gd name="T63" fmla="*/ 138 h 226"/>
                <a:gd name="T64" fmla="*/ 10 w 52"/>
                <a:gd name="T65" fmla="*/ 160 h 226"/>
                <a:gd name="T66" fmla="*/ 17 w 52"/>
                <a:gd name="T67" fmla="*/ 180 h 226"/>
                <a:gd name="T68" fmla="*/ 25 w 52"/>
                <a:gd name="T69" fmla="*/ 197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4" y="222"/>
                    <a:pt x="42" y="220"/>
                  </a:cubicBezTo>
                  <a:cubicBezTo>
                    <a:pt x="36" y="216"/>
                    <a:pt x="29" y="209"/>
                    <a:pt x="22" y="199"/>
                  </a:cubicBezTo>
                  <a:cubicBezTo>
                    <a:pt x="19" y="194"/>
                    <a:pt x="15" y="188"/>
                    <a:pt x="12" y="182"/>
                  </a:cubicBezTo>
                  <a:cubicBezTo>
                    <a:pt x="11" y="179"/>
                    <a:pt x="9" y="176"/>
                    <a:pt x="8" y="172"/>
                  </a:cubicBezTo>
                  <a:cubicBezTo>
                    <a:pt x="7" y="169"/>
                    <a:pt x="5" y="166"/>
                    <a:pt x="4" y="162"/>
                  </a:cubicBezTo>
                  <a:cubicBezTo>
                    <a:pt x="2" y="155"/>
                    <a:pt x="1" y="147"/>
                    <a:pt x="0" y="139"/>
                  </a:cubicBezTo>
                  <a:cubicBezTo>
                    <a:pt x="0" y="135"/>
                    <a:pt x="0" y="131"/>
                    <a:pt x="0" y="127"/>
                  </a:cubicBezTo>
                  <a:cubicBezTo>
                    <a:pt x="0" y="121"/>
                    <a:pt x="0" y="121"/>
                    <a:pt x="0" y="121"/>
                  </a:cubicBezTo>
                  <a:cubicBezTo>
                    <a:pt x="1" y="115"/>
                    <a:pt x="1" y="115"/>
                    <a:pt x="1" y="115"/>
                  </a:cubicBezTo>
                  <a:cubicBezTo>
                    <a:pt x="1" y="107"/>
                    <a:pt x="3" y="99"/>
                    <a:pt x="5" y="91"/>
                  </a:cubicBezTo>
                  <a:cubicBezTo>
                    <a:pt x="6" y="84"/>
                    <a:pt x="9" y="76"/>
                    <a:pt x="12" y="69"/>
                  </a:cubicBezTo>
                  <a:cubicBezTo>
                    <a:pt x="13" y="66"/>
                    <a:pt x="14" y="62"/>
                    <a:pt x="16" y="59"/>
                  </a:cubicBezTo>
                  <a:cubicBezTo>
                    <a:pt x="17" y="56"/>
                    <a:pt x="19" y="53"/>
                    <a:pt x="20" y="50"/>
                  </a:cubicBezTo>
                  <a:cubicBezTo>
                    <a:pt x="22" y="46"/>
                    <a:pt x="23" y="43"/>
                    <a:pt x="25" y="41"/>
                  </a:cubicBezTo>
                  <a:cubicBezTo>
                    <a:pt x="26" y="38"/>
                    <a:pt x="28" y="35"/>
                    <a:pt x="29" y="33"/>
                  </a:cubicBezTo>
                  <a:cubicBezTo>
                    <a:pt x="32" y="27"/>
                    <a:pt x="35" y="23"/>
                    <a:pt x="38" y="19"/>
                  </a:cubicBezTo>
                  <a:cubicBezTo>
                    <a:pt x="41" y="15"/>
                    <a:pt x="43" y="11"/>
                    <a:pt x="45" y="9"/>
                  </a:cubicBezTo>
                  <a:cubicBezTo>
                    <a:pt x="49" y="3"/>
                    <a:pt x="52" y="0"/>
                    <a:pt x="52" y="0"/>
                  </a:cubicBezTo>
                  <a:cubicBezTo>
                    <a:pt x="52" y="0"/>
                    <a:pt x="50" y="4"/>
                    <a:pt x="46" y="9"/>
                  </a:cubicBezTo>
                  <a:cubicBezTo>
                    <a:pt x="45" y="12"/>
                    <a:pt x="42" y="16"/>
                    <a:pt x="40" y="20"/>
                  </a:cubicBezTo>
                  <a:cubicBezTo>
                    <a:pt x="38" y="24"/>
                    <a:pt x="35" y="29"/>
                    <a:pt x="33" y="34"/>
                  </a:cubicBezTo>
                  <a:cubicBezTo>
                    <a:pt x="31" y="37"/>
                    <a:pt x="30" y="40"/>
                    <a:pt x="29" y="43"/>
                  </a:cubicBezTo>
                  <a:cubicBezTo>
                    <a:pt x="27" y="46"/>
                    <a:pt x="26" y="48"/>
                    <a:pt x="25" y="52"/>
                  </a:cubicBezTo>
                  <a:cubicBezTo>
                    <a:pt x="23" y="55"/>
                    <a:pt x="22" y="58"/>
                    <a:pt x="21" y="61"/>
                  </a:cubicBezTo>
                  <a:cubicBezTo>
                    <a:pt x="19" y="64"/>
                    <a:pt x="18" y="68"/>
                    <a:pt x="17" y="71"/>
                  </a:cubicBezTo>
                  <a:cubicBezTo>
                    <a:pt x="15" y="78"/>
                    <a:pt x="13" y="85"/>
                    <a:pt x="11" y="93"/>
                  </a:cubicBezTo>
                  <a:cubicBezTo>
                    <a:pt x="9" y="100"/>
                    <a:pt x="8" y="108"/>
                    <a:pt x="7" y="116"/>
                  </a:cubicBezTo>
                  <a:cubicBezTo>
                    <a:pt x="7" y="121"/>
                    <a:pt x="7" y="121"/>
                    <a:pt x="7" y="121"/>
                  </a:cubicBezTo>
                  <a:cubicBezTo>
                    <a:pt x="6" y="127"/>
                    <a:pt x="6" y="127"/>
                    <a:pt x="6" y="127"/>
                  </a:cubicBezTo>
                  <a:cubicBezTo>
                    <a:pt x="6" y="131"/>
                    <a:pt x="7" y="135"/>
                    <a:pt x="7" y="138"/>
                  </a:cubicBezTo>
                  <a:cubicBezTo>
                    <a:pt x="7" y="146"/>
                    <a:pt x="8" y="153"/>
                    <a:pt x="10" y="160"/>
                  </a:cubicBezTo>
                  <a:cubicBezTo>
                    <a:pt x="12" y="167"/>
                    <a:pt x="14" y="174"/>
                    <a:pt x="17" y="180"/>
                  </a:cubicBezTo>
                  <a:cubicBezTo>
                    <a:pt x="19" y="186"/>
                    <a:pt x="22" y="192"/>
                    <a:pt x="25" y="197"/>
                  </a:cubicBezTo>
                  <a:cubicBezTo>
                    <a:pt x="31" y="207"/>
                    <a:pt x="38" y="214"/>
                    <a:pt x="43" y="219"/>
                  </a:cubicBezTo>
                  <a:cubicBezTo>
                    <a:pt x="47"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5" name="Freeform 132"/>
            <p:cNvSpPr/>
            <p:nvPr/>
          </p:nvSpPr>
          <p:spPr bwMode="auto">
            <a:xfrm>
              <a:off x="6240" y="-260"/>
              <a:ext cx="69" cy="297"/>
            </a:xfrm>
            <a:custGeom>
              <a:avLst/>
              <a:gdLst>
                <a:gd name="T0" fmla="*/ 51 w 53"/>
                <a:gd name="T1" fmla="*/ 227 h 227"/>
                <a:gd name="T2" fmla="*/ 49 w 53"/>
                <a:gd name="T3" fmla="*/ 225 h 227"/>
                <a:gd name="T4" fmla="*/ 42 w 53"/>
                <a:gd name="T5" fmla="*/ 220 h 227"/>
                <a:gd name="T6" fmla="*/ 23 w 53"/>
                <a:gd name="T7" fmla="*/ 199 h 227"/>
                <a:gd name="T8" fmla="*/ 13 w 53"/>
                <a:gd name="T9" fmla="*/ 183 h 227"/>
                <a:gd name="T10" fmla="*/ 9 w 53"/>
                <a:gd name="T11" fmla="*/ 173 h 227"/>
                <a:gd name="T12" fmla="*/ 5 w 53"/>
                <a:gd name="T13" fmla="*/ 162 h 227"/>
                <a:gd name="T14" fmla="*/ 1 w 53"/>
                <a:gd name="T15" fmla="*/ 139 h 227"/>
                <a:gd name="T16" fmla="*/ 1 w 53"/>
                <a:gd name="T17" fmla="*/ 127 h 227"/>
                <a:gd name="T18" fmla="*/ 1 w 53"/>
                <a:gd name="T19" fmla="*/ 121 h 227"/>
                <a:gd name="T20" fmla="*/ 1 w 53"/>
                <a:gd name="T21" fmla="*/ 115 h 227"/>
                <a:gd name="T22" fmla="*/ 5 w 53"/>
                <a:gd name="T23" fmla="*/ 92 h 227"/>
                <a:gd name="T24" fmla="*/ 12 w 53"/>
                <a:gd name="T25" fmla="*/ 70 h 227"/>
                <a:gd name="T26" fmla="*/ 16 w 53"/>
                <a:gd name="T27" fmla="*/ 59 h 227"/>
                <a:gd name="T28" fmla="*/ 21 w 53"/>
                <a:gd name="T29" fmla="*/ 50 h 227"/>
                <a:gd name="T30" fmla="*/ 25 w 53"/>
                <a:gd name="T31" fmla="*/ 41 h 227"/>
                <a:gd name="T32" fmla="*/ 30 w 53"/>
                <a:gd name="T33" fmla="*/ 33 h 227"/>
                <a:gd name="T34" fmla="*/ 39 w 53"/>
                <a:gd name="T35" fmla="*/ 19 h 227"/>
                <a:gd name="T36" fmla="*/ 46 w 53"/>
                <a:gd name="T37" fmla="*/ 9 h 227"/>
                <a:gd name="T38" fmla="*/ 53 w 53"/>
                <a:gd name="T39" fmla="*/ 0 h 227"/>
                <a:gd name="T40" fmla="*/ 47 w 53"/>
                <a:gd name="T41" fmla="*/ 10 h 227"/>
                <a:gd name="T42" fmla="*/ 41 w 53"/>
                <a:gd name="T43" fmla="*/ 21 h 227"/>
                <a:gd name="T44" fmla="*/ 33 w 53"/>
                <a:gd name="T45" fmla="*/ 35 h 227"/>
                <a:gd name="T46" fmla="*/ 29 w 53"/>
                <a:gd name="T47" fmla="*/ 43 h 227"/>
                <a:gd name="T48" fmla="*/ 25 w 53"/>
                <a:gd name="T49" fmla="*/ 52 h 227"/>
                <a:gd name="T50" fmla="*/ 21 w 53"/>
                <a:gd name="T51" fmla="*/ 61 h 227"/>
                <a:gd name="T52" fmla="*/ 18 w 53"/>
                <a:gd name="T53" fmla="*/ 72 h 227"/>
                <a:gd name="T54" fmla="*/ 11 w 53"/>
                <a:gd name="T55" fmla="*/ 93 h 227"/>
                <a:gd name="T56" fmla="*/ 8 w 53"/>
                <a:gd name="T57" fmla="*/ 116 h 227"/>
                <a:gd name="T58" fmla="*/ 7 w 53"/>
                <a:gd name="T59" fmla="*/ 122 h 227"/>
                <a:gd name="T60" fmla="*/ 7 w 53"/>
                <a:gd name="T61" fmla="*/ 127 h 227"/>
                <a:gd name="T62" fmla="*/ 7 w 53"/>
                <a:gd name="T63" fmla="*/ 139 h 227"/>
                <a:gd name="T64" fmla="*/ 11 w 53"/>
                <a:gd name="T65" fmla="*/ 161 h 227"/>
                <a:gd name="T66" fmla="*/ 17 w 53"/>
                <a:gd name="T67" fmla="*/ 181 h 227"/>
                <a:gd name="T68" fmla="*/ 26 w 53"/>
                <a:gd name="T69" fmla="*/ 197 h 227"/>
                <a:gd name="T70" fmla="*/ 43 w 53"/>
                <a:gd name="T71" fmla="*/ 220 h 227"/>
                <a:gd name="T72" fmla="*/ 51 w 53"/>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227">
                  <a:moveTo>
                    <a:pt x="51" y="227"/>
                  </a:moveTo>
                  <a:cubicBezTo>
                    <a:pt x="51" y="227"/>
                    <a:pt x="50" y="226"/>
                    <a:pt x="49" y="225"/>
                  </a:cubicBezTo>
                  <a:cubicBezTo>
                    <a:pt x="47" y="224"/>
                    <a:pt x="45" y="223"/>
                    <a:pt x="42" y="220"/>
                  </a:cubicBezTo>
                  <a:cubicBezTo>
                    <a:pt x="37" y="216"/>
                    <a:pt x="30" y="209"/>
                    <a:pt x="23" y="199"/>
                  </a:cubicBezTo>
                  <a:cubicBezTo>
                    <a:pt x="19" y="194"/>
                    <a:pt x="16" y="189"/>
                    <a:pt x="13" y="183"/>
                  </a:cubicBezTo>
                  <a:cubicBezTo>
                    <a:pt x="11" y="180"/>
                    <a:pt x="10" y="176"/>
                    <a:pt x="9" y="173"/>
                  </a:cubicBezTo>
                  <a:cubicBezTo>
                    <a:pt x="7" y="169"/>
                    <a:pt x="6" y="166"/>
                    <a:pt x="5" y="162"/>
                  </a:cubicBezTo>
                  <a:cubicBezTo>
                    <a:pt x="3" y="155"/>
                    <a:pt x="2" y="147"/>
                    <a:pt x="1" y="139"/>
                  </a:cubicBezTo>
                  <a:cubicBezTo>
                    <a:pt x="1" y="135"/>
                    <a:pt x="0" y="131"/>
                    <a:pt x="1" y="127"/>
                  </a:cubicBezTo>
                  <a:cubicBezTo>
                    <a:pt x="1" y="121"/>
                    <a:pt x="1" y="121"/>
                    <a:pt x="1" y="121"/>
                  </a:cubicBezTo>
                  <a:cubicBezTo>
                    <a:pt x="1" y="115"/>
                    <a:pt x="1" y="115"/>
                    <a:pt x="1" y="115"/>
                  </a:cubicBezTo>
                  <a:cubicBezTo>
                    <a:pt x="2" y="107"/>
                    <a:pt x="3" y="99"/>
                    <a:pt x="5" y="92"/>
                  </a:cubicBezTo>
                  <a:cubicBezTo>
                    <a:pt x="7" y="84"/>
                    <a:pt x="10" y="77"/>
                    <a:pt x="12" y="70"/>
                  </a:cubicBezTo>
                  <a:cubicBezTo>
                    <a:pt x="13" y="66"/>
                    <a:pt x="15" y="63"/>
                    <a:pt x="16" y="59"/>
                  </a:cubicBezTo>
                  <a:cubicBezTo>
                    <a:pt x="18" y="56"/>
                    <a:pt x="19" y="53"/>
                    <a:pt x="21" y="50"/>
                  </a:cubicBezTo>
                  <a:cubicBezTo>
                    <a:pt x="22" y="47"/>
                    <a:pt x="24" y="44"/>
                    <a:pt x="25" y="41"/>
                  </a:cubicBezTo>
                  <a:cubicBezTo>
                    <a:pt x="27" y="38"/>
                    <a:pt x="29" y="36"/>
                    <a:pt x="30" y="33"/>
                  </a:cubicBezTo>
                  <a:cubicBezTo>
                    <a:pt x="33" y="28"/>
                    <a:pt x="36" y="23"/>
                    <a:pt x="39" y="19"/>
                  </a:cubicBezTo>
                  <a:cubicBezTo>
                    <a:pt x="41" y="15"/>
                    <a:pt x="44" y="12"/>
                    <a:pt x="46" y="9"/>
                  </a:cubicBezTo>
                  <a:cubicBezTo>
                    <a:pt x="50" y="4"/>
                    <a:pt x="53" y="0"/>
                    <a:pt x="53" y="0"/>
                  </a:cubicBezTo>
                  <a:cubicBezTo>
                    <a:pt x="53" y="0"/>
                    <a:pt x="51" y="4"/>
                    <a:pt x="47" y="10"/>
                  </a:cubicBezTo>
                  <a:cubicBezTo>
                    <a:pt x="45" y="13"/>
                    <a:pt x="43" y="16"/>
                    <a:pt x="41" y="21"/>
                  </a:cubicBezTo>
                  <a:cubicBezTo>
                    <a:pt x="39" y="25"/>
                    <a:pt x="36" y="29"/>
                    <a:pt x="33" y="35"/>
                  </a:cubicBezTo>
                  <a:cubicBezTo>
                    <a:pt x="32" y="37"/>
                    <a:pt x="31" y="40"/>
                    <a:pt x="29" y="43"/>
                  </a:cubicBezTo>
                  <a:cubicBezTo>
                    <a:pt x="28" y="46"/>
                    <a:pt x="27" y="49"/>
                    <a:pt x="25" y="52"/>
                  </a:cubicBezTo>
                  <a:cubicBezTo>
                    <a:pt x="24" y="55"/>
                    <a:pt x="23" y="58"/>
                    <a:pt x="21" y="61"/>
                  </a:cubicBezTo>
                  <a:cubicBezTo>
                    <a:pt x="20" y="65"/>
                    <a:pt x="19" y="68"/>
                    <a:pt x="18" y="72"/>
                  </a:cubicBezTo>
                  <a:cubicBezTo>
                    <a:pt x="15" y="78"/>
                    <a:pt x="13" y="86"/>
                    <a:pt x="11" y="93"/>
                  </a:cubicBezTo>
                  <a:cubicBezTo>
                    <a:pt x="10" y="101"/>
                    <a:pt x="8" y="108"/>
                    <a:pt x="8" y="116"/>
                  </a:cubicBezTo>
                  <a:cubicBezTo>
                    <a:pt x="7" y="122"/>
                    <a:pt x="7" y="122"/>
                    <a:pt x="7" y="122"/>
                  </a:cubicBezTo>
                  <a:cubicBezTo>
                    <a:pt x="7" y="127"/>
                    <a:pt x="7" y="127"/>
                    <a:pt x="7" y="127"/>
                  </a:cubicBezTo>
                  <a:cubicBezTo>
                    <a:pt x="7" y="131"/>
                    <a:pt x="7" y="135"/>
                    <a:pt x="7" y="139"/>
                  </a:cubicBezTo>
                  <a:cubicBezTo>
                    <a:pt x="8" y="146"/>
                    <a:pt x="9" y="154"/>
                    <a:pt x="11" y="161"/>
                  </a:cubicBezTo>
                  <a:cubicBezTo>
                    <a:pt x="12" y="168"/>
                    <a:pt x="15" y="174"/>
                    <a:pt x="17" y="181"/>
                  </a:cubicBezTo>
                  <a:cubicBezTo>
                    <a:pt x="20" y="187"/>
                    <a:pt x="23" y="192"/>
                    <a:pt x="26" y="197"/>
                  </a:cubicBezTo>
                  <a:cubicBezTo>
                    <a:pt x="32" y="207"/>
                    <a:pt x="38" y="215"/>
                    <a:pt x="43" y="220"/>
                  </a:cubicBezTo>
                  <a:cubicBezTo>
                    <a:pt x="48" y="224"/>
                    <a:pt x="51" y="227"/>
                    <a:pt x="51"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6" name="Freeform 133"/>
            <p:cNvSpPr/>
            <p:nvPr/>
          </p:nvSpPr>
          <p:spPr bwMode="auto">
            <a:xfrm>
              <a:off x="6218" y="-237"/>
              <a:ext cx="68" cy="297"/>
            </a:xfrm>
            <a:custGeom>
              <a:avLst/>
              <a:gdLst>
                <a:gd name="T0" fmla="*/ 51 w 52"/>
                <a:gd name="T1" fmla="*/ 226 h 226"/>
                <a:gd name="T2" fmla="*/ 48 w 52"/>
                <a:gd name="T3" fmla="*/ 225 h 226"/>
                <a:gd name="T4" fmla="*/ 42 w 52"/>
                <a:gd name="T5" fmla="*/ 220 h 226"/>
                <a:gd name="T6" fmla="*/ 22 w 52"/>
                <a:gd name="T7" fmla="*/ 199 h 226"/>
                <a:gd name="T8" fmla="*/ 12 w 52"/>
                <a:gd name="T9" fmla="*/ 182 h 226"/>
                <a:gd name="T10" fmla="*/ 8 w 52"/>
                <a:gd name="T11" fmla="*/ 172 h 226"/>
                <a:gd name="T12" fmla="*/ 5 w 52"/>
                <a:gd name="T13" fmla="*/ 162 h 226"/>
                <a:gd name="T14" fmla="*/ 1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0 w 52"/>
                <a:gd name="T29" fmla="*/ 49 h 226"/>
                <a:gd name="T30" fmla="*/ 25 w 52"/>
                <a:gd name="T31" fmla="*/ 40 h 226"/>
                <a:gd name="T32" fmla="*/ 30 w 52"/>
                <a:gd name="T33" fmla="*/ 32 h 226"/>
                <a:gd name="T34" fmla="*/ 38 w 52"/>
                <a:gd name="T35" fmla="*/ 19 h 226"/>
                <a:gd name="T36" fmla="*/ 46 w 52"/>
                <a:gd name="T37" fmla="*/ 8 h 226"/>
                <a:gd name="T38" fmla="*/ 52 w 52"/>
                <a:gd name="T39" fmla="*/ 0 h 226"/>
                <a:gd name="T40" fmla="*/ 47 w 52"/>
                <a:gd name="T41" fmla="*/ 9 h 226"/>
                <a:gd name="T42" fmla="*/ 40 w 52"/>
                <a:gd name="T43" fmla="*/ 20 h 226"/>
                <a:gd name="T44" fmla="*/ 33 w 52"/>
                <a:gd name="T45" fmla="*/ 34 h 226"/>
                <a:gd name="T46" fmla="*/ 29 w 52"/>
                <a:gd name="T47" fmla="*/ 42 h 226"/>
                <a:gd name="T48" fmla="*/ 25 w 52"/>
                <a:gd name="T49" fmla="*/ 51 h 226"/>
                <a:gd name="T50" fmla="*/ 21 w 52"/>
                <a:gd name="T51" fmla="*/ 61 h 226"/>
                <a:gd name="T52" fmla="*/ 17 w 52"/>
                <a:gd name="T53" fmla="*/ 71 h 226"/>
                <a:gd name="T54" fmla="*/ 11 w 52"/>
                <a:gd name="T55" fmla="*/ 92 h 226"/>
                <a:gd name="T56" fmla="*/ 7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5 w 52"/>
                <a:gd name="T69" fmla="*/ 197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5" y="222"/>
                    <a:pt x="42" y="220"/>
                  </a:cubicBezTo>
                  <a:cubicBezTo>
                    <a:pt x="37" y="215"/>
                    <a:pt x="29" y="208"/>
                    <a:pt x="22" y="199"/>
                  </a:cubicBezTo>
                  <a:cubicBezTo>
                    <a:pt x="19" y="194"/>
                    <a:pt x="15" y="188"/>
                    <a:pt x="12" y="182"/>
                  </a:cubicBezTo>
                  <a:cubicBezTo>
                    <a:pt x="11" y="179"/>
                    <a:pt x="10" y="176"/>
                    <a:pt x="8" y="172"/>
                  </a:cubicBezTo>
                  <a:cubicBezTo>
                    <a:pt x="7" y="169"/>
                    <a:pt x="6" y="165"/>
                    <a:pt x="5" y="162"/>
                  </a:cubicBezTo>
                  <a:cubicBezTo>
                    <a:pt x="3" y="154"/>
                    <a:pt x="1" y="147"/>
                    <a:pt x="1" y="139"/>
                  </a:cubicBezTo>
                  <a:cubicBezTo>
                    <a:pt x="0" y="135"/>
                    <a:pt x="0" y="131"/>
                    <a:pt x="0" y="127"/>
                  </a:cubicBezTo>
                  <a:cubicBezTo>
                    <a:pt x="0" y="121"/>
                    <a:pt x="0" y="121"/>
                    <a:pt x="0" y="121"/>
                  </a:cubicBezTo>
                  <a:cubicBezTo>
                    <a:pt x="1" y="115"/>
                    <a:pt x="1" y="115"/>
                    <a:pt x="1" y="115"/>
                  </a:cubicBezTo>
                  <a:cubicBezTo>
                    <a:pt x="2" y="107"/>
                    <a:pt x="3" y="99"/>
                    <a:pt x="5" y="91"/>
                  </a:cubicBezTo>
                  <a:cubicBezTo>
                    <a:pt x="7" y="83"/>
                    <a:pt x="9" y="76"/>
                    <a:pt x="12" y="69"/>
                  </a:cubicBezTo>
                  <a:cubicBezTo>
                    <a:pt x="13" y="65"/>
                    <a:pt x="15" y="62"/>
                    <a:pt x="16" y="59"/>
                  </a:cubicBezTo>
                  <a:cubicBezTo>
                    <a:pt x="17" y="55"/>
                    <a:pt x="19" y="52"/>
                    <a:pt x="20" y="49"/>
                  </a:cubicBezTo>
                  <a:cubicBezTo>
                    <a:pt x="22" y="46"/>
                    <a:pt x="24" y="43"/>
                    <a:pt x="25" y="40"/>
                  </a:cubicBezTo>
                  <a:cubicBezTo>
                    <a:pt x="27" y="38"/>
                    <a:pt x="28" y="35"/>
                    <a:pt x="30" y="32"/>
                  </a:cubicBezTo>
                  <a:cubicBezTo>
                    <a:pt x="33" y="27"/>
                    <a:pt x="36" y="23"/>
                    <a:pt x="38" y="19"/>
                  </a:cubicBezTo>
                  <a:cubicBezTo>
                    <a:pt x="41" y="15"/>
                    <a:pt x="44" y="11"/>
                    <a:pt x="46" y="8"/>
                  </a:cubicBezTo>
                  <a:cubicBezTo>
                    <a:pt x="50" y="3"/>
                    <a:pt x="52" y="0"/>
                    <a:pt x="52" y="0"/>
                  </a:cubicBezTo>
                  <a:cubicBezTo>
                    <a:pt x="52" y="0"/>
                    <a:pt x="50" y="3"/>
                    <a:pt x="47" y="9"/>
                  </a:cubicBezTo>
                  <a:cubicBezTo>
                    <a:pt x="45" y="12"/>
                    <a:pt x="43" y="16"/>
                    <a:pt x="40" y="20"/>
                  </a:cubicBezTo>
                  <a:cubicBezTo>
                    <a:pt x="38" y="24"/>
                    <a:pt x="36" y="29"/>
                    <a:pt x="33" y="34"/>
                  </a:cubicBezTo>
                  <a:cubicBezTo>
                    <a:pt x="32" y="37"/>
                    <a:pt x="30" y="40"/>
                    <a:pt x="29" y="42"/>
                  </a:cubicBezTo>
                  <a:cubicBezTo>
                    <a:pt x="28" y="45"/>
                    <a:pt x="26" y="48"/>
                    <a:pt x="25" y="51"/>
                  </a:cubicBezTo>
                  <a:cubicBezTo>
                    <a:pt x="23" y="54"/>
                    <a:pt x="22" y="58"/>
                    <a:pt x="21" y="61"/>
                  </a:cubicBezTo>
                  <a:cubicBezTo>
                    <a:pt x="20" y="64"/>
                    <a:pt x="18" y="67"/>
                    <a:pt x="17" y="71"/>
                  </a:cubicBezTo>
                  <a:cubicBezTo>
                    <a:pt x="15" y="78"/>
                    <a:pt x="13" y="85"/>
                    <a:pt x="11" y="92"/>
                  </a:cubicBezTo>
                  <a:cubicBezTo>
                    <a:pt x="9" y="100"/>
                    <a:pt x="8" y="108"/>
                    <a:pt x="7" y="115"/>
                  </a:cubicBezTo>
                  <a:cubicBezTo>
                    <a:pt x="7" y="121"/>
                    <a:pt x="7" y="121"/>
                    <a:pt x="7" y="121"/>
                  </a:cubicBezTo>
                  <a:cubicBezTo>
                    <a:pt x="7" y="127"/>
                    <a:pt x="7" y="127"/>
                    <a:pt x="7" y="127"/>
                  </a:cubicBezTo>
                  <a:cubicBezTo>
                    <a:pt x="7" y="131"/>
                    <a:pt x="7" y="134"/>
                    <a:pt x="7" y="138"/>
                  </a:cubicBezTo>
                  <a:cubicBezTo>
                    <a:pt x="8" y="146"/>
                    <a:pt x="8" y="153"/>
                    <a:pt x="10" y="160"/>
                  </a:cubicBezTo>
                  <a:cubicBezTo>
                    <a:pt x="12" y="167"/>
                    <a:pt x="14" y="174"/>
                    <a:pt x="17" y="180"/>
                  </a:cubicBezTo>
                  <a:cubicBezTo>
                    <a:pt x="19" y="186"/>
                    <a:pt x="22" y="192"/>
                    <a:pt x="25" y="197"/>
                  </a:cubicBezTo>
                  <a:cubicBezTo>
                    <a:pt x="32" y="207"/>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7" name="Freeform 134"/>
            <p:cNvSpPr/>
            <p:nvPr/>
          </p:nvSpPr>
          <p:spPr bwMode="auto">
            <a:xfrm>
              <a:off x="6195" y="-214"/>
              <a:ext cx="68" cy="297"/>
            </a:xfrm>
            <a:custGeom>
              <a:avLst/>
              <a:gdLst>
                <a:gd name="T0" fmla="*/ 50 w 52"/>
                <a:gd name="T1" fmla="*/ 227 h 227"/>
                <a:gd name="T2" fmla="*/ 48 w 52"/>
                <a:gd name="T3" fmla="*/ 225 h 227"/>
                <a:gd name="T4" fmla="*/ 42 w 52"/>
                <a:gd name="T5" fmla="*/ 220 h 227"/>
                <a:gd name="T6" fmla="*/ 22 w 52"/>
                <a:gd name="T7" fmla="*/ 199 h 227"/>
                <a:gd name="T8" fmla="*/ 12 w 52"/>
                <a:gd name="T9" fmla="*/ 182 h 227"/>
                <a:gd name="T10" fmla="*/ 8 w 52"/>
                <a:gd name="T11" fmla="*/ 173 h 227"/>
                <a:gd name="T12" fmla="*/ 4 w 52"/>
                <a:gd name="T13" fmla="*/ 162 h 227"/>
                <a:gd name="T14" fmla="*/ 0 w 52"/>
                <a:gd name="T15" fmla="*/ 139 h 227"/>
                <a:gd name="T16" fmla="*/ 0 w 52"/>
                <a:gd name="T17" fmla="*/ 127 h 227"/>
                <a:gd name="T18" fmla="*/ 0 w 52"/>
                <a:gd name="T19" fmla="*/ 121 h 227"/>
                <a:gd name="T20" fmla="*/ 0 w 52"/>
                <a:gd name="T21" fmla="*/ 115 h 227"/>
                <a:gd name="T22" fmla="*/ 5 w 52"/>
                <a:gd name="T23" fmla="*/ 91 h 227"/>
                <a:gd name="T24" fmla="*/ 11 w 52"/>
                <a:gd name="T25" fmla="*/ 69 h 227"/>
                <a:gd name="T26" fmla="*/ 16 w 52"/>
                <a:gd name="T27" fmla="*/ 59 h 227"/>
                <a:gd name="T28" fmla="*/ 20 w 52"/>
                <a:gd name="T29" fmla="*/ 50 h 227"/>
                <a:gd name="T30" fmla="*/ 25 w 52"/>
                <a:gd name="T31" fmla="*/ 41 h 227"/>
                <a:gd name="T32" fmla="*/ 29 w 52"/>
                <a:gd name="T33" fmla="*/ 33 h 227"/>
                <a:gd name="T34" fmla="*/ 38 w 52"/>
                <a:gd name="T35" fmla="*/ 19 h 227"/>
                <a:gd name="T36" fmla="*/ 45 w 52"/>
                <a:gd name="T37" fmla="*/ 9 h 227"/>
                <a:gd name="T38" fmla="*/ 52 w 52"/>
                <a:gd name="T39" fmla="*/ 0 h 227"/>
                <a:gd name="T40" fmla="*/ 46 w 52"/>
                <a:gd name="T41" fmla="*/ 10 h 227"/>
                <a:gd name="T42" fmla="*/ 40 w 52"/>
                <a:gd name="T43" fmla="*/ 20 h 227"/>
                <a:gd name="T44" fmla="*/ 33 w 52"/>
                <a:gd name="T45" fmla="*/ 35 h 227"/>
                <a:gd name="T46" fmla="*/ 29 w 52"/>
                <a:gd name="T47" fmla="*/ 43 h 227"/>
                <a:gd name="T48" fmla="*/ 25 w 52"/>
                <a:gd name="T49" fmla="*/ 52 h 227"/>
                <a:gd name="T50" fmla="*/ 21 w 52"/>
                <a:gd name="T51" fmla="*/ 61 h 227"/>
                <a:gd name="T52" fmla="*/ 17 w 52"/>
                <a:gd name="T53" fmla="*/ 71 h 227"/>
                <a:gd name="T54" fmla="*/ 11 w 52"/>
                <a:gd name="T55" fmla="*/ 93 h 227"/>
                <a:gd name="T56" fmla="*/ 7 w 52"/>
                <a:gd name="T57" fmla="*/ 116 h 227"/>
                <a:gd name="T58" fmla="*/ 7 w 52"/>
                <a:gd name="T59" fmla="*/ 121 h 227"/>
                <a:gd name="T60" fmla="*/ 6 w 52"/>
                <a:gd name="T61" fmla="*/ 127 h 227"/>
                <a:gd name="T62" fmla="*/ 7 w 52"/>
                <a:gd name="T63" fmla="*/ 139 h 227"/>
                <a:gd name="T64" fmla="*/ 10 w 52"/>
                <a:gd name="T65" fmla="*/ 161 h 227"/>
                <a:gd name="T66" fmla="*/ 17 w 52"/>
                <a:gd name="T67" fmla="*/ 180 h 227"/>
                <a:gd name="T68" fmla="*/ 25 w 52"/>
                <a:gd name="T69" fmla="*/ 197 h 227"/>
                <a:gd name="T70" fmla="*/ 42 w 52"/>
                <a:gd name="T71" fmla="*/ 219 h 227"/>
                <a:gd name="T72" fmla="*/ 50 w 52"/>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7">
                  <a:moveTo>
                    <a:pt x="50" y="227"/>
                  </a:moveTo>
                  <a:cubicBezTo>
                    <a:pt x="50" y="227"/>
                    <a:pt x="50" y="226"/>
                    <a:pt x="48" y="225"/>
                  </a:cubicBezTo>
                  <a:cubicBezTo>
                    <a:pt x="47" y="224"/>
                    <a:pt x="44" y="222"/>
                    <a:pt x="42" y="220"/>
                  </a:cubicBezTo>
                  <a:cubicBezTo>
                    <a:pt x="36" y="216"/>
                    <a:pt x="29" y="209"/>
                    <a:pt x="22" y="199"/>
                  </a:cubicBezTo>
                  <a:cubicBezTo>
                    <a:pt x="19" y="194"/>
                    <a:pt x="15" y="189"/>
                    <a:pt x="12" y="182"/>
                  </a:cubicBezTo>
                  <a:cubicBezTo>
                    <a:pt x="10" y="179"/>
                    <a:pt x="9" y="176"/>
                    <a:pt x="8" y="173"/>
                  </a:cubicBezTo>
                  <a:cubicBezTo>
                    <a:pt x="7" y="169"/>
                    <a:pt x="5" y="166"/>
                    <a:pt x="4" y="162"/>
                  </a:cubicBezTo>
                  <a:cubicBezTo>
                    <a:pt x="2" y="155"/>
                    <a:pt x="1" y="147"/>
                    <a:pt x="0" y="139"/>
                  </a:cubicBezTo>
                  <a:cubicBezTo>
                    <a:pt x="0" y="135"/>
                    <a:pt x="0" y="131"/>
                    <a:pt x="0" y="127"/>
                  </a:cubicBezTo>
                  <a:cubicBezTo>
                    <a:pt x="0" y="121"/>
                    <a:pt x="0" y="121"/>
                    <a:pt x="0" y="121"/>
                  </a:cubicBezTo>
                  <a:cubicBezTo>
                    <a:pt x="0" y="115"/>
                    <a:pt x="0" y="115"/>
                    <a:pt x="0" y="115"/>
                  </a:cubicBezTo>
                  <a:cubicBezTo>
                    <a:pt x="1" y="107"/>
                    <a:pt x="3" y="99"/>
                    <a:pt x="5" y="91"/>
                  </a:cubicBezTo>
                  <a:cubicBezTo>
                    <a:pt x="6" y="84"/>
                    <a:pt x="9" y="76"/>
                    <a:pt x="11" y="69"/>
                  </a:cubicBezTo>
                  <a:cubicBezTo>
                    <a:pt x="13" y="66"/>
                    <a:pt x="14" y="62"/>
                    <a:pt x="16" y="59"/>
                  </a:cubicBezTo>
                  <a:cubicBezTo>
                    <a:pt x="17" y="56"/>
                    <a:pt x="18" y="53"/>
                    <a:pt x="20" y="50"/>
                  </a:cubicBezTo>
                  <a:cubicBezTo>
                    <a:pt x="22" y="47"/>
                    <a:pt x="23" y="44"/>
                    <a:pt x="25" y="41"/>
                  </a:cubicBezTo>
                  <a:cubicBezTo>
                    <a:pt x="26" y="38"/>
                    <a:pt x="28" y="35"/>
                    <a:pt x="29" y="33"/>
                  </a:cubicBezTo>
                  <a:cubicBezTo>
                    <a:pt x="32" y="27"/>
                    <a:pt x="35" y="23"/>
                    <a:pt x="38" y="19"/>
                  </a:cubicBezTo>
                  <a:cubicBezTo>
                    <a:pt x="41" y="15"/>
                    <a:pt x="43" y="12"/>
                    <a:pt x="45" y="9"/>
                  </a:cubicBezTo>
                  <a:cubicBezTo>
                    <a:pt x="49" y="3"/>
                    <a:pt x="52" y="0"/>
                    <a:pt x="52" y="0"/>
                  </a:cubicBezTo>
                  <a:cubicBezTo>
                    <a:pt x="52" y="0"/>
                    <a:pt x="50" y="4"/>
                    <a:pt x="46" y="10"/>
                  </a:cubicBezTo>
                  <a:cubicBezTo>
                    <a:pt x="44" y="12"/>
                    <a:pt x="42" y="16"/>
                    <a:pt x="40" y="20"/>
                  </a:cubicBezTo>
                  <a:cubicBezTo>
                    <a:pt x="38" y="25"/>
                    <a:pt x="35" y="29"/>
                    <a:pt x="33" y="35"/>
                  </a:cubicBezTo>
                  <a:cubicBezTo>
                    <a:pt x="31" y="37"/>
                    <a:pt x="30" y="40"/>
                    <a:pt x="29" y="43"/>
                  </a:cubicBezTo>
                  <a:cubicBezTo>
                    <a:pt x="27" y="46"/>
                    <a:pt x="26" y="49"/>
                    <a:pt x="25" y="52"/>
                  </a:cubicBezTo>
                  <a:cubicBezTo>
                    <a:pt x="23" y="55"/>
                    <a:pt x="22" y="58"/>
                    <a:pt x="21" y="61"/>
                  </a:cubicBezTo>
                  <a:cubicBezTo>
                    <a:pt x="19" y="64"/>
                    <a:pt x="18" y="68"/>
                    <a:pt x="17" y="71"/>
                  </a:cubicBezTo>
                  <a:cubicBezTo>
                    <a:pt x="14" y="78"/>
                    <a:pt x="12" y="85"/>
                    <a:pt x="11" y="93"/>
                  </a:cubicBezTo>
                  <a:cubicBezTo>
                    <a:pt x="9" y="100"/>
                    <a:pt x="8" y="108"/>
                    <a:pt x="7" y="116"/>
                  </a:cubicBezTo>
                  <a:cubicBezTo>
                    <a:pt x="7" y="121"/>
                    <a:pt x="7" y="121"/>
                    <a:pt x="7" y="121"/>
                  </a:cubicBezTo>
                  <a:cubicBezTo>
                    <a:pt x="6" y="127"/>
                    <a:pt x="6" y="127"/>
                    <a:pt x="6" y="127"/>
                  </a:cubicBezTo>
                  <a:cubicBezTo>
                    <a:pt x="6" y="131"/>
                    <a:pt x="6" y="135"/>
                    <a:pt x="7" y="139"/>
                  </a:cubicBezTo>
                  <a:cubicBezTo>
                    <a:pt x="7" y="146"/>
                    <a:pt x="8" y="154"/>
                    <a:pt x="10" y="161"/>
                  </a:cubicBezTo>
                  <a:cubicBezTo>
                    <a:pt x="12" y="168"/>
                    <a:pt x="14" y="174"/>
                    <a:pt x="17" y="180"/>
                  </a:cubicBezTo>
                  <a:cubicBezTo>
                    <a:pt x="19" y="186"/>
                    <a:pt x="22" y="192"/>
                    <a:pt x="25" y="197"/>
                  </a:cubicBezTo>
                  <a:cubicBezTo>
                    <a:pt x="31" y="207"/>
                    <a:pt x="38" y="214"/>
                    <a:pt x="42" y="219"/>
                  </a:cubicBezTo>
                  <a:cubicBezTo>
                    <a:pt x="47" y="224"/>
                    <a:pt x="50" y="227"/>
                    <a:pt x="50"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8" name="Freeform 135"/>
            <p:cNvSpPr/>
            <p:nvPr/>
          </p:nvSpPr>
          <p:spPr bwMode="auto">
            <a:xfrm>
              <a:off x="6172" y="-191"/>
              <a:ext cx="68" cy="297"/>
            </a:xfrm>
            <a:custGeom>
              <a:avLst/>
              <a:gdLst>
                <a:gd name="T0" fmla="*/ 51 w 52"/>
                <a:gd name="T1" fmla="*/ 226 h 226"/>
                <a:gd name="T2" fmla="*/ 49 w 52"/>
                <a:gd name="T3" fmla="*/ 224 h 226"/>
                <a:gd name="T4" fmla="*/ 42 w 52"/>
                <a:gd name="T5" fmla="*/ 220 h 226"/>
                <a:gd name="T6" fmla="*/ 23 w 52"/>
                <a:gd name="T7" fmla="*/ 198 h 226"/>
                <a:gd name="T8" fmla="*/ 13 w 52"/>
                <a:gd name="T9" fmla="*/ 182 h 226"/>
                <a:gd name="T10" fmla="*/ 8 w 52"/>
                <a:gd name="T11" fmla="*/ 172 h 226"/>
                <a:gd name="T12" fmla="*/ 5 w 52"/>
                <a:gd name="T13" fmla="*/ 161 h 226"/>
                <a:gd name="T14" fmla="*/ 1 w 52"/>
                <a:gd name="T15" fmla="*/ 138 h 226"/>
                <a:gd name="T16" fmla="*/ 1 w 52"/>
                <a:gd name="T17" fmla="*/ 126 h 226"/>
                <a:gd name="T18" fmla="*/ 1 w 52"/>
                <a:gd name="T19" fmla="*/ 120 h 226"/>
                <a:gd name="T20" fmla="*/ 1 w 52"/>
                <a:gd name="T21" fmla="*/ 114 h 226"/>
                <a:gd name="T22" fmla="*/ 5 w 52"/>
                <a:gd name="T23" fmla="*/ 91 h 226"/>
                <a:gd name="T24" fmla="*/ 12 w 52"/>
                <a:gd name="T25" fmla="*/ 69 h 226"/>
                <a:gd name="T26" fmla="*/ 16 w 52"/>
                <a:gd name="T27" fmla="*/ 58 h 226"/>
                <a:gd name="T28" fmla="*/ 21 w 52"/>
                <a:gd name="T29" fmla="*/ 49 h 226"/>
                <a:gd name="T30" fmla="*/ 25 w 52"/>
                <a:gd name="T31" fmla="*/ 40 h 226"/>
                <a:gd name="T32" fmla="*/ 30 w 52"/>
                <a:gd name="T33" fmla="*/ 32 h 226"/>
                <a:gd name="T34" fmla="*/ 39 w 52"/>
                <a:gd name="T35" fmla="*/ 18 h 226"/>
                <a:gd name="T36" fmla="*/ 46 w 52"/>
                <a:gd name="T37" fmla="*/ 8 h 226"/>
                <a:gd name="T38" fmla="*/ 52 w 52"/>
                <a:gd name="T39" fmla="*/ 0 h 226"/>
                <a:gd name="T40" fmla="*/ 47 w 52"/>
                <a:gd name="T41" fmla="*/ 9 h 226"/>
                <a:gd name="T42" fmla="*/ 41 w 52"/>
                <a:gd name="T43" fmla="*/ 20 h 226"/>
                <a:gd name="T44" fmla="*/ 33 w 52"/>
                <a:gd name="T45" fmla="*/ 34 h 226"/>
                <a:gd name="T46" fmla="*/ 29 w 52"/>
                <a:gd name="T47" fmla="*/ 42 h 226"/>
                <a:gd name="T48" fmla="*/ 25 w 52"/>
                <a:gd name="T49" fmla="*/ 51 h 226"/>
                <a:gd name="T50" fmla="*/ 21 w 52"/>
                <a:gd name="T51" fmla="*/ 61 h 226"/>
                <a:gd name="T52" fmla="*/ 18 w 52"/>
                <a:gd name="T53" fmla="*/ 71 h 226"/>
                <a:gd name="T54" fmla="*/ 11 w 52"/>
                <a:gd name="T55" fmla="*/ 92 h 226"/>
                <a:gd name="T56" fmla="*/ 8 w 52"/>
                <a:gd name="T57" fmla="*/ 115 h 226"/>
                <a:gd name="T58" fmla="*/ 7 w 52"/>
                <a:gd name="T59" fmla="*/ 121 h 226"/>
                <a:gd name="T60" fmla="*/ 7 w 52"/>
                <a:gd name="T61" fmla="*/ 126 h 226"/>
                <a:gd name="T62" fmla="*/ 7 w 52"/>
                <a:gd name="T63" fmla="*/ 138 h 226"/>
                <a:gd name="T64" fmla="*/ 11 w 52"/>
                <a:gd name="T65" fmla="*/ 160 h 226"/>
                <a:gd name="T66" fmla="*/ 17 w 52"/>
                <a:gd name="T67" fmla="*/ 180 h 226"/>
                <a:gd name="T68" fmla="*/ 26 w 52"/>
                <a:gd name="T69" fmla="*/ 196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5"/>
                    <a:pt x="49" y="224"/>
                  </a:cubicBezTo>
                  <a:cubicBezTo>
                    <a:pt x="47" y="223"/>
                    <a:pt x="45" y="222"/>
                    <a:pt x="42" y="220"/>
                  </a:cubicBezTo>
                  <a:cubicBezTo>
                    <a:pt x="37" y="215"/>
                    <a:pt x="30" y="208"/>
                    <a:pt x="23" y="198"/>
                  </a:cubicBezTo>
                  <a:cubicBezTo>
                    <a:pt x="19" y="194"/>
                    <a:pt x="16" y="188"/>
                    <a:pt x="13" y="182"/>
                  </a:cubicBezTo>
                  <a:cubicBezTo>
                    <a:pt x="11" y="179"/>
                    <a:pt x="10" y="175"/>
                    <a:pt x="8" y="172"/>
                  </a:cubicBezTo>
                  <a:cubicBezTo>
                    <a:pt x="7" y="169"/>
                    <a:pt x="6" y="165"/>
                    <a:pt x="5" y="161"/>
                  </a:cubicBezTo>
                  <a:cubicBezTo>
                    <a:pt x="3" y="154"/>
                    <a:pt x="2" y="146"/>
                    <a:pt x="1" y="138"/>
                  </a:cubicBezTo>
                  <a:cubicBezTo>
                    <a:pt x="1" y="134"/>
                    <a:pt x="0" y="130"/>
                    <a:pt x="1" y="126"/>
                  </a:cubicBezTo>
                  <a:cubicBezTo>
                    <a:pt x="1" y="120"/>
                    <a:pt x="1" y="120"/>
                    <a:pt x="1" y="120"/>
                  </a:cubicBezTo>
                  <a:cubicBezTo>
                    <a:pt x="1" y="114"/>
                    <a:pt x="1" y="114"/>
                    <a:pt x="1" y="114"/>
                  </a:cubicBezTo>
                  <a:cubicBezTo>
                    <a:pt x="2" y="106"/>
                    <a:pt x="3" y="98"/>
                    <a:pt x="5" y="91"/>
                  </a:cubicBezTo>
                  <a:cubicBezTo>
                    <a:pt x="7" y="83"/>
                    <a:pt x="9" y="76"/>
                    <a:pt x="12" y="69"/>
                  </a:cubicBezTo>
                  <a:cubicBezTo>
                    <a:pt x="13" y="65"/>
                    <a:pt x="15" y="62"/>
                    <a:pt x="16" y="58"/>
                  </a:cubicBezTo>
                  <a:cubicBezTo>
                    <a:pt x="18" y="55"/>
                    <a:pt x="19" y="52"/>
                    <a:pt x="21" y="49"/>
                  </a:cubicBezTo>
                  <a:cubicBezTo>
                    <a:pt x="22" y="46"/>
                    <a:pt x="24" y="43"/>
                    <a:pt x="25" y="40"/>
                  </a:cubicBezTo>
                  <a:cubicBezTo>
                    <a:pt x="27" y="37"/>
                    <a:pt x="28" y="35"/>
                    <a:pt x="30" y="32"/>
                  </a:cubicBezTo>
                  <a:cubicBezTo>
                    <a:pt x="33" y="27"/>
                    <a:pt x="36" y="22"/>
                    <a:pt x="39" y="18"/>
                  </a:cubicBezTo>
                  <a:cubicBezTo>
                    <a:pt x="41" y="14"/>
                    <a:pt x="44" y="11"/>
                    <a:pt x="46" y="8"/>
                  </a:cubicBezTo>
                  <a:cubicBezTo>
                    <a:pt x="50" y="3"/>
                    <a:pt x="52" y="0"/>
                    <a:pt x="52" y="0"/>
                  </a:cubicBezTo>
                  <a:cubicBezTo>
                    <a:pt x="52" y="0"/>
                    <a:pt x="50" y="3"/>
                    <a:pt x="47" y="9"/>
                  </a:cubicBezTo>
                  <a:cubicBezTo>
                    <a:pt x="45" y="12"/>
                    <a:pt x="43" y="15"/>
                    <a:pt x="41" y="20"/>
                  </a:cubicBezTo>
                  <a:cubicBezTo>
                    <a:pt x="38" y="24"/>
                    <a:pt x="36" y="29"/>
                    <a:pt x="33" y="34"/>
                  </a:cubicBezTo>
                  <a:cubicBezTo>
                    <a:pt x="32" y="37"/>
                    <a:pt x="31" y="39"/>
                    <a:pt x="29" y="42"/>
                  </a:cubicBezTo>
                  <a:cubicBezTo>
                    <a:pt x="28" y="45"/>
                    <a:pt x="27" y="48"/>
                    <a:pt x="25" y="51"/>
                  </a:cubicBezTo>
                  <a:cubicBezTo>
                    <a:pt x="24" y="54"/>
                    <a:pt x="22" y="57"/>
                    <a:pt x="21" y="61"/>
                  </a:cubicBezTo>
                  <a:cubicBezTo>
                    <a:pt x="20" y="64"/>
                    <a:pt x="19" y="67"/>
                    <a:pt x="18" y="71"/>
                  </a:cubicBezTo>
                  <a:cubicBezTo>
                    <a:pt x="15" y="78"/>
                    <a:pt x="13" y="85"/>
                    <a:pt x="11" y="92"/>
                  </a:cubicBezTo>
                  <a:cubicBezTo>
                    <a:pt x="10" y="100"/>
                    <a:pt x="8" y="107"/>
                    <a:pt x="8" y="115"/>
                  </a:cubicBezTo>
                  <a:cubicBezTo>
                    <a:pt x="7" y="121"/>
                    <a:pt x="7" y="121"/>
                    <a:pt x="7" y="121"/>
                  </a:cubicBezTo>
                  <a:cubicBezTo>
                    <a:pt x="7" y="126"/>
                    <a:pt x="7" y="126"/>
                    <a:pt x="7" y="126"/>
                  </a:cubicBezTo>
                  <a:cubicBezTo>
                    <a:pt x="7" y="130"/>
                    <a:pt x="7" y="134"/>
                    <a:pt x="7" y="138"/>
                  </a:cubicBezTo>
                  <a:cubicBezTo>
                    <a:pt x="8" y="145"/>
                    <a:pt x="9" y="153"/>
                    <a:pt x="11" y="160"/>
                  </a:cubicBezTo>
                  <a:cubicBezTo>
                    <a:pt x="12" y="167"/>
                    <a:pt x="14" y="174"/>
                    <a:pt x="17" y="180"/>
                  </a:cubicBezTo>
                  <a:cubicBezTo>
                    <a:pt x="20" y="186"/>
                    <a:pt x="23" y="191"/>
                    <a:pt x="26" y="196"/>
                  </a:cubicBezTo>
                  <a:cubicBezTo>
                    <a:pt x="32" y="206"/>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39" name="Freeform 136"/>
            <p:cNvSpPr/>
            <p:nvPr/>
          </p:nvSpPr>
          <p:spPr bwMode="auto">
            <a:xfrm>
              <a:off x="6149" y="-169"/>
              <a:ext cx="69" cy="297"/>
            </a:xfrm>
            <a:custGeom>
              <a:avLst/>
              <a:gdLst>
                <a:gd name="T0" fmla="*/ 51 w 52"/>
                <a:gd name="T1" fmla="*/ 226 h 226"/>
                <a:gd name="T2" fmla="*/ 48 w 52"/>
                <a:gd name="T3" fmla="*/ 225 h 226"/>
                <a:gd name="T4" fmla="*/ 42 w 52"/>
                <a:gd name="T5" fmla="*/ 220 h 226"/>
                <a:gd name="T6" fmla="*/ 22 w 52"/>
                <a:gd name="T7" fmla="*/ 199 h 226"/>
                <a:gd name="T8" fmla="*/ 12 w 52"/>
                <a:gd name="T9" fmla="*/ 182 h 226"/>
                <a:gd name="T10" fmla="*/ 8 w 52"/>
                <a:gd name="T11" fmla="*/ 172 h 226"/>
                <a:gd name="T12" fmla="*/ 5 w 52"/>
                <a:gd name="T13" fmla="*/ 162 h 226"/>
                <a:gd name="T14" fmla="*/ 1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0 w 52"/>
                <a:gd name="T29" fmla="*/ 49 h 226"/>
                <a:gd name="T30" fmla="*/ 25 w 52"/>
                <a:gd name="T31" fmla="*/ 40 h 226"/>
                <a:gd name="T32" fmla="*/ 30 w 52"/>
                <a:gd name="T33" fmla="*/ 32 h 226"/>
                <a:gd name="T34" fmla="*/ 38 w 52"/>
                <a:gd name="T35" fmla="*/ 19 h 226"/>
                <a:gd name="T36" fmla="*/ 46 w 52"/>
                <a:gd name="T37" fmla="*/ 9 h 226"/>
                <a:gd name="T38" fmla="*/ 52 w 52"/>
                <a:gd name="T39" fmla="*/ 0 h 226"/>
                <a:gd name="T40" fmla="*/ 47 w 52"/>
                <a:gd name="T41" fmla="*/ 9 h 226"/>
                <a:gd name="T42" fmla="*/ 40 w 52"/>
                <a:gd name="T43" fmla="*/ 20 h 226"/>
                <a:gd name="T44" fmla="*/ 33 w 52"/>
                <a:gd name="T45" fmla="*/ 34 h 226"/>
                <a:gd name="T46" fmla="*/ 29 w 52"/>
                <a:gd name="T47" fmla="*/ 42 h 226"/>
                <a:gd name="T48" fmla="*/ 25 w 52"/>
                <a:gd name="T49" fmla="*/ 51 h 226"/>
                <a:gd name="T50" fmla="*/ 21 w 52"/>
                <a:gd name="T51" fmla="*/ 61 h 226"/>
                <a:gd name="T52" fmla="*/ 17 w 52"/>
                <a:gd name="T53" fmla="*/ 71 h 226"/>
                <a:gd name="T54" fmla="*/ 11 w 52"/>
                <a:gd name="T55" fmla="*/ 93 h 226"/>
                <a:gd name="T56" fmla="*/ 7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5 w 52"/>
                <a:gd name="T69" fmla="*/ 197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5" y="222"/>
                    <a:pt x="42" y="220"/>
                  </a:cubicBezTo>
                  <a:cubicBezTo>
                    <a:pt x="37" y="215"/>
                    <a:pt x="29" y="209"/>
                    <a:pt x="22" y="199"/>
                  </a:cubicBezTo>
                  <a:cubicBezTo>
                    <a:pt x="19" y="194"/>
                    <a:pt x="15" y="188"/>
                    <a:pt x="12" y="182"/>
                  </a:cubicBezTo>
                  <a:cubicBezTo>
                    <a:pt x="11" y="179"/>
                    <a:pt x="9" y="176"/>
                    <a:pt x="8" y="172"/>
                  </a:cubicBezTo>
                  <a:cubicBezTo>
                    <a:pt x="7" y="169"/>
                    <a:pt x="6" y="165"/>
                    <a:pt x="5" y="162"/>
                  </a:cubicBezTo>
                  <a:cubicBezTo>
                    <a:pt x="3" y="154"/>
                    <a:pt x="1" y="147"/>
                    <a:pt x="1" y="139"/>
                  </a:cubicBezTo>
                  <a:cubicBezTo>
                    <a:pt x="0" y="135"/>
                    <a:pt x="0" y="131"/>
                    <a:pt x="0" y="127"/>
                  </a:cubicBezTo>
                  <a:cubicBezTo>
                    <a:pt x="0" y="121"/>
                    <a:pt x="0" y="121"/>
                    <a:pt x="0" y="121"/>
                  </a:cubicBezTo>
                  <a:cubicBezTo>
                    <a:pt x="1" y="115"/>
                    <a:pt x="1" y="115"/>
                    <a:pt x="1" y="115"/>
                  </a:cubicBezTo>
                  <a:cubicBezTo>
                    <a:pt x="1" y="107"/>
                    <a:pt x="3" y="99"/>
                    <a:pt x="5" y="91"/>
                  </a:cubicBezTo>
                  <a:cubicBezTo>
                    <a:pt x="7" y="83"/>
                    <a:pt x="9" y="76"/>
                    <a:pt x="12" y="69"/>
                  </a:cubicBezTo>
                  <a:cubicBezTo>
                    <a:pt x="13" y="66"/>
                    <a:pt x="14" y="62"/>
                    <a:pt x="16" y="59"/>
                  </a:cubicBezTo>
                  <a:cubicBezTo>
                    <a:pt x="17" y="56"/>
                    <a:pt x="19" y="52"/>
                    <a:pt x="20" y="49"/>
                  </a:cubicBezTo>
                  <a:cubicBezTo>
                    <a:pt x="22" y="46"/>
                    <a:pt x="23" y="43"/>
                    <a:pt x="25" y="40"/>
                  </a:cubicBezTo>
                  <a:cubicBezTo>
                    <a:pt x="27" y="38"/>
                    <a:pt x="28" y="35"/>
                    <a:pt x="30" y="32"/>
                  </a:cubicBezTo>
                  <a:cubicBezTo>
                    <a:pt x="32" y="27"/>
                    <a:pt x="36" y="23"/>
                    <a:pt x="38" y="19"/>
                  </a:cubicBezTo>
                  <a:cubicBezTo>
                    <a:pt x="41" y="15"/>
                    <a:pt x="43" y="11"/>
                    <a:pt x="46" y="9"/>
                  </a:cubicBezTo>
                  <a:cubicBezTo>
                    <a:pt x="50" y="3"/>
                    <a:pt x="52" y="0"/>
                    <a:pt x="52" y="0"/>
                  </a:cubicBezTo>
                  <a:cubicBezTo>
                    <a:pt x="52" y="0"/>
                    <a:pt x="50" y="3"/>
                    <a:pt x="47" y="9"/>
                  </a:cubicBezTo>
                  <a:cubicBezTo>
                    <a:pt x="45" y="12"/>
                    <a:pt x="43" y="16"/>
                    <a:pt x="40" y="20"/>
                  </a:cubicBezTo>
                  <a:cubicBezTo>
                    <a:pt x="38" y="24"/>
                    <a:pt x="35" y="29"/>
                    <a:pt x="33" y="34"/>
                  </a:cubicBezTo>
                  <a:cubicBezTo>
                    <a:pt x="32" y="37"/>
                    <a:pt x="30" y="40"/>
                    <a:pt x="29" y="42"/>
                  </a:cubicBezTo>
                  <a:cubicBezTo>
                    <a:pt x="28" y="45"/>
                    <a:pt x="26" y="48"/>
                    <a:pt x="25" y="51"/>
                  </a:cubicBezTo>
                  <a:cubicBezTo>
                    <a:pt x="23" y="54"/>
                    <a:pt x="22" y="58"/>
                    <a:pt x="21" y="61"/>
                  </a:cubicBezTo>
                  <a:cubicBezTo>
                    <a:pt x="20" y="64"/>
                    <a:pt x="18" y="68"/>
                    <a:pt x="17" y="71"/>
                  </a:cubicBezTo>
                  <a:cubicBezTo>
                    <a:pt x="15" y="78"/>
                    <a:pt x="13" y="85"/>
                    <a:pt x="11" y="93"/>
                  </a:cubicBezTo>
                  <a:cubicBezTo>
                    <a:pt x="9" y="100"/>
                    <a:pt x="8" y="108"/>
                    <a:pt x="7" y="115"/>
                  </a:cubicBezTo>
                  <a:cubicBezTo>
                    <a:pt x="7" y="121"/>
                    <a:pt x="7" y="121"/>
                    <a:pt x="7" y="121"/>
                  </a:cubicBezTo>
                  <a:cubicBezTo>
                    <a:pt x="7" y="127"/>
                    <a:pt x="7" y="127"/>
                    <a:pt x="7" y="127"/>
                  </a:cubicBezTo>
                  <a:cubicBezTo>
                    <a:pt x="6" y="131"/>
                    <a:pt x="7" y="135"/>
                    <a:pt x="7" y="138"/>
                  </a:cubicBezTo>
                  <a:cubicBezTo>
                    <a:pt x="8" y="146"/>
                    <a:pt x="8" y="153"/>
                    <a:pt x="10" y="160"/>
                  </a:cubicBezTo>
                  <a:cubicBezTo>
                    <a:pt x="12" y="167"/>
                    <a:pt x="14" y="174"/>
                    <a:pt x="17" y="180"/>
                  </a:cubicBezTo>
                  <a:cubicBezTo>
                    <a:pt x="19" y="186"/>
                    <a:pt x="22" y="192"/>
                    <a:pt x="25" y="197"/>
                  </a:cubicBezTo>
                  <a:cubicBezTo>
                    <a:pt x="32" y="207"/>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0" name="Freeform 137"/>
            <p:cNvSpPr/>
            <p:nvPr/>
          </p:nvSpPr>
          <p:spPr bwMode="auto">
            <a:xfrm>
              <a:off x="6127" y="-146"/>
              <a:ext cx="68" cy="297"/>
            </a:xfrm>
            <a:custGeom>
              <a:avLst/>
              <a:gdLst>
                <a:gd name="T0" fmla="*/ 50 w 52"/>
                <a:gd name="T1" fmla="*/ 227 h 227"/>
                <a:gd name="T2" fmla="*/ 48 w 52"/>
                <a:gd name="T3" fmla="*/ 225 h 227"/>
                <a:gd name="T4" fmla="*/ 42 w 52"/>
                <a:gd name="T5" fmla="*/ 220 h 227"/>
                <a:gd name="T6" fmla="*/ 22 w 52"/>
                <a:gd name="T7" fmla="*/ 199 h 227"/>
                <a:gd name="T8" fmla="*/ 12 w 52"/>
                <a:gd name="T9" fmla="*/ 182 h 227"/>
                <a:gd name="T10" fmla="*/ 8 w 52"/>
                <a:gd name="T11" fmla="*/ 173 h 227"/>
                <a:gd name="T12" fmla="*/ 4 w 52"/>
                <a:gd name="T13" fmla="*/ 162 h 227"/>
                <a:gd name="T14" fmla="*/ 0 w 52"/>
                <a:gd name="T15" fmla="*/ 139 h 227"/>
                <a:gd name="T16" fmla="*/ 0 w 52"/>
                <a:gd name="T17" fmla="*/ 127 h 227"/>
                <a:gd name="T18" fmla="*/ 0 w 52"/>
                <a:gd name="T19" fmla="*/ 121 h 227"/>
                <a:gd name="T20" fmla="*/ 0 w 52"/>
                <a:gd name="T21" fmla="*/ 115 h 227"/>
                <a:gd name="T22" fmla="*/ 4 w 52"/>
                <a:gd name="T23" fmla="*/ 91 h 227"/>
                <a:gd name="T24" fmla="*/ 11 w 52"/>
                <a:gd name="T25" fmla="*/ 69 h 227"/>
                <a:gd name="T26" fmla="*/ 16 w 52"/>
                <a:gd name="T27" fmla="*/ 59 h 227"/>
                <a:gd name="T28" fmla="*/ 20 w 52"/>
                <a:gd name="T29" fmla="*/ 50 h 227"/>
                <a:gd name="T30" fmla="*/ 25 w 52"/>
                <a:gd name="T31" fmla="*/ 41 h 227"/>
                <a:gd name="T32" fmla="*/ 29 w 52"/>
                <a:gd name="T33" fmla="*/ 33 h 227"/>
                <a:gd name="T34" fmla="*/ 38 w 52"/>
                <a:gd name="T35" fmla="*/ 19 h 227"/>
                <a:gd name="T36" fmla="*/ 45 w 52"/>
                <a:gd name="T37" fmla="*/ 9 h 227"/>
                <a:gd name="T38" fmla="*/ 52 w 52"/>
                <a:gd name="T39" fmla="*/ 0 h 227"/>
                <a:gd name="T40" fmla="*/ 46 w 52"/>
                <a:gd name="T41" fmla="*/ 10 h 227"/>
                <a:gd name="T42" fmla="*/ 40 w 52"/>
                <a:gd name="T43" fmla="*/ 20 h 227"/>
                <a:gd name="T44" fmla="*/ 33 w 52"/>
                <a:gd name="T45" fmla="*/ 35 h 227"/>
                <a:gd name="T46" fmla="*/ 28 w 52"/>
                <a:gd name="T47" fmla="*/ 43 h 227"/>
                <a:gd name="T48" fmla="*/ 24 w 52"/>
                <a:gd name="T49" fmla="*/ 52 h 227"/>
                <a:gd name="T50" fmla="*/ 21 w 52"/>
                <a:gd name="T51" fmla="*/ 61 h 227"/>
                <a:gd name="T52" fmla="*/ 17 w 52"/>
                <a:gd name="T53" fmla="*/ 71 h 227"/>
                <a:gd name="T54" fmla="*/ 11 w 52"/>
                <a:gd name="T55" fmla="*/ 93 h 227"/>
                <a:gd name="T56" fmla="*/ 7 w 52"/>
                <a:gd name="T57" fmla="*/ 116 h 227"/>
                <a:gd name="T58" fmla="*/ 6 w 52"/>
                <a:gd name="T59" fmla="*/ 121 h 227"/>
                <a:gd name="T60" fmla="*/ 6 w 52"/>
                <a:gd name="T61" fmla="*/ 127 h 227"/>
                <a:gd name="T62" fmla="*/ 7 w 52"/>
                <a:gd name="T63" fmla="*/ 139 h 227"/>
                <a:gd name="T64" fmla="*/ 10 w 52"/>
                <a:gd name="T65" fmla="*/ 161 h 227"/>
                <a:gd name="T66" fmla="*/ 16 w 52"/>
                <a:gd name="T67" fmla="*/ 180 h 227"/>
                <a:gd name="T68" fmla="*/ 25 w 52"/>
                <a:gd name="T69" fmla="*/ 197 h 227"/>
                <a:gd name="T70" fmla="*/ 42 w 52"/>
                <a:gd name="T71" fmla="*/ 219 h 227"/>
                <a:gd name="T72" fmla="*/ 50 w 52"/>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7">
                  <a:moveTo>
                    <a:pt x="50" y="227"/>
                  </a:moveTo>
                  <a:cubicBezTo>
                    <a:pt x="50" y="227"/>
                    <a:pt x="49" y="226"/>
                    <a:pt x="48" y="225"/>
                  </a:cubicBezTo>
                  <a:cubicBezTo>
                    <a:pt x="46" y="224"/>
                    <a:pt x="44" y="223"/>
                    <a:pt x="42" y="220"/>
                  </a:cubicBezTo>
                  <a:cubicBezTo>
                    <a:pt x="36" y="216"/>
                    <a:pt x="29" y="209"/>
                    <a:pt x="22" y="199"/>
                  </a:cubicBezTo>
                  <a:cubicBezTo>
                    <a:pt x="18" y="194"/>
                    <a:pt x="15" y="189"/>
                    <a:pt x="12" y="182"/>
                  </a:cubicBezTo>
                  <a:cubicBezTo>
                    <a:pt x="10" y="179"/>
                    <a:pt x="9" y="176"/>
                    <a:pt x="8" y="173"/>
                  </a:cubicBezTo>
                  <a:cubicBezTo>
                    <a:pt x="7" y="169"/>
                    <a:pt x="5" y="166"/>
                    <a:pt x="4" y="162"/>
                  </a:cubicBezTo>
                  <a:cubicBezTo>
                    <a:pt x="2" y="155"/>
                    <a:pt x="1" y="147"/>
                    <a:pt x="0" y="139"/>
                  </a:cubicBezTo>
                  <a:cubicBezTo>
                    <a:pt x="0" y="135"/>
                    <a:pt x="0" y="131"/>
                    <a:pt x="0" y="127"/>
                  </a:cubicBezTo>
                  <a:cubicBezTo>
                    <a:pt x="0" y="121"/>
                    <a:pt x="0" y="121"/>
                    <a:pt x="0" y="121"/>
                  </a:cubicBezTo>
                  <a:cubicBezTo>
                    <a:pt x="0" y="115"/>
                    <a:pt x="0" y="115"/>
                    <a:pt x="0" y="115"/>
                  </a:cubicBezTo>
                  <a:cubicBezTo>
                    <a:pt x="1" y="107"/>
                    <a:pt x="3" y="99"/>
                    <a:pt x="4" y="91"/>
                  </a:cubicBezTo>
                  <a:cubicBezTo>
                    <a:pt x="6" y="84"/>
                    <a:pt x="9" y="76"/>
                    <a:pt x="11" y="69"/>
                  </a:cubicBezTo>
                  <a:cubicBezTo>
                    <a:pt x="13" y="66"/>
                    <a:pt x="14" y="63"/>
                    <a:pt x="16" y="59"/>
                  </a:cubicBezTo>
                  <a:cubicBezTo>
                    <a:pt x="17" y="56"/>
                    <a:pt x="18" y="53"/>
                    <a:pt x="20" y="50"/>
                  </a:cubicBezTo>
                  <a:cubicBezTo>
                    <a:pt x="22" y="47"/>
                    <a:pt x="23" y="44"/>
                    <a:pt x="25" y="41"/>
                  </a:cubicBezTo>
                  <a:cubicBezTo>
                    <a:pt x="26" y="38"/>
                    <a:pt x="28" y="35"/>
                    <a:pt x="29" y="33"/>
                  </a:cubicBezTo>
                  <a:cubicBezTo>
                    <a:pt x="32" y="28"/>
                    <a:pt x="35" y="23"/>
                    <a:pt x="38" y="19"/>
                  </a:cubicBezTo>
                  <a:cubicBezTo>
                    <a:pt x="41" y="15"/>
                    <a:pt x="43" y="12"/>
                    <a:pt x="45" y="9"/>
                  </a:cubicBezTo>
                  <a:cubicBezTo>
                    <a:pt x="49" y="3"/>
                    <a:pt x="52" y="0"/>
                    <a:pt x="52" y="0"/>
                  </a:cubicBezTo>
                  <a:cubicBezTo>
                    <a:pt x="52" y="0"/>
                    <a:pt x="50" y="4"/>
                    <a:pt x="46" y="10"/>
                  </a:cubicBezTo>
                  <a:cubicBezTo>
                    <a:pt x="44" y="13"/>
                    <a:pt x="42" y="16"/>
                    <a:pt x="40" y="20"/>
                  </a:cubicBezTo>
                  <a:cubicBezTo>
                    <a:pt x="38" y="25"/>
                    <a:pt x="35" y="29"/>
                    <a:pt x="33" y="35"/>
                  </a:cubicBezTo>
                  <a:cubicBezTo>
                    <a:pt x="31" y="37"/>
                    <a:pt x="30" y="40"/>
                    <a:pt x="28" y="43"/>
                  </a:cubicBezTo>
                  <a:cubicBezTo>
                    <a:pt x="27" y="46"/>
                    <a:pt x="26" y="49"/>
                    <a:pt x="24" y="52"/>
                  </a:cubicBezTo>
                  <a:cubicBezTo>
                    <a:pt x="23" y="55"/>
                    <a:pt x="22" y="58"/>
                    <a:pt x="21" y="61"/>
                  </a:cubicBezTo>
                  <a:cubicBezTo>
                    <a:pt x="19" y="65"/>
                    <a:pt x="18" y="68"/>
                    <a:pt x="17" y="71"/>
                  </a:cubicBezTo>
                  <a:cubicBezTo>
                    <a:pt x="14" y="78"/>
                    <a:pt x="12" y="86"/>
                    <a:pt x="11" y="93"/>
                  </a:cubicBezTo>
                  <a:cubicBezTo>
                    <a:pt x="9" y="100"/>
                    <a:pt x="8" y="108"/>
                    <a:pt x="7" y="116"/>
                  </a:cubicBezTo>
                  <a:cubicBezTo>
                    <a:pt x="6" y="121"/>
                    <a:pt x="6" y="121"/>
                    <a:pt x="6" y="121"/>
                  </a:cubicBezTo>
                  <a:cubicBezTo>
                    <a:pt x="6" y="127"/>
                    <a:pt x="6" y="127"/>
                    <a:pt x="6" y="127"/>
                  </a:cubicBezTo>
                  <a:cubicBezTo>
                    <a:pt x="6" y="131"/>
                    <a:pt x="6" y="135"/>
                    <a:pt x="7" y="139"/>
                  </a:cubicBezTo>
                  <a:cubicBezTo>
                    <a:pt x="7" y="146"/>
                    <a:pt x="8" y="154"/>
                    <a:pt x="10" y="161"/>
                  </a:cubicBezTo>
                  <a:cubicBezTo>
                    <a:pt x="12" y="168"/>
                    <a:pt x="14" y="174"/>
                    <a:pt x="16" y="180"/>
                  </a:cubicBezTo>
                  <a:cubicBezTo>
                    <a:pt x="19" y="187"/>
                    <a:pt x="22" y="192"/>
                    <a:pt x="25" y="197"/>
                  </a:cubicBezTo>
                  <a:cubicBezTo>
                    <a:pt x="31" y="207"/>
                    <a:pt x="38" y="214"/>
                    <a:pt x="42" y="219"/>
                  </a:cubicBezTo>
                  <a:cubicBezTo>
                    <a:pt x="47" y="224"/>
                    <a:pt x="50" y="227"/>
                    <a:pt x="50"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1" name="Freeform 138"/>
            <p:cNvSpPr/>
            <p:nvPr/>
          </p:nvSpPr>
          <p:spPr bwMode="auto">
            <a:xfrm>
              <a:off x="6103" y="-123"/>
              <a:ext cx="69" cy="297"/>
            </a:xfrm>
            <a:custGeom>
              <a:avLst/>
              <a:gdLst>
                <a:gd name="T0" fmla="*/ 51 w 52"/>
                <a:gd name="T1" fmla="*/ 226 h 226"/>
                <a:gd name="T2" fmla="*/ 49 w 52"/>
                <a:gd name="T3" fmla="*/ 224 h 226"/>
                <a:gd name="T4" fmla="*/ 42 w 52"/>
                <a:gd name="T5" fmla="*/ 220 h 226"/>
                <a:gd name="T6" fmla="*/ 23 w 52"/>
                <a:gd name="T7" fmla="*/ 198 h 226"/>
                <a:gd name="T8" fmla="*/ 13 w 52"/>
                <a:gd name="T9" fmla="*/ 182 h 226"/>
                <a:gd name="T10" fmla="*/ 8 w 52"/>
                <a:gd name="T11" fmla="*/ 172 h 226"/>
                <a:gd name="T12" fmla="*/ 5 w 52"/>
                <a:gd name="T13" fmla="*/ 161 h 226"/>
                <a:gd name="T14" fmla="*/ 1 w 52"/>
                <a:gd name="T15" fmla="*/ 138 h 226"/>
                <a:gd name="T16" fmla="*/ 0 w 52"/>
                <a:gd name="T17" fmla="*/ 127 h 226"/>
                <a:gd name="T18" fmla="*/ 1 w 52"/>
                <a:gd name="T19" fmla="*/ 120 h 226"/>
                <a:gd name="T20" fmla="*/ 1 w 52"/>
                <a:gd name="T21" fmla="*/ 114 h 226"/>
                <a:gd name="T22" fmla="*/ 5 w 52"/>
                <a:gd name="T23" fmla="*/ 91 h 226"/>
                <a:gd name="T24" fmla="*/ 12 w 52"/>
                <a:gd name="T25" fmla="*/ 69 h 226"/>
                <a:gd name="T26" fmla="*/ 16 w 52"/>
                <a:gd name="T27" fmla="*/ 59 h 226"/>
                <a:gd name="T28" fmla="*/ 21 w 52"/>
                <a:gd name="T29" fmla="*/ 49 h 226"/>
                <a:gd name="T30" fmla="*/ 25 w 52"/>
                <a:gd name="T31" fmla="*/ 40 h 226"/>
                <a:gd name="T32" fmla="*/ 30 w 52"/>
                <a:gd name="T33" fmla="*/ 32 h 226"/>
                <a:gd name="T34" fmla="*/ 39 w 52"/>
                <a:gd name="T35" fmla="*/ 18 h 226"/>
                <a:gd name="T36" fmla="*/ 46 w 52"/>
                <a:gd name="T37" fmla="*/ 8 h 226"/>
                <a:gd name="T38" fmla="*/ 52 w 52"/>
                <a:gd name="T39" fmla="*/ 0 h 226"/>
                <a:gd name="T40" fmla="*/ 47 w 52"/>
                <a:gd name="T41" fmla="*/ 9 h 226"/>
                <a:gd name="T42" fmla="*/ 41 w 52"/>
                <a:gd name="T43" fmla="*/ 20 h 226"/>
                <a:gd name="T44" fmla="*/ 33 w 52"/>
                <a:gd name="T45" fmla="*/ 34 h 226"/>
                <a:gd name="T46" fmla="*/ 29 w 52"/>
                <a:gd name="T47" fmla="*/ 42 h 226"/>
                <a:gd name="T48" fmla="*/ 25 w 52"/>
                <a:gd name="T49" fmla="*/ 51 h 226"/>
                <a:gd name="T50" fmla="*/ 21 w 52"/>
                <a:gd name="T51" fmla="*/ 61 h 226"/>
                <a:gd name="T52" fmla="*/ 17 w 52"/>
                <a:gd name="T53" fmla="*/ 71 h 226"/>
                <a:gd name="T54" fmla="*/ 11 w 52"/>
                <a:gd name="T55" fmla="*/ 92 h 226"/>
                <a:gd name="T56" fmla="*/ 8 w 52"/>
                <a:gd name="T57" fmla="*/ 115 h 226"/>
                <a:gd name="T58" fmla="*/ 7 w 52"/>
                <a:gd name="T59" fmla="*/ 121 h 226"/>
                <a:gd name="T60" fmla="*/ 7 w 52"/>
                <a:gd name="T61" fmla="*/ 127 h 226"/>
                <a:gd name="T62" fmla="*/ 7 w 52"/>
                <a:gd name="T63" fmla="*/ 138 h 226"/>
                <a:gd name="T64" fmla="*/ 11 w 52"/>
                <a:gd name="T65" fmla="*/ 160 h 226"/>
                <a:gd name="T66" fmla="*/ 17 w 52"/>
                <a:gd name="T67" fmla="*/ 180 h 226"/>
                <a:gd name="T68" fmla="*/ 26 w 52"/>
                <a:gd name="T69" fmla="*/ 196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9" y="224"/>
                  </a:cubicBezTo>
                  <a:cubicBezTo>
                    <a:pt x="47" y="223"/>
                    <a:pt x="45" y="222"/>
                    <a:pt x="42" y="220"/>
                  </a:cubicBezTo>
                  <a:cubicBezTo>
                    <a:pt x="37" y="215"/>
                    <a:pt x="30" y="208"/>
                    <a:pt x="23" y="198"/>
                  </a:cubicBezTo>
                  <a:cubicBezTo>
                    <a:pt x="19" y="194"/>
                    <a:pt x="16" y="188"/>
                    <a:pt x="13" y="182"/>
                  </a:cubicBezTo>
                  <a:cubicBezTo>
                    <a:pt x="11" y="179"/>
                    <a:pt x="10" y="175"/>
                    <a:pt x="8" y="172"/>
                  </a:cubicBezTo>
                  <a:cubicBezTo>
                    <a:pt x="7" y="169"/>
                    <a:pt x="6" y="165"/>
                    <a:pt x="5" y="161"/>
                  </a:cubicBezTo>
                  <a:cubicBezTo>
                    <a:pt x="3" y="154"/>
                    <a:pt x="2" y="146"/>
                    <a:pt x="1" y="138"/>
                  </a:cubicBezTo>
                  <a:cubicBezTo>
                    <a:pt x="1" y="135"/>
                    <a:pt x="0" y="131"/>
                    <a:pt x="0" y="127"/>
                  </a:cubicBezTo>
                  <a:cubicBezTo>
                    <a:pt x="1" y="120"/>
                    <a:pt x="1" y="120"/>
                    <a:pt x="1" y="120"/>
                  </a:cubicBezTo>
                  <a:cubicBezTo>
                    <a:pt x="1" y="114"/>
                    <a:pt x="1" y="114"/>
                    <a:pt x="1" y="114"/>
                  </a:cubicBezTo>
                  <a:cubicBezTo>
                    <a:pt x="2" y="106"/>
                    <a:pt x="3" y="99"/>
                    <a:pt x="5" y="91"/>
                  </a:cubicBezTo>
                  <a:cubicBezTo>
                    <a:pt x="7" y="83"/>
                    <a:pt x="9" y="76"/>
                    <a:pt x="12" y="69"/>
                  </a:cubicBezTo>
                  <a:cubicBezTo>
                    <a:pt x="13" y="65"/>
                    <a:pt x="15" y="62"/>
                    <a:pt x="16" y="59"/>
                  </a:cubicBezTo>
                  <a:cubicBezTo>
                    <a:pt x="18" y="55"/>
                    <a:pt x="19" y="52"/>
                    <a:pt x="21" y="49"/>
                  </a:cubicBezTo>
                  <a:cubicBezTo>
                    <a:pt x="22" y="46"/>
                    <a:pt x="24" y="43"/>
                    <a:pt x="25" y="40"/>
                  </a:cubicBezTo>
                  <a:cubicBezTo>
                    <a:pt x="27" y="37"/>
                    <a:pt x="28" y="35"/>
                    <a:pt x="30" y="32"/>
                  </a:cubicBezTo>
                  <a:cubicBezTo>
                    <a:pt x="33" y="27"/>
                    <a:pt x="36" y="22"/>
                    <a:pt x="39" y="18"/>
                  </a:cubicBezTo>
                  <a:cubicBezTo>
                    <a:pt x="41" y="14"/>
                    <a:pt x="44" y="11"/>
                    <a:pt x="46" y="8"/>
                  </a:cubicBezTo>
                  <a:cubicBezTo>
                    <a:pt x="50" y="3"/>
                    <a:pt x="52" y="0"/>
                    <a:pt x="52" y="0"/>
                  </a:cubicBezTo>
                  <a:cubicBezTo>
                    <a:pt x="52" y="0"/>
                    <a:pt x="50" y="3"/>
                    <a:pt x="47" y="9"/>
                  </a:cubicBezTo>
                  <a:cubicBezTo>
                    <a:pt x="45" y="12"/>
                    <a:pt x="43" y="15"/>
                    <a:pt x="41" y="20"/>
                  </a:cubicBezTo>
                  <a:cubicBezTo>
                    <a:pt x="38" y="24"/>
                    <a:pt x="36" y="29"/>
                    <a:pt x="33" y="34"/>
                  </a:cubicBezTo>
                  <a:cubicBezTo>
                    <a:pt x="32" y="37"/>
                    <a:pt x="30" y="39"/>
                    <a:pt x="29" y="42"/>
                  </a:cubicBezTo>
                  <a:cubicBezTo>
                    <a:pt x="28" y="45"/>
                    <a:pt x="26" y="48"/>
                    <a:pt x="25" y="51"/>
                  </a:cubicBezTo>
                  <a:cubicBezTo>
                    <a:pt x="24" y="54"/>
                    <a:pt x="22" y="57"/>
                    <a:pt x="21" y="61"/>
                  </a:cubicBezTo>
                  <a:cubicBezTo>
                    <a:pt x="20" y="64"/>
                    <a:pt x="18" y="67"/>
                    <a:pt x="17" y="71"/>
                  </a:cubicBezTo>
                  <a:cubicBezTo>
                    <a:pt x="15" y="78"/>
                    <a:pt x="13" y="85"/>
                    <a:pt x="11" y="92"/>
                  </a:cubicBezTo>
                  <a:cubicBezTo>
                    <a:pt x="10" y="100"/>
                    <a:pt x="8" y="107"/>
                    <a:pt x="8" y="115"/>
                  </a:cubicBezTo>
                  <a:cubicBezTo>
                    <a:pt x="7" y="121"/>
                    <a:pt x="7" y="121"/>
                    <a:pt x="7" y="121"/>
                  </a:cubicBezTo>
                  <a:cubicBezTo>
                    <a:pt x="7" y="127"/>
                    <a:pt x="7" y="127"/>
                    <a:pt x="7" y="127"/>
                  </a:cubicBezTo>
                  <a:cubicBezTo>
                    <a:pt x="7" y="130"/>
                    <a:pt x="7" y="134"/>
                    <a:pt x="7" y="138"/>
                  </a:cubicBezTo>
                  <a:cubicBezTo>
                    <a:pt x="8" y="146"/>
                    <a:pt x="9" y="153"/>
                    <a:pt x="11" y="160"/>
                  </a:cubicBezTo>
                  <a:cubicBezTo>
                    <a:pt x="12" y="167"/>
                    <a:pt x="14" y="174"/>
                    <a:pt x="17" y="180"/>
                  </a:cubicBezTo>
                  <a:cubicBezTo>
                    <a:pt x="20" y="186"/>
                    <a:pt x="23" y="191"/>
                    <a:pt x="26" y="196"/>
                  </a:cubicBezTo>
                  <a:cubicBezTo>
                    <a:pt x="32" y="206"/>
                    <a:pt x="38" y="214"/>
                    <a:pt x="43" y="219"/>
                  </a:cubicBezTo>
                  <a:cubicBezTo>
                    <a:pt x="48"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2" name="Freeform 139"/>
            <p:cNvSpPr/>
            <p:nvPr/>
          </p:nvSpPr>
          <p:spPr bwMode="auto">
            <a:xfrm>
              <a:off x="6081" y="-100"/>
              <a:ext cx="68" cy="296"/>
            </a:xfrm>
            <a:custGeom>
              <a:avLst/>
              <a:gdLst>
                <a:gd name="T0" fmla="*/ 51 w 52"/>
                <a:gd name="T1" fmla="*/ 226 h 226"/>
                <a:gd name="T2" fmla="*/ 48 w 52"/>
                <a:gd name="T3" fmla="*/ 225 h 226"/>
                <a:gd name="T4" fmla="*/ 42 w 52"/>
                <a:gd name="T5" fmla="*/ 220 h 226"/>
                <a:gd name="T6" fmla="*/ 22 w 52"/>
                <a:gd name="T7" fmla="*/ 199 h 226"/>
                <a:gd name="T8" fmla="*/ 12 w 52"/>
                <a:gd name="T9" fmla="*/ 182 h 226"/>
                <a:gd name="T10" fmla="*/ 8 w 52"/>
                <a:gd name="T11" fmla="*/ 172 h 226"/>
                <a:gd name="T12" fmla="*/ 5 w 52"/>
                <a:gd name="T13" fmla="*/ 162 h 226"/>
                <a:gd name="T14" fmla="*/ 0 w 52"/>
                <a:gd name="T15" fmla="*/ 139 h 226"/>
                <a:gd name="T16" fmla="*/ 0 w 52"/>
                <a:gd name="T17" fmla="*/ 127 h 226"/>
                <a:gd name="T18" fmla="*/ 0 w 52"/>
                <a:gd name="T19" fmla="*/ 121 h 226"/>
                <a:gd name="T20" fmla="*/ 1 w 52"/>
                <a:gd name="T21" fmla="*/ 115 h 226"/>
                <a:gd name="T22" fmla="*/ 5 w 52"/>
                <a:gd name="T23" fmla="*/ 91 h 226"/>
                <a:gd name="T24" fmla="*/ 12 w 52"/>
                <a:gd name="T25" fmla="*/ 69 h 226"/>
                <a:gd name="T26" fmla="*/ 16 w 52"/>
                <a:gd name="T27" fmla="*/ 59 h 226"/>
                <a:gd name="T28" fmla="*/ 20 w 52"/>
                <a:gd name="T29" fmla="*/ 49 h 226"/>
                <a:gd name="T30" fmla="*/ 25 w 52"/>
                <a:gd name="T31" fmla="*/ 41 h 226"/>
                <a:gd name="T32" fmla="*/ 29 w 52"/>
                <a:gd name="T33" fmla="*/ 33 h 226"/>
                <a:gd name="T34" fmla="*/ 38 w 52"/>
                <a:gd name="T35" fmla="*/ 19 h 226"/>
                <a:gd name="T36" fmla="*/ 45 w 52"/>
                <a:gd name="T37" fmla="*/ 9 h 226"/>
                <a:gd name="T38" fmla="*/ 52 w 52"/>
                <a:gd name="T39" fmla="*/ 0 h 226"/>
                <a:gd name="T40" fmla="*/ 46 w 52"/>
                <a:gd name="T41" fmla="*/ 9 h 226"/>
                <a:gd name="T42" fmla="*/ 40 w 52"/>
                <a:gd name="T43" fmla="*/ 20 h 226"/>
                <a:gd name="T44" fmla="*/ 33 w 52"/>
                <a:gd name="T45" fmla="*/ 34 h 226"/>
                <a:gd name="T46" fmla="*/ 29 w 52"/>
                <a:gd name="T47" fmla="*/ 43 h 226"/>
                <a:gd name="T48" fmla="*/ 25 w 52"/>
                <a:gd name="T49" fmla="*/ 51 h 226"/>
                <a:gd name="T50" fmla="*/ 21 w 52"/>
                <a:gd name="T51" fmla="*/ 61 h 226"/>
                <a:gd name="T52" fmla="*/ 17 w 52"/>
                <a:gd name="T53" fmla="*/ 71 h 226"/>
                <a:gd name="T54" fmla="*/ 11 w 52"/>
                <a:gd name="T55" fmla="*/ 93 h 226"/>
                <a:gd name="T56" fmla="*/ 7 w 52"/>
                <a:gd name="T57" fmla="*/ 115 h 226"/>
                <a:gd name="T58" fmla="*/ 7 w 52"/>
                <a:gd name="T59" fmla="*/ 121 h 226"/>
                <a:gd name="T60" fmla="*/ 7 w 52"/>
                <a:gd name="T61" fmla="*/ 127 h 226"/>
                <a:gd name="T62" fmla="*/ 7 w 52"/>
                <a:gd name="T63" fmla="*/ 138 h 226"/>
                <a:gd name="T64" fmla="*/ 10 w 52"/>
                <a:gd name="T65" fmla="*/ 160 h 226"/>
                <a:gd name="T66" fmla="*/ 17 w 52"/>
                <a:gd name="T67" fmla="*/ 180 h 226"/>
                <a:gd name="T68" fmla="*/ 25 w 52"/>
                <a:gd name="T69" fmla="*/ 197 h 226"/>
                <a:gd name="T70" fmla="*/ 43 w 52"/>
                <a:gd name="T71" fmla="*/ 219 h 226"/>
                <a:gd name="T72" fmla="*/ 51 w 52"/>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6">
                  <a:moveTo>
                    <a:pt x="51" y="226"/>
                  </a:moveTo>
                  <a:cubicBezTo>
                    <a:pt x="51" y="226"/>
                    <a:pt x="50" y="226"/>
                    <a:pt x="48" y="225"/>
                  </a:cubicBezTo>
                  <a:cubicBezTo>
                    <a:pt x="47" y="224"/>
                    <a:pt x="44" y="222"/>
                    <a:pt x="42" y="220"/>
                  </a:cubicBezTo>
                  <a:cubicBezTo>
                    <a:pt x="37" y="216"/>
                    <a:pt x="29" y="209"/>
                    <a:pt x="22" y="199"/>
                  </a:cubicBezTo>
                  <a:cubicBezTo>
                    <a:pt x="19" y="194"/>
                    <a:pt x="15" y="188"/>
                    <a:pt x="12" y="182"/>
                  </a:cubicBezTo>
                  <a:cubicBezTo>
                    <a:pt x="11" y="179"/>
                    <a:pt x="9" y="176"/>
                    <a:pt x="8" y="172"/>
                  </a:cubicBezTo>
                  <a:cubicBezTo>
                    <a:pt x="7" y="169"/>
                    <a:pt x="5" y="165"/>
                    <a:pt x="5" y="162"/>
                  </a:cubicBezTo>
                  <a:cubicBezTo>
                    <a:pt x="2" y="155"/>
                    <a:pt x="1" y="147"/>
                    <a:pt x="0" y="139"/>
                  </a:cubicBezTo>
                  <a:cubicBezTo>
                    <a:pt x="0" y="135"/>
                    <a:pt x="0" y="131"/>
                    <a:pt x="0" y="127"/>
                  </a:cubicBezTo>
                  <a:cubicBezTo>
                    <a:pt x="0" y="121"/>
                    <a:pt x="0" y="121"/>
                    <a:pt x="0" y="121"/>
                  </a:cubicBezTo>
                  <a:cubicBezTo>
                    <a:pt x="1" y="115"/>
                    <a:pt x="1" y="115"/>
                    <a:pt x="1" y="115"/>
                  </a:cubicBezTo>
                  <a:cubicBezTo>
                    <a:pt x="1" y="107"/>
                    <a:pt x="3" y="99"/>
                    <a:pt x="5" y="91"/>
                  </a:cubicBezTo>
                  <a:cubicBezTo>
                    <a:pt x="7" y="84"/>
                    <a:pt x="9" y="76"/>
                    <a:pt x="12" y="69"/>
                  </a:cubicBezTo>
                  <a:cubicBezTo>
                    <a:pt x="13" y="66"/>
                    <a:pt x="14" y="62"/>
                    <a:pt x="16" y="59"/>
                  </a:cubicBezTo>
                  <a:cubicBezTo>
                    <a:pt x="17" y="56"/>
                    <a:pt x="19" y="52"/>
                    <a:pt x="20" y="49"/>
                  </a:cubicBezTo>
                  <a:cubicBezTo>
                    <a:pt x="22" y="46"/>
                    <a:pt x="23" y="43"/>
                    <a:pt x="25" y="41"/>
                  </a:cubicBezTo>
                  <a:cubicBezTo>
                    <a:pt x="26" y="38"/>
                    <a:pt x="28" y="35"/>
                    <a:pt x="29" y="33"/>
                  </a:cubicBezTo>
                  <a:cubicBezTo>
                    <a:pt x="32" y="27"/>
                    <a:pt x="36" y="23"/>
                    <a:pt x="38" y="19"/>
                  </a:cubicBezTo>
                  <a:cubicBezTo>
                    <a:pt x="41" y="15"/>
                    <a:pt x="43" y="11"/>
                    <a:pt x="45" y="9"/>
                  </a:cubicBezTo>
                  <a:cubicBezTo>
                    <a:pt x="50" y="3"/>
                    <a:pt x="52" y="0"/>
                    <a:pt x="52" y="0"/>
                  </a:cubicBezTo>
                  <a:cubicBezTo>
                    <a:pt x="52" y="0"/>
                    <a:pt x="50" y="3"/>
                    <a:pt x="46" y="9"/>
                  </a:cubicBezTo>
                  <a:cubicBezTo>
                    <a:pt x="45" y="12"/>
                    <a:pt x="43" y="16"/>
                    <a:pt x="40" y="20"/>
                  </a:cubicBezTo>
                  <a:cubicBezTo>
                    <a:pt x="38" y="24"/>
                    <a:pt x="35" y="29"/>
                    <a:pt x="33" y="34"/>
                  </a:cubicBezTo>
                  <a:cubicBezTo>
                    <a:pt x="31" y="37"/>
                    <a:pt x="30" y="40"/>
                    <a:pt x="29" y="43"/>
                  </a:cubicBezTo>
                  <a:cubicBezTo>
                    <a:pt x="27" y="45"/>
                    <a:pt x="26" y="48"/>
                    <a:pt x="25" y="51"/>
                  </a:cubicBezTo>
                  <a:cubicBezTo>
                    <a:pt x="23" y="55"/>
                    <a:pt x="22" y="58"/>
                    <a:pt x="21" y="61"/>
                  </a:cubicBezTo>
                  <a:cubicBezTo>
                    <a:pt x="20" y="64"/>
                    <a:pt x="18" y="68"/>
                    <a:pt x="17" y="71"/>
                  </a:cubicBezTo>
                  <a:cubicBezTo>
                    <a:pt x="15" y="78"/>
                    <a:pt x="13" y="85"/>
                    <a:pt x="11" y="93"/>
                  </a:cubicBezTo>
                  <a:cubicBezTo>
                    <a:pt x="9" y="100"/>
                    <a:pt x="8" y="108"/>
                    <a:pt x="7" y="115"/>
                  </a:cubicBezTo>
                  <a:cubicBezTo>
                    <a:pt x="7" y="121"/>
                    <a:pt x="7" y="121"/>
                    <a:pt x="7" y="121"/>
                  </a:cubicBezTo>
                  <a:cubicBezTo>
                    <a:pt x="7" y="127"/>
                    <a:pt x="7" y="127"/>
                    <a:pt x="7" y="127"/>
                  </a:cubicBezTo>
                  <a:cubicBezTo>
                    <a:pt x="6" y="131"/>
                    <a:pt x="7" y="135"/>
                    <a:pt x="7" y="138"/>
                  </a:cubicBezTo>
                  <a:cubicBezTo>
                    <a:pt x="7" y="146"/>
                    <a:pt x="8" y="153"/>
                    <a:pt x="10" y="160"/>
                  </a:cubicBezTo>
                  <a:cubicBezTo>
                    <a:pt x="12" y="167"/>
                    <a:pt x="14" y="174"/>
                    <a:pt x="17" y="180"/>
                  </a:cubicBezTo>
                  <a:cubicBezTo>
                    <a:pt x="19" y="186"/>
                    <a:pt x="22" y="192"/>
                    <a:pt x="25" y="197"/>
                  </a:cubicBezTo>
                  <a:cubicBezTo>
                    <a:pt x="31" y="207"/>
                    <a:pt x="38" y="214"/>
                    <a:pt x="43" y="219"/>
                  </a:cubicBezTo>
                  <a:cubicBezTo>
                    <a:pt x="47" y="224"/>
                    <a:pt x="51" y="226"/>
                    <a:pt x="51" y="226"/>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3" name="Freeform 140"/>
            <p:cNvSpPr/>
            <p:nvPr/>
          </p:nvSpPr>
          <p:spPr bwMode="auto">
            <a:xfrm>
              <a:off x="6059" y="-78"/>
              <a:ext cx="68" cy="298"/>
            </a:xfrm>
            <a:custGeom>
              <a:avLst/>
              <a:gdLst>
                <a:gd name="T0" fmla="*/ 50 w 52"/>
                <a:gd name="T1" fmla="*/ 227 h 227"/>
                <a:gd name="T2" fmla="*/ 48 w 52"/>
                <a:gd name="T3" fmla="*/ 225 h 227"/>
                <a:gd name="T4" fmla="*/ 41 w 52"/>
                <a:gd name="T5" fmla="*/ 220 h 227"/>
                <a:gd name="T6" fmla="*/ 22 w 52"/>
                <a:gd name="T7" fmla="*/ 199 h 227"/>
                <a:gd name="T8" fmla="*/ 12 w 52"/>
                <a:gd name="T9" fmla="*/ 183 h 227"/>
                <a:gd name="T10" fmla="*/ 8 w 52"/>
                <a:gd name="T11" fmla="*/ 173 h 227"/>
                <a:gd name="T12" fmla="*/ 4 w 52"/>
                <a:gd name="T13" fmla="*/ 162 h 227"/>
                <a:gd name="T14" fmla="*/ 0 w 52"/>
                <a:gd name="T15" fmla="*/ 139 h 227"/>
                <a:gd name="T16" fmla="*/ 0 w 52"/>
                <a:gd name="T17" fmla="*/ 127 h 227"/>
                <a:gd name="T18" fmla="*/ 0 w 52"/>
                <a:gd name="T19" fmla="*/ 121 h 227"/>
                <a:gd name="T20" fmla="*/ 0 w 52"/>
                <a:gd name="T21" fmla="*/ 115 h 227"/>
                <a:gd name="T22" fmla="*/ 4 w 52"/>
                <a:gd name="T23" fmla="*/ 92 h 227"/>
                <a:gd name="T24" fmla="*/ 11 w 52"/>
                <a:gd name="T25" fmla="*/ 70 h 227"/>
                <a:gd name="T26" fmla="*/ 15 w 52"/>
                <a:gd name="T27" fmla="*/ 59 h 227"/>
                <a:gd name="T28" fmla="*/ 20 w 52"/>
                <a:gd name="T29" fmla="*/ 50 h 227"/>
                <a:gd name="T30" fmla="*/ 24 w 52"/>
                <a:gd name="T31" fmla="*/ 41 h 227"/>
                <a:gd name="T32" fmla="*/ 29 w 52"/>
                <a:gd name="T33" fmla="*/ 33 h 227"/>
                <a:gd name="T34" fmla="*/ 38 w 52"/>
                <a:gd name="T35" fmla="*/ 19 h 227"/>
                <a:gd name="T36" fmla="*/ 45 w 52"/>
                <a:gd name="T37" fmla="*/ 9 h 227"/>
                <a:gd name="T38" fmla="*/ 52 w 52"/>
                <a:gd name="T39" fmla="*/ 0 h 227"/>
                <a:gd name="T40" fmla="*/ 46 w 52"/>
                <a:gd name="T41" fmla="*/ 10 h 227"/>
                <a:gd name="T42" fmla="*/ 40 w 52"/>
                <a:gd name="T43" fmla="*/ 20 h 227"/>
                <a:gd name="T44" fmla="*/ 32 w 52"/>
                <a:gd name="T45" fmla="*/ 35 h 227"/>
                <a:gd name="T46" fmla="*/ 28 w 52"/>
                <a:gd name="T47" fmla="*/ 43 h 227"/>
                <a:gd name="T48" fmla="*/ 24 w 52"/>
                <a:gd name="T49" fmla="*/ 52 h 227"/>
                <a:gd name="T50" fmla="*/ 20 w 52"/>
                <a:gd name="T51" fmla="*/ 61 h 227"/>
                <a:gd name="T52" fmla="*/ 17 w 52"/>
                <a:gd name="T53" fmla="*/ 71 h 227"/>
                <a:gd name="T54" fmla="*/ 10 w 52"/>
                <a:gd name="T55" fmla="*/ 93 h 227"/>
                <a:gd name="T56" fmla="*/ 7 w 52"/>
                <a:gd name="T57" fmla="*/ 116 h 227"/>
                <a:gd name="T58" fmla="*/ 6 w 52"/>
                <a:gd name="T59" fmla="*/ 122 h 227"/>
                <a:gd name="T60" fmla="*/ 6 w 52"/>
                <a:gd name="T61" fmla="*/ 127 h 227"/>
                <a:gd name="T62" fmla="*/ 6 w 52"/>
                <a:gd name="T63" fmla="*/ 139 h 227"/>
                <a:gd name="T64" fmla="*/ 10 w 52"/>
                <a:gd name="T65" fmla="*/ 161 h 227"/>
                <a:gd name="T66" fmla="*/ 16 w 52"/>
                <a:gd name="T67" fmla="*/ 180 h 227"/>
                <a:gd name="T68" fmla="*/ 25 w 52"/>
                <a:gd name="T69" fmla="*/ 197 h 227"/>
                <a:gd name="T70" fmla="*/ 42 w 52"/>
                <a:gd name="T71" fmla="*/ 219 h 227"/>
                <a:gd name="T72" fmla="*/ 50 w 52"/>
                <a:gd name="T7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227">
                  <a:moveTo>
                    <a:pt x="50" y="227"/>
                  </a:moveTo>
                  <a:cubicBezTo>
                    <a:pt x="50" y="227"/>
                    <a:pt x="49" y="226"/>
                    <a:pt x="48" y="225"/>
                  </a:cubicBezTo>
                  <a:cubicBezTo>
                    <a:pt x="46" y="224"/>
                    <a:pt x="44" y="223"/>
                    <a:pt x="41" y="220"/>
                  </a:cubicBezTo>
                  <a:cubicBezTo>
                    <a:pt x="36" y="216"/>
                    <a:pt x="29" y="209"/>
                    <a:pt x="22" y="199"/>
                  </a:cubicBezTo>
                  <a:cubicBezTo>
                    <a:pt x="18" y="194"/>
                    <a:pt x="15" y="189"/>
                    <a:pt x="12" y="183"/>
                  </a:cubicBezTo>
                  <a:cubicBezTo>
                    <a:pt x="10" y="179"/>
                    <a:pt x="9" y="176"/>
                    <a:pt x="8" y="173"/>
                  </a:cubicBezTo>
                  <a:cubicBezTo>
                    <a:pt x="6" y="169"/>
                    <a:pt x="5" y="166"/>
                    <a:pt x="4" y="162"/>
                  </a:cubicBezTo>
                  <a:cubicBezTo>
                    <a:pt x="2" y="155"/>
                    <a:pt x="1" y="147"/>
                    <a:pt x="0" y="139"/>
                  </a:cubicBezTo>
                  <a:cubicBezTo>
                    <a:pt x="0" y="135"/>
                    <a:pt x="0" y="131"/>
                    <a:pt x="0" y="127"/>
                  </a:cubicBezTo>
                  <a:cubicBezTo>
                    <a:pt x="0" y="121"/>
                    <a:pt x="0" y="121"/>
                    <a:pt x="0" y="121"/>
                  </a:cubicBezTo>
                  <a:cubicBezTo>
                    <a:pt x="0" y="115"/>
                    <a:pt x="0" y="115"/>
                    <a:pt x="0" y="115"/>
                  </a:cubicBezTo>
                  <a:cubicBezTo>
                    <a:pt x="1" y="107"/>
                    <a:pt x="3" y="99"/>
                    <a:pt x="4" y="92"/>
                  </a:cubicBezTo>
                  <a:cubicBezTo>
                    <a:pt x="6" y="84"/>
                    <a:pt x="9" y="77"/>
                    <a:pt x="11" y="70"/>
                  </a:cubicBezTo>
                  <a:cubicBezTo>
                    <a:pt x="12" y="66"/>
                    <a:pt x="14" y="63"/>
                    <a:pt x="15" y="59"/>
                  </a:cubicBezTo>
                  <a:cubicBezTo>
                    <a:pt x="17" y="56"/>
                    <a:pt x="18" y="53"/>
                    <a:pt x="20" y="50"/>
                  </a:cubicBezTo>
                  <a:cubicBezTo>
                    <a:pt x="21" y="47"/>
                    <a:pt x="23" y="44"/>
                    <a:pt x="24" y="41"/>
                  </a:cubicBezTo>
                  <a:cubicBezTo>
                    <a:pt x="26" y="38"/>
                    <a:pt x="28" y="35"/>
                    <a:pt x="29" y="33"/>
                  </a:cubicBezTo>
                  <a:cubicBezTo>
                    <a:pt x="32" y="28"/>
                    <a:pt x="35" y="23"/>
                    <a:pt x="38" y="19"/>
                  </a:cubicBezTo>
                  <a:cubicBezTo>
                    <a:pt x="40" y="15"/>
                    <a:pt x="43" y="12"/>
                    <a:pt x="45" y="9"/>
                  </a:cubicBezTo>
                  <a:cubicBezTo>
                    <a:pt x="49" y="3"/>
                    <a:pt x="52" y="0"/>
                    <a:pt x="52" y="0"/>
                  </a:cubicBezTo>
                  <a:cubicBezTo>
                    <a:pt x="52" y="0"/>
                    <a:pt x="50" y="4"/>
                    <a:pt x="46" y="10"/>
                  </a:cubicBezTo>
                  <a:cubicBezTo>
                    <a:pt x="44" y="13"/>
                    <a:pt x="42" y="16"/>
                    <a:pt x="40" y="20"/>
                  </a:cubicBezTo>
                  <a:cubicBezTo>
                    <a:pt x="38" y="25"/>
                    <a:pt x="35" y="29"/>
                    <a:pt x="32" y="35"/>
                  </a:cubicBezTo>
                  <a:cubicBezTo>
                    <a:pt x="31" y="37"/>
                    <a:pt x="30" y="40"/>
                    <a:pt x="28" y="43"/>
                  </a:cubicBezTo>
                  <a:cubicBezTo>
                    <a:pt x="27" y="46"/>
                    <a:pt x="26" y="49"/>
                    <a:pt x="24" y="52"/>
                  </a:cubicBezTo>
                  <a:cubicBezTo>
                    <a:pt x="23" y="55"/>
                    <a:pt x="22" y="58"/>
                    <a:pt x="20" y="61"/>
                  </a:cubicBezTo>
                  <a:cubicBezTo>
                    <a:pt x="19" y="65"/>
                    <a:pt x="18" y="68"/>
                    <a:pt x="17" y="71"/>
                  </a:cubicBezTo>
                  <a:cubicBezTo>
                    <a:pt x="14" y="78"/>
                    <a:pt x="12" y="86"/>
                    <a:pt x="10" y="93"/>
                  </a:cubicBezTo>
                  <a:cubicBezTo>
                    <a:pt x="9" y="100"/>
                    <a:pt x="7" y="108"/>
                    <a:pt x="7" y="116"/>
                  </a:cubicBezTo>
                  <a:cubicBezTo>
                    <a:pt x="6" y="122"/>
                    <a:pt x="6" y="122"/>
                    <a:pt x="6" y="122"/>
                  </a:cubicBezTo>
                  <a:cubicBezTo>
                    <a:pt x="6" y="127"/>
                    <a:pt x="6" y="127"/>
                    <a:pt x="6" y="127"/>
                  </a:cubicBezTo>
                  <a:cubicBezTo>
                    <a:pt x="6" y="131"/>
                    <a:pt x="6" y="135"/>
                    <a:pt x="6" y="139"/>
                  </a:cubicBezTo>
                  <a:cubicBezTo>
                    <a:pt x="7" y="146"/>
                    <a:pt x="8" y="154"/>
                    <a:pt x="10" y="161"/>
                  </a:cubicBezTo>
                  <a:cubicBezTo>
                    <a:pt x="11" y="168"/>
                    <a:pt x="14" y="174"/>
                    <a:pt x="16" y="180"/>
                  </a:cubicBezTo>
                  <a:cubicBezTo>
                    <a:pt x="19" y="187"/>
                    <a:pt x="22" y="192"/>
                    <a:pt x="25" y="197"/>
                  </a:cubicBezTo>
                  <a:cubicBezTo>
                    <a:pt x="31" y="207"/>
                    <a:pt x="37" y="215"/>
                    <a:pt x="42" y="219"/>
                  </a:cubicBezTo>
                  <a:cubicBezTo>
                    <a:pt x="47" y="224"/>
                    <a:pt x="50" y="227"/>
                    <a:pt x="50" y="227"/>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4" name="Freeform 141"/>
            <p:cNvSpPr/>
            <p:nvPr/>
          </p:nvSpPr>
          <p:spPr bwMode="auto">
            <a:xfrm>
              <a:off x="6161" y="-134"/>
              <a:ext cx="728" cy="550"/>
            </a:xfrm>
            <a:custGeom>
              <a:avLst/>
              <a:gdLst>
                <a:gd name="T0" fmla="*/ 329 w 555"/>
                <a:gd name="T1" fmla="*/ 1 h 420"/>
                <a:gd name="T2" fmla="*/ 555 w 555"/>
                <a:gd name="T3" fmla="*/ 0 h 420"/>
                <a:gd name="T4" fmla="*/ 222 w 555"/>
                <a:gd name="T5" fmla="*/ 333 h 420"/>
                <a:gd name="T6" fmla="*/ 0 w 555"/>
                <a:gd name="T7" fmla="*/ 330 h 420"/>
                <a:gd name="T8" fmla="*/ 329 w 555"/>
                <a:gd name="T9" fmla="*/ 1 h 420"/>
              </a:gdLst>
              <a:ahLst/>
              <a:cxnLst>
                <a:cxn ang="0">
                  <a:pos x="T0" y="T1"/>
                </a:cxn>
                <a:cxn ang="0">
                  <a:pos x="T2" y="T3"/>
                </a:cxn>
                <a:cxn ang="0">
                  <a:pos x="T4" y="T5"/>
                </a:cxn>
                <a:cxn ang="0">
                  <a:pos x="T6" y="T7"/>
                </a:cxn>
                <a:cxn ang="0">
                  <a:pos x="T8" y="T9"/>
                </a:cxn>
              </a:cxnLst>
              <a:rect l="0" t="0" r="r" b="b"/>
              <a:pathLst>
                <a:path w="555" h="420">
                  <a:moveTo>
                    <a:pt x="329" y="1"/>
                  </a:moveTo>
                  <a:cubicBezTo>
                    <a:pt x="329" y="1"/>
                    <a:pt x="400" y="109"/>
                    <a:pt x="555" y="0"/>
                  </a:cubicBezTo>
                  <a:cubicBezTo>
                    <a:pt x="222" y="333"/>
                    <a:pt x="222" y="333"/>
                    <a:pt x="222" y="333"/>
                  </a:cubicBezTo>
                  <a:cubicBezTo>
                    <a:pt x="222" y="333"/>
                    <a:pt x="90" y="420"/>
                    <a:pt x="0" y="330"/>
                  </a:cubicBezTo>
                  <a:lnTo>
                    <a:pt x="329" y="1"/>
                  </a:lnTo>
                  <a:close/>
                </a:path>
              </a:pathLst>
            </a:custGeom>
            <a:solidFill>
              <a:srgbClr val="BF272D"/>
            </a:solidFill>
            <a:ln>
              <a:noFill/>
            </a:ln>
          </p:spPr>
          <p:txBody>
            <a:bodyPr vert="horz" wrap="square" lIns="91440" tIns="45720" rIns="91440" bIns="45720" numCol="1" anchor="t" anchorCtr="0" compatLnSpc="1"/>
            <a:lstStyle/>
            <a:p>
              <a:endParaRPr lang="zh-CN" altLang="en-US"/>
            </a:p>
          </p:txBody>
        </p:sp>
        <p:sp>
          <p:nvSpPr>
            <p:cNvPr id="1048645" name="Freeform 142"/>
            <p:cNvSpPr/>
            <p:nvPr/>
          </p:nvSpPr>
          <p:spPr bwMode="auto">
            <a:xfrm>
              <a:off x="6569" y="-112"/>
              <a:ext cx="298" cy="68"/>
            </a:xfrm>
            <a:custGeom>
              <a:avLst/>
              <a:gdLst>
                <a:gd name="T0" fmla="*/ 0 w 227"/>
                <a:gd name="T1" fmla="*/ 1 h 52"/>
                <a:gd name="T2" fmla="*/ 8 w 227"/>
                <a:gd name="T3" fmla="*/ 9 h 52"/>
                <a:gd name="T4" fmla="*/ 30 w 227"/>
                <a:gd name="T5" fmla="*/ 27 h 52"/>
                <a:gd name="T6" fmla="*/ 47 w 227"/>
                <a:gd name="T7" fmla="*/ 35 h 52"/>
                <a:gd name="T8" fmla="*/ 66 w 227"/>
                <a:gd name="T9" fmla="*/ 42 h 52"/>
                <a:gd name="T10" fmla="*/ 88 w 227"/>
                <a:gd name="T11" fmla="*/ 45 h 52"/>
                <a:gd name="T12" fmla="*/ 100 w 227"/>
                <a:gd name="T13" fmla="*/ 46 h 52"/>
                <a:gd name="T14" fmla="*/ 106 w 227"/>
                <a:gd name="T15" fmla="*/ 45 h 52"/>
                <a:gd name="T16" fmla="*/ 111 w 227"/>
                <a:gd name="T17" fmla="*/ 45 h 52"/>
                <a:gd name="T18" fmla="*/ 134 w 227"/>
                <a:gd name="T19" fmla="*/ 41 h 52"/>
                <a:gd name="T20" fmla="*/ 156 w 227"/>
                <a:gd name="T21" fmla="*/ 35 h 52"/>
                <a:gd name="T22" fmla="*/ 166 w 227"/>
                <a:gd name="T23" fmla="*/ 31 h 52"/>
                <a:gd name="T24" fmla="*/ 175 w 227"/>
                <a:gd name="T25" fmla="*/ 27 h 52"/>
                <a:gd name="T26" fmla="*/ 184 w 227"/>
                <a:gd name="T27" fmla="*/ 23 h 52"/>
                <a:gd name="T28" fmla="*/ 192 w 227"/>
                <a:gd name="T29" fmla="*/ 19 h 52"/>
                <a:gd name="T30" fmla="*/ 207 w 227"/>
                <a:gd name="T31" fmla="*/ 12 h 52"/>
                <a:gd name="T32" fmla="*/ 217 w 227"/>
                <a:gd name="T33" fmla="*/ 6 h 52"/>
                <a:gd name="T34" fmla="*/ 227 w 227"/>
                <a:gd name="T35" fmla="*/ 0 h 52"/>
                <a:gd name="T36" fmla="*/ 218 w 227"/>
                <a:gd name="T37" fmla="*/ 7 h 52"/>
                <a:gd name="T38" fmla="*/ 208 w 227"/>
                <a:gd name="T39" fmla="*/ 14 h 52"/>
                <a:gd name="T40" fmla="*/ 194 w 227"/>
                <a:gd name="T41" fmla="*/ 23 h 52"/>
                <a:gd name="T42" fmla="*/ 186 w 227"/>
                <a:gd name="T43" fmla="*/ 27 h 52"/>
                <a:gd name="T44" fmla="*/ 177 w 227"/>
                <a:gd name="T45" fmla="*/ 32 h 52"/>
                <a:gd name="T46" fmla="*/ 168 w 227"/>
                <a:gd name="T47" fmla="*/ 36 h 52"/>
                <a:gd name="T48" fmla="*/ 158 w 227"/>
                <a:gd name="T49" fmla="*/ 40 h 52"/>
                <a:gd name="T50" fmla="*/ 135 w 227"/>
                <a:gd name="T51" fmla="*/ 47 h 52"/>
                <a:gd name="T52" fmla="*/ 112 w 227"/>
                <a:gd name="T53" fmla="*/ 51 h 52"/>
                <a:gd name="T54" fmla="*/ 106 w 227"/>
                <a:gd name="T55" fmla="*/ 52 h 52"/>
                <a:gd name="T56" fmla="*/ 100 w 227"/>
                <a:gd name="T57" fmla="*/ 52 h 52"/>
                <a:gd name="T58" fmla="*/ 88 w 227"/>
                <a:gd name="T59" fmla="*/ 52 h 52"/>
                <a:gd name="T60" fmla="*/ 65 w 227"/>
                <a:gd name="T61" fmla="*/ 48 h 52"/>
                <a:gd name="T62" fmla="*/ 54 w 227"/>
                <a:gd name="T63" fmla="*/ 44 h 52"/>
                <a:gd name="T64" fmla="*/ 45 w 227"/>
                <a:gd name="T65" fmla="*/ 40 h 52"/>
                <a:gd name="T66" fmla="*/ 28 w 227"/>
                <a:gd name="T67" fmla="*/ 30 h 52"/>
                <a:gd name="T68" fmla="*/ 7 w 227"/>
                <a:gd name="T69" fmla="*/ 10 h 52"/>
                <a:gd name="T70" fmla="*/ 2 w 227"/>
                <a:gd name="T71" fmla="*/ 4 h 52"/>
                <a:gd name="T72" fmla="*/ 0 w 227"/>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1"/>
                  </a:moveTo>
                  <a:cubicBezTo>
                    <a:pt x="0" y="1"/>
                    <a:pt x="3" y="5"/>
                    <a:pt x="8" y="9"/>
                  </a:cubicBezTo>
                  <a:cubicBezTo>
                    <a:pt x="12" y="14"/>
                    <a:pt x="20" y="21"/>
                    <a:pt x="30" y="27"/>
                  </a:cubicBezTo>
                  <a:cubicBezTo>
                    <a:pt x="35" y="30"/>
                    <a:pt x="40" y="33"/>
                    <a:pt x="47" y="35"/>
                  </a:cubicBezTo>
                  <a:cubicBezTo>
                    <a:pt x="53" y="38"/>
                    <a:pt x="59" y="40"/>
                    <a:pt x="66" y="42"/>
                  </a:cubicBezTo>
                  <a:cubicBezTo>
                    <a:pt x="73" y="44"/>
                    <a:pt x="81" y="45"/>
                    <a:pt x="88" y="45"/>
                  </a:cubicBezTo>
                  <a:cubicBezTo>
                    <a:pt x="92" y="45"/>
                    <a:pt x="96" y="46"/>
                    <a:pt x="100" y="46"/>
                  </a:cubicBezTo>
                  <a:cubicBezTo>
                    <a:pt x="106" y="45"/>
                    <a:pt x="106" y="45"/>
                    <a:pt x="106" y="45"/>
                  </a:cubicBezTo>
                  <a:cubicBezTo>
                    <a:pt x="111" y="45"/>
                    <a:pt x="111" y="45"/>
                    <a:pt x="111" y="45"/>
                  </a:cubicBezTo>
                  <a:cubicBezTo>
                    <a:pt x="119" y="44"/>
                    <a:pt x="127" y="43"/>
                    <a:pt x="134" y="41"/>
                  </a:cubicBezTo>
                  <a:cubicBezTo>
                    <a:pt x="141" y="39"/>
                    <a:pt x="149" y="37"/>
                    <a:pt x="156" y="35"/>
                  </a:cubicBezTo>
                  <a:cubicBezTo>
                    <a:pt x="159" y="34"/>
                    <a:pt x="162" y="33"/>
                    <a:pt x="166" y="31"/>
                  </a:cubicBezTo>
                  <a:cubicBezTo>
                    <a:pt x="169" y="30"/>
                    <a:pt x="172" y="29"/>
                    <a:pt x="175" y="27"/>
                  </a:cubicBezTo>
                  <a:cubicBezTo>
                    <a:pt x="178" y="26"/>
                    <a:pt x="181" y="25"/>
                    <a:pt x="184" y="23"/>
                  </a:cubicBezTo>
                  <a:cubicBezTo>
                    <a:pt x="187" y="22"/>
                    <a:pt x="190" y="21"/>
                    <a:pt x="192" y="19"/>
                  </a:cubicBezTo>
                  <a:cubicBezTo>
                    <a:pt x="198" y="17"/>
                    <a:pt x="202" y="14"/>
                    <a:pt x="207" y="12"/>
                  </a:cubicBezTo>
                  <a:cubicBezTo>
                    <a:pt x="211" y="10"/>
                    <a:pt x="214" y="7"/>
                    <a:pt x="217" y="6"/>
                  </a:cubicBezTo>
                  <a:cubicBezTo>
                    <a:pt x="223" y="2"/>
                    <a:pt x="227" y="0"/>
                    <a:pt x="227" y="0"/>
                  </a:cubicBezTo>
                  <a:cubicBezTo>
                    <a:pt x="227" y="0"/>
                    <a:pt x="224" y="3"/>
                    <a:pt x="218" y="7"/>
                  </a:cubicBezTo>
                  <a:cubicBezTo>
                    <a:pt x="215" y="9"/>
                    <a:pt x="212" y="11"/>
                    <a:pt x="208" y="14"/>
                  </a:cubicBezTo>
                  <a:cubicBezTo>
                    <a:pt x="204" y="17"/>
                    <a:pt x="199" y="20"/>
                    <a:pt x="194" y="23"/>
                  </a:cubicBezTo>
                  <a:cubicBezTo>
                    <a:pt x="192" y="24"/>
                    <a:pt x="189" y="26"/>
                    <a:pt x="186" y="27"/>
                  </a:cubicBezTo>
                  <a:cubicBezTo>
                    <a:pt x="183" y="29"/>
                    <a:pt x="180" y="30"/>
                    <a:pt x="177" y="32"/>
                  </a:cubicBezTo>
                  <a:cubicBezTo>
                    <a:pt x="174" y="33"/>
                    <a:pt x="171" y="35"/>
                    <a:pt x="168" y="36"/>
                  </a:cubicBezTo>
                  <a:cubicBezTo>
                    <a:pt x="164" y="38"/>
                    <a:pt x="161" y="39"/>
                    <a:pt x="158" y="40"/>
                  </a:cubicBezTo>
                  <a:cubicBezTo>
                    <a:pt x="151" y="43"/>
                    <a:pt x="143" y="46"/>
                    <a:pt x="135" y="47"/>
                  </a:cubicBezTo>
                  <a:cubicBezTo>
                    <a:pt x="128" y="49"/>
                    <a:pt x="120" y="51"/>
                    <a:pt x="112" y="51"/>
                  </a:cubicBezTo>
                  <a:cubicBezTo>
                    <a:pt x="106" y="52"/>
                    <a:pt x="106" y="52"/>
                    <a:pt x="106" y="52"/>
                  </a:cubicBezTo>
                  <a:cubicBezTo>
                    <a:pt x="100" y="52"/>
                    <a:pt x="100" y="52"/>
                    <a:pt x="100" y="52"/>
                  </a:cubicBezTo>
                  <a:cubicBezTo>
                    <a:pt x="96" y="52"/>
                    <a:pt x="92" y="52"/>
                    <a:pt x="88" y="52"/>
                  </a:cubicBezTo>
                  <a:cubicBezTo>
                    <a:pt x="80" y="51"/>
                    <a:pt x="72" y="50"/>
                    <a:pt x="65" y="48"/>
                  </a:cubicBezTo>
                  <a:cubicBezTo>
                    <a:pt x="61" y="47"/>
                    <a:pt x="58" y="45"/>
                    <a:pt x="54" y="44"/>
                  </a:cubicBezTo>
                  <a:cubicBezTo>
                    <a:pt x="51" y="43"/>
                    <a:pt x="48" y="41"/>
                    <a:pt x="45" y="40"/>
                  </a:cubicBezTo>
                  <a:cubicBezTo>
                    <a:pt x="38" y="37"/>
                    <a:pt x="33" y="33"/>
                    <a:pt x="28" y="30"/>
                  </a:cubicBezTo>
                  <a:cubicBezTo>
                    <a:pt x="18" y="23"/>
                    <a:pt x="11" y="16"/>
                    <a:pt x="7" y="10"/>
                  </a:cubicBezTo>
                  <a:cubicBezTo>
                    <a:pt x="4" y="8"/>
                    <a:pt x="3" y="5"/>
                    <a:pt x="2" y="4"/>
                  </a:cubicBezTo>
                  <a:cubicBezTo>
                    <a:pt x="1"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6" name="Freeform 143"/>
            <p:cNvSpPr/>
            <p:nvPr/>
          </p:nvSpPr>
          <p:spPr bwMode="auto">
            <a:xfrm>
              <a:off x="6547" y="-90"/>
              <a:ext cx="296" cy="70"/>
            </a:xfrm>
            <a:custGeom>
              <a:avLst/>
              <a:gdLst>
                <a:gd name="T0" fmla="*/ 0 w 226"/>
                <a:gd name="T1" fmla="*/ 2 h 53"/>
                <a:gd name="T2" fmla="*/ 7 w 226"/>
                <a:gd name="T3" fmla="*/ 10 h 53"/>
                <a:gd name="T4" fmla="*/ 30 w 226"/>
                <a:gd name="T5" fmla="*/ 27 h 53"/>
                <a:gd name="T6" fmla="*/ 46 w 226"/>
                <a:gd name="T7" fmla="*/ 36 h 53"/>
                <a:gd name="T8" fmla="*/ 66 w 226"/>
                <a:gd name="T9" fmla="*/ 42 h 53"/>
                <a:gd name="T10" fmla="*/ 88 w 226"/>
                <a:gd name="T11" fmla="*/ 46 h 53"/>
                <a:gd name="T12" fmla="*/ 99 w 226"/>
                <a:gd name="T13" fmla="*/ 46 h 53"/>
                <a:gd name="T14" fmla="*/ 105 w 226"/>
                <a:gd name="T15" fmla="*/ 46 h 53"/>
                <a:gd name="T16" fmla="*/ 111 w 226"/>
                <a:gd name="T17" fmla="*/ 45 h 53"/>
                <a:gd name="T18" fmla="*/ 134 w 226"/>
                <a:gd name="T19" fmla="*/ 42 h 53"/>
                <a:gd name="T20" fmla="*/ 155 w 226"/>
                <a:gd name="T21" fmla="*/ 35 h 53"/>
                <a:gd name="T22" fmla="*/ 165 w 226"/>
                <a:gd name="T23" fmla="*/ 32 h 53"/>
                <a:gd name="T24" fmla="*/ 175 w 226"/>
                <a:gd name="T25" fmla="*/ 28 h 53"/>
                <a:gd name="T26" fmla="*/ 184 w 226"/>
                <a:gd name="T27" fmla="*/ 24 h 53"/>
                <a:gd name="T28" fmla="*/ 192 w 226"/>
                <a:gd name="T29" fmla="*/ 20 h 53"/>
                <a:gd name="T30" fmla="*/ 206 w 226"/>
                <a:gd name="T31" fmla="*/ 12 h 53"/>
                <a:gd name="T32" fmla="*/ 217 w 226"/>
                <a:gd name="T33" fmla="*/ 6 h 53"/>
                <a:gd name="T34" fmla="*/ 226 w 226"/>
                <a:gd name="T35" fmla="*/ 0 h 53"/>
                <a:gd name="T36" fmla="*/ 218 w 226"/>
                <a:gd name="T37" fmla="*/ 7 h 53"/>
                <a:gd name="T38" fmla="*/ 207 w 226"/>
                <a:gd name="T39" fmla="*/ 14 h 53"/>
                <a:gd name="T40" fmla="*/ 194 w 226"/>
                <a:gd name="T41" fmla="*/ 23 h 53"/>
                <a:gd name="T42" fmla="*/ 186 w 226"/>
                <a:gd name="T43" fmla="*/ 28 h 53"/>
                <a:gd name="T44" fmla="*/ 177 w 226"/>
                <a:gd name="T45" fmla="*/ 32 h 53"/>
                <a:gd name="T46" fmla="*/ 167 w 226"/>
                <a:gd name="T47" fmla="*/ 37 h 53"/>
                <a:gd name="T48" fmla="*/ 157 w 226"/>
                <a:gd name="T49" fmla="*/ 41 h 53"/>
                <a:gd name="T50" fmla="*/ 135 w 226"/>
                <a:gd name="T51" fmla="*/ 48 h 53"/>
                <a:gd name="T52" fmla="*/ 112 w 226"/>
                <a:gd name="T53" fmla="*/ 52 h 53"/>
                <a:gd name="T54" fmla="*/ 105 w 226"/>
                <a:gd name="T55" fmla="*/ 52 h 53"/>
                <a:gd name="T56" fmla="*/ 99 w 226"/>
                <a:gd name="T57" fmla="*/ 52 h 53"/>
                <a:gd name="T58" fmla="*/ 87 w 226"/>
                <a:gd name="T59" fmla="*/ 52 h 53"/>
                <a:gd name="T60" fmla="*/ 65 w 226"/>
                <a:gd name="T61" fmla="*/ 48 h 53"/>
                <a:gd name="T62" fmla="*/ 54 w 226"/>
                <a:gd name="T63" fmla="*/ 44 h 53"/>
                <a:gd name="T64" fmla="*/ 44 w 226"/>
                <a:gd name="T65" fmla="*/ 40 h 53"/>
                <a:gd name="T66" fmla="*/ 27 w 226"/>
                <a:gd name="T67" fmla="*/ 30 h 53"/>
                <a:gd name="T68" fmla="*/ 6 w 226"/>
                <a:gd name="T69" fmla="*/ 11 h 53"/>
                <a:gd name="T70" fmla="*/ 1 w 226"/>
                <a:gd name="T71" fmla="*/ 4 h 53"/>
                <a:gd name="T72" fmla="*/ 0 w 226"/>
                <a:gd name="T73"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3">
                  <a:moveTo>
                    <a:pt x="0" y="2"/>
                  </a:moveTo>
                  <a:cubicBezTo>
                    <a:pt x="0" y="2"/>
                    <a:pt x="2" y="5"/>
                    <a:pt x="7" y="10"/>
                  </a:cubicBezTo>
                  <a:cubicBezTo>
                    <a:pt x="12" y="15"/>
                    <a:pt x="20" y="21"/>
                    <a:pt x="30" y="27"/>
                  </a:cubicBezTo>
                  <a:cubicBezTo>
                    <a:pt x="35" y="30"/>
                    <a:pt x="40" y="33"/>
                    <a:pt x="46" y="36"/>
                  </a:cubicBezTo>
                  <a:cubicBezTo>
                    <a:pt x="52" y="38"/>
                    <a:pt x="59" y="41"/>
                    <a:pt x="66" y="42"/>
                  </a:cubicBezTo>
                  <a:cubicBezTo>
                    <a:pt x="73" y="44"/>
                    <a:pt x="80" y="45"/>
                    <a:pt x="88" y="46"/>
                  </a:cubicBezTo>
                  <a:cubicBezTo>
                    <a:pt x="92" y="46"/>
                    <a:pt x="96" y="46"/>
                    <a:pt x="99" y="46"/>
                  </a:cubicBezTo>
                  <a:cubicBezTo>
                    <a:pt x="105" y="46"/>
                    <a:pt x="105" y="46"/>
                    <a:pt x="105" y="46"/>
                  </a:cubicBezTo>
                  <a:cubicBezTo>
                    <a:pt x="111" y="45"/>
                    <a:pt x="111" y="45"/>
                    <a:pt x="111" y="45"/>
                  </a:cubicBezTo>
                  <a:cubicBezTo>
                    <a:pt x="119" y="45"/>
                    <a:pt x="126" y="43"/>
                    <a:pt x="134" y="42"/>
                  </a:cubicBezTo>
                  <a:cubicBezTo>
                    <a:pt x="141" y="40"/>
                    <a:pt x="148" y="38"/>
                    <a:pt x="155" y="35"/>
                  </a:cubicBezTo>
                  <a:cubicBezTo>
                    <a:pt x="159" y="34"/>
                    <a:pt x="162" y="33"/>
                    <a:pt x="165" y="32"/>
                  </a:cubicBezTo>
                  <a:cubicBezTo>
                    <a:pt x="169" y="30"/>
                    <a:pt x="172" y="29"/>
                    <a:pt x="175" y="28"/>
                  </a:cubicBezTo>
                  <a:cubicBezTo>
                    <a:pt x="178" y="26"/>
                    <a:pt x="181" y="25"/>
                    <a:pt x="184" y="24"/>
                  </a:cubicBezTo>
                  <a:cubicBezTo>
                    <a:pt x="187" y="22"/>
                    <a:pt x="189" y="21"/>
                    <a:pt x="192" y="20"/>
                  </a:cubicBezTo>
                  <a:cubicBezTo>
                    <a:pt x="197" y="17"/>
                    <a:pt x="202" y="14"/>
                    <a:pt x="206" y="12"/>
                  </a:cubicBezTo>
                  <a:cubicBezTo>
                    <a:pt x="210" y="10"/>
                    <a:pt x="214" y="8"/>
                    <a:pt x="217" y="6"/>
                  </a:cubicBezTo>
                  <a:cubicBezTo>
                    <a:pt x="223" y="2"/>
                    <a:pt x="226" y="0"/>
                    <a:pt x="226" y="0"/>
                  </a:cubicBezTo>
                  <a:cubicBezTo>
                    <a:pt x="226" y="0"/>
                    <a:pt x="223" y="3"/>
                    <a:pt x="218" y="7"/>
                  </a:cubicBezTo>
                  <a:cubicBezTo>
                    <a:pt x="215" y="9"/>
                    <a:pt x="212" y="12"/>
                    <a:pt x="207" y="14"/>
                  </a:cubicBezTo>
                  <a:cubicBezTo>
                    <a:pt x="203" y="17"/>
                    <a:pt x="199" y="20"/>
                    <a:pt x="194" y="23"/>
                  </a:cubicBezTo>
                  <a:cubicBezTo>
                    <a:pt x="191" y="24"/>
                    <a:pt x="189" y="26"/>
                    <a:pt x="186" y="28"/>
                  </a:cubicBezTo>
                  <a:cubicBezTo>
                    <a:pt x="183" y="29"/>
                    <a:pt x="180" y="31"/>
                    <a:pt x="177" y="32"/>
                  </a:cubicBezTo>
                  <a:cubicBezTo>
                    <a:pt x="174" y="34"/>
                    <a:pt x="171" y="35"/>
                    <a:pt x="167" y="37"/>
                  </a:cubicBezTo>
                  <a:cubicBezTo>
                    <a:pt x="164" y="38"/>
                    <a:pt x="161" y="40"/>
                    <a:pt x="157" y="41"/>
                  </a:cubicBezTo>
                  <a:cubicBezTo>
                    <a:pt x="150" y="43"/>
                    <a:pt x="143" y="46"/>
                    <a:pt x="135" y="48"/>
                  </a:cubicBezTo>
                  <a:cubicBezTo>
                    <a:pt x="127" y="50"/>
                    <a:pt x="120" y="51"/>
                    <a:pt x="112" y="52"/>
                  </a:cubicBezTo>
                  <a:cubicBezTo>
                    <a:pt x="105" y="52"/>
                    <a:pt x="105" y="52"/>
                    <a:pt x="105" y="52"/>
                  </a:cubicBezTo>
                  <a:cubicBezTo>
                    <a:pt x="99" y="52"/>
                    <a:pt x="99" y="52"/>
                    <a:pt x="99" y="52"/>
                  </a:cubicBezTo>
                  <a:cubicBezTo>
                    <a:pt x="95" y="53"/>
                    <a:pt x="91" y="52"/>
                    <a:pt x="87" y="52"/>
                  </a:cubicBezTo>
                  <a:cubicBezTo>
                    <a:pt x="80" y="51"/>
                    <a:pt x="72" y="50"/>
                    <a:pt x="65" y="48"/>
                  </a:cubicBezTo>
                  <a:cubicBezTo>
                    <a:pt x="61" y="47"/>
                    <a:pt x="57" y="46"/>
                    <a:pt x="54" y="44"/>
                  </a:cubicBezTo>
                  <a:cubicBezTo>
                    <a:pt x="51" y="43"/>
                    <a:pt x="47" y="42"/>
                    <a:pt x="44" y="40"/>
                  </a:cubicBezTo>
                  <a:cubicBezTo>
                    <a:pt x="38" y="37"/>
                    <a:pt x="32" y="34"/>
                    <a:pt x="27" y="30"/>
                  </a:cubicBezTo>
                  <a:cubicBezTo>
                    <a:pt x="18" y="23"/>
                    <a:pt x="11" y="16"/>
                    <a:pt x="6" y="11"/>
                  </a:cubicBezTo>
                  <a:cubicBezTo>
                    <a:pt x="4" y="8"/>
                    <a:pt x="3" y="6"/>
                    <a:pt x="1" y="4"/>
                  </a:cubicBezTo>
                  <a:cubicBezTo>
                    <a:pt x="0" y="3"/>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7" name="Freeform 144"/>
            <p:cNvSpPr/>
            <p:nvPr/>
          </p:nvSpPr>
          <p:spPr bwMode="auto">
            <a:xfrm>
              <a:off x="6525" y="-66"/>
              <a:ext cx="296" cy="68"/>
            </a:xfrm>
            <a:custGeom>
              <a:avLst/>
              <a:gdLst>
                <a:gd name="T0" fmla="*/ 0 w 226"/>
                <a:gd name="T1" fmla="*/ 1 h 52"/>
                <a:gd name="T2" fmla="*/ 7 w 226"/>
                <a:gd name="T3" fmla="*/ 9 h 52"/>
                <a:gd name="T4" fmla="*/ 29 w 226"/>
                <a:gd name="T5" fmla="*/ 26 h 52"/>
                <a:gd name="T6" fmla="*/ 46 w 226"/>
                <a:gd name="T7" fmla="*/ 35 h 52"/>
                <a:gd name="T8" fmla="*/ 66 w 226"/>
                <a:gd name="T9" fmla="*/ 42 h 52"/>
                <a:gd name="T10" fmla="*/ 88 w 226"/>
                <a:gd name="T11" fmla="*/ 45 h 52"/>
                <a:gd name="T12" fmla="*/ 99 w 226"/>
                <a:gd name="T13" fmla="*/ 45 h 52"/>
                <a:gd name="T14" fmla="*/ 105 w 226"/>
                <a:gd name="T15" fmla="*/ 45 h 52"/>
                <a:gd name="T16" fmla="*/ 111 w 226"/>
                <a:gd name="T17" fmla="*/ 45 h 52"/>
                <a:gd name="T18" fmla="*/ 133 w 226"/>
                <a:gd name="T19" fmla="*/ 41 h 52"/>
                <a:gd name="T20" fmla="*/ 155 w 226"/>
                <a:gd name="T21" fmla="*/ 35 h 52"/>
                <a:gd name="T22" fmla="*/ 165 w 226"/>
                <a:gd name="T23" fmla="*/ 31 h 52"/>
                <a:gd name="T24" fmla="*/ 174 w 226"/>
                <a:gd name="T25" fmla="*/ 27 h 52"/>
                <a:gd name="T26" fmla="*/ 183 w 226"/>
                <a:gd name="T27" fmla="*/ 23 h 52"/>
                <a:gd name="T28" fmla="*/ 192 w 226"/>
                <a:gd name="T29" fmla="*/ 19 h 52"/>
                <a:gd name="T30" fmla="*/ 206 w 226"/>
                <a:gd name="T31" fmla="*/ 12 h 52"/>
                <a:gd name="T32" fmla="*/ 217 w 226"/>
                <a:gd name="T33" fmla="*/ 5 h 52"/>
                <a:gd name="T34" fmla="*/ 226 w 226"/>
                <a:gd name="T35" fmla="*/ 0 h 52"/>
                <a:gd name="T36" fmla="*/ 217 w 226"/>
                <a:gd name="T37" fmla="*/ 6 h 52"/>
                <a:gd name="T38" fmla="*/ 207 w 226"/>
                <a:gd name="T39" fmla="*/ 14 h 52"/>
                <a:gd name="T40" fmla="*/ 193 w 226"/>
                <a:gd name="T41" fmla="*/ 22 h 52"/>
                <a:gd name="T42" fmla="*/ 185 w 226"/>
                <a:gd name="T43" fmla="*/ 27 h 52"/>
                <a:gd name="T44" fmla="*/ 177 w 226"/>
                <a:gd name="T45" fmla="*/ 32 h 52"/>
                <a:gd name="T46" fmla="*/ 167 w 226"/>
                <a:gd name="T47" fmla="*/ 36 h 52"/>
                <a:gd name="T48" fmla="*/ 157 w 226"/>
                <a:gd name="T49" fmla="*/ 40 h 52"/>
                <a:gd name="T50" fmla="*/ 135 w 226"/>
                <a:gd name="T51" fmla="*/ 47 h 52"/>
                <a:gd name="T52" fmla="*/ 111 w 226"/>
                <a:gd name="T53" fmla="*/ 51 h 52"/>
                <a:gd name="T54" fmla="*/ 105 w 226"/>
                <a:gd name="T55" fmla="*/ 52 h 52"/>
                <a:gd name="T56" fmla="*/ 99 w 226"/>
                <a:gd name="T57" fmla="*/ 52 h 52"/>
                <a:gd name="T58" fmla="*/ 87 w 226"/>
                <a:gd name="T59" fmla="*/ 51 h 52"/>
                <a:gd name="T60" fmla="*/ 64 w 226"/>
                <a:gd name="T61" fmla="*/ 47 h 52"/>
                <a:gd name="T62" fmla="*/ 54 w 226"/>
                <a:gd name="T63" fmla="*/ 44 h 52"/>
                <a:gd name="T64" fmla="*/ 44 w 226"/>
                <a:gd name="T65" fmla="*/ 40 h 52"/>
                <a:gd name="T66" fmla="*/ 27 w 226"/>
                <a:gd name="T67" fmla="*/ 30 h 52"/>
                <a:gd name="T68" fmla="*/ 6 w 226"/>
                <a:gd name="T69" fmla="*/ 10 h 52"/>
                <a:gd name="T70" fmla="*/ 1 w 226"/>
                <a:gd name="T71" fmla="*/ 4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19" y="20"/>
                    <a:pt x="29" y="26"/>
                  </a:cubicBezTo>
                  <a:cubicBezTo>
                    <a:pt x="34" y="30"/>
                    <a:pt x="40" y="33"/>
                    <a:pt x="46" y="35"/>
                  </a:cubicBezTo>
                  <a:cubicBezTo>
                    <a:pt x="52" y="38"/>
                    <a:pt x="59" y="40"/>
                    <a:pt x="66" y="42"/>
                  </a:cubicBezTo>
                  <a:cubicBezTo>
                    <a:pt x="73" y="44"/>
                    <a:pt x="80" y="44"/>
                    <a:pt x="88" y="45"/>
                  </a:cubicBezTo>
                  <a:cubicBezTo>
                    <a:pt x="91" y="45"/>
                    <a:pt x="95" y="45"/>
                    <a:pt x="99" y="45"/>
                  </a:cubicBezTo>
                  <a:cubicBezTo>
                    <a:pt x="105" y="45"/>
                    <a:pt x="105" y="45"/>
                    <a:pt x="105" y="45"/>
                  </a:cubicBezTo>
                  <a:cubicBezTo>
                    <a:pt x="111" y="45"/>
                    <a:pt x="111" y="45"/>
                    <a:pt x="111" y="45"/>
                  </a:cubicBezTo>
                  <a:cubicBezTo>
                    <a:pt x="118" y="44"/>
                    <a:pt x="126" y="43"/>
                    <a:pt x="133" y="41"/>
                  </a:cubicBezTo>
                  <a:cubicBezTo>
                    <a:pt x="141" y="39"/>
                    <a:pt x="148" y="37"/>
                    <a:pt x="155" y="35"/>
                  </a:cubicBezTo>
                  <a:cubicBezTo>
                    <a:pt x="158" y="34"/>
                    <a:pt x="162" y="32"/>
                    <a:pt x="165" y="31"/>
                  </a:cubicBezTo>
                  <a:cubicBezTo>
                    <a:pt x="168" y="30"/>
                    <a:pt x="171" y="29"/>
                    <a:pt x="174" y="27"/>
                  </a:cubicBezTo>
                  <a:cubicBezTo>
                    <a:pt x="178" y="26"/>
                    <a:pt x="181" y="24"/>
                    <a:pt x="183" y="23"/>
                  </a:cubicBezTo>
                  <a:cubicBezTo>
                    <a:pt x="186" y="22"/>
                    <a:pt x="189" y="20"/>
                    <a:pt x="192" y="19"/>
                  </a:cubicBezTo>
                  <a:cubicBezTo>
                    <a:pt x="197" y="16"/>
                    <a:pt x="202" y="14"/>
                    <a:pt x="206" y="12"/>
                  </a:cubicBezTo>
                  <a:cubicBezTo>
                    <a:pt x="210" y="9"/>
                    <a:pt x="214" y="7"/>
                    <a:pt x="217" y="5"/>
                  </a:cubicBezTo>
                  <a:cubicBezTo>
                    <a:pt x="223" y="2"/>
                    <a:pt x="226" y="0"/>
                    <a:pt x="226" y="0"/>
                  </a:cubicBezTo>
                  <a:cubicBezTo>
                    <a:pt x="226" y="0"/>
                    <a:pt x="223" y="2"/>
                    <a:pt x="217" y="6"/>
                  </a:cubicBezTo>
                  <a:cubicBezTo>
                    <a:pt x="215" y="8"/>
                    <a:pt x="211" y="11"/>
                    <a:pt x="207" y="14"/>
                  </a:cubicBezTo>
                  <a:cubicBezTo>
                    <a:pt x="203" y="16"/>
                    <a:pt x="199" y="19"/>
                    <a:pt x="193" y="22"/>
                  </a:cubicBezTo>
                  <a:cubicBezTo>
                    <a:pt x="191" y="24"/>
                    <a:pt x="188" y="25"/>
                    <a:pt x="185" y="27"/>
                  </a:cubicBezTo>
                  <a:cubicBezTo>
                    <a:pt x="183" y="28"/>
                    <a:pt x="180" y="30"/>
                    <a:pt x="177" y="32"/>
                  </a:cubicBezTo>
                  <a:cubicBezTo>
                    <a:pt x="174" y="33"/>
                    <a:pt x="170" y="35"/>
                    <a:pt x="167" y="36"/>
                  </a:cubicBezTo>
                  <a:cubicBezTo>
                    <a:pt x="164" y="37"/>
                    <a:pt x="160" y="39"/>
                    <a:pt x="157" y="40"/>
                  </a:cubicBezTo>
                  <a:cubicBezTo>
                    <a:pt x="150" y="43"/>
                    <a:pt x="142" y="45"/>
                    <a:pt x="135" y="47"/>
                  </a:cubicBezTo>
                  <a:cubicBezTo>
                    <a:pt x="127" y="49"/>
                    <a:pt x="119" y="50"/>
                    <a:pt x="111" y="51"/>
                  </a:cubicBezTo>
                  <a:cubicBezTo>
                    <a:pt x="105" y="52"/>
                    <a:pt x="105" y="52"/>
                    <a:pt x="105" y="52"/>
                  </a:cubicBezTo>
                  <a:cubicBezTo>
                    <a:pt x="99" y="52"/>
                    <a:pt x="99" y="52"/>
                    <a:pt x="99" y="52"/>
                  </a:cubicBezTo>
                  <a:cubicBezTo>
                    <a:pt x="95" y="52"/>
                    <a:pt x="91" y="52"/>
                    <a:pt x="87" y="51"/>
                  </a:cubicBezTo>
                  <a:cubicBezTo>
                    <a:pt x="79" y="51"/>
                    <a:pt x="71" y="49"/>
                    <a:pt x="64" y="47"/>
                  </a:cubicBezTo>
                  <a:cubicBezTo>
                    <a:pt x="60" y="46"/>
                    <a:pt x="57" y="45"/>
                    <a:pt x="54" y="44"/>
                  </a:cubicBezTo>
                  <a:cubicBezTo>
                    <a:pt x="50" y="42"/>
                    <a:pt x="47" y="41"/>
                    <a:pt x="44" y="40"/>
                  </a:cubicBezTo>
                  <a:cubicBezTo>
                    <a:pt x="38" y="37"/>
                    <a:pt x="32" y="33"/>
                    <a:pt x="27" y="30"/>
                  </a:cubicBezTo>
                  <a:cubicBezTo>
                    <a:pt x="17" y="23"/>
                    <a:pt x="10" y="15"/>
                    <a:pt x="6" y="10"/>
                  </a:cubicBezTo>
                  <a:cubicBezTo>
                    <a:pt x="4" y="7"/>
                    <a:pt x="2" y="5"/>
                    <a:pt x="1" y="4"/>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8" name="Freeform 145"/>
            <p:cNvSpPr/>
            <p:nvPr/>
          </p:nvSpPr>
          <p:spPr bwMode="auto">
            <a:xfrm>
              <a:off x="6501" y="-44"/>
              <a:ext cx="298" cy="68"/>
            </a:xfrm>
            <a:custGeom>
              <a:avLst/>
              <a:gdLst>
                <a:gd name="T0" fmla="*/ 0 w 227"/>
                <a:gd name="T1" fmla="*/ 2 h 52"/>
                <a:gd name="T2" fmla="*/ 8 w 227"/>
                <a:gd name="T3" fmla="*/ 10 h 52"/>
                <a:gd name="T4" fmla="*/ 30 w 227"/>
                <a:gd name="T5" fmla="*/ 27 h 52"/>
                <a:gd name="T6" fmla="*/ 46 w 227"/>
                <a:gd name="T7" fmla="*/ 35 h 52"/>
                <a:gd name="T8" fmla="*/ 66 w 227"/>
                <a:gd name="T9" fmla="*/ 42 h 52"/>
                <a:gd name="T10" fmla="*/ 88 w 227"/>
                <a:gd name="T11" fmla="*/ 45 h 52"/>
                <a:gd name="T12" fmla="*/ 100 w 227"/>
                <a:gd name="T13" fmla="*/ 46 h 52"/>
                <a:gd name="T14" fmla="*/ 105 w 227"/>
                <a:gd name="T15" fmla="*/ 45 h 52"/>
                <a:gd name="T16" fmla="*/ 111 w 227"/>
                <a:gd name="T17" fmla="*/ 45 h 52"/>
                <a:gd name="T18" fmla="*/ 134 w 227"/>
                <a:gd name="T19" fmla="*/ 41 h 52"/>
                <a:gd name="T20" fmla="*/ 156 w 227"/>
                <a:gd name="T21" fmla="*/ 35 h 52"/>
                <a:gd name="T22" fmla="*/ 166 w 227"/>
                <a:gd name="T23" fmla="*/ 31 h 52"/>
                <a:gd name="T24" fmla="*/ 175 w 227"/>
                <a:gd name="T25" fmla="*/ 27 h 52"/>
                <a:gd name="T26" fmla="*/ 184 w 227"/>
                <a:gd name="T27" fmla="*/ 23 h 52"/>
                <a:gd name="T28" fmla="*/ 192 w 227"/>
                <a:gd name="T29" fmla="*/ 19 h 52"/>
                <a:gd name="T30" fmla="*/ 206 w 227"/>
                <a:gd name="T31" fmla="*/ 12 h 52"/>
                <a:gd name="T32" fmla="*/ 217 w 227"/>
                <a:gd name="T33" fmla="*/ 6 h 52"/>
                <a:gd name="T34" fmla="*/ 227 w 227"/>
                <a:gd name="T35" fmla="*/ 0 h 52"/>
                <a:gd name="T36" fmla="*/ 218 w 227"/>
                <a:gd name="T37" fmla="*/ 7 h 52"/>
                <a:gd name="T38" fmla="*/ 208 w 227"/>
                <a:gd name="T39" fmla="*/ 14 h 52"/>
                <a:gd name="T40" fmla="*/ 194 w 227"/>
                <a:gd name="T41" fmla="*/ 23 h 52"/>
                <a:gd name="T42" fmla="*/ 186 w 227"/>
                <a:gd name="T43" fmla="*/ 27 h 52"/>
                <a:gd name="T44" fmla="*/ 177 w 227"/>
                <a:gd name="T45" fmla="*/ 32 h 52"/>
                <a:gd name="T46" fmla="*/ 168 w 227"/>
                <a:gd name="T47" fmla="*/ 36 h 52"/>
                <a:gd name="T48" fmla="*/ 157 w 227"/>
                <a:gd name="T49" fmla="*/ 41 h 52"/>
                <a:gd name="T50" fmla="*/ 135 w 227"/>
                <a:gd name="T51" fmla="*/ 47 h 52"/>
                <a:gd name="T52" fmla="*/ 112 w 227"/>
                <a:gd name="T53" fmla="*/ 51 h 52"/>
                <a:gd name="T54" fmla="*/ 106 w 227"/>
                <a:gd name="T55" fmla="*/ 52 h 52"/>
                <a:gd name="T56" fmla="*/ 100 w 227"/>
                <a:gd name="T57" fmla="*/ 52 h 52"/>
                <a:gd name="T58" fmla="*/ 88 w 227"/>
                <a:gd name="T59" fmla="*/ 52 h 52"/>
                <a:gd name="T60" fmla="*/ 65 w 227"/>
                <a:gd name="T61" fmla="*/ 48 h 52"/>
                <a:gd name="T62" fmla="*/ 54 w 227"/>
                <a:gd name="T63" fmla="*/ 44 h 52"/>
                <a:gd name="T64" fmla="*/ 44 w 227"/>
                <a:gd name="T65" fmla="*/ 40 h 52"/>
                <a:gd name="T66" fmla="*/ 28 w 227"/>
                <a:gd name="T67" fmla="*/ 30 h 52"/>
                <a:gd name="T68" fmla="*/ 7 w 227"/>
                <a:gd name="T69" fmla="*/ 10 h 52"/>
                <a:gd name="T70" fmla="*/ 2 w 227"/>
                <a:gd name="T71" fmla="*/ 4 h 52"/>
                <a:gd name="T72" fmla="*/ 0 w 227"/>
                <a:gd name="T7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2"/>
                  </a:moveTo>
                  <a:cubicBezTo>
                    <a:pt x="0" y="2"/>
                    <a:pt x="3" y="5"/>
                    <a:pt x="8" y="10"/>
                  </a:cubicBezTo>
                  <a:cubicBezTo>
                    <a:pt x="12" y="14"/>
                    <a:pt x="20" y="21"/>
                    <a:pt x="30" y="27"/>
                  </a:cubicBezTo>
                  <a:cubicBezTo>
                    <a:pt x="35" y="30"/>
                    <a:pt x="40" y="33"/>
                    <a:pt x="46" y="35"/>
                  </a:cubicBezTo>
                  <a:cubicBezTo>
                    <a:pt x="53" y="38"/>
                    <a:pt x="59" y="40"/>
                    <a:pt x="66" y="42"/>
                  </a:cubicBezTo>
                  <a:cubicBezTo>
                    <a:pt x="73" y="44"/>
                    <a:pt x="81" y="45"/>
                    <a:pt x="88" y="45"/>
                  </a:cubicBezTo>
                  <a:cubicBezTo>
                    <a:pt x="92" y="46"/>
                    <a:pt x="96" y="46"/>
                    <a:pt x="100" y="46"/>
                  </a:cubicBezTo>
                  <a:cubicBezTo>
                    <a:pt x="105" y="45"/>
                    <a:pt x="105" y="45"/>
                    <a:pt x="105" y="45"/>
                  </a:cubicBezTo>
                  <a:cubicBezTo>
                    <a:pt x="111" y="45"/>
                    <a:pt x="111" y="45"/>
                    <a:pt x="111" y="45"/>
                  </a:cubicBezTo>
                  <a:cubicBezTo>
                    <a:pt x="119" y="44"/>
                    <a:pt x="127" y="43"/>
                    <a:pt x="134" y="41"/>
                  </a:cubicBezTo>
                  <a:cubicBezTo>
                    <a:pt x="141" y="40"/>
                    <a:pt x="149" y="38"/>
                    <a:pt x="156" y="35"/>
                  </a:cubicBezTo>
                  <a:cubicBezTo>
                    <a:pt x="159" y="34"/>
                    <a:pt x="162" y="33"/>
                    <a:pt x="166" y="31"/>
                  </a:cubicBezTo>
                  <a:cubicBezTo>
                    <a:pt x="169" y="30"/>
                    <a:pt x="172" y="29"/>
                    <a:pt x="175" y="27"/>
                  </a:cubicBezTo>
                  <a:cubicBezTo>
                    <a:pt x="178" y="26"/>
                    <a:pt x="181" y="25"/>
                    <a:pt x="184" y="23"/>
                  </a:cubicBezTo>
                  <a:cubicBezTo>
                    <a:pt x="187" y="22"/>
                    <a:pt x="190" y="21"/>
                    <a:pt x="192" y="19"/>
                  </a:cubicBezTo>
                  <a:cubicBezTo>
                    <a:pt x="198" y="17"/>
                    <a:pt x="202" y="14"/>
                    <a:pt x="206" y="12"/>
                  </a:cubicBezTo>
                  <a:cubicBezTo>
                    <a:pt x="211" y="10"/>
                    <a:pt x="214" y="7"/>
                    <a:pt x="217" y="6"/>
                  </a:cubicBezTo>
                  <a:cubicBezTo>
                    <a:pt x="223" y="2"/>
                    <a:pt x="227" y="0"/>
                    <a:pt x="227" y="0"/>
                  </a:cubicBezTo>
                  <a:cubicBezTo>
                    <a:pt x="227" y="0"/>
                    <a:pt x="224" y="3"/>
                    <a:pt x="218" y="7"/>
                  </a:cubicBezTo>
                  <a:cubicBezTo>
                    <a:pt x="215" y="9"/>
                    <a:pt x="212" y="11"/>
                    <a:pt x="208" y="14"/>
                  </a:cubicBezTo>
                  <a:cubicBezTo>
                    <a:pt x="204" y="17"/>
                    <a:pt x="199" y="20"/>
                    <a:pt x="194" y="23"/>
                  </a:cubicBezTo>
                  <a:cubicBezTo>
                    <a:pt x="192" y="24"/>
                    <a:pt x="189" y="26"/>
                    <a:pt x="186" y="27"/>
                  </a:cubicBezTo>
                  <a:cubicBezTo>
                    <a:pt x="183" y="29"/>
                    <a:pt x="180" y="30"/>
                    <a:pt x="177" y="32"/>
                  </a:cubicBezTo>
                  <a:cubicBezTo>
                    <a:pt x="174" y="34"/>
                    <a:pt x="171" y="35"/>
                    <a:pt x="168" y="36"/>
                  </a:cubicBezTo>
                  <a:cubicBezTo>
                    <a:pt x="164" y="38"/>
                    <a:pt x="161" y="39"/>
                    <a:pt x="157" y="41"/>
                  </a:cubicBezTo>
                  <a:cubicBezTo>
                    <a:pt x="150" y="43"/>
                    <a:pt x="143" y="46"/>
                    <a:pt x="135" y="47"/>
                  </a:cubicBezTo>
                  <a:cubicBezTo>
                    <a:pt x="128" y="49"/>
                    <a:pt x="120" y="51"/>
                    <a:pt x="112" y="51"/>
                  </a:cubicBezTo>
                  <a:cubicBezTo>
                    <a:pt x="106" y="52"/>
                    <a:pt x="106" y="52"/>
                    <a:pt x="106" y="52"/>
                  </a:cubicBezTo>
                  <a:cubicBezTo>
                    <a:pt x="100" y="52"/>
                    <a:pt x="100" y="52"/>
                    <a:pt x="100" y="52"/>
                  </a:cubicBezTo>
                  <a:cubicBezTo>
                    <a:pt x="96" y="52"/>
                    <a:pt x="92" y="52"/>
                    <a:pt x="88" y="52"/>
                  </a:cubicBezTo>
                  <a:cubicBezTo>
                    <a:pt x="80" y="51"/>
                    <a:pt x="72" y="50"/>
                    <a:pt x="65" y="48"/>
                  </a:cubicBezTo>
                  <a:cubicBezTo>
                    <a:pt x="61" y="47"/>
                    <a:pt x="58" y="45"/>
                    <a:pt x="54" y="44"/>
                  </a:cubicBezTo>
                  <a:cubicBezTo>
                    <a:pt x="51" y="43"/>
                    <a:pt x="48" y="42"/>
                    <a:pt x="44" y="40"/>
                  </a:cubicBezTo>
                  <a:cubicBezTo>
                    <a:pt x="38" y="37"/>
                    <a:pt x="33" y="33"/>
                    <a:pt x="28" y="30"/>
                  </a:cubicBezTo>
                  <a:cubicBezTo>
                    <a:pt x="18" y="23"/>
                    <a:pt x="11" y="16"/>
                    <a:pt x="7" y="10"/>
                  </a:cubicBezTo>
                  <a:cubicBezTo>
                    <a:pt x="4" y="8"/>
                    <a:pt x="3" y="5"/>
                    <a:pt x="2" y="4"/>
                  </a:cubicBezTo>
                  <a:cubicBezTo>
                    <a:pt x="1" y="2"/>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49" name="Freeform 146"/>
            <p:cNvSpPr/>
            <p:nvPr/>
          </p:nvSpPr>
          <p:spPr bwMode="auto">
            <a:xfrm>
              <a:off x="6479" y="-20"/>
              <a:ext cx="296" cy="68"/>
            </a:xfrm>
            <a:custGeom>
              <a:avLst/>
              <a:gdLst>
                <a:gd name="T0" fmla="*/ 0 w 226"/>
                <a:gd name="T1" fmla="*/ 1 h 52"/>
                <a:gd name="T2" fmla="*/ 7 w 226"/>
                <a:gd name="T3" fmla="*/ 9 h 52"/>
                <a:gd name="T4" fmla="*/ 29 w 226"/>
                <a:gd name="T5" fmla="*/ 26 h 52"/>
                <a:gd name="T6" fmla="*/ 46 w 226"/>
                <a:gd name="T7" fmla="*/ 35 h 52"/>
                <a:gd name="T8" fmla="*/ 66 w 226"/>
                <a:gd name="T9" fmla="*/ 41 h 52"/>
                <a:gd name="T10" fmla="*/ 88 w 226"/>
                <a:gd name="T11" fmla="*/ 45 h 52"/>
                <a:gd name="T12" fmla="*/ 99 w 226"/>
                <a:gd name="T13" fmla="*/ 45 h 52"/>
                <a:gd name="T14" fmla="*/ 105 w 226"/>
                <a:gd name="T15" fmla="*/ 45 h 52"/>
                <a:gd name="T16" fmla="*/ 111 w 226"/>
                <a:gd name="T17" fmla="*/ 44 h 52"/>
                <a:gd name="T18" fmla="*/ 134 w 226"/>
                <a:gd name="T19" fmla="*/ 41 h 52"/>
                <a:gd name="T20" fmla="*/ 155 w 226"/>
                <a:gd name="T21" fmla="*/ 34 h 52"/>
                <a:gd name="T22" fmla="*/ 165 w 226"/>
                <a:gd name="T23" fmla="*/ 31 h 52"/>
                <a:gd name="T24" fmla="*/ 175 w 226"/>
                <a:gd name="T25" fmla="*/ 27 h 52"/>
                <a:gd name="T26" fmla="*/ 184 w 226"/>
                <a:gd name="T27" fmla="*/ 23 h 52"/>
                <a:gd name="T28" fmla="*/ 192 w 226"/>
                <a:gd name="T29" fmla="*/ 19 h 52"/>
                <a:gd name="T30" fmla="*/ 206 w 226"/>
                <a:gd name="T31" fmla="*/ 11 h 52"/>
                <a:gd name="T32" fmla="*/ 217 w 226"/>
                <a:gd name="T33" fmla="*/ 5 h 52"/>
                <a:gd name="T34" fmla="*/ 226 w 226"/>
                <a:gd name="T35" fmla="*/ 0 h 52"/>
                <a:gd name="T36" fmla="*/ 218 w 226"/>
                <a:gd name="T37" fmla="*/ 6 h 52"/>
                <a:gd name="T38" fmla="*/ 207 w 226"/>
                <a:gd name="T39" fmla="*/ 13 h 52"/>
                <a:gd name="T40" fmla="*/ 194 w 226"/>
                <a:gd name="T41" fmla="*/ 22 h 52"/>
                <a:gd name="T42" fmla="*/ 186 w 226"/>
                <a:gd name="T43" fmla="*/ 27 h 52"/>
                <a:gd name="T44" fmla="*/ 177 w 226"/>
                <a:gd name="T45" fmla="*/ 31 h 52"/>
                <a:gd name="T46" fmla="*/ 167 w 226"/>
                <a:gd name="T47" fmla="*/ 36 h 52"/>
                <a:gd name="T48" fmla="*/ 157 w 226"/>
                <a:gd name="T49" fmla="*/ 40 h 52"/>
                <a:gd name="T50" fmla="*/ 135 w 226"/>
                <a:gd name="T51" fmla="*/ 47 h 52"/>
                <a:gd name="T52" fmla="*/ 111 w 226"/>
                <a:gd name="T53" fmla="*/ 51 h 52"/>
                <a:gd name="T54" fmla="*/ 105 w 226"/>
                <a:gd name="T55" fmla="*/ 51 h 52"/>
                <a:gd name="T56" fmla="*/ 99 w 226"/>
                <a:gd name="T57" fmla="*/ 51 h 52"/>
                <a:gd name="T58" fmla="*/ 87 w 226"/>
                <a:gd name="T59" fmla="*/ 51 h 52"/>
                <a:gd name="T60" fmla="*/ 64 w 226"/>
                <a:gd name="T61" fmla="*/ 47 h 52"/>
                <a:gd name="T62" fmla="*/ 54 w 226"/>
                <a:gd name="T63" fmla="*/ 44 h 52"/>
                <a:gd name="T64" fmla="*/ 44 w 226"/>
                <a:gd name="T65" fmla="*/ 39 h 52"/>
                <a:gd name="T66" fmla="*/ 27 w 226"/>
                <a:gd name="T67" fmla="*/ 29 h 52"/>
                <a:gd name="T68" fmla="*/ 6 w 226"/>
                <a:gd name="T69" fmla="*/ 10 h 52"/>
                <a:gd name="T70" fmla="*/ 1 w 226"/>
                <a:gd name="T71" fmla="*/ 3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20" y="20"/>
                    <a:pt x="29" y="26"/>
                  </a:cubicBezTo>
                  <a:cubicBezTo>
                    <a:pt x="34" y="29"/>
                    <a:pt x="40" y="32"/>
                    <a:pt x="46" y="35"/>
                  </a:cubicBezTo>
                  <a:cubicBezTo>
                    <a:pt x="52" y="38"/>
                    <a:pt x="59" y="40"/>
                    <a:pt x="66" y="41"/>
                  </a:cubicBezTo>
                  <a:cubicBezTo>
                    <a:pt x="73" y="43"/>
                    <a:pt x="80" y="44"/>
                    <a:pt x="88" y="45"/>
                  </a:cubicBezTo>
                  <a:cubicBezTo>
                    <a:pt x="92" y="45"/>
                    <a:pt x="95" y="45"/>
                    <a:pt x="99" y="45"/>
                  </a:cubicBezTo>
                  <a:cubicBezTo>
                    <a:pt x="105" y="45"/>
                    <a:pt x="105" y="45"/>
                    <a:pt x="105" y="45"/>
                  </a:cubicBezTo>
                  <a:cubicBezTo>
                    <a:pt x="111" y="44"/>
                    <a:pt x="111" y="44"/>
                    <a:pt x="111" y="44"/>
                  </a:cubicBezTo>
                  <a:cubicBezTo>
                    <a:pt x="119" y="44"/>
                    <a:pt x="126" y="42"/>
                    <a:pt x="134" y="41"/>
                  </a:cubicBezTo>
                  <a:cubicBezTo>
                    <a:pt x="141" y="39"/>
                    <a:pt x="148" y="37"/>
                    <a:pt x="155" y="34"/>
                  </a:cubicBezTo>
                  <a:cubicBezTo>
                    <a:pt x="159" y="33"/>
                    <a:pt x="162" y="32"/>
                    <a:pt x="165" y="31"/>
                  </a:cubicBezTo>
                  <a:cubicBezTo>
                    <a:pt x="169" y="29"/>
                    <a:pt x="172" y="28"/>
                    <a:pt x="175" y="27"/>
                  </a:cubicBezTo>
                  <a:cubicBezTo>
                    <a:pt x="178" y="25"/>
                    <a:pt x="181" y="24"/>
                    <a:pt x="184" y="23"/>
                  </a:cubicBezTo>
                  <a:cubicBezTo>
                    <a:pt x="187" y="21"/>
                    <a:pt x="189" y="20"/>
                    <a:pt x="192" y="19"/>
                  </a:cubicBezTo>
                  <a:cubicBezTo>
                    <a:pt x="197" y="16"/>
                    <a:pt x="202" y="14"/>
                    <a:pt x="206" y="11"/>
                  </a:cubicBezTo>
                  <a:cubicBezTo>
                    <a:pt x="210" y="9"/>
                    <a:pt x="214" y="7"/>
                    <a:pt x="217" y="5"/>
                  </a:cubicBezTo>
                  <a:cubicBezTo>
                    <a:pt x="223" y="2"/>
                    <a:pt x="226" y="0"/>
                    <a:pt x="226" y="0"/>
                  </a:cubicBezTo>
                  <a:cubicBezTo>
                    <a:pt x="226" y="0"/>
                    <a:pt x="223" y="2"/>
                    <a:pt x="218" y="6"/>
                  </a:cubicBezTo>
                  <a:cubicBezTo>
                    <a:pt x="215" y="8"/>
                    <a:pt x="211" y="11"/>
                    <a:pt x="207" y="13"/>
                  </a:cubicBezTo>
                  <a:cubicBezTo>
                    <a:pt x="203" y="16"/>
                    <a:pt x="199" y="19"/>
                    <a:pt x="194" y="22"/>
                  </a:cubicBezTo>
                  <a:cubicBezTo>
                    <a:pt x="191" y="24"/>
                    <a:pt x="188" y="25"/>
                    <a:pt x="186" y="27"/>
                  </a:cubicBezTo>
                  <a:cubicBezTo>
                    <a:pt x="183" y="28"/>
                    <a:pt x="180" y="30"/>
                    <a:pt x="177" y="31"/>
                  </a:cubicBezTo>
                  <a:cubicBezTo>
                    <a:pt x="174" y="33"/>
                    <a:pt x="171" y="34"/>
                    <a:pt x="167" y="36"/>
                  </a:cubicBezTo>
                  <a:cubicBezTo>
                    <a:pt x="164" y="37"/>
                    <a:pt x="161" y="39"/>
                    <a:pt x="157" y="40"/>
                  </a:cubicBezTo>
                  <a:cubicBezTo>
                    <a:pt x="150" y="43"/>
                    <a:pt x="143" y="45"/>
                    <a:pt x="135" y="47"/>
                  </a:cubicBezTo>
                  <a:cubicBezTo>
                    <a:pt x="127" y="49"/>
                    <a:pt x="119" y="50"/>
                    <a:pt x="111" y="51"/>
                  </a:cubicBezTo>
                  <a:cubicBezTo>
                    <a:pt x="105" y="51"/>
                    <a:pt x="105" y="51"/>
                    <a:pt x="105" y="51"/>
                  </a:cubicBezTo>
                  <a:cubicBezTo>
                    <a:pt x="99" y="51"/>
                    <a:pt x="99" y="51"/>
                    <a:pt x="99" y="51"/>
                  </a:cubicBezTo>
                  <a:cubicBezTo>
                    <a:pt x="95" y="52"/>
                    <a:pt x="91" y="51"/>
                    <a:pt x="87" y="51"/>
                  </a:cubicBezTo>
                  <a:cubicBezTo>
                    <a:pt x="79" y="50"/>
                    <a:pt x="72" y="49"/>
                    <a:pt x="64" y="47"/>
                  </a:cubicBezTo>
                  <a:cubicBezTo>
                    <a:pt x="61" y="46"/>
                    <a:pt x="57" y="45"/>
                    <a:pt x="54" y="44"/>
                  </a:cubicBezTo>
                  <a:cubicBezTo>
                    <a:pt x="50" y="42"/>
                    <a:pt x="47" y="41"/>
                    <a:pt x="44" y="39"/>
                  </a:cubicBezTo>
                  <a:cubicBezTo>
                    <a:pt x="38" y="36"/>
                    <a:pt x="32" y="33"/>
                    <a:pt x="27" y="29"/>
                  </a:cubicBezTo>
                  <a:cubicBezTo>
                    <a:pt x="18" y="22"/>
                    <a:pt x="11" y="15"/>
                    <a:pt x="6" y="10"/>
                  </a:cubicBezTo>
                  <a:cubicBezTo>
                    <a:pt x="4" y="7"/>
                    <a:pt x="2" y="5"/>
                    <a:pt x="1" y="3"/>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0" name="Freeform 147"/>
            <p:cNvSpPr/>
            <p:nvPr/>
          </p:nvSpPr>
          <p:spPr bwMode="auto">
            <a:xfrm>
              <a:off x="6455" y="2"/>
              <a:ext cx="298" cy="68"/>
            </a:xfrm>
            <a:custGeom>
              <a:avLst/>
              <a:gdLst>
                <a:gd name="T0" fmla="*/ 0 w 227"/>
                <a:gd name="T1" fmla="*/ 1 h 52"/>
                <a:gd name="T2" fmla="*/ 8 w 227"/>
                <a:gd name="T3" fmla="*/ 9 h 52"/>
                <a:gd name="T4" fmla="*/ 30 w 227"/>
                <a:gd name="T5" fmla="*/ 27 h 52"/>
                <a:gd name="T6" fmla="*/ 47 w 227"/>
                <a:gd name="T7" fmla="*/ 35 h 52"/>
                <a:gd name="T8" fmla="*/ 67 w 227"/>
                <a:gd name="T9" fmla="*/ 42 h 52"/>
                <a:gd name="T10" fmla="*/ 88 w 227"/>
                <a:gd name="T11" fmla="*/ 45 h 52"/>
                <a:gd name="T12" fmla="*/ 100 w 227"/>
                <a:gd name="T13" fmla="*/ 45 h 52"/>
                <a:gd name="T14" fmla="*/ 106 w 227"/>
                <a:gd name="T15" fmla="*/ 45 h 52"/>
                <a:gd name="T16" fmla="*/ 111 w 227"/>
                <a:gd name="T17" fmla="*/ 45 h 52"/>
                <a:gd name="T18" fmla="*/ 134 w 227"/>
                <a:gd name="T19" fmla="*/ 41 h 52"/>
                <a:gd name="T20" fmla="*/ 156 w 227"/>
                <a:gd name="T21" fmla="*/ 35 h 52"/>
                <a:gd name="T22" fmla="*/ 166 w 227"/>
                <a:gd name="T23" fmla="*/ 31 h 52"/>
                <a:gd name="T24" fmla="*/ 175 w 227"/>
                <a:gd name="T25" fmla="*/ 27 h 52"/>
                <a:gd name="T26" fmla="*/ 184 w 227"/>
                <a:gd name="T27" fmla="*/ 23 h 52"/>
                <a:gd name="T28" fmla="*/ 193 w 227"/>
                <a:gd name="T29" fmla="*/ 19 h 52"/>
                <a:gd name="T30" fmla="*/ 207 w 227"/>
                <a:gd name="T31" fmla="*/ 12 h 52"/>
                <a:gd name="T32" fmla="*/ 218 w 227"/>
                <a:gd name="T33" fmla="*/ 5 h 52"/>
                <a:gd name="T34" fmla="*/ 227 w 227"/>
                <a:gd name="T35" fmla="*/ 0 h 52"/>
                <a:gd name="T36" fmla="*/ 218 w 227"/>
                <a:gd name="T37" fmla="*/ 6 h 52"/>
                <a:gd name="T38" fmla="*/ 208 w 227"/>
                <a:gd name="T39" fmla="*/ 14 h 52"/>
                <a:gd name="T40" fmla="*/ 194 w 227"/>
                <a:gd name="T41" fmla="*/ 22 h 52"/>
                <a:gd name="T42" fmla="*/ 186 w 227"/>
                <a:gd name="T43" fmla="*/ 27 h 52"/>
                <a:gd name="T44" fmla="*/ 177 w 227"/>
                <a:gd name="T45" fmla="*/ 32 h 52"/>
                <a:gd name="T46" fmla="*/ 168 w 227"/>
                <a:gd name="T47" fmla="*/ 36 h 52"/>
                <a:gd name="T48" fmla="*/ 158 w 227"/>
                <a:gd name="T49" fmla="*/ 40 h 52"/>
                <a:gd name="T50" fmla="*/ 136 w 227"/>
                <a:gd name="T51" fmla="*/ 47 h 52"/>
                <a:gd name="T52" fmla="*/ 112 w 227"/>
                <a:gd name="T53" fmla="*/ 51 h 52"/>
                <a:gd name="T54" fmla="*/ 106 w 227"/>
                <a:gd name="T55" fmla="*/ 52 h 52"/>
                <a:gd name="T56" fmla="*/ 100 w 227"/>
                <a:gd name="T57" fmla="*/ 52 h 52"/>
                <a:gd name="T58" fmla="*/ 88 w 227"/>
                <a:gd name="T59" fmla="*/ 51 h 52"/>
                <a:gd name="T60" fmla="*/ 65 w 227"/>
                <a:gd name="T61" fmla="*/ 47 h 52"/>
                <a:gd name="T62" fmla="*/ 54 w 227"/>
                <a:gd name="T63" fmla="*/ 44 h 52"/>
                <a:gd name="T64" fmla="*/ 45 w 227"/>
                <a:gd name="T65" fmla="*/ 40 h 52"/>
                <a:gd name="T66" fmla="*/ 28 w 227"/>
                <a:gd name="T67" fmla="*/ 30 h 52"/>
                <a:gd name="T68" fmla="*/ 7 w 227"/>
                <a:gd name="T69" fmla="*/ 10 h 52"/>
                <a:gd name="T70" fmla="*/ 2 w 227"/>
                <a:gd name="T71" fmla="*/ 4 h 52"/>
                <a:gd name="T72" fmla="*/ 0 w 227"/>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1"/>
                  </a:moveTo>
                  <a:cubicBezTo>
                    <a:pt x="0" y="1"/>
                    <a:pt x="3" y="4"/>
                    <a:pt x="8" y="9"/>
                  </a:cubicBezTo>
                  <a:cubicBezTo>
                    <a:pt x="13" y="14"/>
                    <a:pt x="20" y="20"/>
                    <a:pt x="30" y="27"/>
                  </a:cubicBezTo>
                  <a:cubicBezTo>
                    <a:pt x="35" y="30"/>
                    <a:pt x="41" y="33"/>
                    <a:pt x="47" y="35"/>
                  </a:cubicBezTo>
                  <a:cubicBezTo>
                    <a:pt x="53" y="38"/>
                    <a:pt x="60" y="40"/>
                    <a:pt x="67" y="42"/>
                  </a:cubicBezTo>
                  <a:cubicBezTo>
                    <a:pt x="74" y="44"/>
                    <a:pt x="81" y="44"/>
                    <a:pt x="88" y="45"/>
                  </a:cubicBezTo>
                  <a:cubicBezTo>
                    <a:pt x="92" y="45"/>
                    <a:pt x="96" y="46"/>
                    <a:pt x="100" y="45"/>
                  </a:cubicBezTo>
                  <a:cubicBezTo>
                    <a:pt x="106" y="45"/>
                    <a:pt x="106" y="45"/>
                    <a:pt x="106" y="45"/>
                  </a:cubicBezTo>
                  <a:cubicBezTo>
                    <a:pt x="111" y="45"/>
                    <a:pt x="111" y="45"/>
                    <a:pt x="111" y="45"/>
                  </a:cubicBezTo>
                  <a:cubicBezTo>
                    <a:pt x="119" y="44"/>
                    <a:pt x="127" y="43"/>
                    <a:pt x="134" y="41"/>
                  </a:cubicBezTo>
                  <a:cubicBezTo>
                    <a:pt x="142" y="39"/>
                    <a:pt x="149" y="37"/>
                    <a:pt x="156" y="35"/>
                  </a:cubicBezTo>
                  <a:cubicBezTo>
                    <a:pt x="159" y="34"/>
                    <a:pt x="163" y="32"/>
                    <a:pt x="166" y="31"/>
                  </a:cubicBezTo>
                  <a:cubicBezTo>
                    <a:pt x="169" y="30"/>
                    <a:pt x="172" y="29"/>
                    <a:pt x="175" y="27"/>
                  </a:cubicBezTo>
                  <a:cubicBezTo>
                    <a:pt x="178" y="26"/>
                    <a:pt x="181" y="24"/>
                    <a:pt x="184" y="23"/>
                  </a:cubicBezTo>
                  <a:cubicBezTo>
                    <a:pt x="187" y="22"/>
                    <a:pt x="190" y="20"/>
                    <a:pt x="193" y="19"/>
                  </a:cubicBezTo>
                  <a:cubicBezTo>
                    <a:pt x="198" y="17"/>
                    <a:pt x="203" y="14"/>
                    <a:pt x="207" y="12"/>
                  </a:cubicBezTo>
                  <a:cubicBezTo>
                    <a:pt x="211" y="9"/>
                    <a:pt x="215" y="7"/>
                    <a:pt x="218" y="5"/>
                  </a:cubicBezTo>
                  <a:cubicBezTo>
                    <a:pt x="223" y="2"/>
                    <a:pt x="227" y="0"/>
                    <a:pt x="227" y="0"/>
                  </a:cubicBezTo>
                  <a:cubicBezTo>
                    <a:pt x="227" y="0"/>
                    <a:pt x="224" y="2"/>
                    <a:pt x="218" y="6"/>
                  </a:cubicBezTo>
                  <a:cubicBezTo>
                    <a:pt x="215" y="9"/>
                    <a:pt x="212" y="11"/>
                    <a:pt x="208" y="14"/>
                  </a:cubicBezTo>
                  <a:cubicBezTo>
                    <a:pt x="204" y="16"/>
                    <a:pt x="200" y="20"/>
                    <a:pt x="194" y="22"/>
                  </a:cubicBezTo>
                  <a:cubicBezTo>
                    <a:pt x="192" y="24"/>
                    <a:pt x="189" y="25"/>
                    <a:pt x="186" y="27"/>
                  </a:cubicBezTo>
                  <a:cubicBezTo>
                    <a:pt x="183" y="29"/>
                    <a:pt x="181" y="30"/>
                    <a:pt x="177" y="32"/>
                  </a:cubicBezTo>
                  <a:cubicBezTo>
                    <a:pt x="174" y="33"/>
                    <a:pt x="171" y="35"/>
                    <a:pt x="168" y="36"/>
                  </a:cubicBezTo>
                  <a:cubicBezTo>
                    <a:pt x="165" y="38"/>
                    <a:pt x="161" y="39"/>
                    <a:pt x="158" y="40"/>
                  </a:cubicBezTo>
                  <a:cubicBezTo>
                    <a:pt x="151" y="43"/>
                    <a:pt x="143" y="45"/>
                    <a:pt x="136" y="47"/>
                  </a:cubicBezTo>
                  <a:cubicBezTo>
                    <a:pt x="128" y="49"/>
                    <a:pt x="120" y="51"/>
                    <a:pt x="112" y="51"/>
                  </a:cubicBezTo>
                  <a:cubicBezTo>
                    <a:pt x="106" y="52"/>
                    <a:pt x="106" y="52"/>
                    <a:pt x="106" y="52"/>
                  </a:cubicBezTo>
                  <a:cubicBezTo>
                    <a:pt x="100" y="52"/>
                    <a:pt x="100" y="52"/>
                    <a:pt x="100" y="52"/>
                  </a:cubicBezTo>
                  <a:cubicBezTo>
                    <a:pt x="96" y="52"/>
                    <a:pt x="92" y="52"/>
                    <a:pt x="88" y="51"/>
                  </a:cubicBezTo>
                  <a:cubicBezTo>
                    <a:pt x="80" y="51"/>
                    <a:pt x="72" y="49"/>
                    <a:pt x="65" y="47"/>
                  </a:cubicBezTo>
                  <a:cubicBezTo>
                    <a:pt x="61" y="46"/>
                    <a:pt x="58" y="45"/>
                    <a:pt x="54" y="44"/>
                  </a:cubicBezTo>
                  <a:cubicBezTo>
                    <a:pt x="51" y="42"/>
                    <a:pt x="48" y="41"/>
                    <a:pt x="45" y="40"/>
                  </a:cubicBezTo>
                  <a:cubicBezTo>
                    <a:pt x="38" y="37"/>
                    <a:pt x="33" y="33"/>
                    <a:pt x="28" y="30"/>
                  </a:cubicBezTo>
                  <a:cubicBezTo>
                    <a:pt x="18" y="23"/>
                    <a:pt x="11" y="15"/>
                    <a:pt x="7" y="10"/>
                  </a:cubicBezTo>
                  <a:cubicBezTo>
                    <a:pt x="5" y="7"/>
                    <a:pt x="3" y="5"/>
                    <a:pt x="2" y="4"/>
                  </a:cubicBezTo>
                  <a:cubicBezTo>
                    <a:pt x="1"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1" name="Freeform 148"/>
            <p:cNvSpPr/>
            <p:nvPr/>
          </p:nvSpPr>
          <p:spPr bwMode="auto">
            <a:xfrm>
              <a:off x="6433" y="24"/>
              <a:ext cx="297" cy="68"/>
            </a:xfrm>
            <a:custGeom>
              <a:avLst/>
              <a:gdLst>
                <a:gd name="T0" fmla="*/ 0 w 227"/>
                <a:gd name="T1" fmla="*/ 2 h 52"/>
                <a:gd name="T2" fmla="*/ 7 w 227"/>
                <a:gd name="T3" fmla="*/ 10 h 52"/>
                <a:gd name="T4" fmla="*/ 30 w 227"/>
                <a:gd name="T5" fmla="*/ 27 h 52"/>
                <a:gd name="T6" fmla="*/ 46 w 227"/>
                <a:gd name="T7" fmla="*/ 36 h 52"/>
                <a:gd name="T8" fmla="*/ 66 w 227"/>
                <a:gd name="T9" fmla="*/ 42 h 52"/>
                <a:gd name="T10" fmla="*/ 88 w 227"/>
                <a:gd name="T11" fmla="*/ 45 h 52"/>
                <a:gd name="T12" fmla="*/ 100 w 227"/>
                <a:gd name="T13" fmla="*/ 46 h 52"/>
                <a:gd name="T14" fmla="*/ 105 w 227"/>
                <a:gd name="T15" fmla="*/ 46 h 52"/>
                <a:gd name="T16" fmla="*/ 111 w 227"/>
                <a:gd name="T17" fmla="*/ 45 h 52"/>
                <a:gd name="T18" fmla="*/ 134 w 227"/>
                <a:gd name="T19" fmla="*/ 41 h 52"/>
                <a:gd name="T20" fmla="*/ 155 w 227"/>
                <a:gd name="T21" fmla="*/ 35 h 52"/>
                <a:gd name="T22" fmla="*/ 165 w 227"/>
                <a:gd name="T23" fmla="*/ 31 h 52"/>
                <a:gd name="T24" fmla="*/ 175 w 227"/>
                <a:gd name="T25" fmla="*/ 28 h 52"/>
                <a:gd name="T26" fmla="*/ 184 w 227"/>
                <a:gd name="T27" fmla="*/ 24 h 52"/>
                <a:gd name="T28" fmla="*/ 192 w 227"/>
                <a:gd name="T29" fmla="*/ 19 h 52"/>
                <a:gd name="T30" fmla="*/ 206 w 227"/>
                <a:gd name="T31" fmla="*/ 12 h 52"/>
                <a:gd name="T32" fmla="*/ 217 w 227"/>
                <a:gd name="T33" fmla="*/ 6 h 52"/>
                <a:gd name="T34" fmla="*/ 227 w 227"/>
                <a:gd name="T35" fmla="*/ 0 h 52"/>
                <a:gd name="T36" fmla="*/ 218 w 227"/>
                <a:gd name="T37" fmla="*/ 7 h 52"/>
                <a:gd name="T38" fmla="*/ 208 w 227"/>
                <a:gd name="T39" fmla="*/ 14 h 52"/>
                <a:gd name="T40" fmla="*/ 194 w 227"/>
                <a:gd name="T41" fmla="*/ 23 h 52"/>
                <a:gd name="T42" fmla="*/ 186 w 227"/>
                <a:gd name="T43" fmla="*/ 27 h 52"/>
                <a:gd name="T44" fmla="*/ 177 w 227"/>
                <a:gd name="T45" fmla="*/ 32 h 52"/>
                <a:gd name="T46" fmla="*/ 168 w 227"/>
                <a:gd name="T47" fmla="*/ 36 h 52"/>
                <a:gd name="T48" fmla="*/ 157 w 227"/>
                <a:gd name="T49" fmla="*/ 41 h 52"/>
                <a:gd name="T50" fmla="*/ 135 w 227"/>
                <a:gd name="T51" fmla="*/ 48 h 52"/>
                <a:gd name="T52" fmla="*/ 112 w 227"/>
                <a:gd name="T53" fmla="*/ 52 h 52"/>
                <a:gd name="T54" fmla="*/ 106 w 227"/>
                <a:gd name="T55" fmla="*/ 52 h 52"/>
                <a:gd name="T56" fmla="*/ 100 w 227"/>
                <a:gd name="T57" fmla="*/ 52 h 52"/>
                <a:gd name="T58" fmla="*/ 88 w 227"/>
                <a:gd name="T59" fmla="*/ 52 h 52"/>
                <a:gd name="T60" fmla="*/ 65 w 227"/>
                <a:gd name="T61" fmla="*/ 48 h 52"/>
                <a:gd name="T62" fmla="*/ 54 w 227"/>
                <a:gd name="T63" fmla="*/ 44 h 52"/>
                <a:gd name="T64" fmla="*/ 44 w 227"/>
                <a:gd name="T65" fmla="*/ 40 h 52"/>
                <a:gd name="T66" fmla="*/ 28 w 227"/>
                <a:gd name="T67" fmla="*/ 30 h 52"/>
                <a:gd name="T68" fmla="*/ 7 w 227"/>
                <a:gd name="T69" fmla="*/ 10 h 52"/>
                <a:gd name="T70" fmla="*/ 2 w 227"/>
                <a:gd name="T71" fmla="*/ 4 h 52"/>
                <a:gd name="T72" fmla="*/ 0 w 227"/>
                <a:gd name="T7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2"/>
                  </a:moveTo>
                  <a:cubicBezTo>
                    <a:pt x="0" y="2"/>
                    <a:pt x="3" y="5"/>
                    <a:pt x="7" y="10"/>
                  </a:cubicBezTo>
                  <a:cubicBezTo>
                    <a:pt x="12" y="14"/>
                    <a:pt x="20" y="21"/>
                    <a:pt x="30" y="27"/>
                  </a:cubicBezTo>
                  <a:cubicBezTo>
                    <a:pt x="35" y="30"/>
                    <a:pt x="40" y="33"/>
                    <a:pt x="46" y="36"/>
                  </a:cubicBezTo>
                  <a:cubicBezTo>
                    <a:pt x="52" y="38"/>
                    <a:pt x="59" y="40"/>
                    <a:pt x="66" y="42"/>
                  </a:cubicBezTo>
                  <a:cubicBezTo>
                    <a:pt x="73" y="44"/>
                    <a:pt x="81" y="45"/>
                    <a:pt x="88" y="45"/>
                  </a:cubicBezTo>
                  <a:cubicBezTo>
                    <a:pt x="92" y="46"/>
                    <a:pt x="96" y="46"/>
                    <a:pt x="100" y="46"/>
                  </a:cubicBezTo>
                  <a:cubicBezTo>
                    <a:pt x="105" y="46"/>
                    <a:pt x="105" y="46"/>
                    <a:pt x="105" y="46"/>
                  </a:cubicBezTo>
                  <a:cubicBezTo>
                    <a:pt x="111" y="45"/>
                    <a:pt x="111" y="45"/>
                    <a:pt x="111" y="45"/>
                  </a:cubicBezTo>
                  <a:cubicBezTo>
                    <a:pt x="119" y="44"/>
                    <a:pt x="126" y="43"/>
                    <a:pt x="134" y="41"/>
                  </a:cubicBezTo>
                  <a:cubicBezTo>
                    <a:pt x="141" y="40"/>
                    <a:pt x="149" y="38"/>
                    <a:pt x="155" y="35"/>
                  </a:cubicBezTo>
                  <a:cubicBezTo>
                    <a:pt x="159" y="34"/>
                    <a:pt x="162" y="33"/>
                    <a:pt x="165" y="31"/>
                  </a:cubicBezTo>
                  <a:cubicBezTo>
                    <a:pt x="169" y="30"/>
                    <a:pt x="172" y="29"/>
                    <a:pt x="175" y="28"/>
                  </a:cubicBezTo>
                  <a:cubicBezTo>
                    <a:pt x="178" y="26"/>
                    <a:pt x="181" y="25"/>
                    <a:pt x="184" y="24"/>
                  </a:cubicBezTo>
                  <a:cubicBezTo>
                    <a:pt x="187" y="22"/>
                    <a:pt x="190" y="21"/>
                    <a:pt x="192" y="19"/>
                  </a:cubicBezTo>
                  <a:cubicBezTo>
                    <a:pt x="197" y="17"/>
                    <a:pt x="202" y="14"/>
                    <a:pt x="206" y="12"/>
                  </a:cubicBezTo>
                  <a:cubicBezTo>
                    <a:pt x="211" y="10"/>
                    <a:pt x="214" y="8"/>
                    <a:pt x="217" y="6"/>
                  </a:cubicBezTo>
                  <a:cubicBezTo>
                    <a:pt x="223" y="2"/>
                    <a:pt x="227" y="0"/>
                    <a:pt x="227" y="0"/>
                  </a:cubicBezTo>
                  <a:cubicBezTo>
                    <a:pt x="227" y="0"/>
                    <a:pt x="223" y="3"/>
                    <a:pt x="218" y="7"/>
                  </a:cubicBezTo>
                  <a:cubicBezTo>
                    <a:pt x="215" y="9"/>
                    <a:pt x="212" y="11"/>
                    <a:pt x="208" y="14"/>
                  </a:cubicBezTo>
                  <a:cubicBezTo>
                    <a:pt x="204" y="17"/>
                    <a:pt x="199" y="20"/>
                    <a:pt x="194" y="23"/>
                  </a:cubicBezTo>
                  <a:cubicBezTo>
                    <a:pt x="191" y="24"/>
                    <a:pt x="189" y="26"/>
                    <a:pt x="186" y="27"/>
                  </a:cubicBezTo>
                  <a:cubicBezTo>
                    <a:pt x="183" y="29"/>
                    <a:pt x="180" y="30"/>
                    <a:pt x="177" y="32"/>
                  </a:cubicBezTo>
                  <a:cubicBezTo>
                    <a:pt x="174" y="34"/>
                    <a:pt x="171" y="35"/>
                    <a:pt x="168" y="36"/>
                  </a:cubicBezTo>
                  <a:cubicBezTo>
                    <a:pt x="164" y="38"/>
                    <a:pt x="161" y="39"/>
                    <a:pt x="157" y="41"/>
                  </a:cubicBezTo>
                  <a:cubicBezTo>
                    <a:pt x="150" y="43"/>
                    <a:pt x="143" y="46"/>
                    <a:pt x="135" y="48"/>
                  </a:cubicBezTo>
                  <a:cubicBezTo>
                    <a:pt x="128" y="49"/>
                    <a:pt x="120" y="51"/>
                    <a:pt x="112" y="52"/>
                  </a:cubicBezTo>
                  <a:cubicBezTo>
                    <a:pt x="106" y="52"/>
                    <a:pt x="106" y="52"/>
                    <a:pt x="106" y="52"/>
                  </a:cubicBezTo>
                  <a:cubicBezTo>
                    <a:pt x="100" y="52"/>
                    <a:pt x="100" y="52"/>
                    <a:pt x="100" y="52"/>
                  </a:cubicBezTo>
                  <a:cubicBezTo>
                    <a:pt x="96" y="52"/>
                    <a:pt x="92" y="52"/>
                    <a:pt x="88" y="52"/>
                  </a:cubicBezTo>
                  <a:cubicBezTo>
                    <a:pt x="80" y="51"/>
                    <a:pt x="72" y="50"/>
                    <a:pt x="65" y="48"/>
                  </a:cubicBezTo>
                  <a:cubicBezTo>
                    <a:pt x="61" y="47"/>
                    <a:pt x="58" y="45"/>
                    <a:pt x="54" y="44"/>
                  </a:cubicBezTo>
                  <a:cubicBezTo>
                    <a:pt x="51" y="43"/>
                    <a:pt x="47" y="42"/>
                    <a:pt x="44" y="40"/>
                  </a:cubicBezTo>
                  <a:cubicBezTo>
                    <a:pt x="38" y="37"/>
                    <a:pt x="33" y="34"/>
                    <a:pt x="28" y="30"/>
                  </a:cubicBezTo>
                  <a:cubicBezTo>
                    <a:pt x="18" y="23"/>
                    <a:pt x="11" y="16"/>
                    <a:pt x="7" y="10"/>
                  </a:cubicBezTo>
                  <a:cubicBezTo>
                    <a:pt x="4" y="8"/>
                    <a:pt x="3" y="6"/>
                    <a:pt x="2" y="4"/>
                  </a:cubicBezTo>
                  <a:cubicBezTo>
                    <a:pt x="1" y="3"/>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2" name="Freeform 149"/>
            <p:cNvSpPr/>
            <p:nvPr/>
          </p:nvSpPr>
          <p:spPr bwMode="auto">
            <a:xfrm>
              <a:off x="6410" y="48"/>
              <a:ext cx="297" cy="68"/>
            </a:xfrm>
            <a:custGeom>
              <a:avLst/>
              <a:gdLst>
                <a:gd name="T0" fmla="*/ 0 w 226"/>
                <a:gd name="T1" fmla="*/ 1 h 52"/>
                <a:gd name="T2" fmla="*/ 7 w 226"/>
                <a:gd name="T3" fmla="*/ 9 h 52"/>
                <a:gd name="T4" fmla="*/ 29 w 226"/>
                <a:gd name="T5" fmla="*/ 26 h 52"/>
                <a:gd name="T6" fmla="*/ 46 w 226"/>
                <a:gd name="T7" fmla="*/ 35 h 52"/>
                <a:gd name="T8" fmla="*/ 66 w 226"/>
                <a:gd name="T9" fmla="*/ 41 h 52"/>
                <a:gd name="T10" fmla="*/ 88 w 226"/>
                <a:gd name="T11" fmla="*/ 45 h 52"/>
                <a:gd name="T12" fmla="*/ 99 w 226"/>
                <a:gd name="T13" fmla="*/ 45 h 52"/>
                <a:gd name="T14" fmla="*/ 105 w 226"/>
                <a:gd name="T15" fmla="*/ 45 h 52"/>
                <a:gd name="T16" fmla="*/ 111 w 226"/>
                <a:gd name="T17" fmla="*/ 44 h 52"/>
                <a:gd name="T18" fmla="*/ 133 w 226"/>
                <a:gd name="T19" fmla="*/ 41 h 52"/>
                <a:gd name="T20" fmla="*/ 155 w 226"/>
                <a:gd name="T21" fmla="*/ 35 h 52"/>
                <a:gd name="T22" fmla="*/ 165 w 226"/>
                <a:gd name="T23" fmla="*/ 31 h 52"/>
                <a:gd name="T24" fmla="*/ 175 w 226"/>
                <a:gd name="T25" fmla="*/ 27 h 52"/>
                <a:gd name="T26" fmla="*/ 184 w 226"/>
                <a:gd name="T27" fmla="*/ 23 h 52"/>
                <a:gd name="T28" fmla="*/ 192 w 226"/>
                <a:gd name="T29" fmla="*/ 19 h 52"/>
                <a:gd name="T30" fmla="*/ 206 w 226"/>
                <a:gd name="T31" fmla="*/ 11 h 52"/>
                <a:gd name="T32" fmla="*/ 217 w 226"/>
                <a:gd name="T33" fmla="*/ 5 h 52"/>
                <a:gd name="T34" fmla="*/ 226 w 226"/>
                <a:gd name="T35" fmla="*/ 0 h 52"/>
                <a:gd name="T36" fmla="*/ 218 w 226"/>
                <a:gd name="T37" fmla="*/ 6 h 52"/>
                <a:gd name="T38" fmla="*/ 207 w 226"/>
                <a:gd name="T39" fmla="*/ 13 h 52"/>
                <a:gd name="T40" fmla="*/ 194 w 226"/>
                <a:gd name="T41" fmla="*/ 22 h 52"/>
                <a:gd name="T42" fmla="*/ 186 w 226"/>
                <a:gd name="T43" fmla="*/ 27 h 52"/>
                <a:gd name="T44" fmla="*/ 177 w 226"/>
                <a:gd name="T45" fmla="*/ 31 h 52"/>
                <a:gd name="T46" fmla="*/ 167 w 226"/>
                <a:gd name="T47" fmla="*/ 36 h 52"/>
                <a:gd name="T48" fmla="*/ 157 w 226"/>
                <a:gd name="T49" fmla="*/ 40 h 52"/>
                <a:gd name="T50" fmla="*/ 135 w 226"/>
                <a:gd name="T51" fmla="*/ 47 h 52"/>
                <a:gd name="T52" fmla="*/ 111 w 226"/>
                <a:gd name="T53" fmla="*/ 51 h 52"/>
                <a:gd name="T54" fmla="*/ 105 w 226"/>
                <a:gd name="T55" fmla="*/ 51 h 52"/>
                <a:gd name="T56" fmla="*/ 99 w 226"/>
                <a:gd name="T57" fmla="*/ 52 h 52"/>
                <a:gd name="T58" fmla="*/ 87 w 226"/>
                <a:gd name="T59" fmla="*/ 51 h 52"/>
                <a:gd name="T60" fmla="*/ 64 w 226"/>
                <a:gd name="T61" fmla="*/ 47 h 52"/>
                <a:gd name="T62" fmla="*/ 54 w 226"/>
                <a:gd name="T63" fmla="*/ 44 h 52"/>
                <a:gd name="T64" fmla="*/ 44 w 226"/>
                <a:gd name="T65" fmla="*/ 39 h 52"/>
                <a:gd name="T66" fmla="*/ 27 w 226"/>
                <a:gd name="T67" fmla="*/ 29 h 52"/>
                <a:gd name="T68" fmla="*/ 6 w 226"/>
                <a:gd name="T69" fmla="*/ 10 h 52"/>
                <a:gd name="T70" fmla="*/ 1 w 226"/>
                <a:gd name="T71" fmla="*/ 3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19" y="20"/>
                    <a:pt x="29" y="26"/>
                  </a:cubicBezTo>
                  <a:cubicBezTo>
                    <a:pt x="34" y="29"/>
                    <a:pt x="40" y="32"/>
                    <a:pt x="46" y="35"/>
                  </a:cubicBezTo>
                  <a:cubicBezTo>
                    <a:pt x="52" y="38"/>
                    <a:pt x="59" y="40"/>
                    <a:pt x="66" y="41"/>
                  </a:cubicBezTo>
                  <a:cubicBezTo>
                    <a:pt x="73" y="43"/>
                    <a:pt x="80" y="44"/>
                    <a:pt x="88" y="45"/>
                  </a:cubicBezTo>
                  <a:cubicBezTo>
                    <a:pt x="92" y="45"/>
                    <a:pt x="95" y="45"/>
                    <a:pt x="99" y="45"/>
                  </a:cubicBezTo>
                  <a:cubicBezTo>
                    <a:pt x="105" y="45"/>
                    <a:pt x="105" y="45"/>
                    <a:pt x="105" y="45"/>
                  </a:cubicBezTo>
                  <a:cubicBezTo>
                    <a:pt x="111" y="44"/>
                    <a:pt x="111" y="44"/>
                    <a:pt x="111" y="44"/>
                  </a:cubicBezTo>
                  <a:cubicBezTo>
                    <a:pt x="118" y="44"/>
                    <a:pt x="126" y="42"/>
                    <a:pt x="133" y="41"/>
                  </a:cubicBezTo>
                  <a:cubicBezTo>
                    <a:pt x="141" y="39"/>
                    <a:pt x="148" y="37"/>
                    <a:pt x="155" y="35"/>
                  </a:cubicBezTo>
                  <a:cubicBezTo>
                    <a:pt x="159" y="34"/>
                    <a:pt x="162" y="32"/>
                    <a:pt x="165" y="31"/>
                  </a:cubicBezTo>
                  <a:cubicBezTo>
                    <a:pt x="168" y="30"/>
                    <a:pt x="172" y="28"/>
                    <a:pt x="175" y="27"/>
                  </a:cubicBezTo>
                  <a:cubicBezTo>
                    <a:pt x="178" y="26"/>
                    <a:pt x="181" y="24"/>
                    <a:pt x="184" y="23"/>
                  </a:cubicBezTo>
                  <a:cubicBezTo>
                    <a:pt x="186" y="22"/>
                    <a:pt x="189" y="20"/>
                    <a:pt x="192" y="19"/>
                  </a:cubicBezTo>
                  <a:cubicBezTo>
                    <a:pt x="197" y="16"/>
                    <a:pt x="202" y="14"/>
                    <a:pt x="206" y="11"/>
                  </a:cubicBezTo>
                  <a:cubicBezTo>
                    <a:pt x="210" y="9"/>
                    <a:pt x="214" y="7"/>
                    <a:pt x="217" y="5"/>
                  </a:cubicBezTo>
                  <a:cubicBezTo>
                    <a:pt x="223" y="2"/>
                    <a:pt x="226" y="0"/>
                    <a:pt x="226" y="0"/>
                  </a:cubicBezTo>
                  <a:cubicBezTo>
                    <a:pt x="226" y="0"/>
                    <a:pt x="223" y="2"/>
                    <a:pt x="218" y="6"/>
                  </a:cubicBezTo>
                  <a:cubicBezTo>
                    <a:pt x="215" y="8"/>
                    <a:pt x="211" y="11"/>
                    <a:pt x="207" y="13"/>
                  </a:cubicBezTo>
                  <a:cubicBezTo>
                    <a:pt x="203" y="16"/>
                    <a:pt x="199" y="19"/>
                    <a:pt x="194" y="22"/>
                  </a:cubicBezTo>
                  <a:cubicBezTo>
                    <a:pt x="191" y="24"/>
                    <a:pt x="188" y="25"/>
                    <a:pt x="186" y="27"/>
                  </a:cubicBezTo>
                  <a:cubicBezTo>
                    <a:pt x="183" y="28"/>
                    <a:pt x="180" y="30"/>
                    <a:pt x="177" y="31"/>
                  </a:cubicBezTo>
                  <a:cubicBezTo>
                    <a:pt x="174" y="33"/>
                    <a:pt x="171" y="34"/>
                    <a:pt x="167" y="36"/>
                  </a:cubicBezTo>
                  <a:cubicBezTo>
                    <a:pt x="164" y="37"/>
                    <a:pt x="161" y="39"/>
                    <a:pt x="157" y="40"/>
                  </a:cubicBezTo>
                  <a:cubicBezTo>
                    <a:pt x="150" y="43"/>
                    <a:pt x="143" y="45"/>
                    <a:pt x="135" y="47"/>
                  </a:cubicBezTo>
                  <a:cubicBezTo>
                    <a:pt x="127" y="49"/>
                    <a:pt x="119" y="50"/>
                    <a:pt x="111" y="51"/>
                  </a:cubicBezTo>
                  <a:cubicBezTo>
                    <a:pt x="105" y="51"/>
                    <a:pt x="105" y="51"/>
                    <a:pt x="105" y="51"/>
                  </a:cubicBezTo>
                  <a:cubicBezTo>
                    <a:pt x="99" y="52"/>
                    <a:pt x="99" y="52"/>
                    <a:pt x="99" y="52"/>
                  </a:cubicBezTo>
                  <a:cubicBezTo>
                    <a:pt x="95" y="52"/>
                    <a:pt x="91" y="51"/>
                    <a:pt x="87" y="51"/>
                  </a:cubicBezTo>
                  <a:cubicBezTo>
                    <a:pt x="79" y="50"/>
                    <a:pt x="72" y="49"/>
                    <a:pt x="64" y="47"/>
                  </a:cubicBezTo>
                  <a:cubicBezTo>
                    <a:pt x="61" y="46"/>
                    <a:pt x="57" y="45"/>
                    <a:pt x="54" y="44"/>
                  </a:cubicBezTo>
                  <a:cubicBezTo>
                    <a:pt x="50" y="42"/>
                    <a:pt x="47" y="41"/>
                    <a:pt x="44" y="39"/>
                  </a:cubicBezTo>
                  <a:cubicBezTo>
                    <a:pt x="38" y="36"/>
                    <a:pt x="32" y="33"/>
                    <a:pt x="27" y="29"/>
                  </a:cubicBezTo>
                  <a:cubicBezTo>
                    <a:pt x="17" y="22"/>
                    <a:pt x="11" y="15"/>
                    <a:pt x="6" y="10"/>
                  </a:cubicBezTo>
                  <a:cubicBezTo>
                    <a:pt x="4" y="7"/>
                    <a:pt x="2" y="5"/>
                    <a:pt x="1" y="3"/>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3" name="Freeform 150"/>
            <p:cNvSpPr/>
            <p:nvPr/>
          </p:nvSpPr>
          <p:spPr bwMode="auto">
            <a:xfrm>
              <a:off x="6387" y="70"/>
              <a:ext cx="298" cy="68"/>
            </a:xfrm>
            <a:custGeom>
              <a:avLst/>
              <a:gdLst>
                <a:gd name="T0" fmla="*/ 0 w 227"/>
                <a:gd name="T1" fmla="*/ 1 h 52"/>
                <a:gd name="T2" fmla="*/ 8 w 227"/>
                <a:gd name="T3" fmla="*/ 9 h 52"/>
                <a:gd name="T4" fmla="*/ 30 w 227"/>
                <a:gd name="T5" fmla="*/ 27 h 52"/>
                <a:gd name="T6" fmla="*/ 47 w 227"/>
                <a:gd name="T7" fmla="*/ 35 h 52"/>
                <a:gd name="T8" fmla="*/ 66 w 227"/>
                <a:gd name="T9" fmla="*/ 42 h 52"/>
                <a:gd name="T10" fmla="*/ 88 w 227"/>
                <a:gd name="T11" fmla="*/ 45 h 52"/>
                <a:gd name="T12" fmla="*/ 100 w 227"/>
                <a:gd name="T13" fmla="*/ 45 h 52"/>
                <a:gd name="T14" fmla="*/ 106 w 227"/>
                <a:gd name="T15" fmla="*/ 45 h 52"/>
                <a:gd name="T16" fmla="*/ 111 w 227"/>
                <a:gd name="T17" fmla="*/ 45 h 52"/>
                <a:gd name="T18" fmla="*/ 134 w 227"/>
                <a:gd name="T19" fmla="*/ 41 h 52"/>
                <a:gd name="T20" fmla="*/ 156 w 227"/>
                <a:gd name="T21" fmla="*/ 35 h 52"/>
                <a:gd name="T22" fmla="*/ 166 w 227"/>
                <a:gd name="T23" fmla="*/ 31 h 52"/>
                <a:gd name="T24" fmla="*/ 175 w 227"/>
                <a:gd name="T25" fmla="*/ 27 h 52"/>
                <a:gd name="T26" fmla="*/ 184 w 227"/>
                <a:gd name="T27" fmla="*/ 23 h 52"/>
                <a:gd name="T28" fmla="*/ 192 w 227"/>
                <a:gd name="T29" fmla="*/ 19 h 52"/>
                <a:gd name="T30" fmla="*/ 207 w 227"/>
                <a:gd name="T31" fmla="*/ 12 h 52"/>
                <a:gd name="T32" fmla="*/ 217 w 227"/>
                <a:gd name="T33" fmla="*/ 5 h 52"/>
                <a:gd name="T34" fmla="*/ 227 w 227"/>
                <a:gd name="T35" fmla="*/ 0 h 52"/>
                <a:gd name="T36" fmla="*/ 218 w 227"/>
                <a:gd name="T37" fmla="*/ 7 h 52"/>
                <a:gd name="T38" fmla="*/ 208 w 227"/>
                <a:gd name="T39" fmla="*/ 14 h 52"/>
                <a:gd name="T40" fmla="*/ 194 w 227"/>
                <a:gd name="T41" fmla="*/ 22 h 52"/>
                <a:gd name="T42" fmla="*/ 186 w 227"/>
                <a:gd name="T43" fmla="*/ 27 h 52"/>
                <a:gd name="T44" fmla="*/ 177 w 227"/>
                <a:gd name="T45" fmla="*/ 32 h 52"/>
                <a:gd name="T46" fmla="*/ 168 w 227"/>
                <a:gd name="T47" fmla="*/ 36 h 52"/>
                <a:gd name="T48" fmla="*/ 158 w 227"/>
                <a:gd name="T49" fmla="*/ 40 h 52"/>
                <a:gd name="T50" fmla="*/ 136 w 227"/>
                <a:gd name="T51" fmla="*/ 47 h 52"/>
                <a:gd name="T52" fmla="*/ 112 w 227"/>
                <a:gd name="T53" fmla="*/ 51 h 52"/>
                <a:gd name="T54" fmla="*/ 106 w 227"/>
                <a:gd name="T55" fmla="*/ 52 h 52"/>
                <a:gd name="T56" fmla="*/ 100 w 227"/>
                <a:gd name="T57" fmla="*/ 52 h 52"/>
                <a:gd name="T58" fmla="*/ 88 w 227"/>
                <a:gd name="T59" fmla="*/ 51 h 52"/>
                <a:gd name="T60" fmla="*/ 65 w 227"/>
                <a:gd name="T61" fmla="*/ 47 h 52"/>
                <a:gd name="T62" fmla="*/ 54 w 227"/>
                <a:gd name="T63" fmla="*/ 44 h 52"/>
                <a:gd name="T64" fmla="*/ 45 w 227"/>
                <a:gd name="T65" fmla="*/ 40 h 52"/>
                <a:gd name="T66" fmla="*/ 28 w 227"/>
                <a:gd name="T67" fmla="*/ 30 h 52"/>
                <a:gd name="T68" fmla="*/ 7 w 227"/>
                <a:gd name="T69" fmla="*/ 10 h 52"/>
                <a:gd name="T70" fmla="*/ 2 w 227"/>
                <a:gd name="T71" fmla="*/ 4 h 52"/>
                <a:gd name="T72" fmla="*/ 0 w 227"/>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1"/>
                  </a:moveTo>
                  <a:cubicBezTo>
                    <a:pt x="0" y="1"/>
                    <a:pt x="3" y="5"/>
                    <a:pt x="8" y="9"/>
                  </a:cubicBezTo>
                  <a:cubicBezTo>
                    <a:pt x="13" y="14"/>
                    <a:pt x="20" y="21"/>
                    <a:pt x="30" y="27"/>
                  </a:cubicBezTo>
                  <a:cubicBezTo>
                    <a:pt x="35" y="30"/>
                    <a:pt x="41" y="33"/>
                    <a:pt x="47" y="35"/>
                  </a:cubicBezTo>
                  <a:cubicBezTo>
                    <a:pt x="53" y="38"/>
                    <a:pt x="59" y="40"/>
                    <a:pt x="66" y="42"/>
                  </a:cubicBezTo>
                  <a:cubicBezTo>
                    <a:pt x="73" y="44"/>
                    <a:pt x="81" y="45"/>
                    <a:pt x="88" y="45"/>
                  </a:cubicBezTo>
                  <a:cubicBezTo>
                    <a:pt x="92" y="45"/>
                    <a:pt x="96" y="46"/>
                    <a:pt x="100" y="45"/>
                  </a:cubicBezTo>
                  <a:cubicBezTo>
                    <a:pt x="106" y="45"/>
                    <a:pt x="106" y="45"/>
                    <a:pt x="106" y="45"/>
                  </a:cubicBezTo>
                  <a:cubicBezTo>
                    <a:pt x="111" y="45"/>
                    <a:pt x="111" y="45"/>
                    <a:pt x="111" y="45"/>
                  </a:cubicBezTo>
                  <a:cubicBezTo>
                    <a:pt x="119" y="44"/>
                    <a:pt x="127" y="43"/>
                    <a:pt x="134" y="41"/>
                  </a:cubicBezTo>
                  <a:cubicBezTo>
                    <a:pt x="142" y="39"/>
                    <a:pt x="149" y="37"/>
                    <a:pt x="156" y="35"/>
                  </a:cubicBezTo>
                  <a:cubicBezTo>
                    <a:pt x="159" y="34"/>
                    <a:pt x="162" y="32"/>
                    <a:pt x="166" y="31"/>
                  </a:cubicBezTo>
                  <a:cubicBezTo>
                    <a:pt x="169" y="30"/>
                    <a:pt x="172" y="29"/>
                    <a:pt x="175" y="27"/>
                  </a:cubicBezTo>
                  <a:cubicBezTo>
                    <a:pt x="178" y="26"/>
                    <a:pt x="181" y="25"/>
                    <a:pt x="184" y="23"/>
                  </a:cubicBezTo>
                  <a:cubicBezTo>
                    <a:pt x="187" y="22"/>
                    <a:pt x="190" y="21"/>
                    <a:pt x="192" y="19"/>
                  </a:cubicBezTo>
                  <a:cubicBezTo>
                    <a:pt x="198" y="17"/>
                    <a:pt x="202" y="14"/>
                    <a:pt x="207" y="12"/>
                  </a:cubicBezTo>
                  <a:cubicBezTo>
                    <a:pt x="211" y="9"/>
                    <a:pt x="215" y="7"/>
                    <a:pt x="217" y="5"/>
                  </a:cubicBezTo>
                  <a:cubicBezTo>
                    <a:pt x="223" y="2"/>
                    <a:pt x="227" y="0"/>
                    <a:pt x="227" y="0"/>
                  </a:cubicBezTo>
                  <a:cubicBezTo>
                    <a:pt x="227" y="0"/>
                    <a:pt x="224" y="2"/>
                    <a:pt x="218" y="7"/>
                  </a:cubicBezTo>
                  <a:cubicBezTo>
                    <a:pt x="215" y="9"/>
                    <a:pt x="212" y="11"/>
                    <a:pt x="208" y="14"/>
                  </a:cubicBezTo>
                  <a:cubicBezTo>
                    <a:pt x="204" y="16"/>
                    <a:pt x="199" y="20"/>
                    <a:pt x="194" y="22"/>
                  </a:cubicBezTo>
                  <a:cubicBezTo>
                    <a:pt x="192" y="24"/>
                    <a:pt x="189" y="26"/>
                    <a:pt x="186" y="27"/>
                  </a:cubicBezTo>
                  <a:cubicBezTo>
                    <a:pt x="183" y="29"/>
                    <a:pt x="180" y="30"/>
                    <a:pt x="177" y="32"/>
                  </a:cubicBezTo>
                  <a:cubicBezTo>
                    <a:pt x="174" y="33"/>
                    <a:pt x="171" y="35"/>
                    <a:pt x="168" y="36"/>
                  </a:cubicBezTo>
                  <a:cubicBezTo>
                    <a:pt x="165" y="38"/>
                    <a:pt x="161" y="39"/>
                    <a:pt x="158" y="40"/>
                  </a:cubicBezTo>
                  <a:cubicBezTo>
                    <a:pt x="151" y="43"/>
                    <a:pt x="143" y="45"/>
                    <a:pt x="136" y="47"/>
                  </a:cubicBezTo>
                  <a:cubicBezTo>
                    <a:pt x="128" y="49"/>
                    <a:pt x="120" y="51"/>
                    <a:pt x="112" y="51"/>
                  </a:cubicBezTo>
                  <a:cubicBezTo>
                    <a:pt x="106" y="52"/>
                    <a:pt x="106" y="52"/>
                    <a:pt x="106" y="52"/>
                  </a:cubicBezTo>
                  <a:cubicBezTo>
                    <a:pt x="100" y="52"/>
                    <a:pt x="100" y="52"/>
                    <a:pt x="100" y="52"/>
                  </a:cubicBezTo>
                  <a:cubicBezTo>
                    <a:pt x="96" y="52"/>
                    <a:pt x="92" y="52"/>
                    <a:pt x="88" y="51"/>
                  </a:cubicBezTo>
                  <a:cubicBezTo>
                    <a:pt x="80" y="51"/>
                    <a:pt x="72" y="50"/>
                    <a:pt x="65" y="47"/>
                  </a:cubicBezTo>
                  <a:cubicBezTo>
                    <a:pt x="61" y="47"/>
                    <a:pt x="58" y="45"/>
                    <a:pt x="54" y="44"/>
                  </a:cubicBezTo>
                  <a:cubicBezTo>
                    <a:pt x="51" y="43"/>
                    <a:pt x="48" y="41"/>
                    <a:pt x="45" y="40"/>
                  </a:cubicBezTo>
                  <a:cubicBezTo>
                    <a:pt x="38" y="37"/>
                    <a:pt x="33" y="33"/>
                    <a:pt x="28" y="30"/>
                  </a:cubicBezTo>
                  <a:cubicBezTo>
                    <a:pt x="18" y="23"/>
                    <a:pt x="11" y="15"/>
                    <a:pt x="7" y="10"/>
                  </a:cubicBezTo>
                  <a:cubicBezTo>
                    <a:pt x="5" y="8"/>
                    <a:pt x="3" y="5"/>
                    <a:pt x="2" y="4"/>
                  </a:cubicBezTo>
                  <a:cubicBezTo>
                    <a:pt x="1"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4" name="Freeform 151"/>
            <p:cNvSpPr/>
            <p:nvPr/>
          </p:nvSpPr>
          <p:spPr bwMode="auto">
            <a:xfrm>
              <a:off x="6364" y="92"/>
              <a:ext cx="297" cy="69"/>
            </a:xfrm>
            <a:custGeom>
              <a:avLst/>
              <a:gdLst>
                <a:gd name="T0" fmla="*/ 0 w 226"/>
                <a:gd name="T1" fmla="*/ 2 h 52"/>
                <a:gd name="T2" fmla="*/ 7 w 226"/>
                <a:gd name="T3" fmla="*/ 10 h 52"/>
                <a:gd name="T4" fmla="*/ 30 w 226"/>
                <a:gd name="T5" fmla="*/ 27 h 52"/>
                <a:gd name="T6" fmla="*/ 46 w 226"/>
                <a:gd name="T7" fmla="*/ 36 h 52"/>
                <a:gd name="T8" fmla="*/ 66 w 226"/>
                <a:gd name="T9" fmla="*/ 42 h 52"/>
                <a:gd name="T10" fmla="*/ 88 w 226"/>
                <a:gd name="T11" fmla="*/ 46 h 52"/>
                <a:gd name="T12" fmla="*/ 99 w 226"/>
                <a:gd name="T13" fmla="*/ 46 h 52"/>
                <a:gd name="T14" fmla="*/ 105 w 226"/>
                <a:gd name="T15" fmla="*/ 46 h 52"/>
                <a:gd name="T16" fmla="*/ 111 w 226"/>
                <a:gd name="T17" fmla="*/ 45 h 52"/>
                <a:gd name="T18" fmla="*/ 134 w 226"/>
                <a:gd name="T19" fmla="*/ 41 h 52"/>
                <a:gd name="T20" fmla="*/ 155 w 226"/>
                <a:gd name="T21" fmla="*/ 35 h 52"/>
                <a:gd name="T22" fmla="*/ 165 w 226"/>
                <a:gd name="T23" fmla="*/ 32 h 52"/>
                <a:gd name="T24" fmla="*/ 175 w 226"/>
                <a:gd name="T25" fmla="*/ 28 h 52"/>
                <a:gd name="T26" fmla="*/ 184 w 226"/>
                <a:gd name="T27" fmla="*/ 24 h 52"/>
                <a:gd name="T28" fmla="*/ 192 w 226"/>
                <a:gd name="T29" fmla="*/ 20 h 52"/>
                <a:gd name="T30" fmla="*/ 206 w 226"/>
                <a:gd name="T31" fmla="*/ 12 h 52"/>
                <a:gd name="T32" fmla="*/ 217 w 226"/>
                <a:gd name="T33" fmla="*/ 6 h 52"/>
                <a:gd name="T34" fmla="*/ 226 w 226"/>
                <a:gd name="T35" fmla="*/ 0 h 52"/>
                <a:gd name="T36" fmla="*/ 218 w 226"/>
                <a:gd name="T37" fmla="*/ 7 h 52"/>
                <a:gd name="T38" fmla="*/ 208 w 226"/>
                <a:gd name="T39" fmla="*/ 14 h 52"/>
                <a:gd name="T40" fmla="*/ 194 w 226"/>
                <a:gd name="T41" fmla="*/ 23 h 52"/>
                <a:gd name="T42" fmla="*/ 186 w 226"/>
                <a:gd name="T43" fmla="*/ 28 h 52"/>
                <a:gd name="T44" fmla="*/ 177 w 226"/>
                <a:gd name="T45" fmla="*/ 32 h 52"/>
                <a:gd name="T46" fmla="*/ 167 w 226"/>
                <a:gd name="T47" fmla="*/ 37 h 52"/>
                <a:gd name="T48" fmla="*/ 157 w 226"/>
                <a:gd name="T49" fmla="*/ 41 h 52"/>
                <a:gd name="T50" fmla="*/ 135 w 226"/>
                <a:gd name="T51" fmla="*/ 48 h 52"/>
                <a:gd name="T52" fmla="*/ 112 w 226"/>
                <a:gd name="T53" fmla="*/ 52 h 52"/>
                <a:gd name="T54" fmla="*/ 106 w 226"/>
                <a:gd name="T55" fmla="*/ 52 h 52"/>
                <a:gd name="T56" fmla="*/ 100 w 226"/>
                <a:gd name="T57" fmla="*/ 52 h 52"/>
                <a:gd name="T58" fmla="*/ 88 w 226"/>
                <a:gd name="T59" fmla="*/ 52 h 52"/>
                <a:gd name="T60" fmla="*/ 65 w 226"/>
                <a:gd name="T61" fmla="*/ 48 h 52"/>
                <a:gd name="T62" fmla="*/ 54 w 226"/>
                <a:gd name="T63" fmla="*/ 44 h 52"/>
                <a:gd name="T64" fmla="*/ 44 w 226"/>
                <a:gd name="T65" fmla="*/ 40 h 52"/>
                <a:gd name="T66" fmla="*/ 28 w 226"/>
                <a:gd name="T67" fmla="*/ 30 h 52"/>
                <a:gd name="T68" fmla="*/ 6 w 226"/>
                <a:gd name="T69" fmla="*/ 11 h 52"/>
                <a:gd name="T70" fmla="*/ 2 w 226"/>
                <a:gd name="T71" fmla="*/ 4 h 52"/>
                <a:gd name="T72" fmla="*/ 0 w 226"/>
                <a:gd name="T7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2"/>
                  </a:moveTo>
                  <a:cubicBezTo>
                    <a:pt x="0" y="2"/>
                    <a:pt x="2" y="5"/>
                    <a:pt x="7" y="10"/>
                  </a:cubicBezTo>
                  <a:cubicBezTo>
                    <a:pt x="12" y="15"/>
                    <a:pt x="20" y="21"/>
                    <a:pt x="30" y="27"/>
                  </a:cubicBezTo>
                  <a:cubicBezTo>
                    <a:pt x="35" y="30"/>
                    <a:pt x="40" y="33"/>
                    <a:pt x="46" y="36"/>
                  </a:cubicBezTo>
                  <a:cubicBezTo>
                    <a:pt x="52" y="38"/>
                    <a:pt x="59" y="41"/>
                    <a:pt x="66" y="42"/>
                  </a:cubicBezTo>
                  <a:cubicBezTo>
                    <a:pt x="73" y="44"/>
                    <a:pt x="81" y="45"/>
                    <a:pt x="88" y="46"/>
                  </a:cubicBezTo>
                  <a:cubicBezTo>
                    <a:pt x="92" y="46"/>
                    <a:pt x="96" y="46"/>
                    <a:pt x="99" y="46"/>
                  </a:cubicBezTo>
                  <a:cubicBezTo>
                    <a:pt x="105" y="46"/>
                    <a:pt x="105" y="46"/>
                    <a:pt x="105" y="46"/>
                  </a:cubicBezTo>
                  <a:cubicBezTo>
                    <a:pt x="111" y="45"/>
                    <a:pt x="111" y="45"/>
                    <a:pt x="111" y="45"/>
                  </a:cubicBezTo>
                  <a:cubicBezTo>
                    <a:pt x="119" y="45"/>
                    <a:pt x="126" y="43"/>
                    <a:pt x="134" y="41"/>
                  </a:cubicBezTo>
                  <a:cubicBezTo>
                    <a:pt x="141" y="40"/>
                    <a:pt x="148" y="38"/>
                    <a:pt x="155" y="35"/>
                  </a:cubicBezTo>
                  <a:cubicBezTo>
                    <a:pt x="159" y="34"/>
                    <a:pt x="162" y="33"/>
                    <a:pt x="165" y="32"/>
                  </a:cubicBezTo>
                  <a:cubicBezTo>
                    <a:pt x="169" y="30"/>
                    <a:pt x="172" y="29"/>
                    <a:pt x="175" y="28"/>
                  </a:cubicBezTo>
                  <a:cubicBezTo>
                    <a:pt x="178" y="26"/>
                    <a:pt x="181" y="25"/>
                    <a:pt x="184" y="24"/>
                  </a:cubicBezTo>
                  <a:cubicBezTo>
                    <a:pt x="187" y="22"/>
                    <a:pt x="189" y="21"/>
                    <a:pt x="192" y="20"/>
                  </a:cubicBezTo>
                  <a:cubicBezTo>
                    <a:pt x="197" y="17"/>
                    <a:pt x="202" y="14"/>
                    <a:pt x="206" y="12"/>
                  </a:cubicBezTo>
                  <a:cubicBezTo>
                    <a:pt x="211" y="10"/>
                    <a:pt x="214" y="8"/>
                    <a:pt x="217" y="6"/>
                  </a:cubicBezTo>
                  <a:cubicBezTo>
                    <a:pt x="223" y="2"/>
                    <a:pt x="226" y="0"/>
                    <a:pt x="226" y="0"/>
                  </a:cubicBezTo>
                  <a:cubicBezTo>
                    <a:pt x="226" y="0"/>
                    <a:pt x="223" y="3"/>
                    <a:pt x="218" y="7"/>
                  </a:cubicBezTo>
                  <a:cubicBezTo>
                    <a:pt x="215" y="9"/>
                    <a:pt x="212" y="11"/>
                    <a:pt x="208" y="14"/>
                  </a:cubicBezTo>
                  <a:cubicBezTo>
                    <a:pt x="204" y="17"/>
                    <a:pt x="199" y="20"/>
                    <a:pt x="194" y="23"/>
                  </a:cubicBezTo>
                  <a:cubicBezTo>
                    <a:pt x="191" y="24"/>
                    <a:pt x="189" y="26"/>
                    <a:pt x="186" y="28"/>
                  </a:cubicBezTo>
                  <a:cubicBezTo>
                    <a:pt x="183" y="29"/>
                    <a:pt x="180" y="31"/>
                    <a:pt x="177" y="32"/>
                  </a:cubicBezTo>
                  <a:cubicBezTo>
                    <a:pt x="174" y="34"/>
                    <a:pt x="171" y="35"/>
                    <a:pt x="167" y="37"/>
                  </a:cubicBezTo>
                  <a:cubicBezTo>
                    <a:pt x="164" y="38"/>
                    <a:pt x="161" y="40"/>
                    <a:pt x="157" y="41"/>
                  </a:cubicBezTo>
                  <a:cubicBezTo>
                    <a:pt x="150" y="43"/>
                    <a:pt x="143" y="46"/>
                    <a:pt x="135" y="48"/>
                  </a:cubicBezTo>
                  <a:cubicBezTo>
                    <a:pt x="128" y="49"/>
                    <a:pt x="120" y="51"/>
                    <a:pt x="112" y="52"/>
                  </a:cubicBezTo>
                  <a:cubicBezTo>
                    <a:pt x="106" y="52"/>
                    <a:pt x="106" y="52"/>
                    <a:pt x="106" y="52"/>
                  </a:cubicBezTo>
                  <a:cubicBezTo>
                    <a:pt x="100" y="52"/>
                    <a:pt x="100" y="52"/>
                    <a:pt x="100" y="52"/>
                  </a:cubicBezTo>
                  <a:cubicBezTo>
                    <a:pt x="96" y="52"/>
                    <a:pt x="92" y="52"/>
                    <a:pt x="88" y="52"/>
                  </a:cubicBezTo>
                  <a:cubicBezTo>
                    <a:pt x="80" y="51"/>
                    <a:pt x="72" y="50"/>
                    <a:pt x="65" y="48"/>
                  </a:cubicBezTo>
                  <a:cubicBezTo>
                    <a:pt x="61" y="47"/>
                    <a:pt x="57" y="46"/>
                    <a:pt x="54" y="44"/>
                  </a:cubicBezTo>
                  <a:cubicBezTo>
                    <a:pt x="51" y="43"/>
                    <a:pt x="47" y="42"/>
                    <a:pt x="44" y="40"/>
                  </a:cubicBezTo>
                  <a:cubicBezTo>
                    <a:pt x="38" y="37"/>
                    <a:pt x="32" y="34"/>
                    <a:pt x="28" y="30"/>
                  </a:cubicBezTo>
                  <a:cubicBezTo>
                    <a:pt x="18" y="23"/>
                    <a:pt x="11" y="16"/>
                    <a:pt x="6" y="11"/>
                  </a:cubicBezTo>
                  <a:cubicBezTo>
                    <a:pt x="4" y="8"/>
                    <a:pt x="3" y="6"/>
                    <a:pt x="2" y="4"/>
                  </a:cubicBezTo>
                  <a:cubicBezTo>
                    <a:pt x="1" y="3"/>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5" name="Freeform 152"/>
            <p:cNvSpPr/>
            <p:nvPr/>
          </p:nvSpPr>
          <p:spPr bwMode="auto">
            <a:xfrm>
              <a:off x="6342" y="116"/>
              <a:ext cx="297" cy="68"/>
            </a:xfrm>
            <a:custGeom>
              <a:avLst/>
              <a:gdLst>
                <a:gd name="T0" fmla="*/ 0 w 226"/>
                <a:gd name="T1" fmla="*/ 1 h 52"/>
                <a:gd name="T2" fmla="*/ 7 w 226"/>
                <a:gd name="T3" fmla="*/ 9 h 52"/>
                <a:gd name="T4" fmla="*/ 29 w 226"/>
                <a:gd name="T5" fmla="*/ 26 h 52"/>
                <a:gd name="T6" fmla="*/ 46 w 226"/>
                <a:gd name="T7" fmla="*/ 35 h 52"/>
                <a:gd name="T8" fmla="*/ 66 w 226"/>
                <a:gd name="T9" fmla="*/ 42 h 52"/>
                <a:gd name="T10" fmla="*/ 88 w 226"/>
                <a:gd name="T11" fmla="*/ 45 h 52"/>
                <a:gd name="T12" fmla="*/ 99 w 226"/>
                <a:gd name="T13" fmla="*/ 45 h 52"/>
                <a:gd name="T14" fmla="*/ 105 w 226"/>
                <a:gd name="T15" fmla="*/ 45 h 52"/>
                <a:gd name="T16" fmla="*/ 111 w 226"/>
                <a:gd name="T17" fmla="*/ 45 h 52"/>
                <a:gd name="T18" fmla="*/ 133 w 226"/>
                <a:gd name="T19" fmla="*/ 41 h 52"/>
                <a:gd name="T20" fmla="*/ 155 w 226"/>
                <a:gd name="T21" fmla="*/ 35 h 52"/>
                <a:gd name="T22" fmla="*/ 165 w 226"/>
                <a:gd name="T23" fmla="*/ 31 h 52"/>
                <a:gd name="T24" fmla="*/ 175 w 226"/>
                <a:gd name="T25" fmla="*/ 27 h 52"/>
                <a:gd name="T26" fmla="*/ 184 w 226"/>
                <a:gd name="T27" fmla="*/ 23 h 52"/>
                <a:gd name="T28" fmla="*/ 192 w 226"/>
                <a:gd name="T29" fmla="*/ 19 h 52"/>
                <a:gd name="T30" fmla="*/ 206 w 226"/>
                <a:gd name="T31" fmla="*/ 11 h 52"/>
                <a:gd name="T32" fmla="*/ 217 w 226"/>
                <a:gd name="T33" fmla="*/ 5 h 52"/>
                <a:gd name="T34" fmla="*/ 226 w 226"/>
                <a:gd name="T35" fmla="*/ 0 h 52"/>
                <a:gd name="T36" fmla="*/ 217 w 226"/>
                <a:gd name="T37" fmla="*/ 6 h 52"/>
                <a:gd name="T38" fmla="*/ 207 w 226"/>
                <a:gd name="T39" fmla="*/ 13 h 52"/>
                <a:gd name="T40" fmla="*/ 194 w 226"/>
                <a:gd name="T41" fmla="*/ 22 h 52"/>
                <a:gd name="T42" fmla="*/ 186 w 226"/>
                <a:gd name="T43" fmla="*/ 27 h 52"/>
                <a:gd name="T44" fmla="*/ 177 w 226"/>
                <a:gd name="T45" fmla="*/ 31 h 52"/>
                <a:gd name="T46" fmla="*/ 167 w 226"/>
                <a:gd name="T47" fmla="*/ 36 h 52"/>
                <a:gd name="T48" fmla="*/ 157 w 226"/>
                <a:gd name="T49" fmla="*/ 40 h 52"/>
                <a:gd name="T50" fmla="*/ 135 w 226"/>
                <a:gd name="T51" fmla="*/ 47 h 52"/>
                <a:gd name="T52" fmla="*/ 111 w 226"/>
                <a:gd name="T53" fmla="*/ 51 h 52"/>
                <a:gd name="T54" fmla="*/ 105 w 226"/>
                <a:gd name="T55" fmla="*/ 52 h 52"/>
                <a:gd name="T56" fmla="*/ 99 w 226"/>
                <a:gd name="T57" fmla="*/ 52 h 52"/>
                <a:gd name="T58" fmla="*/ 87 w 226"/>
                <a:gd name="T59" fmla="*/ 51 h 52"/>
                <a:gd name="T60" fmla="*/ 64 w 226"/>
                <a:gd name="T61" fmla="*/ 47 h 52"/>
                <a:gd name="T62" fmla="*/ 54 w 226"/>
                <a:gd name="T63" fmla="*/ 44 h 52"/>
                <a:gd name="T64" fmla="*/ 44 w 226"/>
                <a:gd name="T65" fmla="*/ 39 h 52"/>
                <a:gd name="T66" fmla="*/ 27 w 226"/>
                <a:gd name="T67" fmla="*/ 30 h 52"/>
                <a:gd name="T68" fmla="*/ 6 w 226"/>
                <a:gd name="T69" fmla="*/ 10 h 52"/>
                <a:gd name="T70" fmla="*/ 1 w 226"/>
                <a:gd name="T71" fmla="*/ 4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19" y="20"/>
                    <a:pt x="29" y="26"/>
                  </a:cubicBezTo>
                  <a:cubicBezTo>
                    <a:pt x="34" y="29"/>
                    <a:pt x="40" y="32"/>
                    <a:pt x="46" y="35"/>
                  </a:cubicBezTo>
                  <a:cubicBezTo>
                    <a:pt x="52" y="38"/>
                    <a:pt x="59" y="40"/>
                    <a:pt x="66" y="42"/>
                  </a:cubicBezTo>
                  <a:cubicBezTo>
                    <a:pt x="73" y="43"/>
                    <a:pt x="80" y="44"/>
                    <a:pt x="88" y="45"/>
                  </a:cubicBezTo>
                  <a:cubicBezTo>
                    <a:pt x="91" y="45"/>
                    <a:pt x="95" y="45"/>
                    <a:pt x="99" y="45"/>
                  </a:cubicBezTo>
                  <a:cubicBezTo>
                    <a:pt x="105" y="45"/>
                    <a:pt x="105" y="45"/>
                    <a:pt x="105" y="45"/>
                  </a:cubicBezTo>
                  <a:cubicBezTo>
                    <a:pt x="111" y="45"/>
                    <a:pt x="111" y="45"/>
                    <a:pt x="111" y="45"/>
                  </a:cubicBezTo>
                  <a:cubicBezTo>
                    <a:pt x="118" y="44"/>
                    <a:pt x="126" y="43"/>
                    <a:pt x="133" y="41"/>
                  </a:cubicBezTo>
                  <a:cubicBezTo>
                    <a:pt x="141" y="39"/>
                    <a:pt x="148" y="37"/>
                    <a:pt x="155" y="35"/>
                  </a:cubicBezTo>
                  <a:cubicBezTo>
                    <a:pt x="158" y="34"/>
                    <a:pt x="162" y="32"/>
                    <a:pt x="165" y="31"/>
                  </a:cubicBezTo>
                  <a:cubicBezTo>
                    <a:pt x="168" y="30"/>
                    <a:pt x="172" y="28"/>
                    <a:pt x="175" y="27"/>
                  </a:cubicBezTo>
                  <a:cubicBezTo>
                    <a:pt x="178" y="26"/>
                    <a:pt x="181" y="24"/>
                    <a:pt x="184" y="23"/>
                  </a:cubicBezTo>
                  <a:cubicBezTo>
                    <a:pt x="186" y="22"/>
                    <a:pt x="189" y="20"/>
                    <a:pt x="192" y="19"/>
                  </a:cubicBezTo>
                  <a:cubicBezTo>
                    <a:pt x="197" y="16"/>
                    <a:pt x="202" y="14"/>
                    <a:pt x="206" y="11"/>
                  </a:cubicBezTo>
                  <a:cubicBezTo>
                    <a:pt x="210" y="9"/>
                    <a:pt x="214" y="7"/>
                    <a:pt x="217" y="5"/>
                  </a:cubicBezTo>
                  <a:cubicBezTo>
                    <a:pt x="223" y="2"/>
                    <a:pt x="226" y="0"/>
                    <a:pt x="226" y="0"/>
                  </a:cubicBezTo>
                  <a:cubicBezTo>
                    <a:pt x="226" y="0"/>
                    <a:pt x="223" y="2"/>
                    <a:pt x="217" y="6"/>
                  </a:cubicBezTo>
                  <a:cubicBezTo>
                    <a:pt x="215" y="8"/>
                    <a:pt x="211" y="11"/>
                    <a:pt x="207" y="13"/>
                  </a:cubicBezTo>
                  <a:cubicBezTo>
                    <a:pt x="203" y="16"/>
                    <a:pt x="199" y="19"/>
                    <a:pt x="194" y="22"/>
                  </a:cubicBezTo>
                  <a:cubicBezTo>
                    <a:pt x="191" y="24"/>
                    <a:pt x="188" y="25"/>
                    <a:pt x="186" y="27"/>
                  </a:cubicBezTo>
                  <a:cubicBezTo>
                    <a:pt x="183" y="28"/>
                    <a:pt x="180" y="30"/>
                    <a:pt x="177" y="31"/>
                  </a:cubicBezTo>
                  <a:cubicBezTo>
                    <a:pt x="174" y="33"/>
                    <a:pt x="170" y="34"/>
                    <a:pt x="167" y="36"/>
                  </a:cubicBezTo>
                  <a:cubicBezTo>
                    <a:pt x="164" y="37"/>
                    <a:pt x="160" y="39"/>
                    <a:pt x="157" y="40"/>
                  </a:cubicBezTo>
                  <a:cubicBezTo>
                    <a:pt x="150" y="43"/>
                    <a:pt x="143" y="45"/>
                    <a:pt x="135" y="47"/>
                  </a:cubicBezTo>
                  <a:cubicBezTo>
                    <a:pt x="127" y="49"/>
                    <a:pt x="119" y="50"/>
                    <a:pt x="111" y="51"/>
                  </a:cubicBezTo>
                  <a:cubicBezTo>
                    <a:pt x="105" y="52"/>
                    <a:pt x="105" y="52"/>
                    <a:pt x="105" y="52"/>
                  </a:cubicBezTo>
                  <a:cubicBezTo>
                    <a:pt x="99" y="52"/>
                    <a:pt x="99" y="52"/>
                    <a:pt x="99" y="52"/>
                  </a:cubicBezTo>
                  <a:cubicBezTo>
                    <a:pt x="95" y="52"/>
                    <a:pt x="91" y="51"/>
                    <a:pt x="87" y="51"/>
                  </a:cubicBezTo>
                  <a:cubicBezTo>
                    <a:pt x="79" y="51"/>
                    <a:pt x="72" y="49"/>
                    <a:pt x="64" y="47"/>
                  </a:cubicBezTo>
                  <a:cubicBezTo>
                    <a:pt x="61" y="46"/>
                    <a:pt x="57" y="45"/>
                    <a:pt x="54" y="44"/>
                  </a:cubicBezTo>
                  <a:cubicBezTo>
                    <a:pt x="50" y="42"/>
                    <a:pt x="47" y="41"/>
                    <a:pt x="44" y="39"/>
                  </a:cubicBezTo>
                  <a:cubicBezTo>
                    <a:pt x="38" y="36"/>
                    <a:pt x="32" y="33"/>
                    <a:pt x="27" y="30"/>
                  </a:cubicBezTo>
                  <a:cubicBezTo>
                    <a:pt x="17" y="23"/>
                    <a:pt x="11" y="15"/>
                    <a:pt x="6" y="10"/>
                  </a:cubicBezTo>
                  <a:cubicBezTo>
                    <a:pt x="4" y="7"/>
                    <a:pt x="2" y="5"/>
                    <a:pt x="1" y="4"/>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6" name="Freeform 153"/>
            <p:cNvSpPr/>
            <p:nvPr/>
          </p:nvSpPr>
          <p:spPr bwMode="auto">
            <a:xfrm>
              <a:off x="6319" y="138"/>
              <a:ext cx="297" cy="69"/>
            </a:xfrm>
            <a:custGeom>
              <a:avLst/>
              <a:gdLst>
                <a:gd name="T0" fmla="*/ 0 w 227"/>
                <a:gd name="T1" fmla="*/ 1 h 52"/>
                <a:gd name="T2" fmla="*/ 8 w 227"/>
                <a:gd name="T3" fmla="*/ 9 h 52"/>
                <a:gd name="T4" fmla="*/ 30 w 227"/>
                <a:gd name="T5" fmla="*/ 27 h 52"/>
                <a:gd name="T6" fmla="*/ 47 w 227"/>
                <a:gd name="T7" fmla="*/ 35 h 52"/>
                <a:gd name="T8" fmla="*/ 66 w 227"/>
                <a:gd name="T9" fmla="*/ 42 h 52"/>
                <a:gd name="T10" fmla="*/ 88 w 227"/>
                <a:gd name="T11" fmla="*/ 45 h 52"/>
                <a:gd name="T12" fmla="*/ 100 w 227"/>
                <a:gd name="T13" fmla="*/ 46 h 52"/>
                <a:gd name="T14" fmla="*/ 106 w 227"/>
                <a:gd name="T15" fmla="*/ 45 h 52"/>
                <a:gd name="T16" fmla="*/ 111 w 227"/>
                <a:gd name="T17" fmla="*/ 45 h 52"/>
                <a:gd name="T18" fmla="*/ 134 w 227"/>
                <a:gd name="T19" fmla="*/ 41 h 52"/>
                <a:gd name="T20" fmla="*/ 156 w 227"/>
                <a:gd name="T21" fmla="*/ 35 h 52"/>
                <a:gd name="T22" fmla="*/ 166 w 227"/>
                <a:gd name="T23" fmla="*/ 31 h 52"/>
                <a:gd name="T24" fmla="*/ 175 w 227"/>
                <a:gd name="T25" fmla="*/ 27 h 52"/>
                <a:gd name="T26" fmla="*/ 184 w 227"/>
                <a:gd name="T27" fmla="*/ 23 h 52"/>
                <a:gd name="T28" fmla="*/ 192 w 227"/>
                <a:gd name="T29" fmla="*/ 19 h 52"/>
                <a:gd name="T30" fmla="*/ 207 w 227"/>
                <a:gd name="T31" fmla="*/ 12 h 52"/>
                <a:gd name="T32" fmla="*/ 217 w 227"/>
                <a:gd name="T33" fmla="*/ 6 h 52"/>
                <a:gd name="T34" fmla="*/ 227 w 227"/>
                <a:gd name="T35" fmla="*/ 0 h 52"/>
                <a:gd name="T36" fmla="*/ 218 w 227"/>
                <a:gd name="T37" fmla="*/ 7 h 52"/>
                <a:gd name="T38" fmla="*/ 208 w 227"/>
                <a:gd name="T39" fmla="*/ 14 h 52"/>
                <a:gd name="T40" fmla="*/ 194 w 227"/>
                <a:gd name="T41" fmla="*/ 23 h 52"/>
                <a:gd name="T42" fmla="*/ 186 w 227"/>
                <a:gd name="T43" fmla="*/ 27 h 52"/>
                <a:gd name="T44" fmla="*/ 177 w 227"/>
                <a:gd name="T45" fmla="*/ 32 h 52"/>
                <a:gd name="T46" fmla="*/ 168 w 227"/>
                <a:gd name="T47" fmla="*/ 36 h 52"/>
                <a:gd name="T48" fmla="*/ 158 w 227"/>
                <a:gd name="T49" fmla="*/ 40 h 52"/>
                <a:gd name="T50" fmla="*/ 136 w 227"/>
                <a:gd name="T51" fmla="*/ 47 h 52"/>
                <a:gd name="T52" fmla="*/ 112 w 227"/>
                <a:gd name="T53" fmla="*/ 51 h 52"/>
                <a:gd name="T54" fmla="*/ 106 w 227"/>
                <a:gd name="T55" fmla="*/ 52 h 52"/>
                <a:gd name="T56" fmla="*/ 100 w 227"/>
                <a:gd name="T57" fmla="*/ 52 h 52"/>
                <a:gd name="T58" fmla="*/ 88 w 227"/>
                <a:gd name="T59" fmla="*/ 52 h 52"/>
                <a:gd name="T60" fmla="*/ 65 w 227"/>
                <a:gd name="T61" fmla="*/ 47 h 52"/>
                <a:gd name="T62" fmla="*/ 54 w 227"/>
                <a:gd name="T63" fmla="*/ 44 h 52"/>
                <a:gd name="T64" fmla="*/ 45 w 227"/>
                <a:gd name="T65" fmla="*/ 40 h 52"/>
                <a:gd name="T66" fmla="*/ 28 w 227"/>
                <a:gd name="T67" fmla="*/ 30 h 52"/>
                <a:gd name="T68" fmla="*/ 7 w 227"/>
                <a:gd name="T69" fmla="*/ 10 h 52"/>
                <a:gd name="T70" fmla="*/ 2 w 227"/>
                <a:gd name="T71" fmla="*/ 4 h 52"/>
                <a:gd name="T72" fmla="*/ 0 w 227"/>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1"/>
                  </a:moveTo>
                  <a:cubicBezTo>
                    <a:pt x="0" y="1"/>
                    <a:pt x="3" y="5"/>
                    <a:pt x="8" y="9"/>
                  </a:cubicBezTo>
                  <a:cubicBezTo>
                    <a:pt x="12" y="14"/>
                    <a:pt x="20" y="21"/>
                    <a:pt x="30" y="27"/>
                  </a:cubicBezTo>
                  <a:cubicBezTo>
                    <a:pt x="35" y="30"/>
                    <a:pt x="40" y="33"/>
                    <a:pt x="47" y="35"/>
                  </a:cubicBezTo>
                  <a:cubicBezTo>
                    <a:pt x="53" y="38"/>
                    <a:pt x="59" y="40"/>
                    <a:pt x="66" y="42"/>
                  </a:cubicBezTo>
                  <a:cubicBezTo>
                    <a:pt x="73" y="44"/>
                    <a:pt x="81" y="45"/>
                    <a:pt x="88" y="45"/>
                  </a:cubicBezTo>
                  <a:cubicBezTo>
                    <a:pt x="92" y="45"/>
                    <a:pt x="96" y="46"/>
                    <a:pt x="100" y="46"/>
                  </a:cubicBezTo>
                  <a:cubicBezTo>
                    <a:pt x="106" y="45"/>
                    <a:pt x="106" y="45"/>
                    <a:pt x="106" y="45"/>
                  </a:cubicBezTo>
                  <a:cubicBezTo>
                    <a:pt x="111" y="45"/>
                    <a:pt x="111" y="45"/>
                    <a:pt x="111" y="45"/>
                  </a:cubicBezTo>
                  <a:cubicBezTo>
                    <a:pt x="119" y="44"/>
                    <a:pt x="127" y="43"/>
                    <a:pt x="134" y="41"/>
                  </a:cubicBezTo>
                  <a:cubicBezTo>
                    <a:pt x="141" y="39"/>
                    <a:pt x="149" y="37"/>
                    <a:pt x="156" y="35"/>
                  </a:cubicBezTo>
                  <a:cubicBezTo>
                    <a:pt x="159" y="34"/>
                    <a:pt x="162" y="32"/>
                    <a:pt x="166" y="31"/>
                  </a:cubicBezTo>
                  <a:cubicBezTo>
                    <a:pt x="169" y="30"/>
                    <a:pt x="172" y="29"/>
                    <a:pt x="175" y="27"/>
                  </a:cubicBezTo>
                  <a:cubicBezTo>
                    <a:pt x="178" y="26"/>
                    <a:pt x="181" y="25"/>
                    <a:pt x="184" y="23"/>
                  </a:cubicBezTo>
                  <a:cubicBezTo>
                    <a:pt x="187" y="22"/>
                    <a:pt x="190" y="21"/>
                    <a:pt x="192" y="19"/>
                  </a:cubicBezTo>
                  <a:cubicBezTo>
                    <a:pt x="198" y="17"/>
                    <a:pt x="202" y="14"/>
                    <a:pt x="207" y="12"/>
                  </a:cubicBezTo>
                  <a:cubicBezTo>
                    <a:pt x="211" y="10"/>
                    <a:pt x="214" y="7"/>
                    <a:pt x="217" y="6"/>
                  </a:cubicBezTo>
                  <a:cubicBezTo>
                    <a:pt x="223" y="2"/>
                    <a:pt x="227" y="0"/>
                    <a:pt x="227" y="0"/>
                  </a:cubicBezTo>
                  <a:cubicBezTo>
                    <a:pt x="227" y="0"/>
                    <a:pt x="224" y="3"/>
                    <a:pt x="218" y="7"/>
                  </a:cubicBezTo>
                  <a:cubicBezTo>
                    <a:pt x="215" y="9"/>
                    <a:pt x="212" y="11"/>
                    <a:pt x="208" y="14"/>
                  </a:cubicBezTo>
                  <a:cubicBezTo>
                    <a:pt x="204" y="17"/>
                    <a:pt x="199" y="20"/>
                    <a:pt x="194" y="23"/>
                  </a:cubicBezTo>
                  <a:cubicBezTo>
                    <a:pt x="192" y="24"/>
                    <a:pt x="189" y="26"/>
                    <a:pt x="186" y="27"/>
                  </a:cubicBezTo>
                  <a:cubicBezTo>
                    <a:pt x="183" y="29"/>
                    <a:pt x="180" y="30"/>
                    <a:pt x="177" y="32"/>
                  </a:cubicBezTo>
                  <a:cubicBezTo>
                    <a:pt x="174" y="33"/>
                    <a:pt x="171" y="35"/>
                    <a:pt x="168" y="36"/>
                  </a:cubicBezTo>
                  <a:cubicBezTo>
                    <a:pt x="164" y="38"/>
                    <a:pt x="161" y="39"/>
                    <a:pt x="158" y="40"/>
                  </a:cubicBezTo>
                  <a:cubicBezTo>
                    <a:pt x="151" y="43"/>
                    <a:pt x="143" y="46"/>
                    <a:pt x="136" y="47"/>
                  </a:cubicBezTo>
                  <a:cubicBezTo>
                    <a:pt x="128" y="49"/>
                    <a:pt x="120" y="51"/>
                    <a:pt x="112" y="51"/>
                  </a:cubicBezTo>
                  <a:cubicBezTo>
                    <a:pt x="106" y="52"/>
                    <a:pt x="106" y="52"/>
                    <a:pt x="106" y="52"/>
                  </a:cubicBezTo>
                  <a:cubicBezTo>
                    <a:pt x="100" y="52"/>
                    <a:pt x="100" y="52"/>
                    <a:pt x="100" y="52"/>
                  </a:cubicBezTo>
                  <a:cubicBezTo>
                    <a:pt x="96" y="52"/>
                    <a:pt x="92" y="52"/>
                    <a:pt x="88" y="52"/>
                  </a:cubicBezTo>
                  <a:cubicBezTo>
                    <a:pt x="80" y="51"/>
                    <a:pt x="72" y="50"/>
                    <a:pt x="65" y="47"/>
                  </a:cubicBezTo>
                  <a:cubicBezTo>
                    <a:pt x="61" y="47"/>
                    <a:pt x="58" y="45"/>
                    <a:pt x="54" y="44"/>
                  </a:cubicBezTo>
                  <a:cubicBezTo>
                    <a:pt x="51" y="43"/>
                    <a:pt x="48" y="41"/>
                    <a:pt x="45" y="40"/>
                  </a:cubicBezTo>
                  <a:cubicBezTo>
                    <a:pt x="38" y="37"/>
                    <a:pt x="33" y="33"/>
                    <a:pt x="28" y="30"/>
                  </a:cubicBezTo>
                  <a:cubicBezTo>
                    <a:pt x="18" y="23"/>
                    <a:pt x="11" y="16"/>
                    <a:pt x="7" y="10"/>
                  </a:cubicBezTo>
                  <a:cubicBezTo>
                    <a:pt x="4" y="8"/>
                    <a:pt x="3" y="5"/>
                    <a:pt x="2" y="4"/>
                  </a:cubicBezTo>
                  <a:cubicBezTo>
                    <a:pt x="1"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7" name="Freeform 154"/>
            <p:cNvSpPr/>
            <p:nvPr/>
          </p:nvSpPr>
          <p:spPr bwMode="auto">
            <a:xfrm>
              <a:off x="6296" y="161"/>
              <a:ext cx="297" cy="68"/>
            </a:xfrm>
            <a:custGeom>
              <a:avLst/>
              <a:gdLst>
                <a:gd name="T0" fmla="*/ 0 w 226"/>
                <a:gd name="T1" fmla="*/ 2 h 52"/>
                <a:gd name="T2" fmla="*/ 7 w 226"/>
                <a:gd name="T3" fmla="*/ 10 h 52"/>
                <a:gd name="T4" fmla="*/ 30 w 226"/>
                <a:gd name="T5" fmla="*/ 27 h 52"/>
                <a:gd name="T6" fmla="*/ 46 w 226"/>
                <a:gd name="T7" fmla="*/ 36 h 52"/>
                <a:gd name="T8" fmla="*/ 66 w 226"/>
                <a:gd name="T9" fmla="*/ 42 h 52"/>
                <a:gd name="T10" fmla="*/ 88 w 226"/>
                <a:gd name="T11" fmla="*/ 46 h 52"/>
                <a:gd name="T12" fmla="*/ 99 w 226"/>
                <a:gd name="T13" fmla="*/ 46 h 52"/>
                <a:gd name="T14" fmla="*/ 105 w 226"/>
                <a:gd name="T15" fmla="*/ 46 h 52"/>
                <a:gd name="T16" fmla="*/ 111 w 226"/>
                <a:gd name="T17" fmla="*/ 45 h 52"/>
                <a:gd name="T18" fmla="*/ 134 w 226"/>
                <a:gd name="T19" fmla="*/ 42 h 52"/>
                <a:gd name="T20" fmla="*/ 155 w 226"/>
                <a:gd name="T21" fmla="*/ 35 h 52"/>
                <a:gd name="T22" fmla="*/ 165 w 226"/>
                <a:gd name="T23" fmla="*/ 32 h 52"/>
                <a:gd name="T24" fmla="*/ 175 w 226"/>
                <a:gd name="T25" fmla="*/ 28 h 52"/>
                <a:gd name="T26" fmla="*/ 184 w 226"/>
                <a:gd name="T27" fmla="*/ 24 h 52"/>
                <a:gd name="T28" fmla="*/ 192 w 226"/>
                <a:gd name="T29" fmla="*/ 20 h 52"/>
                <a:gd name="T30" fmla="*/ 206 w 226"/>
                <a:gd name="T31" fmla="*/ 12 h 52"/>
                <a:gd name="T32" fmla="*/ 217 w 226"/>
                <a:gd name="T33" fmla="*/ 6 h 52"/>
                <a:gd name="T34" fmla="*/ 226 w 226"/>
                <a:gd name="T35" fmla="*/ 0 h 52"/>
                <a:gd name="T36" fmla="*/ 218 w 226"/>
                <a:gd name="T37" fmla="*/ 7 h 52"/>
                <a:gd name="T38" fmla="*/ 208 w 226"/>
                <a:gd name="T39" fmla="*/ 14 h 52"/>
                <a:gd name="T40" fmla="*/ 194 w 226"/>
                <a:gd name="T41" fmla="*/ 23 h 52"/>
                <a:gd name="T42" fmla="*/ 186 w 226"/>
                <a:gd name="T43" fmla="*/ 28 h 52"/>
                <a:gd name="T44" fmla="*/ 177 w 226"/>
                <a:gd name="T45" fmla="*/ 32 h 52"/>
                <a:gd name="T46" fmla="*/ 167 w 226"/>
                <a:gd name="T47" fmla="*/ 37 h 52"/>
                <a:gd name="T48" fmla="*/ 157 w 226"/>
                <a:gd name="T49" fmla="*/ 41 h 52"/>
                <a:gd name="T50" fmla="*/ 135 w 226"/>
                <a:gd name="T51" fmla="*/ 48 h 52"/>
                <a:gd name="T52" fmla="*/ 112 w 226"/>
                <a:gd name="T53" fmla="*/ 52 h 52"/>
                <a:gd name="T54" fmla="*/ 105 w 226"/>
                <a:gd name="T55" fmla="*/ 52 h 52"/>
                <a:gd name="T56" fmla="*/ 99 w 226"/>
                <a:gd name="T57" fmla="*/ 52 h 52"/>
                <a:gd name="T58" fmla="*/ 87 w 226"/>
                <a:gd name="T59" fmla="*/ 52 h 52"/>
                <a:gd name="T60" fmla="*/ 65 w 226"/>
                <a:gd name="T61" fmla="*/ 48 h 52"/>
                <a:gd name="T62" fmla="*/ 54 w 226"/>
                <a:gd name="T63" fmla="*/ 44 h 52"/>
                <a:gd name="T64" fmla="*/ 44 w 226"/>
                <a:gd name="T65" fmla="*/ 40 h 52"/>
                <a:gd name="T66" fmla="*/ 28 w 226"/>
                <a:gd name="T67" fmla="*/ 30 h 52"/>
                <a:gd name="T68" fmla="*/ 6 w 226"/>
                <a:gd name="T69" fmla="*/ 11 h 52"/>
                <a:gd name="T70" fmla="*/ 1 w 226"/>
                <a:gd name="T71" fmla="*/ 4 h 52"/>
                <a:gd name="T72" fmla="*/ 0 w 226"/>
                <a:gd name="T7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2"/>
                  </a:moveTo>
                  <a:cubicBezTo>
                    <a:pt x="0" y="2"/>
                    <a:pt x="2" y="5"/>
                    <a:pt x="7" y="10"/>
                  </a:cubicBezTo>
                  <a:cubicBezTo>
                    <a:pt x="12" y="15"/>
                    <a:pt x="20" y="21"/>
                    <a:pt x="30" y="27"/>
                  </a:cubicBezTo>
                  <a:cubicBezTo>
                    <a:pt x="35" y="30"/>
                    <a:pt x="40" y="33"/>
                    <a:pt x="46" y="36"/>
                  </a:cubicBezTo>
                  <a:cubicBezTo>
                    <a:pt x="52" y="38"/>
                    <a:pt x="59" y="41"/>
                    <a:pt x="66" y="42"/>
                  </a:cubicBezTo>
                  <a:cubicBezTo>
                    <a:pt x="73" y="44"/>
                    <a:pt x="80" y="45"/>
                    <a:pt x="88" y="46"/>
                  </a:cubicBezTo>
                  <a:cubicBezTo>
                    <a:pt x="92" y="46"/>
                    <a:pt x="96" y="46"/>
                    <a:pt x="99" y="46"/>
                  </a:cubicBezTo>
                  <a:cubicBezTo>
                    <a:pt x="105" y="46"/>
                    <a:pt x="105" y="46"/>
                    <a:pt x="105" y="46"/>
                  </a:cubicBezTo>
                  <a:cubicBezTo>
                    <a:pt x="111" y="45"/>
                    <a:pt x="111" y="45"/>
                    <a:pt x="111" y="45"/>
                  </a:cubicBezTo>
                  <a:cubicBezTo>
                    <a:pt x="119" y="45"/>
                    <a:pt x="126" y="43"/>
                    <a:pt x="134" y="42"/>
                  </a:cubicBezTo>
                  <a:cubicBezTo>
                    <a:pt x="141" y="40"/>
                    <a:pt x="148" y="38"/>
                    <a:pt x="155" y="35"/>
                  </a:cubicBezTo>
                  <a:cubicBezTo>
                    <a:pt x="159" y="34"/>
                    <a:pt x="162" y="33"/>
                    <a:pt x="165" y="32"/>
                  </a:cubicBezTo>
                  <a:cubicBezTo>
                    <a:pt x="169" y="30"/>
                    <a:pt x="172" y="29"/>
                    <a:pt x="175" y="28"/>
                  </a:cubicBezTo>
                  <a:cubicBezTo>
                    <a:pt x="178" y="26"/>
                    <a:pt x="181" y="25"/>
                    <a:pt x="184" y="24"/>
                  </a:cubicBezTo>
                  <a:cubicBezTo>
                    <a:pt x="187" y="22"/>
                    <a:pt x="189" y="21"/>
                    <a:pt x="192" y="20"/>
                  </a:cubicBezTo>
                  <a:cubicBezTo>
                    <a:pt x="197" y="17"/>
                    <a:pt x="202" y="14"/>
                    <a:pt x="206" y="12"/>
                  </a:cubicBezTo>
                  <a:cubicBezTo>
                    <a:pt x="210" y="10"/>
                    <a:pt x="214" y="8"/>
                    <a:pt x="217" y="6"/>
                  </a:cubicBezTo>
                  <a:cubicBezTo>
                    <a:pt x="223" y="2"/>
                    <a:pt x="226" y="0"/>
                    <a:pt x="226" y="0"/>
                  </a:cubicBezTo>
                  <a:cubicBezTo>
                    <a:pt x="226" y="0"/>
                    <a:pt x="223" y="3"/>
                    <a:pt x="218" y="7"/>
                  </a:cubicBezTo>
                  <a:cubicBezTo>
                    <a:pt x="215" y="9"/>
                    <a:pt x="212" y="12"/>
                    <a:pt x="208" y="14"/>
                  </a:cubicBezTo>
                  <a:cubicBezTo>
                    <a:pt x="203" y="17"/>
                    <a:pt x="199" y="20"/>
                    <a:pt x="194" y="23"/>
                  </a:cubicBezTo>
                  <a:cubicBezTo>
                    <a:pt x="191" y="24"/>
                    <a:pt x="189" y="26"/>
                    <a:pt x="186" y="28"/>
                  </a:cubicBezTo>
                  <a:cubicBezTo>
                    <a:pt x="183" y="29"/>
                    <a:pt x="180" y="31"/>
                    <a:pt x="177" y="32"/>
                  </a:cubicBezTo>
                  <a:cubicBezTo>
                    <a:pt x="174" y="34"/>
                    <a:pt x="171" y="35"/>
                    <a:pt x="167" y="37"/>
                  </a:cubicBezTo>
                  <a:cubicBezTo>
                    <a:pt x="164" y="38"/>
                    <a:pt x="161" y="40"/>
                    <a:pt x="157" y="41"/>
                  </a:cubicBezTo>
                  <a:cubicBezTo>
                    <a:pt x="150" y="43"/>
                    <a:pt x="143" y="46"/>
                    <a:pt x="135" y="48"/>
                  </a:cubicBezTo>
                  <a:cubicBezTo>
                    <a:pt x="127" y="50"/>
                    <a:pt x="120" y="51"/>
                    <a:pt x="112" y="52"/>
                  </a:cubicBezTo>
                  <a:cubicBezTo>
                    <a:pt x="105" y="52"/>
                    <a:pt x="105" y="52"/>
                    <a:pt x="105" y="52"/>
                  </a:cubicBezTo>
                  <a:cubicBezTo>
                    <a:pt x="99" y="52"/>
                    <a:pt x="99" y="52"/>
                    <a:pt x="99" y="52"/>
                  </a:cubicBezTo>
                  <a:cubicBezTo>
                    <a:pt x="95" y="52"/>
                    <a:pt x="91" y="52"/>
                    <a:pt x="87" y="52"/>
                  </a:cubicBezTo>
                  <a:cubicBezTo>
                    <a:pt x="80" y="51"/>
                    <a:pt x="72" y="50"/>
                    <a:pt x="65" y="48"/>
                  </a:cubicBezTo>
                  <a:cubicBezTo>
                    <a:pt x="61" y="47"/>
                    <a:pt x="57" y="46"/>
                    <a:pt x="54" y="44"/>
                  </a:cubicBezTo>
                  <a:cubicBezTo>
                    <a:pt x="51" y="43"/>
                    <a:pt x="47" y="42"/>
                    <a:pt x="44" y="40"/>
                  </a:cubicBezTo>
                  <a:cubicBezTo>
                    <a:pt x="38" y="37"/>
                    <a:pt x="32" y="34"/>
                    <a:pt x="28" y="30"/>
                  </a:cubicBezTo>
                  <a:cubicBezTo>
                    <a:pt x="18" y="23"/>
                    <a:pt x="11" y="16"/>
                    <a:pt x="6" y="11"/>
                  </a:cubicBezTo>
                  <a:cubicBezTo>
                    <a:pt x="4" y="8"/>
                    <a:pt x="3" y="6"/>
                    <a:pt x="1" y="4"/>
                  </a:cubicBezTo>
                  <a:cubicBezTo>
                    <a:pt x="0" y="3"/>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8" name="Freeform 155"/>
            <p:cNvSpPr/>
            <p:nvPr/>
          </p:nvSpPr>
          <p:spPr bwMode="auto">
            <a:xfrm>
              <a:off x="6274" y="184"/>
              <a:ext cx="296" cy="68"/>
            </a:xfrm>
            <a:custGeom>
              <a:avLst/>
              <a:gdLst>
                <a:gd name="T0" fmla="*/ 0 w 226"/>
                <a:gd name="T1" fmla="*/ 1 h 52"/>
                <a:gd name="T2" fmla="*/ 7 w 226"/>
                <a:gd name="T3" fmla="*/ 9 h 52"/>
                <a:gd name="T4" fmla="*/ 29 w 226"/>
                <a:gd name="T5" fmla="*/ 26 h 52"/>
                <a:gd name="T6" fmla="*/ 46 w 226"/>
                <a:gd name="T7" fmla="*/ 35 h 52"/>
                <a:gd name="T8" fmla="*/ 66 w 226"/>
                <a:gd name="T9" fmla="*/ 42 h 52"/>
                <a:gd name="T10" fmla="*/ 88 w 226"/>
                <a:gd name="T11" fmla="*/ 45 h 52"/>
                <a:gd name="T12" fmla="*/ 99 w 226"/>
                <a:gd name="T13" fmla="*/ 45 h 52"/>
                <a:gd name="T14" fmla="*/ 105 w 226"/>
                <a:gd name="T15" fmla="*/ 45 h 52"/>
                <a:gd name="T16" fmla="*/ 111 w 226"/>
                <a:gd name="T17" fmla="*/ 45 h 52"/>
                <a:gd name="T18" fmla="*/ 133 w 226"/>
                <a:gd name="T19" fmla="*/ 41 h 52"/>
                <a:gd name="T20" fmla="*/ 155 w 226"/>
                <a:gd name="T21" fmla="*/ 35 h 52"/>
                <a:gd name="T22" fmla="*/ 165 w 226"/>
                <a:gd name="T23" fmla="*/ 31 h 52"/>
                <a:gd name="T24" fmla="*/ 175 w 226"/>
                <a:gd name="T25" fmla="*/ 27 h 52"/>
                <a:gd name="T26" fmla="*/ 183 w 226"/>
                <a:gd name="T27" fmla="*/ 23 h 52"/>
                <a:gd name="T28" fmla="*/ 192 w 226"/>
                <a:gd name="T29" fmla="*/ 19 h 52"/>
                <a:gd name="T30" fmla="*/ 206 w 226"/>
                <a:gd name="T31" fmla="*/ 12 h 52"/>
                <a:gd name="T32" fmla="*/ 217 w 226"/>
                <a:gd name="T33" fmla="*/ 5 h 52"/>
                <a:gd name="T34" fmla="*/ 226 w 226"/>
                <a:gd name="T35" fmla="*/ 0 h 52"/>
                <a:gd name="T36" fmla="*/ 217 w 226"/>
                <a:gd name="T37" fmla="*/ 6 h 52"/>
                <a:gd name="T38" fmla="*/ 207 w 226"/>
                <a:gd name="T39" fmla="*/ 14 h 52"/>
                <a:gd name="T40" fmla="*/ 193 w 226"/>
                <a:gd name="T41" fmla="*/ 22 h 52"/>
                <a:gd name="T42" fmla="*/ 185 w 226"/>
                <a:gd name="T43" fmla="*/ 27 h 52"/>
                <a:gd name="T44" fmla="*/ 177 w 226"/>
                <a:gd name="T45" fmla="*/ 32 h 52"/>
                <a:gd name="T46" fmla="*/ 167 w 226"/>
                <a:gd name="T47" fmla="*/ 36 h 52"/>
                <a:gd name="T48" fmla="*/ 157 w 226"/>
                <a:gd name="T49" fmla="*/ 40 h 52"/>
                <a:gd name="T50" fmla="*/ 135 w 226"/>
                <a:gd name="T51" fmla="*/ 47 h 52"/>
                <a:gd name="T52" fmla="*/ 111 w 226"/>
                <a:gd name="T53" fmla="*/ 51 h 52"/>
                <a:gd name="T54" fmla="*/ 105 w 226"/>
                <a:gd name="T55" fmla="*/ 52 h 52"/>
                <a:gd name="T56" fmla="*/ 99 w 226"/>
                <a:gd name="T57" fmla="*/ 52 h 52"/>
                <a:gd name="T58" fmla="*/ 87 w 226"/>
                <a:gd name="T59" fmla="*/ 51 h 52"/>
                <a:gd name="T60" fmla="*/ 64 w 226"/>
                <a:gd name="T61" fmla="*/ 47 h 52"/>
                <a:gd name="T62" fmla="*/ 54 w 226"/>
                <a:gd name="T63" fmla="*/ 44 h 52"/>
                <a:gd name="T64" fmla="*/ 44 w 226"/>
                <a:gd name="T65" fmla="*/ 40 h 52"/>
                <a:gd name="T66" fmla="*/ 27 w 226"/>
                <a:gd name="T67" fmla="*/ 30 h 52"/>
                <a:gd name="T68" fmla="*/ 6 w 226"/>
                <a:gd name="T69" fmla="*/ 10 h 52"/>
                <a:gd name="T70" fmla="*/ 1 w 226"/>
                <a:gd name="T71" fmla="*/ 4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19" y="20"/>
                    <a:pt x="29" y="26"/>
                  </a:cubicBezTo>
                  <a:cubicBezTo>
                    <a:pt x="34" y="30"/>
                    <a:pt x="40" y="33"/>
                    <a:pt x="46" y="35"/>
                  </a:cubicBezTo>
                  <a:cubicBezTo>
                    <a:pt x="52" y="38"/>
                    <a:pt x="59" y="40"/>
                    <a:pt x="66" y="42"/>
                  </a:cubicBezTo>
                  <a:cubicBezTo>
                    <a:pt x="73" y="43"/>
                    <a:pt x="80" y="44"/>
                    <a:pt x="88" y="45"/>
                  </a:cubicBezTo>
                  <a:cubicBezTo>
                    <a:pt x="91" y="45"/>
                    <a:pt x="95" y="45"/>
                    <a:pt x="99" y="45"/>
                  </a:cubicBezTo>
                  <a:cubicBezTo>
                    <a:pt x="105" y="45"/>
                    <a:pt x="105" y="45"/>
                    <a:pt x="105" y="45"/>
                  </a:cubicBezTo>
                  <a:cubicBezTo>
                    <a:pt x="111" y="45"/>
                    <a:pt x="111" y="45"/>
                    <a:pt x="111" y="45"/>
                  </a:cubicBezTo>
                  <a:cubicBezTo>
                    <a:pt x="118" y="44"/>
                    <a:pt x="126" y="43"/>
                    <a:pt x="133" y="41"/>
                  </a:cubicBezTo>
                  <a:cubicBezTo>
                    <a:pt x="141" y="39"/>
                    <a:pt x="148" y="37"/>
                    <a:pt x="155" y="35"/>
                  </a:cubicBezTo>
                  <a:cubicBezTo>
                    <a:pt x="158" y="34"/>
                    <a:pt x="162" y="32"/>
                    <a:pt x="165" y="31"/>
                  </a:cubicBezTo>
                  <a:cubicBezTo>
                    <a:pt x="168" y="30"/>
                    <a:pt x="171" y="29"/>
                    <a:pt x="175" y="27"/>
                  </a:cubicBezTo>
                  <a:cubicBezTo>
                    <a:pt x="178" y="26"/>
                    <a:pt x="181" y="24"/>
                    <a:pt x="183" y="23"/>
                  </a:cubicBezTo>
                  <a:cubicBezTo>
                    <a:pt x="186" y="22"/>
                    <a:pt x="189" y="20"/>
                    <a:pt x="192" y="19"/>
                  </a:cubicBezTo>
                  <a:cubicBezTo>
                    <a:pt x="197" y="16"/>
                    <a:pt x="202" y="14"/>
                    <a:pt x="206" y="12"/>
                  </a:cubicBezTo>
                  <a:cubicBezTo>
                    <a:pt x="210" y="9"/>
                    <a:pt x="214" y="7"/>
                    <a:pt x="217" y="5"/>
                  </a:cubicBezTo>
                  <a:cubicBezTo>
                    <a:pt x="223" y="2"/>
                    <a:pt x="226" y="0"/>
                    <a:pt x="226" y="0"/>
                  </a:cubicBezTo>
                  <a:cubicBezTo>
                    <a:pt x="226" y="0"/>
                    <a:pt x="223" y="2"/>
                    <a:pt x="217" y="6"/>
                  </a:cubicBezTo>
                  <a:cubicBezTo>
                    <a:pt x="215" y="8"/>
                    <a:pt x="211" y="11"/>
                    <a:pt x="207" y="14"/>
                  </a:cubicBezTo>
                  <a:cubicBezTo>
                    <a:pt x="203" y="16"/>
                    <a:pt x="199" y="19"/>
                    <a:pt x="193" y="22"/>
                  </a:cubicBezTo>
                  <a:cubicBezTo>
                    <a:pt x="191" y="24"/>
                    <a:pt x="188" y="25"/>
                    <a:pt x="185" y="27"/>
                  </a:cubicBezTo>
                  <a:cubicBezTo>
                    <a:pt x="183" y="28"/>
                    <a:pt x="180" y="30"/>
                    <a:pt x="177" y="32"/>
                  </a:cubicBezTo>
                  <a:cubicBezTo>
                    <a:pt x="174" y="33"/>
                    <a:pt x="170" y="35"/>
                    <a:pt x="167" y="36"/>
                  </a:cubicBezTo>
                  <a:cubicBezTo>
                    <a:pt x="164" y="37"/>
                    <a:pt x="160" y="39"/>
                    <a:pt x="157" y="40"/>
                  </a:cubicBezTo>
                  <a:cubicBezTo>
                    <a:pt x="150" y="43"/>
                    <a:pt x="142" y="45"/>
                    <a:pt x="135" y="47"/>
                  </a:cubicBezTo>
                  <a:cubicBezTo>
                    <a:pt x="127" y="49"/>
                    <a:pt x="119" y="50"/>
                    <a:pt x="111" y="51"/>
                  </a:cubicBezTo>
                  <a:cubicBezTo>
                    <a:pt x="105" y="52"/>
                    <a:pt x="105" y="52"/>
                    <a:pt x="105" y="52"/>
                  </a:cubicBezTo>
                  <a:cubicBezTo>
                    <a:pt x="99" y="52"/>
                    <a:pt x="99" y="52"/>
                    <a:pt x="99" y="52"/>
                  </a:cubicBezTo>
                  <a:cubicBezTo>
                    <a:pt x="95" y="52"/>
                    <a:pt x="91" y="51"/>
                    <a:pt x="87" y="51"/>
                  </a:cubicBezTo>
                  <a:cubicBezTo>
                    <a:pt x="79" y="51"/>
                    <a:pt x="71" y="49"/>
                    <a:pt x="64" y="47"/>
                  </a:cubicBezTo>
                  <a:cubicBezTo>
                    <a:pt x="61" y="46"/>
                    <a:pt x="57" y="45"/>
                    <a:pt x="54" y="44"/>
                  </a:cubicBezTo>
                  <a:cubicBezTo>
                    <a:pt x="50" y="42"/>
                    <a:pt x="47" y="41"/>
                    <a:pt x="44" y="40"/>
                  </a:cubicBezTo>
                  <a:cubicBezTo>
                    <a:pt x="38" y="37"/>
                    <a:pt x="32" y="33"/>
                    <a:pt x="27" y="30"/>
                  </a:cubicBezTo>
                  <a:cubicBezTo>
                    <a:pt x="17" y="23"/>
                    <a:pt x="10" y="15"/>
                    <a:pt x="6" y="10"/>
                  </a:cubicBezTo>
                  <a:cubicBezTo>
                    <a:pt x="4" y="7"/>
                    <a:pt x="2" y="5"/>
                    <a:pt x="1" y="4"/>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59" name="Freeform 156"/>
            <p:cNvSpPr/>
            <p:nvPr/>
          </p:nvSpPr>
          <p:spPr bwMode="auto">
            <a:xfrm>
              <a:off x="6250" y="207"/>
              <a:ext cx="298" cy="68"/>
            </a:xfrm>
            <a:custGeom>
              <a:avLst/>
              <a:gdLst>
                <a:gd name="T0" fmla="*/ 0 w 227"/>
                <a:gd name="T1" fmla="*/ 2 h 52"/>
                <a:gd name="T2" fmla="*/ 8 w 227"/>
                <a:gd name="T3" fmla="*/ 10 h 52"/>
                <a:gd name="T4" fmla="*/ 30 w 227"/>
                <a:gd name="T5" fmla="*/ 27 h 52"/>
                <a:gd name="T6" fmla="*/ 47 w 227"/>
                <a:gd name="T7" fmla="*/ 35 h 52"/>
                <a:gd name="T8" fmla="*/ 66 w 227"/>
                <a:gd name="T9" fmla="*/ 42 h 52"/>
                <a:gd name="T10" fmla="*/ 88 w 227"/>
                <a:gd name="T11" fmla="*/ 45 h 52"/>
                <a:gd name="T12" fmla="*/ 100 w 227"/>
                <a:gd name="T13" fmla="*/ 46 h 52"/>
                <a:gd name="T14" fmla="*/ 105 w 227"/>
                <a:gd name="T15" fmla="*/ 45 h 52"/>
                <a:gd name="T16" fmla="*/ 111 w 227"/>
                <a:gd name="T17" fmla="*/ 45 h 52"/>
                <a:gd name="T18" fmla="*/ 134 w 227"/>
                <a:gd name="T19" fmla="*/ 41 h 52"/>
                <a:gd name="T20" fmla="*/ 156 w 227"/>
                <a:gd name="T21" fmla="*/ 35 h 52"/>
                <a:gd name="T22" fmla="*/ 166 w 227"/>
                <a:gd name="T23" fmla="*/ 31 h 52"/>
                <a:gd name="T24" fmla="*/ 175 w 227"/>
                <a:gd name="T25" fmla="*/ 27 h 52"/>
                <a:gd name="T26" fmla="*/ 184 w 227"/>
                <a:gd name="T27" fmla="*/ 23 h 52"/>
                <a:gd name="T28" fmla="*/ 192 w 227"/>
                <a:gd name="T29" fmla="*/ 19 h 52"/>
                <a:gd name="T30" fmla="*/ 207 w 227"/>
                <a:gd name="T31" fmla="*/ 12 h 52"/>
                <a:gd name="T32" fmla="*/ 217 w 227"/>
                <a:gd name="T33" fmla="*/ 6 h 52"/>
                <a:gd name="T34" fmla="*/ 227 w 227"/>
                <a:gd name="T35" fmla="*/ 0 h 52"/>
                <a:gd name="T36" fmla="*/ 218 w 227"/>
                <a:gd name="T37" fmla="*/ 7 h 52"/>
                <a:gd name="T38" fmla="*/ 208 w 227"/>
                <a:gd name="T39" fmla="*/ 14 h 52"/>
                <a:gd name="T40" fmla="*/ 194 w 227"/>
                <a:gd name="T41" fmla="*/ 23 h 52"/>
                <a:gd name="T42" fmla="*/ 186 w 227"/>
                <a:gd name="T43" fmla="*/ 27 h 52"/>
                <a:gd name="T44" fmla="*/ 177 w 227"/>
                <a:gd name="T45" fmla="*/ 32 h 52"/>
                <a:gd name="T46" fmla="*/ 168 w 227"/>
                <a:gd name="T47" fmla="*/ 36 h 52"/>
                <a:gd name="T48" fmla="*/ 157 w 227"/>
                <a:gd name="T49" fmla="*/ 41 h 52"/>
                <a:gd name="T50" fmla="*/ 135 w 227"/>
                <a:gd name="T51" fmla="*/ 47 h 52"/>
                <a:gd name="T52" fmla="*/ 112 w 227"/>
                <a:gd name="T53" fmla="*/ 51 h 52"/>
                <a:gd name="T54" fmla="*/ 106 w 227"/>
                <a:gd name="T55" fmla="*/ 52 h 52"/>
                <a:gd name="T56" fmla="*/ 100 w 227"/>
                <a:gd name="T57" fmla="*/ 52 h 52"/>
                <a:gd name="T58" fmla="*/ 88 w 227"/>
                <a:gd name="T59" fmla="*/ 52 h 52"/>
                <a:gd name="T60" fmla="*/ 65 w 227"/>
                <a:gd name="T61" fmla="*/ 48 h 52"/>
                <a:gd name="T62" fmla="*/ 54 w 227"/>
                <a:gd name="T63" fmla="*/ 44 h 52"/>
                <a:gd name="T64" fmla="*/ 44 w 227"/>
                <a:gd name="T65" fmla="*/ 40 h 52"/>
                <a:gd name="T66" fmla="*/ 28 w 227"/>
                <a:gd name="T67" fmla="*/ 30 h 52"/>
                <a:gd name="T68" fmla="*/ 7 w 227"/>
                <a:gd name="T69" fmla="*/ 10 h 52"/>
                <a:gd name="T70" fmla="*/ 2 w 227"/>
                <a:gd name="T71" fmla="*/ 4 h 52"/>
                <a:gd name="T72" fmla="*/ 0 w 227"/>
                <a:gd name="T7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2"/>
                  </a:moveTo>
                  <a:cubicBezTo>
                    <a:pt x="0" y="2"/>
                    <a:pt x="3" y="5"/>
                    <a:pt x="8" y="10"/>
                  </a:cubicBezTo>
                  <a:cubicBezTo>
                    <a:pt x="12" y="14"/>
                    <a:pt x="20" y="21"/>
                    <a:pt x="30" y="27"/>
                  </a:cubicBezTo>
                  <a:cubicBezTo>
                    <a:pt x="35" y="30"/>
                    <a:pt x="40" y="33"/>
                    <a:pt x="47" y="35"/>
                  </a:cubicBezTo>
                  <a:cubicBezTo>
                    <a:pt x="53" y="38"/>
                    <a:pt x="59" y="40"/>
                    <a:pt x="66" y="42"/>
                  </a:cubicBezTo>
                  <a:cubicBezTo>
                    <a:pt x="73" y="44"/>
                    <a:pt x="81" y="45"/>
                    <a:pt x="88" y="45"/>
                  </a:cubicBezTo>
                  <a:cubicBezTo>
                    <a:pt x="92" y="45"/>
                    <a:pt x="96" y="46"/>
                    <a:pt x="100" y="46"/>
                  </a:cubicBezTo>
                  <a:cubicBezTo>
                    <a:pt x="105" y="45"/>
                    <a:pt x="105" y="45"/>
                    <a:pt x="105" y="45"/>
                  </a:cubicBezTo>
                  <a:cubicBezTo>
                    <a:pt x="111" y="45"/>
                    <a:pt x="111" y="45"/>
                    <a:pt x="111" y="45"/>
                  </a:cubicBezTo>
                  <a:cubicBezTo>
                    <a:pt x="119" y="44"/>
                    <a:pt x="127" y="43"/>
                    <a:pt x="134" y="41"/>
                  </a:cubicBezTo>
                  <a:cubicBezTo>
                    <a:pt x="141" y="40"/>
                    <a:pt x="149" y="38"/>
                    <a:pt x="156" y="35"/>
                  </a:cubicBezTo>
                  <a:cubicBezTo>
                    <a:pt x="159" y="34"/>
                    <a:pt x="162" y="33"/>
                    <a:pt x="166" y="31"/>
                  </a:cubicBezTo>
                  <a:cubicBezTo>
                    <a:pt x="169" y="30"/>
                    <a:pt x="172" y="29"/>
                    <a:pt x="175" y="27"/>
                  </a:cubicBezTo>
                  <a:cubicBezTo>
                    <a:pt x="178" y="26"/>
                    <a:pt x="181" y="25"/>
                    <a:pt x="184" y="23"/>
                  </a:cubicBezTo>
                  <a:cubicBezTo>
                    <a:pt x="187" y="22"/>
                    <a:pt x="190" y="21"/>
                    <a:pt x="192" y="19"/>
                  </a:cubicBezTo>
                  <a:cubicBezTo>
                    <a:pt x="198" y="17"/>
                    <a:pt x="202" y="14"/>
                    <a:pt x="207" y="12"/>
                  </a:cubicBezTo>
                  <a:cubicBezTo>
                    <a:pt x="211" y="10"/>
                    <a:pt x="214" y="7"/>
                    <a:pt x="217" y="6"/>
                  </a:cubicBezTo>
                  <a:cubicBezTo>
                    <a:pt x="223" y="2"/>
                    <a:pt x="227" y="0"/>
                    <a:pt x="227" y="0"/>
                  </a:cubicBezTo>
                  <a:cubicBezTo>
                    <a:pt x="227" y="0"/>
                    <a:pt x="224" y="3"/>
                    <a:pt x="218" y="7"/>
                  </a:cubicBezTo>
                  <a:cubicBezTo>
                    <a:pt x="215" y="9"/>
                    <a:pt x="212" y="11"/>
                    <a:pt x="208" y="14"/>
                  </a:cubicBezTo>
                  <a:cubicBezTo>
                    <a:pt x="204" y="17"/>
                    <a:pt x="199" y="20"/>
                    <a:pt x="194" y="23"/>
                  </a:cubicBezTo>
                  <a:cubicBezTo>
                    <a:pt x="192" y="24"/>
                    <a:pt x="189" y="26"/>
                    <a:pt x="186" y="27"/>
                  </a:cubicBezTo>
                  <a:cubicBezTo>
                    <a:pt x="183" y="29"/>
                    <a:pt x="180" y="30"/>
                    <a:pt x="177" y="32"/>
                  </a:cubicBezTo>
                  <a:cubicBezTo>
                    <a:pt x="174" y="33"/>
                    <a:pt x="171" y="35"/>
                    <a:pt x="168" y="36"/>
                  </a:cubicBezTo>
                  <a:cubicBezTo>
                    <a:pt x="164" y="38"/>
                    <a:pt x="161" y="39"/>
                    <a:pt x="157" y="41"/>
                  </a:cubicBezTo>
                  <a:cubicBezTo>
                    <a:pt x="150" y="43"/>
                    <a:pt x="143" y="46"/>
                    <a:pt x="135" y="47"/>
                  </a:cubicBezTo>
                  <a:cubicBezTo>
                    <a:pt x="128" y="49"/>
                    <a:pt x="120" y="51"/>
                    <a:pt x="112" y="51"/>
                  </a:cubicBezTo>
                  <a:cubicBezTo>
                    <a:pt x="106" y="52"/>
                    <a:pt x="106" y="52"/>
                    <a:pt x="106" y="52"/>
                  </a:cubicBezTo>
                  <a:cubicBezTo>
                    <a:pt x="100" y="52"/>
                    <a:pt x="100" y="52"/>
                    <a:pt x="100" y="52"/>
                  </a:cubicBezTo>
                  <a:cubicBezTo>
                    <a:pt x="96" y="52"/>
                    <a:pt x="92" y="52"/>
                    <a:pt x="88" y="52"/>
                  </a:cubicBezTo>
                  <a:cubicBezTo>
                    <a:pt x="80" y="51"/>
                    <a:pt x="72" y="50"/>
                    <a:pt x="65" y="48"/>
                  </a:cubicBezTo>
                  <a:cubicBezTo>
                    <a:pt x="61" y="47"/>
                    <a:pt x="58" y="45"/>
                    <a:pt x="54" y="44"/>
                  </a:cubicBezTo>
                  <a:cubicBezTo>
                    <a:pt x="51" y="43"/>
                    <a:pt x="48" y="41"/>
                    <a:pt x="44" y="40"/>
                  </a:cubicBezTo>
                  <a:cubicBezTo>
                    <a:pt x="38" y="37"/>
                    <a:pt x="33" y="33"/>
                    <a:pt x="28" y="30"/>
                  </a:cubicBezTo>
                  <a:cubicBezTo>
                    <a:pt x="18" y="23"/>
                    <a:pt x="11" y="16"/>
                    <a:pt x="7" y="10"/>
                  </a:cubicBezTo>
                  <a:cubicBezTo>
                    <a:pt x="4" y="8"/>
                    <a:pt x="3" y="5"/>
                    <a:pt x="2" y="4"/>
                  </a:cubicBezTo>
                  <a:cubicBezTo>
                    <a:pt x="1" y="2"/>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60" name="Freeform 157"/>
            <p:cNvSpPr/>
            <p:nvPr/>
          </p:nvSpPr>
          <p:spPr bwMode="auto">
            <a:xfrm>
              <a:off x="6228" y="230"/>
              <a:ext cx="297" cy="68"/>
            </a:xfrm>
            <a:custGeom>
              <a:avLst/>
              <a:gdLst>
                <a:gd name="T0" fmla="*/ 0 w 226"/>
                <a:gd name="T1" fmla="*/ 1 h 52"/>
                <a:gd name="T2" fmla="*/ 7 w 226"/>
                <a:gd name="T3" fmla="*/ 9 h 52"/>
                <a:gd name="T4" fmla="*/ 29 w 226"/>
                <a:gd name="T5" fmla="*/ 26 h 52"/>
                <a:gd name="T6" fmla="*/ 46 w 226"/>
                <a:gd name="T7" fmla="*/ 35 h 52"/>
                <a:gd name="T8" fmla="*/ 66 w 226"/>
                <a:gd name="T9" fmla="*/ 41 h 52"/>
                <a:gd name="T10" fmla="*/ 88 w 226"/>
                <a:gd name="T11" fmla="*/ 45 h 52"/>
                <a:gd name="T12" fmla="*/ 99 w 226"/>
                <a:gd name="T13" fmla="*/ 45 h 52"/>
                <a:gd name="T14" fmla="*/ 105 w 226"/>
                <a:gd name="T15" fmla="*/ 45 h 52"/>
                <a:gd name="T16" fmla="*/ 111 w 226"/>
                <a:gd name="T17" fmla="*/ 44 h 52"/>
                <a:gd name="T18" fmla="*/ 134 w 226"/>
                <a:gd name="T19" fmla="*/ 41 h 52"/>
                <a:gd name="T20" fmla="*/ 155 w 226"/>
                <a:gd name="T21" fmla="*/ 34 h 52"/>
                <a:gd name="T22" fmla="*/ 165 w 226"/>
                <a:gd name="T23" fmla="*/ 31 h 52"/>
                <a:gd name="T24" fmla="*/ 175 w 226"/>
                <a:gd name="T25" fmla="*/ 27 h 52"/>
                <a:gd name="T26" fmla="*/ 184 w 226"/>
                <a:gd name="T27" fmla="*/ 23 h 52"/>
                <a:gd name="T28" fmla="*/ 192 w 226"/>
                <a:gd name="T29" fmla="*/ 19 h 52"/>
                <a:gd name="T30" fmla="*/ 206 w 226"/>
                <a:gd name="T31" fmla="*/ 11 h 52"/>
                <a:gd name="T32" fmla="*/ 217 w 226"/>
                <a:gd name="T33" fmla="*/ 5 h 52"/>
                <a:gd name="T34" fmla="*/ 226 w 226"/>
                <a:gd name="T35" fmla="*/ 0 h 52"/>
                <a:gd name="T36" fmla="*/ 218 w 226"/>
                <a:gd name="T37" fmla="*/ 6 h 52"/>
                <a:gd name="T38" fmla="*/ 207 w 226"/>
                <a:gd name="T39" fmla="*/ 13 h 52"/>
                <a:gd name="T40" fmla="*/ 194 w 226"/>
                <a:gd name="T41" fmla="*/ 22 h 52"/>
                <a:gd name="T42" fmla="*/ 186 w 226"/>
                <a:gd name="T43" fmla="*/ 27 h 52"/>
                <a:gd name="T44" fmla="*/ 177 w 226"/>
                <a:gd name="T45" fmla="*/ 31 h 52"/>
                <a:gd name="T46" fmla="*/ 167 w 226"/>
                <a:gd name="T47" fmla="*/ 36 h 52"/>
                <a:gd name="T48" fmla="*/ 157 w 226"/>
                <a:gd name="T49" fmla="*/ 40 h 52"/>
                <a:gd name="T50" fmla="*/ 135 w 226"/>
                <a:gd name="T51" fmla="*/ 47 h 52"/>
                <a:gd name="T52" fmla="*/ 111 w 226"/>
                <a:gd name="T53" fmla="*/ 51 h 52"/>
                <a:gd name="T54" fmla="*/ 105 w 226"/>
                <a:gd name="T55" fmla="*/ 51 h 52"/>
                <a:gd name="T56" fmla="*/ 99 w 226"/>
                <a:gd name="T57" fmla="*/ 51 h 52"/>
                <a:gd name="T58" fmla="*/ 87 w 226"/>
                <a:gd name="T59" fmla="*/ 51 h 52"/>
                <a:gd name="T60" fmla="*/ 64 w 226"/>
                <a:gd name="T61" fmla="*/ 47 h 52"/>
                <a:gd name="T62" fmla="*/ 54 w 226"/>
                <a:gd name="T63" fmla="*/ 44 h 52"/>
                <a:gd name="T64" fmla="*/ 44 w 226"/>
                <a:gd name="T65" fmla="*/ 39 h 52"/>
                <a:gd name="T66" fmla="*/ 27 w 226"/>
                <a:gd name="T67" fmla="*/ 29 h 52"/>
                <a:gd name="T68" fmla="*/ 6 w 226"/>
                <a:gd name="T69" fmla="*/ 10 h 52"/>
                <a:gd name="T70" fmla="*/ 1 w 226"/>
                <a:gd name="T71" fmla="*/ 3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20" y="20"/>
                    <a:pt x="29" y="26"/>
                  </a:cubicBezTo>
                  <a:cubicBezTo>
                    <a:pt x="34" y="29"/>
                    <a:pt x="40" y="32"/>
                    <a:pt x="46" y="35"/>
                  </a:cubicBezTo>
                  <a:cubicBezTo>
                    <a:pt x="52" y="37"/>
                    <a:pt x="59" y="40"/>
                    <a:pt x="66" y="41"/>
                  </a:cubicBezTo>
                  <a:cubicBezTo>
                    <a:pt x="73" y="43"/>
                    <a:pt x="80" y="44"/>
                    <a:pt x="88" y="45"/>
                  </a:cubicBezTo>
                  <a:cubicBezTo>
                    <a:pt x="92" y="45"/>
                    <a:pt x="95" y="45"/>
                    <a:pt x="99" y="45"/>
                  </a:cubicBezTo>
                  <a:cubicBezTo>
                    <a:pt x="105" y="45"/>
                    <a:pt x="105" y="45"/>
                    <a:pt x="105" y="45"/>
                  </a:cubicBezTo>
                  <a:cubicBezTo>
                    <a:pt x="111" y="44"/>
                    <a:pt x="111" y="44"/>
                    <a:pt x="111" y="44"/>
                  </a:cubicBezTo>
                  <a:cubicBezTo>
                    <a:pt x="119" y="44"/>
                    <a:pt x="126" y="42"/>
                    <a:pt x="134" y="41"/>
                  </a:cubicBezTo>
                  <a:cubicBezTo>
                    <a:pt x="141" y="39"/>
                    <a:pt x="148" y="37"/>
                    <a:pt x="155" y="34"/>
                  </a:cubicBezTo>
                  <a:cubicBezTo>
                    <a:pt x="159" y="33"/>
                    <a:pt x="162" y="32"/>
                    <a:pt x="165" y="31"/>
                  </a:cubicBezTo>
                  <a:cubicBezTo>
                    <a:pt x="169" y="29"/>
                    <a:pt x="172" y="28"/>
                    <a:pt x="175" y="27"/>
                  </a:cubicBezTo>
                  <a:cubicBezTo>
                    <a:pt x="178" y="25"/>
                    <a:pt x="181" y="24"/>
                    <a:pt x="184" y="23"/>
                  </a:cubicBezTo>
                  <a:cubicBezTo>
                    <a:pt x="187" y="21"/>
                    <a:pt x="189" y="20"/>
                    <a:pt x="192" y="19"/>
                  </a:cubicBezTo>
                  <a:cubicBezTo>
                    <a:pt x="197" y="16"/>
                    <a:pt x="202" y="13"/>
                    <a:pt x="206" y="11"/>
                  </a:cubicBezTo>
                  <a:cubicBezTo>
                    <a:pt x="210" y="9"/>
                    <a:pt x="214" y="7"/>
                    <a:pt x="217" y="5"/>
                  </a:cubicBezTo>
                  <a:cubicBezTo>
                    <a:pt x="223" y="1"/>
                    <a:pt x="226" y="0"/>
                    <a:pt x="226" y="0"/>
                  </a:cubicBezTo>
                  <a:cubicBezTo>
                    <a:pt x="226" y="0"/>
                    <a:pt x="223" y="2"/>
                    <a:pt x="218" y="6"/>
                  </a:cubicBezTo>
                  <a:cubicBezTo>
                    <a:pt x="215" y="8"/>
                    <a:pt x="211" y="11"/>
                    <a:pt x="207" y="13"/>
                  </a:cubicBezTo>
                  <a:cubicBezTo>
                    <a:pt x="203" y="16"/>
                    <a:pt x="199" y="19"/>
                    <a:pt x="194" y="22"/>
                  </a:cubicBezTo>
                  <a:cubicBezTo>
                    <a:pt x="191" y="24"/>
                    <a:pt x="188" y="25"/>
                    <a:pt x="186" y="27"/>
                  </a:cubicBezTo>
                  <a:cubicBezTo>
                    <a:pt x="183" y="28"/>
                    <a:pt x="180" y="30"/>
                    <a:pt x="177" y="31"/>
                  </a:cubicBezTo>
                  <a:cubicBezTo>
                    <a:pt x="174" y="33"/>
                    <a:pt x="171" y="34"/>
                    <a:pt x="167" y="36"/>
                  </a:cubicBezTo>
                  <a:cubicBezTo>
                    <a:pt x="164" y="37"/>
                    <a:pt x="161" y="39"/>
                    <a:pt x="157" y="40"/>
                  </a:cubicBezTo>
                  <a:cubicBezTo>
                    <a:pt x="150" y="43"/>
                    <a:pt x="143" y="45"/>
                    <a:pt x="135" y="47"/>
                  </a:cubicBezTo>
                  <a:cubicBezTo>
                    <a:pt x="127" y="49"/>
                    <a:pt x="119" y="50"/>
                    <a:pt x="111" y="51"/>
                  </a:cubicBezTo>
                  <a:cubicBezTo>
                    <a:pt x="105" y="51"/>
                    <a:pt x="105" y="51"/>
                    <a:pt x="105" y="51"/>
                  </a:cubicBezTo>
                  <a:cubicBezTo>
                    <a:pt x="99" y="51"/>
                    <a:pt x="99" y="51"/>
                    <a:pt x="99" y="51"/>
                  </a:cubicBezTo>
                  <a:cubicBezTo>
                    <a:pt x="95" y="52"/>
                    <a:pt x="91" y="51"/>
                    <a:pt x="87" y="51"/>
                  </a:cubicBezTo>
                  <a:cubicBezTo>
                    <a:pt x="79" y="50"/>
                    <a:pt x="72" y="49"/>
                    <a:pt x="64" y="47"/>
                  </a:cubicBezTo>
                  <a:cubicBezTo>
                    <a:pt x="61" y="46"/>
                    <a:pt x="57" y="45"/>
                    <a:pt x="54" y="44"/>
                  </a:cubicBezTo>
                  <a:cubicBezTo>
                    <a:pt x="51" y="42"/>
                    <a:pt x="47" y="41"/>
                    <a:pt x="44" y="39"/>
                  </a:cubicBezTo>
                  <a:cubicBezTo>
                    <a:pt x="38" y="36"/>
                    <a:pt x="32" y="33"/>
                    <a:pt x="27" y="29"/>
                  </a:cubicBezTo>
                  <a:cubicBezTo>
                    <a:pt x="18" y="22"/>
                    <a:pt x="11" y="15"/>
                    <a:pt x="6" y="10"/>
                  </a:cubicBezTo>
                  <a:cubicBezTo>
                    <a:pt x="4" y="7"/>
                    <a:pt x="2" y="5"/>
                    <a:pt x="1" y="3"/>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61" name="Freeform 158"/>
            <p:cNvSpPr/>
            <p:nvPr/>
          </p:nvSpPr>
          <p:spPr bwMode="auto">
            <a:xfrm>
              <a:off x="6206" y="252"/>
              <a:ext cx="296" cy="69"/>
            </a:xfrm>
            <a:custGeom>
              <a:avLst/>
              <a:gdLst>
                <a:gd name="T0" fmla="*/ 0 w 226"/>
                <a:gd name="T1" fmla="*/ 1 h 52"/>
                <a:gd name="T2" fmla="*/ 7 w 226"/>
                <a:gd name="T3" fmla="*/ 9 h 52"/>
                <a:gd name="T4" fmla="*/ 29 w 226"/>
                <a:gd name="T5" fmla="*/ 27 h 52"/>
                <a:gd name="T6" fmla="*/ 46 w 226"/>
                <a:gd name="T7" fmla="*/ 35 h 52"/>
                <a:gd name="T8" fmla="*/ 66 w 226"/>
                <a:gd name="T9" fmla="*/ 42 h 52"/>
                <a:gd name="T10" fmla="*/ 88 w 226"/>
                <a:gd name="T11" fmla="*/ 45 h 52"/>
                <a:gd name="T12" fmla="*/ 99 w 226"/>
                <a:gd name="T13" fmla="*/ 45 h 52"/>
                <a:gd name="T14" fmla="*/ 105 w 226"/>
                <a:gd name="T15" fmla="*/ 45 h 52"/>
                <a:gd name="T16" fmla="*/ 110 w 226"/>
                <a:gd name="T17" fmla="*/ 45 h 52"/>
                <a:gd name="T18" fmla="*/ 133 w 226"/>
                <a:gd name="T19" fmla="*/ 41 h 52"/>
                <a:gd name="T20" fmla="*/ 155 w 226"/>
                <a:gd name="T21" fmla="*/ 35 h 52"/>
                <a:gd name="T22" fmla="*/ 165 w 226"/>
                <a:gd name="T23" fmla="*/ 31 h 52"/>
                <a:gd name="T24" fmla="*/ 174 w 226"/>
                <a:gd name="T25" fmla="*/ 27 h 52"/>
                <a:gd name="T26" fmla="*/ 183 w 226"/>
                <a:gd name="T27" fmla="*/ 23 h 52"/>
                <a:gd name="T28" fmla="*/ 192 w 226"/>
                <a:gd name="T29" fmla="*/ 19 h 52"/>
                <a:gd name="T30" fmla="*/ 206 w 226"/>
                <a:gd name="T31" fmla="*/ 12 h 52"/>
                <a:gd name="T32" fmla="*/ 217 w 226"/>
                <a:gd name="T33" fmla="*/ 5 h 52"/>
                <a:gd name="T34" fmla="*/ 226 w 226"/>
                <a:gd name="T35" fmla="*/ 0 h 52"/>
                <a:gd name="T36" fmla="*/ 217 w 226"/>
                <a:gd name="T37" fmla="*/ 6 h 52"/>
                <a:gd name="T38" fmla="*/ 207 w 226"/>
                <a:gd name="T39" fmla="*/ 14 h 52"/>
                <a:gd name="T40" fmla="*/ 193 w 226"/>
                <a:gd name="T41" fmla="*/ 22 h 52"/>
                <a:gd name="T42" fmla="*/ 185 w 226"/>
                <a:gd name="T43" fmla="*/ 27 h 52"/>
                <a:gd name="T44" fmla="*/ 176 w 226"/>
                <a:gd name="T45" fmla="*/ 32 h 52"/>
                <a:gd name="T46" fmla="*/ 167 w 226"/>
                <a:gd name="T47" fmla="*/ 36 h 52"/>
                <a:gd name="T48" fmla="*/ 157 w 226"/>
                <a:gd name="T49" fmla="*/ 40 h 52"/>
                <a:gd name="T50" fmla="*/ 135 w 226"/>
                <a:gd name="T51" fmla="*/ 47 h 52"/>
                <a:gd name="T52" fmla="*/ 111 w 226"/>
                <a:gd name="T53" fmla="*/ 51 h 52"/>
                <a:gd name="T54" fmla="*/ 105 w 226"/>
                <a:gd name="T55" fmla="*/ 52 h 52"/>
                <a:gd name="T56" fmla="*/ 99 w 226"/>
                <a:gd name="T57" fmla="*/ 52 h 52"/>
                <a:gd name="T58" fmla="*/ 87 w 226"/>
                <a:gd name="T59" fmla="*/ 51 h 52"/>
                <a:gd name="T60" fmla="*/ 64 w 226"/>
                <a:gd name="T61" fmla="*/ 47 h 52"/>
                <a:gd name="T62" fmla="*/ 53 w 226"/>
                <a:gd name="T63" fmla="*/ 44 h 52"/>
                <a:gd name="T64" fmla="*/ 44 w 226"/>
                <a:gd name="T65" fmla="*/ 40 h 52"/>
                <a:gd name="T66" fmla="*/ 27 w 226"/>
                <a:gd name="T67" fmla="*/ 30 h 52"/>
                <a:gd name="T68" fmla="*/ 6 w 226"/>
                <a:gd name="T69" fmla="*/ 10 h 52"/>
                <a:gd name="T70" fmla="*/ 1 w 226"/>
                <a:gd name="T71" fmla="*/ 4 h 52"/>
                <a:gd name="T72" fmla="*/ 0 w 226"/>
                <a:gd name="T73"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52">
                  <a:moveTo>
                    <a:pt x="0" y="1"/>
                  </a:moveTo>
                  <a:cubicBezTo>
                    <a:pt x="0" y="1"/>
                    <a:pt x="2" y="4"/>
                    <a:pt x="7" y="9"/>
                  </a:cubicBezTo>
                  <a:cubicBezTo>
                    <a:pt x="12" y="14"/>
                    <a:pt x="19" y="20"/>
                    <a:pt x="29" y="27"/>
                  </a:cubicBezTo>
                  <a:cubicBezTo>
                    <a:pt x="34" y="30"/>
                    <a:pt x="40" y="33"/>
                    <a:pt x="46" y="35"/>
                  </a:cubicBezTo>
                  <a:cubicBezTo>
                    <a:pt x="52" y="38"/>
                    <a:pt x="59" y="40"/>
                    <a:pt x="66" y="42"/>
                  </a:cubicBezTo>
                  <a:cubicBezTo>
                    <a:pt x="73" y="44"/>
                    <a:pt x="80" y="44"/>
                    <a:pt x="88" y="45"/>
                  </a:cubicBezTo>
                  <a:cubicBezTo>
                    <a:pt x="91" y="45"/>
                    <a:pt x="95" y="46"/>
                    <a:pt x="99" y="45"/>
                  </a:cubicBezTo>
                  <a:cubicBezTo>
                    <a:pt x="105" y="45"/>
                    <a:pt x="105" y="45"/>
                    <a:pt x="105" y="45"/>
                  </a:cubicBezTo>
                  <a:cubicBezTo>
                    <a:pt x="110" y="45"/>
                    <a:pt x="110" y="45"/>
                    <a:pt x="110" y="45"/>
                  </a:cubicBezTo>
                  <a:cubicBezTo>
                    <a:pt x="118" y="44"/>
                    <a:pt x="126" y="43"/>
                    <a:pt x="133" y="41"/>
                  </a:cubicBezTo>
                  <a:cubicBezTo>
                    <a:pt x="141" y="39"/>
                    <a:pt x="148" y="37"/>
                    <a:pt x="155" y="35"/>
                  </a:cubicBezTo>
                  <a:cubicBezTo>
                    <a:pt x="158" y="34"/>
                    <a:pt x="162" y="32"/>
                    <a:pt x="165" y="31"/>
                  </a:cubicBezTo>
                  <a:cubicBezTo>
                    <a:pt x="168" y="30"/>
                    <a:pt x="171" y="29"/>
                    <a:pt x="174" y="27"/>
                  </a:cubicBezTo>
                  <a:cubicBezTo>
                    <a:pt x="177" y="26"/>
                    <a:pt x="180" y="24"/>
                    <a:pt x="183" y="23"/>
                  </a:cubicBezTo>
                  <a:cubicBezTo>
                    <a:pt x="186" y="22"/>
                    <a:pt x="189" y="20"/>
                    <a:pt x="192" y="19"/>
                  </a:cubicBezTo>
                  <a:cubicBezTo>
                    <a:pt x="197" y="17"/>
                    <a:pt x="202" y="14"/>
                    <a:pt x="206" y="12"/>
                  </a:cubicBezTo>
                  <a:cubicBezTo>
                    <a:pt x="210" y="9"/>
                    <a:pt x="214" y="7"/>
                    <a:pt x="217" y="5"/>
                  </a:cubicBezTo>
                  <a:cubicBezTo>
                    <a:pt x="222" y="2"/>
                    <a:pt x="226" y="0"/>
                    <a:pt x="226" y="0"/>
                  </a:cubicBezTo>
                  <a:cubicBezTo>
                    <a:pt x="226" y="0"/>
                    <a:pt x="223" y="2"/>
                    <a:pt x="217" y="6"/>
                  </a:cubicBezTo>
                  <a:cubicBezTo>
                    <a:pt x="214" y="9"/>
                    <a:pt x="211" y="11"/>
                    <a:pt x="207" y="14"/>
                  </a:cubicBezTo>
                  <a:cubicBezTo>
                    <a:pt x="203" y="16"/>
                    <a:pt x="199" y="20"/>
                    <a:pt x="193" y="22"/>
                  </a:cubicBezTo>
                  <a:cubicBezTo>
                    <a:pt x="191" y="24"/>
                    <a:pt x="188" y="25"/>
                    <a:pt x="185" y="27"/>
                  </a:cubicBezTo>
                  <a:cubicBezTo>
                    <a:pt x="182" y="29"/>
                    <a:pt x="180" y="30"/>
                    <a:pt x="176" y="32"/>
                  </a:cubicBezTo>
                  <a:cubicBezTo>
                    <a:pt x="173" y="33"/>
                    <a:pt x="170" y="35"/>
                    <a:pt x="167" y="36"/>
                  </a:cubicBezTo>
                  <a:cubicBezTo>
                    <a:pt x="164" y="38"/>
                    <a:pt x="160" y="39"/>
                    <a:pt x="157" y="40"/>
                  </a:cubicBezTo>
                  <a:cubicBezTo>
                    <a:pt x="150" y="43"/>
                    <a:pt x="142" y="45"/>
                    <a:pt x="135" y="47"/>
                  </a:cubicBezTo>
                  <a:cubicBezTo>
                    <a:pt x="127" y="49"/>
                    <a:pt x="119" y="51"/>
                    <a:pt x="111" y="51"/>
                  </a:cubicBezTo>
                  <a:cubicBezTo>
                    <a:pt x="105" y="52"/>
                    <a:pt x="105" y="52"/>
                    <a:pt x="105" y="52"/>
                  </a:cubicBezTo>
                  <a:cubicBezTo>
                    <a:pt x="99" y="52"/>
                    <a:pt x="99" y="52"/>
                    <a:pt x="99" y="52"/>
                  </a:cubicBezTo>
                  <a:cubicBezTo>
                    <a:pt x="95" y="52"/>
                    <a:pt x="91" y="52"/>
                    <a:pt x="87" y="51"/>
                  </a:cubicBezTo>
                  <a:cubicBezTo>
                    <a:pt x="79" y="51"/>
                    <a:pt x="71" y="49"/>
                    <a:pt x="64" y="47"/>
                  </a:cubicBezTo>
                  <a:cubicBezTo>
                    <a:pt x="60" y="46"/>
                    <a:pt x="57" y="45"/>
                    <a:pt x="53" y="44"/>
                  </a:cubicBezTo>
                  <a:cubicBezTo>
                    <a:pt x="50" y="42"/>
                    <a:pt x="47" y="41"/>
                    <a:pt x="44" y="40"/>
                  </a:cubicBezTo>
                  <a:cubicBezTo>
                    <a:pt x="37" y="37"/>
                    <a:pt x="32" y="33"/>
                    <a:pt x="27" y="30"/>
                  </a:cubicBezTo>
                  <a:cubicBezTo>
                    <a:pt x="17" y="23"/>
                    <a:pt x="10" y="15"/>
                    <a:pt x="6" y="10"/>
                  </a:cubicBezTo>
                  <a:cubicBezTo>
                    <a:pt x="4" y="7"/>
                    <a:pt x="2" y="5"/>
                    <a:pt x="1" y="4"/>
                  </a:cubicBezTo>
                  <a:cubicBezTo>
                    <a:pt x="0" y="2"/>
                    <a:pt x="0" y="1"/>
                    <a:pt x="0" y="1"/>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62" name="Freeform 159"/>
            <p:cNvSpPr/>
            <p:nvPr/>
          </p:nvSpPr>
          <p:spPr bwMode="auto">
            <a:xfrm>
              <a:off x="6182" y="275"/>
              <a:ext cx="298" cy="68"/>
            </a:xfrm>
            <a:custGeom>
              <a:avLst/>
              <a:gdLst>
                <a:gd name="T0" fmla="*/ 0 w 227"/>
                <a:gd name="T1" fmla="*/ 2 h 52"/>
                <a:gd name="T2" fmla="*/ 7 w 227"/>
                <a:gd name="T3" fmla="*/ 10 h 52"/>
                <a:gd name="T4" fmla="*/ 30 w 227"/>
                <a:gd name="T5" fmla="*/ 27 h 52"/>
                <a:gd name="T6" fmla="*/ 46 w 227"/>
                <a:gd name="T7" fmla="*/ 36 h 52"/>
                <a:gd name="T8" fmla="*/ 66 w 227"/>
                <a:gd name="T9" fmla="*/ 42 h 52"/>
                <a:gd name="T10" fmla="*/ 88 w 227"/>
                <a:gd name="T11" fmla="*/ 45 h 52"/>
                <a:gd name="T12" fmla="*/ 100 w 227"/>
                <a:gd name="T13" fmla="*/ 46 h 52"/>
                <a:gd name="T14" fmla="*/ 105 w 227"/>
                <a:gd name="T15" fmla="*/ 46 h 52"/>
                <a:gd name="T16" fmla="*/ 111 w 227"/>
                <a:gd name="T17" fmla="*/ 45 h 52"/>
                <a:gd name="T18" fmla="*/ 134 w 227"/>
                <a:gd name="T19" fmla="*/ 41 h 52"/>
                <a:gd name="T20" fmla="*/ 155 w 227"/>
                <a:gd name="T21" fmla="*/ 35 h 52"/>
                <a:gd name="T22" fmla="*/ 166 w 227"/>
                <a:gd name="T23" fmla="*/ 31 h 52"/>
                <a:gd name="T24" fmla="*/ 175 w 227"/>
                <a:gd name="T25" fmla="*/ 28 h 52"/>
                <a:gd name="T26" fmla="*/ 184 w 227"/>
                <a:gd name="T27" fmla="*/ 24 h 52"/>
                <a:gd name="T28" fmla="*/ 192 w 227"/>
                <a:gd name="T29" fmla="*/ 19 h 52"/>
                <a:gd name="T30" fmla="*/ 206 w 227"/>
                <a:gd name="T31" fmla="*/ 12 h 52"/>
                <a:gd name="T32" fmla="*/ 217 w 227"/>
                <a:gd name="T33" fmla="*/ 6 h 52"/>
                <a:gd name="T34" fmla="*/ 227 w 227"/>
                <a:gd name="T35" fmla="*/ 0 h 52"/>
                <a:gd name="T36" fmla="*/ 218 w 227"/>
                <a:gd name="T37" fmla="*/ 7 h 52"/>
                <a:gd name="T38" fmla="*/ 208 w 227"/>
                <a:gd name="T39" fmla="*/ 14 h 52"/>
                <a:gd name="T40" fmla="*/ 194 w 227"/>
                <a:gd name="T41" fmla="*/ 23 h 52"/>
                <a:gd name="T42" fmla="*/ 186 w 227"/>
                <a:gd name="T43" fmla="*/ 27 h 52"/>
                <a:gd name="T44" fmla="*/ 177 w 227"/>
                <a:gd name="T45" fmla="*/ 32 h 52"/>
                <a:gd name="T46" fmla="*/ 168 w 227"/>
                <a:gd name="T47" fmla="*/ 36 h 52"/>
                <a:gd name="T48" fmla="*/ 157 w 227"/>
                <a:gd name="T49" fmla="*/ 41 h 52"/>
                <a:gd name="T50" fmla="*/ 135 w 227"/>
                <a:gd name="T51" fmla="*/ 48 h 52"/>
                <a:gd name="T52" fmla="*/ 112 w 227"/>
                <a:gd name="T53" fmla="*/ 52 h 52"/>
                <a:gd name="T54" fmla="*/ 106 w 227"/>
                <a:gd name="T55" fmla="*/ 52 h 52"/>
                <a:gd name="T56" fmla="*/ 100 w 227"/>
                <a:gd name="T57" fmla="*/ 52 h 52"/>
                <a:gd name="T58" fmla="*/ 88 w 227"/>
                <a:gd name="T59" fmla="*/ 52 h 52"/>
                <a:gd name="T60" fmla="*/ 65 w 227"/>
                <a:gd name="T61" fmla="*/ 48 h 52"/>
                <a:gd name="T62" fmla="*/ 54 w 227"/>
                <a:gd name="T63" fmla="*/ 44 h 52"/>
                <a:gd name="T64" fmla="*/ 44 w 227"/>
                <a:gd name="T65" fmla="*/ 40 h 52"/>
                <a:gd name="T66" fmla="*/ 28 w 227"/>
                <a:gd name="T67" fmla="*/ 30 h 52"/>
                <a:gd name="T68" fmla="*/ 7 w 227"/>
                <a:gd name="T69" fmla="*/ 10 h 52"/>
                <a:gd name="T70" fmla="*/ 2 w 227"/>
                <a:gd name="T71" fmla="*/ 4 h 52"/>
                <a:gd name="T72" fmla="*/ 0 w 227"/>
                <a:gd name="T7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52">
                  <a:moveTo>
                    <a:pt x="0" y="2"/>
                  </a:moveTo>
                  <a:cubicBezTo>
                    <a:pt x="0" y="2"/>
                    <a:pt x="3" y="5"/>
                    <a:pt x="7" y="10"/>
                  </a:cubicBezTo>
                  <a:cubicBezTo>
                    <a:pt x="12" y="14"/>
                    <a:pt x="20" y="21"/>
                    <a:pt x="30" y="27"/>
                  </a:cubicBezTo>
                  <a:cubicBezTo>
                    <a:pt x="35" y="30"/>
                    <a:pt x="40" y="33"/>
                    <a:pt x="46" y="36"/>
                  </a:cubicBezTo>
                  <a:cubicBezTo>
                    <a:pt x="53" y="38"/>
                    <a:pt x="59" y="40"/>
                    <a:pt x="66" y="42"/>
                  </a:cubicBezTo>
                  <a:cubicBezTo>
                    <a:pt x="73" y="44"/>
                    <a:pt x="81" y="45"/>
                    <a:pt x="88" y="45"/>
                  </a:cubicBezTo>
                  <a:cubicBezTo>
                    <a:pt x="92" y="46"/>
                    <a:pt x="96" y="46"/>
                    <a:pt x="100" y="46"/>
                  </a:cubicBezTo>
                  <a:cubicBezTo>
                    <a:pt x="105" y="46"/>
                    <a:pt x="105" y="46"/>
                    <a:pt x="105" y="46"/>
                  </a:cubicBezTo>
                  <a:cubicBezTo>
                    <a:pt x="111" y="45"/>
                    <a:pt x="111" y="45"/>
                    <a:pt x="111" y="45"/>
                  </a:cubicBezTo>
                  <a:cubicBezTo>
                    <a:pt x="119" y="44"/>
                    <a:pt x="126" y="43"/>
                    <a:pt x="134" y="41"/>
                  </a:cubicBezTo>
                  <a:cubicBezTo>
                    <a:pt x="141" y="40"/>
                    <a:pt x="149" y="38"/>
                    <a:pt x="155" y="35"/>
                  </a:cubicBezTo>
                  <a:cubicBezTo>
                    <a:pt x="159" y="34"/>
                    <a:pt x="162" y="33"/>
                    <a:pt x="166" y="31"/>
                  </a:cubicBezTo>
                  <a:cubicBezTo>
                    <a:pt x="169" y="30"/>
                    <a:pt x="172" y="29"/>
                    <a:pt x="175" y="28"/>
                  </a:cubicBezTo>
                  <a:cubicBezTo>
                    <a:pt x="178" y="26"/>
                    <a:pt x="181" y="25"/>
                    <a:pt x="184" y="24"/>
                  </a:cubicBezTo>
                  <a:cubicBezTo>
                    <a:pt x="187" y="22"/>
                    <a:pt x="190" y="21"/>
                    <a:pt x="192" y="19"/>
                  </a:cubicBezTo>
                  <a:cubicBezTo>
                    <a:pt x="198" y="17"/>
                    <a:pt x="202" y="14"/>
                    <a:pt x="206" y="12"/>
                  </a:cubicBezTo>
                  <a:cubicBezTo>
                    <a:pt x="211" y="10"/>
                    <a:pt x="214" y="8"/>
                    <a:pt x="217" y="6"/>
                  </a:cubicBezTo>
                  <a:cubicBezTo>
                    <a:pt x="223" y="2"/>
                    <a:pt x="227" y="0"/>
                    <a:pt x="227" y="0"/>
                  </a:cubicBezTo>
                  <a:cubicBezTo>
                    <a:pt x="227" y="0"/>
                    <a:pt x="223" y="3"/>
                    <a:pt x="218" y="7"/>
                  </a:cubicBezTo>
                  <a:cubicBezTo>
                    <a:pt x="215" y="9"/>
                    <a:pt x="212" y="11"/>
                    <a:pt x="208" y="14"/>
                  </a:cubicBezTo>
                  <a:cubicBezTo>
                    <a:pt x="204" y="17"/>
                    <a:pt x="199" y="20"/>
                    <a:pt x="194" y="23"/>
                  </a:cubicBezTo>
                  <a:cubicBezTo>
                    <a:pt x="191" y="24"/>
                    <a:pt x="189" y="26"/>
                    <a:pt x="186" y="27"/>
                  </a:cubicBezTo>
                  <a:cubicBezTo>
                    <a:pt x="183" y="29"/>
                    <a:pt x="180" y="30"/>
                    <a:pt x="177" y="32"/>
                  </a:cubicBezTo>
                  <a:cubicBezTo>
                    <a:pt x="174" y="34"/>
                    <a:pt x="171" y="35"/>
                    <a:pt x="168" y="36"/>
                  </a:cubicBezTo>
                  <a:cubicBezTo>
                    <a:pt x="164" y="38"/>
                    <a:pt x="161" y="39"/>
                    <a:pt x="157" y="41"/>
                  </a:cubicBezTo>
                  <a:cubicBezTo>
                    <a:pt x="150" y="43"/>
                    <a:pt x="143" y="46"/>
                    <a:pt x="135" y="48"/>
                  </a:cubicBezTo>
                  <a:cubicBezTo>
                    <a:pt x="128" y="49"/>
                    <a:pt x="120" y="51"/>
                    <a:pt x="112" y="52"/>
                  </a:cubicBezTo>
                  <a:cubicBezTo>
                    <a:pt x="106" y="52"/>
                    <a:pt x="106" y="52"/>
                    <a:pt x="106" y="52"/>
                  </a:cubicBezTo>
                  <a:cubicBezTo>
                    <a:pt x="100" y="52"/>
                    <a:pt x="100" y="52"/>
                    <a:pt x="100" y="52"/>
                  </a:cubicBezTo>
                  <a:cubicBezTo>
                    <a:pt x="96" y="52"/>
                    <a:pt x="92" y="52"/>
                    <a:pt x="88" y="52"/>
                  </a:cubicBezTo>
                  <a:cubicBezTo>
                    <a:pt x="80" y="51"/>
                    <a:pt x="72" y="50"/>
                    <a:pt x="65" y="48"/>
                  </a:cubicBezTo>
                  <a:cubicBezTo>
                    <a:pt x="61" y="47"/>
                    <a:pt x="58" y="45"/>
                    <a:pt x="54" y="44"/>
                  </a:cubicBezTo>
                  <a:cubicBezTo>
                    <a:pt x="51" y="43"/>
                    <a:pt x="47" y="42"/>
                    <a:pt x="44" y="40"/>
                  </a:cubicBezTo>
                  <a:cubicBezTo>
                    <a:pt x="38" y="37"/>
                    <a:pt x="33" y="34"/>
                    <a:pt x="28" y="30"/>
                  </a:cubicBezTo>
                  <a:cubicBezTo>
                    <a:pt x="18" y="23"/>
                    <a:pt x="11" y="16"/>
                    <a:pt x="7" y="10"/>
                  </a:cubicBezTo>
                  <a:cubicBezTo>
                    <a:pt x="4" y="8"/>
                    <a:pt x="3" y="6"/>
                    <a:pt x="2" y="4"/>
                  </a:cubicBezTo>
                  <a:cubicBezTo>
                    <a:pt x="1" y="3"/>
                    <a:pt x="0" y="2"/>
                    <a:pt x="0" y="2"/>
                  </a:cubicBezTo>
                  <a:close/>
                </a:path>
              </a:pathLst>
            </a:custGeom>
            <a:solidFill>
              <a:srgbClr val="EB1C24"/>
            </a:solidFill>
            <a:ln>
              <a:noFill/>
            </a:ln>
          </p:spPr>
          <p:txBody>
            <a:bodyPr vert="horz" wrap="square" lIns="91440" tIns="45720" rIns="91440" bIns="45720" numCol="1" anchor="t" anchorCtr="0" compatLnSpc="1"/>
            <a:lstStyle/>
            <a:p>
              <a:endParaRPr lang="zh-CN" altLang="en-US"/>
            </a:p>
          </p:txBody>
        </p:sp>
        <p:sp>
          <p:nvSpPr>
            <p:cNvPr id="1048663" name="Oval 160"/>
            <p:cNvSpPr>
              <a:spLocks noChangeArrowheads="1"/>
            </p:cNvSpPr>
            <p:nvPr/>
          </p:nvSpPr>
          <p:spPr bwMode="auto">
            <a:xfrm>
              <a:off x="5330" y="-744"/>
              <a:ext cx="463" cy="463"/>
            </a:xfrm>
            <a:prstGeom prst="ellipse">
              <a:avLst/>
            </a:prstGeom>
            <a:solidFill>
              <a:srgbClr val="F0F0F0"/>
            </a:solidFill>
            <a:ln>
              <a:noFill/>
            </a:ln>
          </p:spPr>
          <p:txBody>
            <a:bodyPr vert="horz" wrap="square" lIns="91440" tIns="45720" rIns="91440" bIns="45720" numCol="1" anchor="t" anchorCtr="0" compatLnSpc="1"/>
            <a:lstStyle/>
            <a:p>
              <a:endParaRPr lang="zh-CN" altLang="en-US"/>
            </a:p>
          </p:txBody>
        </p:sp>
        <p:sp>
          <p:nvSpPr>
            <p:cNvPr id="1048664" name="Oval 161"/>
            <p:cNvSpPr>
              <a:spLocks noChangeArrowheads="1"/>
            </p:cNvSpPr>
            <p:nvPr/>
          </p:nvSpPr>
          <p:spPr bwMode="auto">
            <a:xfrm>
              <a:off x="6696" y="622"/>
              <a:ext cx="463" cy="463"/>
            </a:xfrm>
            <a:prstGeom prst="ellipse">
              <a:avLst/>
            </a:prstGeom>
            <a:solidFill>
              <a:srgbClr val="F0F0F0"/>
            </a:solidFill>
            <a:ln>
              <a:noFill/>
            </a:ln>
          </p:spPr>
          <p:txBody>
            <a:bodyPr vert="horz" wrap="square" lIns="91440" tIns="45720" rIns="91440" bIns="45720" numCol="1" anchor="t" anchorCtr="0" compatLnSpc="1"/>
            <a:lstStyle/>
            <a:p>
              <a:endParaRPr lang="zh-CN" altLang="en-US"/>
            </a:p>
          </p:txBody>
        </p:sp>
        <p:sp>
          <p:nvSpPr>
            <p:cNvPr id="1048665" name="Oval 162"/>
            <p:cNvSpPr>
              <a:spLocks noChangeArrowheads="1"/>
            </p:cNvSpPr>
            <p:nvPr/>
          </p:nvSpPr>
          <p:spPr bwMode="auto">
            <a:xfrm>
              <a:off x="3476" y="1109"/>
              <a:ext cx="463" cy="463"/>
            </a:xfrm>
            <a:prstGeom prst="ellipse">
              <a:avLst/>
            </a:prstGeom>
            <a:solidFill>
              <a:srgbClr val="F0F0F0"/>
            </a:solidFill>
            <a:ln>
              <a:noFill/>
            </a:ln>
          </p:spPr>
          <p:txBody>
            <a:bodyPr vert="horz" wrap="square" lIns="91440" tIns="45720" rIns="91440" bIns="45720" numCol="1" anchor="t" anchorCtr="0" compatLnSpc="1"/>
            <a:lstStyle/>
            <a:p>
              <a:endParaRPr lang="zh-CN" altLang="en-US"/>
            </a:p>
          </p:txBody>
        </p:sp>
        <p:sp>
          <p:nvSpPr>
            <p:cNvPr id="1048666" name="Oval 163"/>
            <p:cNvSpPr>
              <a:spLocks noChangeArrowheads="1"/>
            </p:cNvSpPr>
            <p:nvPr/>
          </p:nvSpPr>
          <p:spPr bwMode="auto">
            <a:xfrm>
              <a:off x="4843" y="2476"/>
              <a:ext cx="464" cy="463"/>
            </a:xfrm>
            <a:prstGeom prst="ellipse">
              <a:avLst/>
            </a:prstGeom>
            <a:solidFill>
              <a:srgbClr val="F0F0F0"/>
            </a:solidFill>
            <a:ln>
              <a:noFill/>
            </a:ln>
          </p:spPr>
          <p:txBody>
            <a:bodyPr vert="horz" wrap="square" lIns="91440" tIns="45720" rIns="91440" bIns="45720" numCol="1" anchor="t" anchorCtr="0" compatLnSpc="1"/>
            <a:lstStyle/>
            <a:p>
              <a:endParaRPr lang="zh-CN" altLang="en-US"/>
            </a:p>
          </p:txBody>
        </p:sp>
      </p:grpSp>
      <p:sp>
        <p:nvSpPr>
          <p:cNvPr id="1048667" name="矩形 2182"/>
          <p:cNvSpPr/>
          <p:nvPr/>
        </p:nvSpPr>
        <p:spPr>
          <a:xfrm>
            <a:off x="3185120" y="1412776"/>
            <a:ext cx="2796405" cy="728854"/>
          </a:xfrm>
          <a:prstGeom prst="rect">
            <a:avLst/>
          </a:prstGeom>
        </p:spPr>
        <p:txBody>
          <a:bodyPr wrap="square">
            <a:spAutoFit/>
          </a:bodyPr>
          <a:lstStyle/>
          <a:p>
            <a:pPr lvl="0" algn="just">
              <a:lnSpc>
                <a:spcPct val="120000"/>
              </a:lnSpc>
            </a:pPr>
            <a:r>
              <a:rPr lang="zh-CN" altLang="en-US" b="1" dirty="0">
                <a:solidFill>
                  <a:schemeClr val="bg1">
                    <a:lumMod val="85000"/>
                    <a:lumOff val="15000"/>
                  </a:schemeClr>
                </a:solidFill>
                <a:latin typeface="华文中宋" pitchFamily="2" charset="-122"/>
                <a:ea typeface="华文中宋" pitchFamily="2" charset="-122"/>
              </a:rPr>
              <a:t>了解机电设备组成规律、机械的状态等基础知识</a:t>
            </a:r>
          </a:p>
        </p:txBody>
      </p:sp>
      <p:sp>
        <p:nvSpPr>
          <p:cNvPr id="1048668" name="矩形 2183"/>
          <p:cNvSpPr/>
          <p:nvPr/>
        </p:nvSpPr>
        <p:spPr>
          <a:xfrm>
            <a:off x="7762817" y="2838810"/>
            <a:ext cx="2723823" cy="424732"/>
          </a:xfrm>
          <a:prstGeom prst="rect">
            <a:avLst/>
          </a:prstGeom>
        </p:spPr>
        <p:txBody>
          <a:bodyPr wrap="square">
            <a:spAutoFit/>
          </a:bodyPr>
          <a:lstStyle/>
          <a:p>
            <a:pPr algn="just">
              <a:lnSpc>
                <a:spcPct val="120000"/>
              </a:lnSpc>
            </a:pPr>
            <a:r>
              <a:rPr lang="zh-CN" altLang="en-US" b="1" dirty="0">
                <a:solidFill>
                  <a:schemeClr val="bg1">
                    <a:lumMod val="85000"/>
                    <a:lumOff val="15000"/>
                  </a:schemeClr>
                </a:solidFill>
                <a:latin typeface="华文中宋" pitchFamily="2" charset="-122"/>
                <a:ea typeface="华文中宋" pitchFamily="2" charset="-122"/>
              </a:rPr>
              <a:t>了解机电设备产生的危险</a:t>
            </a:r>
          </a:p>
        </p:txBody>
      </p:sp>
      <p:sp>
        <p:nvSpPr>
          <p:cNvPr id="1048669" name="矩形 2184"/>
          <p:cNvSpPr/>
          <p:nvPr/>
        </p:nvSpPr>
        <p:spPr>
          <a:xfrm>
            <a:off x="6259171" y="5544320"/>
            <a:ext cx="2531764" cy="726441"/>
          </a:xfrm>
          <a:prstGeom prst="rect">
            <a:avLst/>
          </a:prstGeom>
        </p:spPr>
        <p:txBody>
          <a:bodyPr wrap="square">
            <a:spAutoFit/>
          </a:bodyPr>
          <a:lstStyle/>
          <a:p>
            <a:pPr algn="just">
              <a:lnSpc>
                <a:spcPct val="120000"/>
              </a:lnSpc>
            </a:pPr>
            <a:r>
              <a:rPr lang="zh-CN" altLang="en-US" b="1" dirty="0">
                <a:solidFill>
                  <a:schemeClr val="bg1">
                    <a:lumMod val="85000"/>
                    <a:lumOff val="15000"/>
                  </a:schemeClr>
                </a:solidFill>
                <a:latin typeface="华文中宋" pitchFamily="2" charset="-122"/>
                <a:ea typeface="华文中宋" pitchFamily="2" charset="-122"/>
              </a:rPr>
              <a:t>熟悉实现机电设备安全的途径和方法</a:t>
            </a:r>
          </a:p>
        </p:txBody>
      </p:sp>
      <p:sp>
        <p:nvSpPr>
          <p:cNvPr id="1048670" name="矩形 2185"/>
          <p:cNvSpPr/>
          <p:nvPr/>
        </p:nvSpPr>
        <p:spPr>
          <a:xfrm>
            <a:off x="1692331" y="4632677"/>
            <a:ext cx="2934972" cy="726440"/>
          </a:xfrm>
          <a:prstGeom prst="rect">
            <a:avLst/>
          </a:prstGeom>
        </p:spPr>
        <p:txBody>
          <a:bodyPr wrap="square">
            <a:spAutoFit/>
          </a:bodyPr>
          <a:lstStyle/>
          <a:p>
            <a:pPr algn="just">
              <a:lnSpc>
                <a:spcPct val="120000"/>
              </a:lnSpc>
            </a:pPr>
            <a:r>
              <a:rPr lang="zh-CN" altLang="en-US" b="1" dirty="0">
                <a:solidFill>
                  <a:schemeClr val="bg1">
                    <a:lumMod val="85000"/>
                    <a:lumOff val="15000"/>
                  </a:schemeClr>
                </a:solidFill>
                <a:latin typeface="华文中宋" pitchFamily="2" charset="-122"/>
                <a:ea typeface="华文中宋" pitchFamily="2" charset="-122"/>
              </a:rPr>
              <a:t>了解手持电动工具及其他常用动设备的使用注意事项</a:t>
            </a:r>
          </a:p>
        </p:txBody>
      </p:sp>
      <p:sp>
        <p:nvSpPr>
          <p:cNvPr id="1048671" name="文本框 2187"/>
          <p:cNvSpPr txBox="1"/>
          <p:nvPr/>
        </p:nvSpPr>
        <p:spPr>
          <a:xfrm>
            <a:off x="6131587" y="1641588"/>
            <a:ext cx="401409" cy="461665"/>
          </a:xfrm>
          <a:prstGeom prst="rect">
            <a:avLst/>
          </a:prstGeom>
          <a:noFill/>
        </p:spPr>
        <p:txBody>
          <a:bodyPr wrap="square" rtlCol="0">
            <a:spAutoFit/>
          </a:bodyPr>
          <a:lstStyle/>
          <a:p>
            <a:pPr algn="ctr"/>
            <a:r>
              <a:rPr lang="en-US" altLang="zh-CN" sz="2400" b="1" dirty="0">
                <a:solidFill>
                  <a:schemeClr val="bg1">
                    <a:lumMod val="85000"/>
                    <a:lumOff val="15000"/>
                  </a:schemeClr>
                </a:solidFill>
                <a:latin typeface="Arial" charset="0"/>
                <a:cs typeface="Arial" charset="0"/>
              </a:rPr>
              <a:t>1</a:t>
            </a:r>
            <a:endParaRPr lang="zh-CN" altLang="en-US" sz="2400" b="1" dirty="0">
              <a:solidFill>
                <a:schemeClr val="bg1">
                  <a:lumMod val="85000"/>
                  <a:lumOff val="15000"/>
                </a:schemeClr>
              </a:solidFill>
              <a:latin typeface="Arial" charset="0"/>
              <a:cs typeface="Arial" charset="0"/>
            </a:endParaRPr>
          </a:p>
        </p:txBody>
      </p:sp>
      <p:sp>
        <p:nvSpPr>
          <p:cNvPr id="1048672" name="文本框 172"/>
          <p:cNvSpPr txBox="1"/>
          <p:nvPr/>
        </p:nvSpPr>
        <p:spPr>
          <a:xfrm>
            <a:off x="7834943" y="3356704"/>
            <a:ext cx="401409" cy="461665"/>
          </a:xfrm>
          <a:prstGeom prst="rect">
            <a:avLst/>
          </a:prstGeom>
          <a:noFill/>
        </p:spPr>
        <p:txBody>
          <a:bodyPr wrap="square" rtlCol="0">
            <a:spAutoFit/>
          </a:bodyPr>
          <a:lstStyle/>
          <a:p>
            <a:pPr algn="ctr"/>
            <a:r>
              <a:rPr lang="en-US" altLang="zh-CN" sz="2400" b="1" dirty="0">
                <a:solidFill>
                  <a:schemeClr val="bg1">
                    <a:lumMod val="85000"/>
                    <a:lumOff val="15000"/>
                  </a:schemeClr>
                </a:solidFill>
                <a:latin typeface="Arial" charset="0"/>
                <a:cs typeface="Arial" charset="0"/>
              </a:rPr>
              <a:t>2</a:t>
            </a:r>
            <a:endParaRPr lang="zh-CN" altLang="en-US" sz="2400" b="1" dirty="0">
              <a:solidFill>
                <a:schemeClr val="bg1">
                  <a:lumMod val="85000"/>
                  <a:lumOff val="15000"/>
                </a:schemeClr>
              </a:solidFill>
              <a:latin typeface="Arial" charset="0"/>
              <a:cs typeface="Arial" charset="0"/>
            </a:endParaRPr>
          </a:p>
        </p:txBody>
      </p:sp>
      <p:sp>
        <p:nvSpPr>
          <p:cNvPr id="1048673" name="文本框 173"/>
          <p:cNvSpPr txBox="1"/>
          <p:nvPr/>
        </p:nvSpPr>
        <p:spPr>
          <a:xfrm>
            <a:off x="5520556" y="5679694"/>
            <a:ext cx="401409" cy="461665"/>
          </a:xfrm>
          <a:prstGeom prst="rect">
            <a:avLst/>
          </a:prstGeom>
          <a:noFill/>
        </p:spPr>
        <p:txBody>
          <a:bodyPr wrap="square" rtlCol="0">
            <a:spAutoFit/>
          </a:bodyPr>
          <a:lstStyle/>
          <a:p>
            <a:pPr algn="ctr"/>
            <a:r>
              <a:rPr lang="en-US" altLang="zh-CN" sz="2400" b="1" dirty="0">
                <a:solidFill>
                  <a:schemeClr val="bg1">
                    <a:lumMod val="85000"/>
                    <a:lumOff val="15000"/>
                  </a:schemeClr>
                </a:solidFill>
                <a:latin typeface="Arial" charset="0"/>
                <a:cs typeface="Arial" charset="0"/>
              </a:rPr>
              <a:t>3</a:t>
            </a:r>
            <a:endParaRPr lang="zh-CN" altLang="en-US" sz="2400" b="1" dirty="0">
              <a:solidFill>
                <a:schemeClr val="bg1">
                  <a:lumMod val="85000"/>
                  <a:lumOff val="15000"/>
                </a:schemeClr>
              </a:solidFill>
              <a:latin typeface="Arial" charset="0"/>
              <a:cs typeface="Arial" charset="0"/>
            </a:endParaRPr>
          </a:p>
        </p:txBody>
      </p:sp>
      <p:sp>
        <p:nvSpPr>
          <p:cNvPr id="1048674" name="文本框 174"/>
          <p:cNvSpPr txBox="1"/>
          <p:nvPr/>
        </p:nvSpPr>
        <p:spPr>
          <a:xfrm>
            <a:off x="3785827" y="3962475"/>
            <a:ext cx="401409" cy="461665"/>
          </a:xfrm>
          <a:prstGeom prst="rect">
            <a:avLst/>
          </a:prstGeom>
          <a:noFill/>
        </p:spPr>
        <p:txBody>
          <a:bodyPr wrap="square" rtlCol="0">
            <a:spAutoFit/>
          </a:bodyPr>
          <a:lstStyle/>
          <a:p>
            <a:pPr algn="ctr"/>
            <a:r>
              <a:rPr lang="en-US" altLang="zh-CN" sz="2400" b="1" dirty="0">
                <a:solidFill>
                  <a:schemeClr val="bg1">
                    <a:lumMod val="85000"/>
                    <a:lumOff val="15000"/>
                  </a:schemeClr>
                </a:solidFill>
                <a:latin typeface="Arial" charset="0"/>
                <a:cs typeface="Arial" charset="0"/>
              </a:rPr>
              <a:t>4</a:t>
            </a:r>
            <a:endParaRPr lang="zh-CN" altLang="en-US" sz="2400" b="1" dirty="0">
              <a:solidFill>
                <a:schemeClr val="bg1">
                  <a:lumMod val="85000"/>
                  <a:lumOff val="15000"/>
                </a:schemeClr>
              </a:solidFill>
              <a:latin typeface="Arial" charset="0"/>
              <a:cs typeface="Arial" charset="0"/>
            </a:endParaRPr>
          </a:p>
        </p:txBody>
      </p:sp>
      <p:sp>
        <p:nvSpPr>
          <p:cNvPr id="1048675" name="文本框 2188"/>
          <p:cNvSpPr txBox="1"/>
          <p:nvPr/>
        </p:nvSpPr>
        <p:spPr>
          <a:xfrm>
            <a:off x="4755760" y="119396"/>
            <a:ext cx="2664296" cy="646331"/>
          </a:xfrm>
          <a:prstGeom prst="rect">
            <a:avLst/>
          </a:prstGeom>
          <a:noFill/>
        </p:spPr>
        <p:txBody>
          <a:bodyPr wrap="square" rtlCol="0">
            <a:spAutoFit/>
          </a:bodyPr>
          <a:lstStyle/>
          <a:p>
            <a:pPr algn="ctr"/>
            <a:r>
              <a:rPr lang="zh-CN" altLang="en-US" sz="3600" dirty="0">
                <a:solidFill>
                  <a:schemeClr val="accent5">
                    <a:lumMod val="75000"/>
                  </a:schemeClr>
                </a:solidFill>
                <a:latin typeface="方正综艺简体" pitchFamily="1" charset="-122"/>
                <a:ea typeface="方正综艺简体" pitchFamily="1" charset="-122"/>
              </a:rPr>
              <a:t>课程目标</a:t>
            </a: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97159" name="图片 1"/>
          <p:cNvPicPr>
            <a:picLocks noChangeAspect="1"/>
          </p:cNvPicPr>
          <p:nvPr/>
        </p:nvPicPr>
        <p:blipFill rotWithShape="1">
          <a:blip r:embed="rId3" cstate="print"/>
          <a:srcRect b="23066"/>
          <a:stretch>
            <a:fillRect/>
          </a:stretch>
        </p:blipFill>
        <p:spPr>
          <a:xfrm>
            <a:off x="0" y="1244533"/>
            <a:ext cx="12192000" cy="5624188"/>
          </a:xfrm>
          <a:prstGeom prst="rect">
            <a:avLst/>
          </a:prstGeom>
        </p:spPr>
      </p:pic>
      <p:sp>
        <p:nvSpPr>
          <p:cNvPr id="1048889" name="矩形 6"/>
          <p:cNvSpPr/>
          <p:nvPr/>
        </p:nvSpPr>
        <p:spPr>
          <a:xfrm>
            <a:off x="0" y="1244532"/>
            <a:ext cx="12192000" cy="5613467"/>
          </a:xfrm>
          <a:prstGeom prst="rect">
            <a:avLst/>
          </a:prstGeom>
          <a:gradFill>
            <a:gsLst>
              <a:gs pos="33000">
                <a:schemeClr val="accent5">
                  <a:lumMod val="75000"/>
                </a:schemeClr>
              </a:gs>
              <a:gs pos="100000">
                <a:schemeClr val="accent5">
                  <a:lumMod val="75000"/>
                  <a:alpha val="51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0" name="内容占位符 2"/>
          <p:cNvSpPr>
            <a:spLocks noGrp="1"/>
          </p:cNvSpPr>
          <p:nvPr>
            <p:ph idx="4294967295"/>
          </p:nvPr>
        </p:nvSpPr>
        <p:spPr>
          <a:xfrm>
            <a:off x="479376" y="2878123"/>
            <a:ext cx="5616624" cy="2377440"/>
          </a:xfrm>
          <a:prstGeom prst="rect">
            <a:avLst/>
          </a:prstGeom>
        </p:spPr>
        <p:txBody>
          <a:bodyPr wrap="square">
            <a:spAutoFit/>
          </a:bodyPr>
          <a:lstStyle/>
          <a:p>
            <a:pPr marL="0" indent="0">
              <a:lnSpc>
                <a:spcPct val="150000"/>
              </a:lnSpc>
              <a:buNone/>
            </a:pPr>
            <a:r>
              <a:rPr lang="zh-CN" altLang="zh-CN" sz="2000" dirty="0">
                <a:latin typeface="微软雅黑" charset="-122"/>
                <a:ea typeface="微软雅黑" charset="-122"/>
              </a:rPr>
              <a:t>从安全角度出发，讨论人、机和人机相互关系的规律，运用系统工程的方法研究各要素之间的相互作用、相互影响以及它们之间的协调方式，通过设计使人一机系统的总体性能达到安全、准确、高效、舒适的目的。</a:t>
            </a:r>
            <a:endParaRPr lang="zh-CN" altLang="en-US" sz="2000" dirty="0">
              <a:latin typeface="微软雅黑" charset="-122"/>
              <a:ea typeface="微软雅黑" charset="-122"/>
            </a:endParaRPr>
          </a:p>
        </p:txBody>
      </p:sp>
      <p:sp>
        <p:nvSpPr>
          <p:cNvPr id="1048891" name="矩形 3"/>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2" name="矩形 4"/>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3" name="矩形 5"/>
          <p:cNvSpPr/>
          <p:nvPr/>
        </p:nvSpPr>
        <p:spPr>
          <a:xfrm>
            <a:off x="3464510" y="283072"/>
            <a:ext cx="5212081"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安全人机工程学原则</a:t>
            </a:r>
            <a:endParaRPr lang="zh-CN" altLang="en-US" sz="4400" b="1" dirty="0">
              <a:solidFill>
                <a:schemeClr val="bg1">
                  <a:lumMod val="85000"/>
                  <a:lumOff val="15000"/>
                </a:schemeClr>
              </a:solidFill>
              <a:latin typeface="华文中宋" pitchFamily="2" charset="-122"/>
              <a:ea typeface="华文中宋"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897"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8"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9" name="矩形 2"/>
          <p:cNvSpPr/>
          <p:nvPr/>
        </p:nvSpPr>
        <p:spPr>
          <a:xfrm>
            <a:off x="2053868" y="267424"/>
            <a:ext cx="80060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忽略安全人机学可能产生的危险</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8900" name="任意多边形 8"/>
          <p:cNvSpPr/>
          <p:nvPr/>
        </p:nvSpPr>
        <p:spPr>
          <a:xfrm>
            <a:off x="839416" y="1628800"/>
            <a:ext cx="10513168" cy="1584176"/>
          </a:xfrm>
          <a:custGeom>
            <a:avLst/>
            <a:gdLst>
              <a:gd name="connsiteX0" fmla="*/ 173011 w 10513168"/>
              <a:gd name="connsiteY0" fmla="*/ 144016 h 1584176"/>
              <a:gd name="connsiteX1" fmla="*/ 144016 w 10513168"/>
              <a:gd name="connsiteY1" fmla="*/ 173011 h 1584176"/>
              <a:gd name="connsiteX2" fmla="*/ 144016 w 10513168"/>
              <a:gd name="connsiteY2" fmla="*/ 1411165 h 1584176"/>
              <a:gd name="connsiteX3" fmla="*/ 173011 w 10513168"/>
              <a:gd name="connsiteY3" fmla="*/ 1440160 h 1584176"/>
              <a:gd name="connsiteX4" fmla="*/ 10340157 w 10513168"/>
              <a:gd name="connsiteY4" fmla="*/ 1440160 h 1584176"/>
              <a:gd name="connsiteX5" fmla="*/ 10369152 w 10513168"/>
              <a:gd name="connsiteY5" fmla="*/ 1411165 h 1584176"/>
              <a:gd name="connsiteX6" fmla="*/ 10369152 w 10513168"/>
              <a:gd name="connsiteY6" fmla="*/ 173011 h 1584176"/>
              <a:gd name="connsiteX7" fmla="*/ 10340157 w 10513168"/>
              <a:gd name="connsiteY7" fmla="*/ 144016 h 1584176"/>
              <a:gd name="connsiteX8" fmla="*/ 35438 w 10513168"/>
              <a:gd name="connsiteY8" fmla="*/ 0 h 1584176"/>
              <a:gd name="connsiteX9" fmla="*/ 10477730 w 10513168"/>
              <a:gd name="connsiteY9" fmla="*/ 0 h 1584176"/>
              <a:gd name="connsiteX10" fmla="*/ 10513168 w 10513168"/>
              <a:gd name="connsiteY10" fmla="*/ 35438 h 1584176"/>
              <a:gd name="connsiteX11" fmla="*/ 10513168 w 10513168"/>
              <a:gd name="connsiteY11" fmla="*/ 1548738 h 1584176"/>
              <a:gd name="connsiteX12" fmla="*/ 10477730 w 10513168"/>
              <a:gd name="connsiteY12" fmla="*/ 1584176 h 1584176"/>
              <a:gd name="connsiteX13" fmla="*/ 35438 w 10513168"/>
              <a:gd name="connsiteY13" fmla="*/ 1584176 h 1584176"/>
              <a:gd name="connsiteX14" fmla="*/ 0 w 10513168"/>
              <a:gd name="connsiteY14" fmla="*/ 1548738 h 1584176"/>
              <a:gd name="connsiteX15" fmla="*/ 0 w 10513168"/>
              <a:gd name="connsiteY15" fmla="*/ 35438 h 1584176"/>
              <a:gd name="connsiteX16" fmla="*/ 35438 w 10513168"/>
              <a:gd name="connsiteY16"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3168" h="1584176">
                <a:moveTo>
                  <a:pt x="173011" y="144016"/>
                </a:moveTo>
                <a:cubicBezTo>
                  <a:pt x="156998" y="144016"/>
                  <a:pt x="144016" y="156998"/>
                  <a:pt x="144016" y="173011"/>
                </a:cubicBezTo>
                <a:lnTo>
                  <a:pt x="144016" y="1411165"/>
                </a:lnTo>
                <a:cubicBezTo>
                  <a:pt x="144016" y="1427178"/>
                  <a:pt x="156998" y="1440160"/>
                  <a:pt x="173011" y="1440160"/>
                </a:cubicBezTo>
                <a:lnTo>
                  <a:pt x="10340157" y="1440160"/>
                </a:lnTo>
                <a:cubicBezTo>
                  <a:pt x="10356170" y="1440160"/>
                  <a:pt x="10369152" y="1427178"/>
                  <a:pt x="10369152" y="1411165"/>
                </a:cubicBezTo>
                <a:lnTo>
                  <a:pt x="10369152" y="173011"/>
                </a:lnTo>
                <a:cubicBezTo>
                  <a:pt x="10369152" y="156998"/>
                  <a:pt x="10356170" y="144016"/>
                  <a:pt x="10340157" y="144016"/>
                </a:cubicBezTo>
                <a:close/>
                <a:moveTo>
                  <a:pt x="35438" y="0"/>
                </a:moveTo>
                <a:lnTo>
                  <a:pt x="10477730" y="0"/>
                </a:lnTo>
                <a:cubicBezTo>
                  <a:pt x="10497302" y="0"/>
                  <a:pt x="10513168" y="15866"/>
                  <a:pt x="10513168" y="35438"/>
                </a:cubicBezTo>
                <a:lnTo>
                  <a:pt x="10513168" y="1548738"/>
                </a:lnTo>
                <a:cubicBezTo>
                  <a:pt x="10513168" y="1568310"/>
                  <a:pt x="10497302" y="1584176"/>
                  <a:pt x="10477730" y="1584176"/>
                </a:cubicBezTo>
                <a:lnTo>
                  <a:pt x="35438" y="1584176"/>
                </a:lnTo>
                <a:cubicBezTo>
                  <a:pt x="15866" y="1584176"/>
                  <a:pt x="0" y="1568310"/>
                  <a:pt x="0" y="1548738"/>
                </a:cubicBezTo>
                <a:lnTo>
                  <a:pt x="0" y="35438"/>
                </a:lnTo>
                <a:cubicBezTo>
                  <a:pt x="0" y="15866"/>
                  <a:pt x="15866" y="0"/>
                  <a:pt x="3543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1" name="矩形 9"/>
          <p:cNvSpPr/>
          <p:nvPr/>
        </p:nvSpPr>
        <p:spPr>
          <a:xfrm>
            <a:off x="1091444" y="2005388"/>
            <a:ext cx="2016224" cy="802640"/>
          </a:xfrm>
          <a:prstGeom prst="rect">
            <a:avLst/>
          </a:prstGeom>
        </p:spPr>
        <p:txBody>
          <a:bodyPr wrap="square">
            <a:spAutoFit/>
          </a:bodyPr>
          <a:lstStyle/>
          <a:p>
            <a:pPr lvl="0" algn="ctr"/>
            <a:r>
              <a:rPr lang="zh-CN" altLang="zh-CN" sz="2400" b="1" dirty="0">
                <a:solidFill>
                  <a:schemeClr val="accent5">
                    <a:lumMod val="75000"/>
                  </a:schemeClr>
                </a:solidFill>
                <a:latin typeface="微软雅黑" charset="-122"/>
                <a:ea typeface="微软雅黑" charset="-122"/>
              </a:rPr>
              <a:t>由于生理影响产生的危险</a:t>
            </a:r>
            <a:endParaRPr lang="zh-CN" altLang="en-US" sz="2400" b="1" dirty="0">
              <a:solidFill>
                <a:schemeClr val="accent5">
                  <a:lumMod val="75000"/>
                </a:schemeClr>
              </a:solidFill>
              <a:latin typeface="微软雅黑" charset="-122"/>
              <a:ea typeface="微软雅黑" charset="-122"/>
            </a:endParaRPr>
          </a:p>
        </p:txBody>
      </p:sp>
      <p:sp>
        <p:nvSpPr>
          <p:cNvPr id="1048902" name="矩形 10"/>
          <p:cNvSpPr/>
          <p:nvPr/>
        </p:nvSpPr>
        <p:spPr>
          <a:xfrm>
            <a:off x="3359696" y="1952835"/>
            <a:ext cx="72008" cy="936104"/>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3" name="矩形 11"/>
          <p:cNvSpPr/>
          <p:nvPr/>
        </p:nvSpPr>
        <p:spPr>
          <a:xfrm>
            <a:off x="3683732" y="1913054"/>
            <a:ext cx="7112384" cy="1015663"/>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不利于健康的操作姿势、用力过度或重复用力等体力消耗产生的疲劳所导致的危险。</a:t>
            </a:r>
            <a:endParaRPr lang="zh-CN" altLang="en-US" sz="2000" dirty="0">
              <a:solidFill>
                <a:schemeClr val="bg1">
                  <a:lumMod val="85000"/>
                  <a:lumOff val="15000"/>
                </a:schemeClr>
              </a:solidFill>
              <a:latin typeface="微软雅黑" charset="-122"/>
              <a:ea typeface="微软雅黑" charset="-122"/>
            </a:endParaRPr>
          </a:p>
        </p:txBody>
      </p:sp>
      <p:sp>
        <p:nvSpPr>
          <p:cNvPr id="1048904" name="任意多边形 12"/>
          <p:cNvSpPr/>
          <p:nvPr/>
        </p:nvSpPr>
        <p:spPr>
          <a:xfrm>
            <a:off x="838920" y="3322073"/>
            <a:ext cx="10513168" cy="1584176"/>
          </a:xfrm>
          <a:custGeom>
            <a:avLst/>
            <a:gdLst>
              <a:gd name="connsiteX0" fmla="*/ 173011 w 10513168"/>
              <a:gd name="connsiteY0" fmla="*/ 144016 h 1584176"/>
              <a:gd name="connsiteX1" fmla="*/ 144016 w 10513168"/>
              <a:gd name="connsiteY1" fmla="*/ 173011 h 1584176"/>
              <a:gd name="connsiteX2" fmla="*/ 144016 w 10513168"/>
              <a:gd name="connsiteY2" fmla="*/ 1411165 h 1584176"/>
              <a:gd name="connsiteX3" fmla="*/ 173011 w 10513168"/>
              <a:gd name="connsiteY3" fmla="*/ 1440160 h 1584176"/>
              <a:gd name="connsiteX4" fmla="*/ 10340157 w 10513168"/>
              <a:gd name="connsiteY4" fmla="*/ 1440160 h 1584176"/>
              <a:gd name="connsiteX5" fmla="*/ 10369152 w 10513168"/>
              <a:gd name="connsiteY5" fmla="*/ 1411165 h 1584176"/>
              <a:gd name="connsiteX6" fmla="*/ 10369152 w 10513168"/>
              <a:gd name="connsiteY6" fmla="*/ 173011 h 1584176"/>
              <a:gd name="connsiteX7" fmla="*/ 10340157 w 10513168"/>
              <a:gd name="connsiteY7" fmla="*/ 144016 h 1584176"/>
              <a:gd name="connsiteX8" fmla="*/ 35438 w 10513168"/>
              <a:gd name="connsiteY8" fmla="*/ 0 h 1584176"/>
              <a:gd name="connsiteX9" fmla="*/ 10477730 w 10513168"/>
              <a:gd name="connsiteY9" fmla="*/ 0 h 1584176"/>
              <a:gd name="connsiteX10" fmla="*/ 10513168 w 10513168"/>
              <a:gd name="connsiteY10" fmla="*/ 35438 h 1584176"/>
              <a:gd name="connsiteX11" fmla="*/ 10513168 w 10513168"/>
              <a:gd name="connsiteY11" fmla="*/ 1548738 h 1584176"/>
              <a:gd name="connsiteX12" fmla="*/ 10477730 w 10513168"/>
              <a:gd name="connsiteY12" fmla="*/ 1584176 h 1584176"/>
              <a:gd name="connsiteX13" fmla="*/ 35438 w 10513168"/>
              <a:gd name="connsiteY13" fmla="*/ 1584176 h 1584176"/>
              <a:gd name="connsiteX14" fmla="*/ 0 w 10513168"/>
              <a:gd name="connsiteY14" fmla="*/ 1548738 h 1584176"/>
              <a:gd name="connsiteX15" fmla="*/ 0 w 10513168"/>
              <a:gd name="connsiteY15" fmla="*/ 35438 h 1584176"/>
              <a:gd name="connsiteX16" fmla="*/ 35438 w 10513168"/>
              <a:gd name="connsiteY16"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3168" h="1584176">
                <a:moveTo>
                  <a:pt x="173011" y="144016"/>
                </a:moveTo>
                <a:cubicBezTo>
                  <a:pt x="156998" y="144016"/>
                  <a:pt x="144016" y="156998"/>
                  <a:pt x="144016" y="173011"/>
                </a:cubicBezTo>
                <a:lnTo>
                  <a:pt x="144016" y="1411165"/>
                </a:lnTo>
                <a:cubicBezTo>
                  <a:pt x="144016" y="1427178"/>
                  <a:pt x="156998" y="1440160"/>
                  <a:pt x="173011" y="1440160"/>
                </a:cubicBezTo>
                <a:lnTo>
                  <a:pt x="10340157" y="1440160"/>
                </a:lnTo>
                <a:cubicBezTo>
                  <a:pt x="10356170" y="1440160"/>
                  <a:pt x="10369152" y="1427178"/>
                  <a:pt x="10369152" y="1411165"/>
                </a:cubicBezTo>
                <a:lnTo>
                  <a:pt x="10369152" y="173011"/>
                </a:lnTo>
                <a:cubicBezTo>
                  <a:pt x="10369152" y="156998"/>
                  <a:pt x="10356170" y="144016"/>
                  <a:pt x="10340157" y="144016"/>
                </a:cubicBezTo>
                <a:close/>
                <a:moveTo>
                  <a:pt x="35438" y="0"/>
                </a:moveTo>
                <a:lnTo>
                  <a:pt x="10477730" y="0"/>
                </a:lnTo>
                <a:cubicBezTo>
                  <a:pt x="10497302" y="0"/>
                  <a:pt x="10513168" y="15866"/>
                  <a:pt x="10513168" y="35438"/>
                </a:cubicBezTo>
                <a:lnTo>
                  <a:pt x="10513168" y="1548738"/>
                </a:lnTo>
                <a:cubicBezTo>
                  <a:pt x="10513168" y="1568310"/>
                  <a:pt x="10497302" y="1584176"/>
                  <a:pt x="10477730" y="1584176"/>
                </a:cubicBezTo>
                <a:lnTo>
                  <a:pt x="35438" y="1584176"/>
                </a:lnTo>
                <a:cubicBezTo>
                  <a:pt x="15866" y="1584176"/>
                  <a:pt x="0" y="1568310"/>
                  <a:pt x="0" y="1548738"/>
                </a:cubicBezTo>
                <a:lnTo>
                  <a:pt x="0" y="35438"/>
                </a:lnTo>
                <a:cubicBezTo>
                  <a:pt x="0" y="15866"/>
                  <a:pt x="15866" y="0"/>
                  <a:pt x="35438"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5" name="矩形 13"/>
          <p:cNvSpPr/>
          <p:nvPr/>
        </p:nvSpPr>
        <p:spPr>
          <a:xfrm>
            <a:off x="3359696" y="3700515"/>
            <a:ext cx="72008" cy="936104"/>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6" name="矩形 14"/>
          <p:cNvSpPr/>
          <p:nvPr/>
        </p:nvSpPr>
        <p:spPr>
          <a:xfrm>
            <a:off x="956637" y="3739679"/>
            <a:ext cx="2473207" cy="802640"/>
          </a:xfrm>
          <a:prstGeom prst="rect">
            <a:avLst/>
          </a:prstGeom>
        </p:spPr>
        <p:txBody>
          <a:bodyPr wrap="square">
            <a:spAutoFit/>
          </a:bodyPr>
          <a:lstStyle/>
          <a:p>
            <a:pPr algn="ctr"/>
            <a:r>
              <a:rPr lang="zh-CN" altLang="zh-CN" sz="2400" b="1" dirty="0">
                <a:solidFill>
                  <a:schemeClr val="accent5">
                    <a:lumMod val="75000"/>
                  </a:schemeClr>
                </a:solidFill>
                <a:latin typeface="微软雅黑" charset="-122"/>
                <a:ea typeface="微软雅黑" charset="-122"/>
              </a:rPr>
              <a:t>由于心理</a:t>
            </a:r>
            <a:r>
              <a:rPr lang="en-US" altLang="zh-CN" sz="2400" b="1" dirty="0">
                <a:solidFill>
                  <a:schemeClr val="accent5">
                    <a:lumMod val="75000"/>
                  </a:schemeClr>
                </a:solidFill>
                <a:latin typeface="微软雅黑" charset="-122"/>
                <a:ea typeface="微软雅黑" charset="-122"/>
              </a:rPr>
              <a:t>-</a:t>
            </a:r>
            <a:r>
              <a:rPr lang="zh-CN" altLang="zh-CN" sz="2400" b="1" dirty="0">
                <a:solidFill>
                  <a:schemeClr val="accent5">
                    <a:lumMod val="75000"/>
                  </a:schemeClr>
                </a:solidFill>
                <a:latin typeface="微软雅黑" charset="-122"/>
                <a:ea typeface="微软雅黑" charset="-122"/>
              </a:rPr>
              <a:t>生理影响产生的危险</a:t>
            </a:r>
            <a:endParaRPr lang="zh-CN" altLang="en-US" sz="2400" b="1" dirty="0">
              <a:solidFill>
                <a:schemeClr val="accent5">
                  <a:lumMod val="75000"/>
                </a:schemeClr>
              </a:solidFill>
              <a:latin typeface="微软雅黑" charset="-122"/>
              <a:ea typeface="微软雅黑" charset="-122"/>
            </a:endParaRPr>
          </a:p>
        </p:txBody>
      </p:sp>
      <p:sp>
        <p:nvSpPr>
          <p:cNvPr id="1048907" name="矩形 15"/>
          <p:cNvSpPr/>
          <p:nvPr/>
        </p:nvSpPr>
        <p:spPr>
          <a:xfrm>
            <a:off x="3683732" y="3620956"/>
            <a:ext cx="7308812" cy="1015663"/>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在对机器进行操作、监视或维护时，由于精神负担过重、缺乏思想准备以及过度紧张等原因，造成心理负担过重而导致的危险。</a:t>
            </a:r>
            <a:endParaRPr lang="zh-CN" altLang="en-US" sz="2000" dirty="0">
              <a:solidFill>
                <a:schemeClr val="bg1">
                  <a:lumMod val="85000"/>
                  <a:lumOff val="15000"/>
                </a:schemeClr>
              </a:solidFill>
              <a:latin typeface="微软雅黑" charset="-122"/>
              <a:ea typeface="微软雅黑" charset="-122"/>
            </a:endParaRPr>
          </a:p>
        </p:txBody>
      </p:sp>
      <p:sp>
        <p:nvSpPr>
          <p:cNvPr id="1048908" name="任意多边形 16"/>
          <p:cNvSpPr/>
          <p:nvPr/>
        </p:nvSpPr>
        <p:spPr>
          <a:xfrm>
            <a:off x="825228" y="5020568"/>
            <a:ext cx="10513168" cy="1584176"/>
          </a:xfrm>
          <a:custGeom>
            <a:avLst/>
            <a:gdLst>
              <a:gd name="connsiteX0" fmla="*/ 173011 w 10513168"/>
              <a:gd name="connsiteY0" fmla="*/ 144016 h 1584176"/>
              <a:gd name="connsiteX1" fmla="*/ 144016 w 10513168"/>
              <a:gd name="connsiteY1" fmla="*/ 173011 h 1584176"/>
              <a:gd name="connsiteX2" fmla="*/ 144016 w 10513168"/>
              <a:gd name="connsiteY2" fmla="*/ 1411165 h 1584176"/>
              <a:gd name="connsiteX3" fmla="*/ 173011 w 10513168"/>
              <a:gd name="connsiteY3" fmla="*/ 1440160 h 1584176"/>
              <a:gd name="connsiteX4" fmla="*/ 10340157 w 10513168"/>
              <a:gd name="connsiteY4" fmla="*/ 1440160 h 1584176"/>
              <a:gd name="connsiteX5" fmla="*/ 10369152 w 10513168"/>
              <a:gd name="connsiteY5" fmla="*/ 1411165 h 1584176"/>
              <a:gd name="connsiteX6" fmla="*/ 10369152 w 10513168"/>
              <a:gd name="connsiteY6" fmla="*/ 173011 h 1584176"/>
              <a:gd name="connsiteX7" fmla="*/ 10340157 w 10513168"/>
              <a:gd name="connsiteY7" fmla="*/ 144016 h 1584176"/>
              <a:gd name="connsiteX8" fmla="*/ 35438 w 10513168"/>
              <a:gd name="connsiteY8" fmla="*/ 0 h 1584176"/>
              <a:gd name="connsiteX9" fmla="*/ 10477730 w 10513168"/>
              <a:gd name="connsiteY9" fmla="*/ 0 h 1584176"/>
              <a:gd name="connsiteX10" fmla="*/ 10513168 w 10513168"/>
              <a:gd name="connsiteY10" fmla="*/ 35438 h 1584176"/>
              <a:gd name="connsiteX11" fmla="*/ 10513168 w 10513168"/>
              <a:gd name="connsiteY11" fmla="*/ 1548738 h 1584176"/>
              <a:gd name="connsiteX12" fmla="*/ 10477730 w 10513168"/>
              <a:gd name="connsiteY12" fmla="*/ 1584176 h 1584176"/>
              <a:gd name="connsiteX13" fmla="*/ 35438 w 10513168"/>
              <a:gd name="connsiteY13" fmla="*/ 1584176 h 1584176"/>
              <a:gd name="connsiteX14" fmla="*/ 0 w 10513168"/>
              <a:gd name="connsiteY14" fmla="*/ 1548738 h 1584176"/>
              <a:gd name="connsiteX15" fmla="*/ 0 w 10513168"/>
              <a:gd name="connsiteY15" fmla="*/ 35438 h 1584176"/>
              <a:gd name="connsiteX16" fmla="*/ 35438 w 10513168"/>
              <a:gd name="connsiteY16"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13168" h="1584176">
                <a:moveTo>
                  <a:pt x="173011" y="144016"/>
                </a:moveTo>
                <a:cubicBezTo>
                  <a:pt x="156998" y="144016"/>
                  <a:pt x="144016" y="156998"/>
                  <a:pt x="144016" y="173011"/>
                </a:cubicBezTo>
                <a:lnTo>
                  <a:pt x="144016" y="1411165"/>
                </a:lnTo>
                <a:cubicBezTo>
                  <a:pt x="144016" y="1427178"/>
                  <a:pt x="156998" y="1440160"/>
                  <a:pt x="173011" y="1440160"/>
                </a:cubicBezTo>
                <a:lnTo>
                  <a:pt x="10340157" y="1440160"/>
                </a:lnTo>
                <a:cubicBezTo>
                  <a:pt x="10356170" y="1440160"/>
                  <a:pt x="10369152" y="1427178"/>
                  <a:pt x="10369152" y="1411165"/>
                </a:cubicBezTo>
                <a:lnTo>
                  <a:pt x="10369152" y="173011"/>
                </a:lnTo>
                <a:cubicBezTo>
                  <a:pt x="10369152" y="156998"/>
                  <a:pt x="10356170" y="144016"/>
                  <a:pt x="10340157" y="144016"/>
                </a:cubicBezTo>
                <a:close/>
                <a:moveTo>
                  <a:pt x="35438" y="0"/>
                </a:moveTo>
                <a:lnTo>
                  <a:pt x="10477730" y="0"/>
                </a:lnTo>
                <a:cubicBezTo>
                  <a:pt x="10497302" y="0"/>
                  <a:pt x="10513168" y="15866"/>
                  <a:pt x="10513168" y="35438"/>
                </a:cubicBezTo>
                <a:lnTo>
                  <a:pt x="10513168" y="1548738"/>
                </a:lnTo>
                <a:cubicBezTo>
                  <a:pt x="10513168" y="1568310"/>
                  <a:pt x="10497302" y="1584176"/>
                  <a:pt x="10477730" y="1584176"/>
                </a:cubicBezTo>
                <a:lnTo>
                  <a:pt x="35438" y="1584176"/>
                </a:lnTo>
                <a:cubicBezTo>
                  <a:pt x="15866" y="1584176"/>
                  <a:pt x="0" y="1568310"/>
                  <a:pt x="0" y="1548738"/>
                </a:cubicBezTo>
                <a:lnTo>
                  <a:pt x="0" y="35438"/>
                </a:lnTo>
                <a:cubicBezTo>
                  <a:pt x="0" y="15866"/>
                  <a:pt x="15866" y="0"/>
                  <a:pt x="3543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9" name="矩形 17"/>
          <p:cNvSpPr/>
          <p:nvPr/>
        </p:nvSpPr>
        <p:spPr>
          <a:xfrm>
            <a:off x="3364732" y="5344604"/>
            <a:ext cx="72008" cy="936104"/>
          </a:xfrm>
          <a:prstGeom prst="rect">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10" name="矩形 18"/>
          <p:cNvSpPr/>
          <p:nvPr/>
        </p:nvSpPr>
        <p:spPr>
          <a:xfrm>
            <a:off x="1007863" y="5425551"/>
            <a:ext cx="2370753" cy="802640"/>
          </a:xfrm>
          <a:prstGeom prst="rect">
            <a:avLst/>
          </a:prstGeom>
        </p:spPr>
        <p:txBody>
          <a:bodyPr wrap="square">
            <a:spAutoFit/>
          </a:bodyPr>
          <a:lstStyle/>
          <a:p>
            <a:pPr algn="ctr"/>
            <a:r>
              <a:rPr lang="zh-CN" altLang="zh-CN" sz="2400" b="1" dirty="0">
                <a:solidFill>
                  <a:schemeClr val="accent5">
                    <a:lumMod val="75000"/>
                  </a:schemeClr>
                </a:solidFill>
                <a:latin typeface="微软雅黑" charset="-122"/>
                <a:ea typeface="微软雅黑" charset="-122"/>
              </a:rPr>
              <a:t>由于人的各种差错产生的危险</a:t>
            </a:r>
            <a:endParaRPr lang="zh-CN" altLang="en-US" sz="2400" b="1" dirty="0">
              <a:solidFill>
                <a:schemeClr val="accent5">
                  <a:lumMod val="75000"/>
                </a:schemeClr>
              </a:solidFill>
              <a:latin typeface="微软雅黑" charset="-122"/>
              <a:ea typeface="微软雅黑" charset="-122"/>
            </a:endParaRPr>
          </a:p>
        </p:txBody>
      </p:sp>
      <p:sp>
        <p:nvSpPr>
          <p:cNvPr id="1048911" name="矩形 19"/>
          <p:cNvSpPr/>
          <p:nvPr/>
        </p:nvSpPr>
        <p:spPr>
          <a:xfrm>
            <a:off x="3683732" y="5304824"/>
            <a:ext cx="7308812" cy="1015663"/>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受到环境不利因素的干扰或由于人</a:t>
            </a:r>
            <a:r>
              <a:rPr lang="en-US" altLang="zh-CN" sz="2000" dirty="0">
                <a:solidFill>
                  <a:schemeClr val="bg1">
                    <a:lumMod val="85000"/>
                    <a:lumOff val="15000"/>
                  </a:schemeClr>
                </a:solidFill>
                <a:latin typeface="微软雅黑" charset="-122"/>
                <a:ea typeface="微软雅黑" charset="-122"/>
              </a:rPr>
              <a:t>-</a:t>
            </a:r>
            <a:r>
              <a:rPr lang="zh-CN" altLang="zh-CN" sz="2000" dirty="0">
                <a:solidFill>
                  <a:schemeClr val="bg1">
                    <a:lumMod val="85000"/>
                    <a:lumOff val="15000"/>
                  </a:schemeClr>
                </a:solidFill>
                <a:latin typeface="微软雅黑" charset="-122"/>
                <a:ea typeface="微软雅黑" charset="-122"/>
              </a:rPr>
              <a:t>机配合、协调不当，使人产生各种错觉而引起误操作所造成的危险。</a:t>
            </a:r>
            <a:endParaRPr lang="zh-CN" altLang="en-US" sz="2000"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915" name="任意多边形 7"/>
          <p:cNvSpPr/>
          <p:nvPr/>
        </p:nvSpPr>
        <p:spPr>
          <a:xfrm>
            <a:off x="7529992" y="5018616"/>
            <a:ext cx="2326011" cy="1506728"/>
          </a:xfrm>
          <a:custGeom>
            <a:avLst/>
            <a:gdLst>
              <a:gd name="connsiteX0" fmla="*/ 0 w 2326011"/>
              <a:gd name="connsiteY0" fmla="*/ 150673 h 1506728"/>
              <a:gd name="connsiteX1" fmla="*/ 150673 w 2326011"/>
              <a:gd name="connsiteY1" fmla="*/ 0 h 1506728"/>
              <a:gd name="connsiteX2" fmla="*/ 2175338 w 2326011"/>
              <a:gd name="connsiteY2" fmla="*/ 0 h 1506728"/>
              <a:gd name="connsiteX3" fmla="*/ 2326011 w 2326011"/>
              <a:gd name="connsiteY3" fmla="*/ 150673 h 1506728"/>
              <a:gd name="connsiteX4" fmla="*/ 2326011 w 2326011"/>
              <a:gd name="connsiteY4" fmla="*/ 1356055 h 1506728"/>
              <a:gd name="connsiteX5" fmla="*/ 2175338 w 2326011"/>
              <a:gd name="connsiteY5" fmla="*/ 1506728 h 1506728"/>
              <a:gd name="connsiteX6" fmla="*/ 150673 w 2326011"/>
              <a:gd name="connsiteY6" fmla="*/ 1506728 h 1506728"/>
              <a:gd name="connsiteX7" fmla="*/ 0 w 2326011"/>
              <a:gd name="connsiteY7" fmla="*/ 1356055 h 1506728"/>
              <a:gd name="connsiteX8" fmla="*/ 0 w 2326011"/>
              <a:gd name="connsiteY8" fmla="*/ 150673 h 15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011" h="1506728">
                <a:moveTo>
                  <a:pt x="0" y="150673"/>
                </a:moveTo>
                <a:cubicBezTo>
                  <a:pt x="0" y="67459"/>
                  <a:pt x="67459" y="0"/>
                  <a:pt x="150673" y="0"/>
                </a:cubicBezTo>
                <a:lnTo>
                  <a:pt x="2175338" y="0"/>
                </a:lnTo>
                <a:cubicBezTo>
                  <a:pt x="2258552" y="0"/>
                  <a:pt x="2326011" y="67459"/>
                  <a:pt x="2326011" y="150673"/>
                </a:cubicBezTo>
                <a:lnTo>
                  <a:pt x="2326011" y="1356055"/>
                </a:lnTo>
                <a:cubicBezTo>
                  <a:pt x="2326011" y="1439269"/>
                  <a:pt x="2258552" y="1506728"/>
                  <a:pt x="2175338" y="1506728"/>
                </a:cubicBezTo>
                <a:lnTo>
                  <a:pt x="150673" y="1506728"/>
                </a:lnTo>
                <a:cubicBezTo>
                  <a:pt x="67459" y="1506728"/>
                  <a:pt x="0" y="1439269"/>
                  <a:pt x="0" y="1356055"/>
                </a:cubicBezTo>
                <a:lnTo>
                  <a:pt x="0" y="150673"/>
                </a:lnTo>
                <a:close/>
              </a:path>
            </a:pathLst>
          </a:custGeom>
          <a:ln w="25400">
            <a:solidFill>
              <a:schemeClr val="bg1">
                <a:lumMod val="50000"/>
                <a:lumOff val="50000"/>
              </a:schemeClr>
            </a:solidFill>
          </a:ln>
        </p:spPr>
        <p:style>
          <a:lnRef idx="1">
            <a:schemeClr val="accent5">
              <a:hueOff val="1563246"/>
              <a:satOff val="-13861"/>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298" tIns="485980" rIns="807102" bIns="109298" numCol="1" spcCol="1270" anchor="t" anchorCtr="0">
            <a:noAutofit/>
          </a:bodyPr>
          <a:lstStyle/>
          <a:p>
            <a:pPr marL="0" lvl="1" defTabSz="889000">
              <a:lnSpc>
                <a:spcPct val="150000"/>
              </a:lnSpc>
              <a:spcBef>
                <a:spcPct val="0"/>
              </a:spcBef>
              <a:spcAft>
                <a:spcPct val="15000"/>
              </a:spcAft>
            </a:pPr>
            <a:endParaRPr lang="zh-CN" altLang="en-US" sz="2000" dirty="0">
              <a:latin typeface="微软雅黑" charset="-122"/>
              <a:ea typeface="微软雅黑" charset="-122"/>
            </a:endParaRPr>
          </a:p>
        </p:txBody>
      </p:sp>
      <p:sp>
        <p:nvSpPr>
          <p:cNvPr id="1048916" name="任意多边形 8"/>
          <p:cNvSpPr/>
          <p:nvPr/>
        </p:nvSpPr>
        <p:spPr>
          <a:xfrm>
            <a:off x="2454545" y="5018616"/>
            <a:ext cx="2326011" cy="1506728"/>
          </a:xfrm>
          <a:custGeom>
            <a:avLst/>
            <a:gdLst>
              <a:gd name="connsiteX0" fmla="*/ 0 w 2326011"/>
              <a:gd name="connsiteY0" fmla="*/ 150673 h 1506728"/>
              <a:gd name="connsiteX1" fmla="*/ 150673 w 2326011"/>
              <a:gd name="connsiteY1" fmla="*/ 0 h 1506728"/>
              <a:gd name="connsiteX2" fmla="*/ 2175338 w 2326011"/>
              <a:gd name="connsiteY2" fmla="*/ 0 h 1506728"/>
              <a:gd name="connsiteX3" fmla="*/ 2326011 w 2326011"/>
              <a:gd name="connsiteY3" fmla="*/ 150673 h 1506728"/>
              <a:gd name="connsiteX4" fmla="*/ 2326011 w 2326011"/>
              <a:gd name="connsiteY4" fmla="*/ 1356055 h 1506728"/>
              <a:gd name="connsiteX5" fmla="*/ 2175338 w 2326011"/>
              <a:gd name="connsiteY5" fmla="*/ 1506728 h 1506728"/>
              <a:gd name="connsiteX6" fmla="*/ 150673 w 2326011"/>
              <a:gd name="connsiteY6" fmla="*/ 1506728 h 1506728"/>
              <a:gd name="connsiteX7" fmla="*/ 0 w 2326011"/>
              <a:gd name="connsiteY7" fmla="*/ 1356055 h 1506728"/>
              <a:gd name="connsiteX8" fmla="*/ 0 w 2326011"/>
              <a:gd name="connsiteY8" fmla="*/ 150673 h 15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011" h="1506728">
                <a:moveTo>
                  <a:pt x="0" y="150673"/>
                </a:moveTo>
                <a:cubicBezTo>
                  <a:pt x="0" y="67459"/>
                  <a:pt x="67459" y="0"/>
                  <a:pt x="150673" y="0"/>
                </a:cubicBezTo>
                <a:lnTo>
                  <a:pt x="2175338" y="0"/>
                </a:lnTo>
                <a:cubicBezTo>
                  <a:pt x="2258552" y="0"/>
                  <a:pt x="2326011" y="67459"/>
                  <a:pt x="2326011" y="150673"/>
                </a:cubicBezTo>
                <a:lnTo>
                  <a:pt x="2326011" y="1356055"/>
                </a:lnTo>
                <a:cubicBezTo>
                  <a:pt x="2326011" y="1439269"/>
                  <a:pt x="2258552" y="1506728"/>
                  <a:pt x="2175338" y="1506728"/>
                </a:cubicBezTo>
                <a:lnTo>
                  <a:pt x="150673" y="1506728"/>
                </a:lnTo>
                <a:cubicBezTo>
                  <a:pt x="67459" y="1506728"/>
                  <a:pt x="0" y="1439269"/>
                  <a:pt x="0" y="1356055"/>
                </a:cubicBezTo>
                <a:lnTo>
                  <a:pt x="0" y="150673"/>
                </a:lnTo>
                <a:close/>
              </a:path>
            </a:pathLst>
          </a:custGeom>
          <a:ln w="25400">
            <a:solidFill>
              <a:schemeClr val="bg1">
                <a:lumMod val="50000"/>
                <a:lumOff val="50000"/>
              </a:schemeClr>
            </a:solidFill>
          </a:ln>
        </p:spPr>
        <p:style>
          <a:lnRef idx="1">
            <a:schemeClr val="accent5">
              <a:hueOff val="1563246"/>
              <a:satOff val="-13861"/>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298" tIns="485980" rIns="807102" bIns="109298" numCol="1" spcCol="1270" anchor="t" anchorCtr="0">
            <a:noAutofit/>
          </a:bodyPr>
          <a:lstStyle/>
          <a:p>
            <a:pPr marL="0" lvl="1" algn="l" defTabSz="889000">
              <a:lnSpc>
                <a:spcPct val="150000"/>
              </a:lnSpc>
              <a:spcBef>
                <a:spcPct val="0"/>
              </a:spcBef>
              <a:spcAft>
                <a:spcPct val="15000"/>
              </a:spcAft>
            </a:pPr>
            <a:endParaRPr lang="zh-CN" altLang="en-US" sz="2000" kern="1200" dirty="0">
              <a:latin typeface="微软雅黑" charset="-122"/>
              <a:ea typeface="微软雅黑" charset="-122"/>
            </a:endParaRPr>
          </a:p>
        </p:txBody>
      </p:sp>
      <p:sp>
        <p:nvSpPr>
          <p:cNvPr id="1048917" name="任意多边形 9"/>
          <p:cNvSpPr/>
          <p:nvPr/>
        </p:nvSpPr>
        <p:spPr>
          <a:xfrm>
            <a:off x="7495194" y="1776198"/>
            <a:ext cx="2326011" cy="1506728"/>
          </a:xfrm>
          <a:custGeom>
            <a:avLst/>
            <a:gdLst>
              <a:gd name="connsiteX0" fmla="*/ 0 w 2326011"/>
              <a:gd name="connsiteY0" fmla="*/ 150673 h 1506728"/>
              <a:gd name="connsiteX1" fmla="*/ 150673 w 2326011"/>
              <a:gd name="connsiteY1" fmla="*/ 0 h 1506728"/>
              <a:gd name="connsiteX2" fmla="*/ 2175338 w 2326011"/>
              <a:gd name="connsiteY2" fmla="*/ 0 h 1506728"/>
              <a:gd name="connsiteX3" fmla="*/ 2326011 w 2326011"/>
              <a:gd name="connsiteY3" fmla="*/ 150673 h 1506728"/>
              <a:gd name="connsiteX4" fmla="*/ 2326011 w 2326011"/>
              <a:gd name="connsiteY4" fmla="*/ 1356055 h 1506728"/>
              <a:gd name="connsiteX5" fmla="*/ 2175338 w 2326011"/>
              <a:gd name="connsiteY5" fmla="*/ 1506728 h 1506728"/>
              <a:gd name="connsiteX6" fmla="*/ 150673 w 2326011"/>
              <a:gd name="connsiteY6" fmla="*/ 1506728 h 1506728"/>
              <a:gd name="connsiteX7" fmla="*/ 0 w 2326011"/>
              <a:gd name="connsiteY7" fmla="*/ 1356055 h 1506728"/>
              <a:gd name="connsiteX8" fmla="*/ 0 w 2326011"/>
              <a:gd name="connsiteY8" fmla="*/ 150673 h 15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011" h="1506728">
                <a:moveTo>
                  <a:pt x="0" y="150673"/>
                </a:moveTo>
                <a:cubicBezTo>
                  <a:pt x="0" y="67459"/>
                  <a:pt x="67459" y="0"/>
                  <a:pt x="150673" y="0"/>
                </a:cubicBezTo>
                <a:lnTo>
                  <a:pt x="2175338" y="0"/>
                </a:lnTo>
                <a:cubicBezTo>
                  <a:pt x="2258552" y="0"/>
                  <a:pt x="2326011" y="67459"/>
                  <a:pt x="2326011" y="150673"/>
                </a:cubicBezTo>
                <a:lnTo>
                  <a:pt x="2326011" y="1356055"/>
                </a:lnTo>
                <a:cubicBezTo>
                  <a:pt x="2326011" y="1439269"/>
                  <a:pt x="2258552" y="1506728"/>
                  <a:pt x="2175338" y="1506728"/>
                </a:cubicBezTo>
                <a:lnTo>
                  <a:pt x="150673" y="1506728"/>
                </a:lnTo>
                <a:cubicBezTo>
                  <a:pt x="67459" y="1506728"/>
                  <a:pt x="0" y="1439269"/>
                  <a:pt x="0" y="1356055"/>
                </a:cubicBezTo>
                <a:lnTo>
                  <a:pt x="0" y="150673"/>
                </a:lnTo>
                <a:close/>
              </a:path>
            </a:pathLst>
          </a:custGeom>
          <a:ln w="25400">
            <a:solidFill>
              <a:schemeClr val="bg1">
                <a:lumMod val="50000"/>
                <a:lumOff val="50000"/>
              </a:schemeClr>
            </a:solidFill>
          </a:ln>
        </p:spPr>
        <p:style>
          <a:lnRef idx="1">
            <a:schemeClr val="accent5">
              <a:hueOff val="1563246"/>
              <a:satOff val="-13861"/>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298" tIns="485980" rIns="807102" bIns="109298" numCol="1" spcCol="1270" anchor="t" anchorCtr="0">
            <a:noAutofit/>
          </a:bodyPr>
          <a:lstStyle/>
          <a:p>
            <a:pPr marL="0" lvl="1" defTabSz="889000">
              <a:lnSpc>
                <a:spcPct val="150000"/>
              </a:lnSpc>
              <a:spcBef>
                <a:spcPct val="0"/>
              </a:spcBef>
              <a:spcAft>
                <a:spcPct val="15000"/>
              </a:spcAft>
            </a:pPr>
            <a:endParaRPr lang="zh-CN" altLang="en-US" sz="2000" dirty="0">
              <a:latin typeface="微软雅黑" charset="-122"/>
              <a:ea typeface="微软雅黑" charset="-122"/>
            </a:endParaRPr>
          </a:p>
        </p:txBody>
      </p:sp>
      <p:sp>
        <p:nvSpPr>
          <p:cNvPr id="1048918" name="任意多边形 10"/>
          <p:cNvSpPr/>
          <p:nvPr/>
        </p:nvSpPr>
        <p:spPr>
          <a:xfrm>
            <a:off x="2454545" y="1764321"/>
            <a:ext cx="2326011" cy="1506728"/>
          </a:xfrm>
          <a:custGeom>
            <a:avLst/>
            <a:gdLst>
              <a:gd name="connsiteX0" fmla="*/ 0 w 2326011"/>
              <a:gd name="connsiteY0" fmla="*/ 150673 h 1506728"/>
              <a:gd name="connsiteX1" fmla="*/ 150673 w 2326011"/>
              <a:gd name="connsiteY1" fmla="*/ 0 h 1506728"/>
              <a:gd name="connsiteX2" fmla="*/ 2175338 w 2326011"/>
              <a:gd name="connsiteY2" fmla="*/ 0 h 1506728"/>
              <a:gd name="connsiteX3" fmla="*/ 2326011 w 2326011"/>
              <a:gd name="connsiteY3" fmla="*/ 150673 h 1506728"/>
              <a:gd name="connsiteX4" fmla="*/ 2326011 w 2326011"/>
              <a:gd name="connsiteY4" fmla="*/ 1356055 h 1506728"/>
              <a:gd name="connsiteX5" fmla="*/ 2175338 w 2326011"/>
              <a:gd name="connsiteY5" fmla="*/ 1506728 h 1506728"/>
              <a:gd name="connsiteX6" fmla="*/ 150673 w 2326011"/>
              <a:gd name="connsiteY6" fmla="*/ 1506728 h 1506728"/>
              <a:gd name="connsiteX7" fmla="*/ 0 w 2326011"/>
              <a:gd name="connsiteY7" fmla="*/ 1356055 h 1506728"/>
              <a:gd name="connsiteX8" fmla="*/ 0 w 2326011"/>
              <a:gd name="connsiteY8" fmla="*/ 150673 h 150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011" h="1506728">
                <a:moveTo>
                  <a:pt x="0" y="150673"/>
                </a:moveTo>
                <a:cubicBezTo>
                  <a:pt x="0" y="67459"/>
                  <a:pt x="67459" y="0"/>
                  <a:pt x="150673" y="0"/>
                </a:cubicBezTo>
                <a:lnTo>
                  <a:pt x="2175338" y="0"/>
                </a:lnTo>
                <a:cubicBezTo>
                  <a:pt x="2258552" y="0"/>
                  <a:pt x="2326011" y="67459"/>
                  <a:pt x="2326011" y="150673"/>
                </a:cubicBezTo>
                <a:lnTo>
                  <a:pt x="2326011" y="1356055"/>
                </a:lnTo>
                <a:cubicBezTo>
                  <a:pt x="2326011" y="1439269"/>
                  <a:pt x="2258552" y="1506728"/>
                  <a:pt x="2175338" y="1506728"/>
                </a:cubicBezTo>
                <a:lnTo>
                  <a:pt x="150673" y="1506728"/>
                </a:lnTo>
                <a:cubicBezTo>
                  <a:pt x="67459" y="1506728"/>
                  <a:pt x="0" y="1439269"/>
                  <a:pt x="0" y="1356055"/>
                </a:cubicBezTo>
                <a:lnTo>
                  <a:pt x="0" y="150673"/>
                </a:lnTo>
                <a:close/>
              </a:path>
            </a:pathLst>
          </a:custGeom>
          <a:ln w="25400">
            <a:solidFill>
              <a:schemeClr val="bg1">
                <a:lumMod val="50000"/>
                <a:lumOff val="50000"/>
              </a:schemeClr>
            </a:solidFill>
          </a:ln>
        </p:spPr>
        <p:style>
          <a:lnRef idx="1">
            <a:schemeClr val="accent5">
              <a:hueOff val="1563246"/>
              <a:satOff val="-13861"/>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298" tIns="485980" rIns="807102" bIns="109298" numCol="1" spcCol="1270" anchor="t" anchorCtr="0">
            <a:noAutofit/>
          </a:bodyPr>
          <a:lstStyle/>
          <a:p>
            <a:pPr marL="0" lvl="1" defTabSz="889000">
              <a:lnSpc>
                <a:spcPct val="150000"/>
              </a:lnSpc>
              <a:spcBef>
                <a:spcPct val="0"/>
              </a:spcBef>
              <a:spcAft>
                <a:spcPct val="15000"/>
              </a:spcAft>
            </a:pPr>
            <a:endParaRPr lang="zh-CN" altLang="en-US" sz="2000" dirty="0">
              <a:latin typeface="微软雅黑" charset="-122"/>
              <a:ea typeface="微软雅黑" charset="-122"/>
            </a:endParaRPr>
          </a:p>
        </p:txBody>
      </p:sp>
      <p:sp>
        <p:nvSpPr>
          <p:cNvPr id="1048919" name="任意多边形 11"/>
          <p:cNvSpPr/>
          <p:nvPr/>
        </p:nvSpPr>
        <p:spPr>
          <a:xfrm>
            <a:off x="4010123" y="2085205"/>
            <a:ext cx="2038791" cy="2038791"/>
          </a:xfrm>
          <a:custGeom>
            <a:avLst/>
            <a:gdLst>
              <a:gd name="connsiteX0" fmla="*/ 0 w 2038791"/>
              <a:gd name="connsiteY0" fmla="*/ 2038791 h 2038791"/>
              <a:gd name="connsiteX1" fmla="*/ 2038791 w 2038791"/>
              <a:gd name="connsiteY1" fmla="*/ 0 h 2038791"/>
              <a:gd name="connsiteX2" fmla="*/ 2038791 w 2038791"/>
              <a:gd name="connsiteY2" fmla="*/ 2038791 h 2038791"/>
              <a:gd name="connsiteX3" fmla="*/ 0 w 2038791"/>
              <a:gd name="connsiteY3" fmla="*/ 2038791 h 2038791"/>
            </a:gdLst>
            <a:ahLst/>
            <a:cxnLst>
              <a:cxn ang="0">
                <a:pos x="connsiteX0" y="connsiteY0"/>
              </a:cxn>
              <a:cxn ang="0">
                <a:pos x="connsiteX1" y="connsiteY1"/>
              </a:cxn>
              <a:cxn ang="0">
                <a:pos x="connsiteX2" y="connsiteY2"/>
              </a:cxn>
              <a:cxn ang="0">
                <a:pos x="connsiteX3" y="connsiteY3"/>
              </a:cxn>
            </a:cxnLst>
            <a:rect l="l" t="t" r="r" b="b"/>
            <a:pathLst>
              <a:path w="2038791" h="2038791">
                <a:moveTo>
                  <a:pt x="0" y="2038791"/>
                </a:moveTo>
                <a:cubicBezTo>
                  <a:pt x="0" y="912798"/>
                  <a:pt x="912798" y="0"/>
                  <a:pt x="2038791" y="0"/>
                </a:cubicBezTo>
                <a:lnTo>
                  <a:pt x="2038791" y="2038791"/>
                </a:lnTo>
                <a:lnTo>
                  <a:pt x="0" y="2038791"/>
                </a:lnTo>
                <a:close/>
              </a:path>
            </a:pathLst>
          </a:custGeom>
          <a:solidFill>
            <a:schemeClr val="accent5">
              <a:lumMod val="75000"/>
            </a:schemeClr>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938524" tIns="938524" rIns="341376" bIns="341376" numCol="1" spcCol="1270" anchor="ctr" anchorCtr="0">
            <a:noAutofit/>
          </a:bodyPr>
          <a:lstStyle/>
          <a:p>
            <a:pPr lvl="0" algn="ctr" defTabSz="2133600">
              <a:lnSpc>
                <a:spcPct val="90000"/>
              </a:lnSpc>
              <a:spcBef>
                <a:spcPct val="0"/>
              </a:spcBef>
              <a:spcAft>
                <a:spcPct val="35000"/>
              </a:spcAft>
            </a:pPr>
            <a:r>
              <a:rPr lang="en-US" altLang="zh-CN" sz="4800" b="1" kern="1200" dirty="0">
                <a:latin typeface="+mn-ea"/>
                <a:ea typeface="+mn-ea"/>
              </a:rPr>
              <a:t>1</a:t>
            </a:r>
            <a:endParaRPr lang="zh-CN" altLang="en-US" sz="4800" b="1" kern="1200" dirty="0">
              <a:latin typeface="+mn-ea"/>
              <a:ea typeface="+mn-ea"/>
            </a:endParaRPr>
          </a:p>
        </p:txBody>
      </p:sp>
      <p:sp>
        <p:nvSpPr>
          <p:cNvPr id="1048920" name="任意多边形 12"/>
          <p:cNvSpPr/>
          <p:nvPr/>
        </p:nvSpPr>
        <p:spPr>
          <a:xfrm>
            <a:off x="6143085" y="2085205"/>
            <a:ext cx="2038791" cy="2038791"/>
          </a:xfrm>
          <a:custGeom>
            <a:avLst/>
            <a:gdLst>
              <a:gd name="connsiteX0" fmla="*/ 0 w 2038791"/>
              <a:gd name="connsiteY0" fmla="*/ 2038791 h 2038791"/>
              <a:gd name="connsiteX1" fmla="*/ 2038791 w 2038791"/>
              <a:gd name="connsiteY1" fmla="*/ 0 h 2038791"/>
              <a:gd name="connsiteX2" fmla="*/ 2038791 w 2038791"/>
              <a:gd name="connsiteY2" fmla="*/ 2038791 h 2038791"/>
              <a:gd name="connsiteX3" fmla="*/ 0 w 2038791"/>
              <a:gd name="connsiteY3" fmla="*/ 2038791 h 2038791"/>
            </a:gdLst>
            <a:ahLst/>
            <a:cxnLst>
              <a:cxn ang="0">
                <a:pos x="connsiteX0" y="connsiteY0"/>
              </a:cxn>
              <a:cxn ang="0">
                <a:pos x="connsiteX1" y="connsiteY1"/>
              </a:cxn>
              <a:cxn ang="0">
                <a:pos x="connsiteX2" y="connsiteY2"/>
              </a:cxn>
              <a:cxn ang="0">
                <a:pos x="connsiteX3" y="connsiteY3"/>
              </a:cxn>
            </a:cxnLst>
            <a:rect l="l" t="t" r="r" b="b"/>
            <a:pathLst>
              <a:path w="2038791" h="2038791">
                <a:moveTo>
                  <a:pt x="0" y="0"/>
                </a:moveTo>
                <a:cubicBezTo>
                  <a:pt x="1125993" y="0"/>
                  <a:pt x="2038791" y="912798"/>
                  <a:pt x="2038791" y="2038791"/>
                </a:cubicBezTo>
                <a:lnTo>
                  <a:pt x="0" y="2038791"/>
                </a:lnTo>
                <a:lnTo>
                  <a:pt x="0" y="0"/>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5">
              <a:hueOff val="521082"/>
              <a:satOff val="-4620"/>
              <a:lumOff val="0"/>
              <a:alphaOff val="0"/>
            </a:schemeClr>
          </a:effectRef>
          <a:fontRef idx="minor">
            <a:schemeClr val="lt1"/>
          </a:fontRef>
        </p:style>
        <p:txBody>
          <a:bodyPr spcFirstLastPara="0" vert="horz" wrap="square" lIns="341376" tIns="938524" rIns="938524" bIns="341376" numCol="1" spcCol="1270" anchor="ctr" anchorCtr="0">
            <a:noAutofit/>
          </a:bodyPr>
          <a:lstStyle/>
          <a:p>
            <a:pPr lvl="0" algn="ctr" defTabSz="2133600">
              <a:lnSpc>
                <a:spcPct val="90000"/>
              </a:lnSpc>
              <a:spcBef>
                <a:spcPct val="0"/>
              </a:spcBef>
              <a:spcAft>
                <a:spcPct val="35000"/>
              </a:spcAft>
            </a:pPr>
            <a:r>
              <a:rPr lang="en-US" altLang="zh-CN" sz="4800" b="1" kern="1200" dirty="0">
                <a:latin typeface="+mn-ea"/>
                <a:ea typeface="+mn-ea"/>
              </a:rPr>
              <a:t>2</a:t>
            </a:r>
            <a:endParaRPr lang="zh-CN" altLang="en-US" sz="4800" b="1" kern="1200" dirty="0">
              <a:latin typeface="+mn-ea"/>
              <a:ea typeface="+mn-ea"/>
            </a:endParaRPr>
          </a:p>
        </p:txBody>
      </p:sp>
      <p:sp>
        <p:nvSpPr>
          <p:cNvPr id="1048921" name="任意多边形 13"/>
          <p:cNvSpPr/>
          <p:nvPr/>
        </p:nvSpPr>
        <p:spPr>
          <a:xfrm>
            <a:off x="6143085" y="4218166"/>
            <a:ext cx="2038791" cy="2038792"/>
          </a:xfrm>
          <a:custGeom>
            <a:avLst/>
            <a:gdLst>
              <a:gd name="connsiteX0" fmla="*/ 0 w 2038791"/>
              <a:gd name="connsiteY0" fmla="*/ 2038791 h 2038791"/>
              <a:gd name="connsiteX1" fmla="*/ 2038791 w 2038791"/>
              <a:gd name="connsiteY1" fmla="*/ 0 h 2038791"/>
              <a:gd name="connsiteX2" fmla="*/ 2038791 w 2038791"/>
              <a:gd name="connsiteY2" fmla="*/ 2038791 h 2038791"/>
              <a:gd name="connsiteX3" fmla="*/ 0 w 2038791"/>
              <a:gd name="connsiteY3" fmla="*/ 2038791 h 2038791"/>
            </a:gdLst>
            <a:ahLst/>
            <a:cxnLst>
              <a:cxn ang="0">
                <a:pos x="connsiteX0" y="connsiteY0"/>
              </a:cxn>
              <a:cxn ang="0">
                <a:pos x="connsiteX1" y="connsiteY1"/>
              </a:cxn>
              <a:cxn ang="0">
                <a:pos x="connsiteX2" y="connsiteY2"/>
              </a:cxn>
              <a:cxn ang="0">
                <a:pos x="connsiteX3" y="connsiteY3"/>
              </a:cxn>
            </a:cxnLst>
            <a:rect l="l" t="t" r="r" b="b"/>
            <a:pathLst>
              <a:path w="2038791" h="2038791">
                <a:moveTo>
                  <a:pt x="2038791" y="0"/>
                </a:moveTo>
                <a:cubicBezTo>
                  <a:pt x="2038791" y="1125993"/>
                  <a:pt x="1125993" y="2038791"/>
                  <a:pt x="0" y="2038791"/>
                </a:cubicBezTo>
                <a:lnTo>
                  <a:pt x="0" y="0"/>
                </a:lnTo>
                <a:lnTo>
                  <a:pt x="2038791" y="0"/>
                </a:lnTo>
                <a:close/>
              </a:path>
            </a:pathLst>
          </a:custGeom>
          <a:solidFill>
            <a:schemeClr val="accent5">
              <a:lumMod val="75000"/>
            </a:schemeClr>
          </a:solidFill>
        </p:spPr>
        <p:style>
          <a:lnRef idx="0">
            <a:schemeClr val="lt1">
              <a:hueOff val="0"/>
              <a:satOff val="0"/>
              <a:lumOff val="0"/>
              <a:alphaOff val="0"/>
            </a:schemeClr>
          </a:lnRef>
          <a:fillRef idx="3">
            <a:scrgbClr r="0" g="0" b="0"/>
          </a:fillRef>
          <a:effectRef idx="2">
            <a:schemeClr val="accent5">
              <a:hueOff val="1042164"/>
              <a:satOff val="-9240"/>
              <a:lumOff val="0"/>
              <a:alphaOff val="0"/>
            </a:schemeClr>
          </a:effectRef>
          <a:fontRef idx="minor">
            <a:schemeClr val="lt1"/>
          </a:fontRef>
        </p:style>
        <p:txBody>
          <a:bodyPr spcFirstLastPara="0" vert="horz" wrap="square" lIns="341376" tIns="341377" rIns="938524" bIns="938524" numCol="1" spcCol="1270" anchor="ctr" anchorCtr="0">
            <a:noAutofit/>
          </a:bodyPr>
          <a:lstStyle/>
          <a:p>
            <a:pPr lvl="0" algn="ctr" defTabSz="2133600">
              <a:lnSpc>
                <a:spcPct val="90000"/>
              </a:lnSpc>
              <a:spcBef>
                <a:spcPct val="0"/>
              </a:spcBef>
              <a:spcAft>
                <a:spcPct val="35000"/>
              </a:spcAft>
            </a:pPr>
            <a:r>
              <a:rPr lang="en-US" altLang="zh-CN" sz="4800" b="1" kern="1200" dirty="0">
                <a:latin typeface="+mn-ea"/>
                <a:ea typeface="+mn-ea"/>
              </a:rPr>
              <a:t>3</a:t>
            </a:r>
            <a:endParaRPr lang="zh-CN" altLang="en-US" sz="4800" b="1" kern="1200" dirty="0">
              <a:latin typeface="+mn-ea"/>
              <a:ea typeface="+mn-ea"/>
            </a:endParaRPr>
          </a:p>
        </p:txBody>
      </p:sp>
      <p:sp>
        <p:nvSpPr>
          <p:cNvPr id="1048922" name="任意多边形 14"/>
          <p:cNvSpPr/>
          <p:nvPr/>
        </p:nvSpPr>
        <p:spPr>
          <a:xfrm>
            <a:off x="4010123" y="4218167"/>
            <a:ext cx="2038791" cy="2038791"/>
          </a:xfrm>
          <a:custGeom>
            <a:avLst/>
            <a:gdLst>
              <a:gd name="connsiteX0" fmla="*/ 0 w 2038791"/>
              <a:gd name="connsiteY0" fmla="*/ 2038791 h 2038791"/>
              <a:gd name="connsiteX1" fmla="*/ 2038791 w 2038791"/>
              <a:gd name="connsiteY1" fmla="*/ 0 h 2038791"/>
              <a:gd name="connsiteX2" fmla="*/ 2038791 w 2038791"/>
              <a:gd name="connsiteY2" fmla="*/ 2038791 h 2038791"/>
              <a:gd name="connsiteX3" fmla="*/ 0 w 2038791"/>
              <a:gd name="connsiteY3" fmla="*/ 2038791 h 2038791"/>
            </a:gdLst>
            <a:ahLst/>
            <a:cxnLst>
              <a:cxn ang="0">
                <a:pos x="connsiteX0" y="connsiteY0"/>
              </a:cxn>
              <a:cxn ang="0">
                <a:pos x="connsiteX1" y="connsiteY1"/>
              </a:cxn>
              <a:cxn ang="0">
                <a:pos x="connsiteX2" y="connsiteY2"/>
              </a:cxn>
              <a:cxn ang="0">
                <a:pos x="connsiteX3" y="connsiteY3"/>
              </a:cxn>
            </a:cxnLst>
            <a:rect l="l" t="t" r="r" b="b"/>
            <a:pathLst>
              <a:path w="2038791" h="2038791">
                <a:moveTo>
                  <a:pt x="2038791" y="2038791"/>
                </a:moveTo>
                <a:cubicBezTo>
                  <a:pt x="912798" y="2038791"/>
                  <a:pt x="0" y="1125993"/>
                  <a:pt x="0" y="0"/>
                </a:cubicBezTo>
                <a:lnTo>
                  <a:pt x="2038791" y="0"/>
                </a:lnTo>
                <a:lnTo>
                  <a:pt x="2038791" y="2038791"/>
                </a:lnTo>
                <a:close/>
              </a:path>
            </a:pathLst>
          </a:custGeom>
          <a:solidFill>
            <a:schemeClr val="accent3">
              <a:lumMod val="75000"/>
            </a:schemeClr>
          </a:solidFill>
        </p:spPr>
        <p:style>
          <a:lnRef idx="0">
            <a:schemeClr val="lt1">
              <a:hueOff val="0"/>
              <a:satOff val="0"/>
              <a:lumOff val="0"/>
              <a:alphaOff val="0"/>
            </a:schemeClr>
          </a:lnRef>
          <a:fillRef idx="3">
            <a:scrgbClr r="0" g="0" b="0"/>
          </a:fillRef>
          <a:effectRef idx="2">
            <a:schemeClr val="accent5">
              <a:hueOff val="1563246"/>
              <a:satOff val="-13861"/>
              <a:lumOff val="0"/>
              <a:alphaOff val="0"/>
            </a:schemeClr>
          </a:effectRef>
          <a:fontRef idx="minor">
            <a:schemeClr val="lt1"/>
          </a:fontRef>
        </p:style>
        <p:txBody>
          <a:bodyPr spcFirstLastPara="0" vert="horz" wrap="square" lIns="938524" tIns="341376" rIns="341376" bIns="938524" numCol="1" spcCol="1270" anchor="ctr" anchorCtr="0">
            <a:noAutofit/>
          </a:bodyPr>
          <a:lstStyle/>
          <a:p>
            <a:pPr lvl="0" algn="ctr" defTabSz="2133600">
              <a:lnSpc>
                <a:spcPct val="90000"/>
              </a:lnSpc>
              <a:spcBef>
                <a:spcPct val="0"/>
              </a:spcBef>
              <a:spcAft>
                <a:spcPct val="35000"/>
              </a:spcAft>
            </a:pPr>
            <a:r>
              <a:rPr lang="en-US" altLang="zh-CN" sz="4800" b="1" kern="1200" dirty="0">
                <a:latin typeface="+mn-ea"/>
                <a:ea typeface="+mn-ea"/>
              </a:rPr>
              <a:t>4</a:t>
            </a:r>
            <a:endParaRPr lang="zh-CN" altLang="en-US" sz="4800" b="1" kern="1200" dirty="0">
              <a:latin typeface="+mn-ea"/>
              <a:ea typeface="+mn-ea"/>
            </a:endParaRPr>
          </a:p>
        </p:txBody>
      </p:sp>
      <p:sp>
        <p:nvSpPr>
          <p:cNvPr id="1048923" name="环形箭头 15"/>
          <p:cNvSpPr/>
          <p:nvPr/>
        </p:nvSpPr>
        <p:spPr>
          <a:xfrm>
            <a:off x="5744037" y="3747315"/>
            <a:ext cx="703924" cy="612108"/>
          </a:xfrm>
          <a:prstGeom prst="circularArrow">
            <a:avLst/>
          </a:prstGeom>
        </p:spPr>
        <p:style>
          <a:lnRef idx="0">
            <a:schemeClr val="lt1">
              <a:hueOff val="0"/>
              <a:satOff val="0"/>
              <a:lumOff val="0"/>
              <a:alphaOff val="0"/>
            </a:schemeClr>
          </a:lnRef>
          <a:fillRef idx="3">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048924" name="环形箭头 16"/>
          <p:cNvSpPr/>
          <p:nvPr/>
        </p:nvSpPr>
        <p:spPr>
          <a:xfrm rot="10800000">
            <a:off x="5744037" y="3982741"/>
            <a:ext cx="703924" cy="612108"/>
          </a:xfrm>
          <a:prstGeom prst="circularArrow">
            <a:avLst/>
          </a:prstGeom>
        </p:spPr>
        <p:style>
          <a:lnRef idx="0">
            <a:schemeClr val="lt1">
              <a:hueOff val="0"/>
              <a:satOff val="0"/>
              <a:lumOff val="0"/>
              <a:alphaOff val="0"/>
            </a:schemeClr>
          </a:lnRef>
          <a:fillRef idx="3">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048925"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27" name="矩形 2"/>
          <p:cNvSpPr/>
          <p:nvPr/>
        </p:nvSpPr>
        <p:spPr>
          <a:xfrm>
            <a:off x="2335996" y="283072"/>
            <a:ext cx="7447281"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机械设计中安全人机学的应用</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8928" name="矩形 17"/>
          <p:cNvSpPr/>
          <p:nvPr/>
        </p:nvSpPr>
        <p:spPr>
          <a:xfrm>
            <a:off x="2627535" y="5571925"/>
            <a:ext cx="1980029" cy="400110"/>
          </a:xfrm>
          <a:prstGeom prst="rect">
            <a:avLst/>
          </a:prstGeom>
        </p:spPr>
        <p:txBody>
          <a:bodyPr wrap="none">
            <a:spAutoFit/>
          </a:bodyPr>
          <a:lstStyle/>
          <a:p>
            <a:pPr marL="0" lvl="1" defTabSz="889000">
              <a:spcBef>
                <a:spcPct val="0"/>
              </a:spcBef>
              <a:spcAft>
                <a:spcPct val="15000"/>
              </a:spcAft>
            </a:pPr>
            <a:r>
              <a:rPr lang="zh-CN" altLang="en-US" sz="2000" dirty="0">
                <a:solidFill>
                  <a:schemeClr val="bg1">
                    <a:lumMod val="85000"/>
                    <a:lumOff val="15000"/>
                  </a:schemeClr>
                </a:solidFill>
                <a:latin typeface="微软雅黑" charset="-122"/>
                <a:ea typeface="微软雅黑" charset="-122"/>
              </a:rPr>
              <a:t>作业空间的布置</a:t>
            </a:r>
          </a:p>
        </p:txBody>
      </p:sp>
      <p:sp>
        <p:nvSpPr>
          <p:cNvPr id="1048929" name="矩形 18"/>
          <p:cNvSpPr/>
          <p:nvPr/>
        </p:nvSpPr>
        <p:spPr>
          <a:xfrm>
            <a:off x="2496809" y="2237397"/>
            <a:ext cx="2231737" cy="400110"/>
          </a:xfrm>
          <a:prstGeom prst="rect">
            <a:avLst/>
          </a:prstGeom>
        </p:spPr>
        <p:txBody>
          <a:bodyPr wrap="square">
            <a:spAutoFit/>
          </a:bodyPr>
          <a:lstStyle/>
          <a:p>
            <a:pPr marL="0" lvl="1" defTabSz="889000">
              <a:spcBef>
                <a:spcPct val="0"/>
              </a:spcBef>
              <a:spcAft>
                <a:spcPct val="15000"/>
              </a:spcAft>
            </a:pPr>
            <a:r>
              <a:rPr lang="zh-CN" altLang="en-US" sz="2000" dirty="0">
                <a:solidFill>
                  <a:schemeClr val="bg1">
                    <a:lumMod val="85000"/>
                    <a:lumOff val="15000"/>
                  </a:schemeClr>
                </a:solidFill>
                <a:latin typeface="微软雅黑" charset="-122"/>
                <a:ea typeface="微软雅黑" charset="-122"/>
              </a:rPr>
              <a:t>合理分配人机功能</a:t>
            </a:r>
          </a:p>
        </p:txBody>
      </p:sp>
      <p:sp>
        <p:nvSpPr>
          <p:cNvPr id="1048930" name="矩形 19"/>
          <p:cNvSpPr/>
          <p:nvPr/>
        </p:nvSpPr>
        <p:spPr>
          <a:xfrm>
            <a:off x="7888159" y="2237397"/>
            <a:ext cx="1733167" cy="400110"/>
          </a:xfrm>
          <a:prstGeom prst="rect">
            <a:avLst/>
          </a:prstGeom>
        </p:spPr>
        <p:txBody>
          <a:bodyPr wrap="square">
            <a:spAutoFit/>
          </a:bodyPr>
          <a:lstStyle/>
          <a:p>
            <a:pPr marL="0" lvl="1" defTabSz="889000">
              <a:spcBef>
                <a:spcPct val="0"/>
              </a:spcBef>
              <a:spcAft>
                <a:spcPct val="15000"/>
              </a:spcAft>
            </a:pPr>
            <a:r>
              <a:rPr lang="zh-CN" altLang="en-US" sz="2000" dirty="0">
                <a:solidFill>
                  <a:schemeClr val="bg1">
                    <a:lumMod val="85000"/>
                    <a:lumOff val="15000"/>
                  </a:schemeClr>
                </a:solidFill>
                <a:latin typeface="微软雅黑" charset="-122"/>
                <a:ea typeface="微软雅黑" charset="-122"/>
              </a:rPr>
              <a:t>适应人体特性</a:t>
            </a:r>
          </a:p>
        </p:txBody>
      </p:sp>
      <p:sp>
        <p:nvSpPr>
          <p:cNvPr id="1048931" name="矩形 20"/>
          <p:cNvSpPr/>
          <p:nvPr/>
        </p:nvSpPr>
        <p:spPr>
          <a:xfrm>
            <a:off x="7965494" y="5418037"/>
            <a:ext cx="1890509" cy="707886"/>
          </a:xfrm>
          <a:prstGeom prst="rect">
            <a:avLst/>
          </a:prstGeom>
        </p:spPr>
        <p:txBody>
          <a:bodyPr wrap="square">
            <a:spAutoFit/>
          </a:bodyPr>
          <a:lstStyle/>
          <a:p>
            <a:pPr marL="0" lvl="1" defTabSz="889000">
              <a:spcBef>
                <a:spcPct val="0"/>
              </a:spcBef>
              <a:spcAft>
                <a:spcPct val="15000"/>
              </a:spcAft>
            </a:pPr>
            <a:r>
              <a:rPr lang="zh-CN" altLang="en-US" sz="2000" dirty="0">
                <a:solidFill>
                  <a:schemeClr val="bg1">
                    <a:lumMod val="85000"/>
                    <a:lumOff val="15000"/>
                  </a:schemeClr>
                </a:solidFill>
                <a:latin typeface="微软雅黑" charset="-122"/>
                <a:ea typeface="微软雅黑" charset="-122"/>
              </a:rPr>
              <a:t>友好的人机界面设计</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936" name="左中括号 7"/>
          <p:cNvSpPr/>
          <p:nvPr/>
        </p:nvSpPr>
        <p:spPr>
          <a:xfrm rot="16200000">
            <a:off x="5654707" y="971481"/>
            <a:ext cx="882588" cy="4392489"/>
          </a:xfrm>
          <a:prstGeom prst="leftBracket">
            <a:avLst>
              <a:gd name="adj" fmla="val 248841"/>
            </a:avLst>
          </a:prstGeom>
          <a:ln w="2222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937" name="左中括号 8"/>
          <p:cNvSpPr/>
          <p:nvPr/>
        </p:nvSpPr>
        <p:spPr>
          <a:xfrm rot="5400000" flipV="1">
            <a:off x="5654706" y="2790175"/>
            <a:ext cx="882588" cy="4392489"/>
          </a:xfrm>
          <a:prstGeom prst="leftBracket">
            <a:avLst>
              <a:gd name="adj" fmla="val 248841"/>
            </a:avLst>
          </a:prstGeom>
          <a:ln w="2222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8938"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39"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0" name="矩形 2"/>
          <p:cNvSpPr/>
          <p:nvPr/>
        </p:nvSpPr>
        <p:spPr>
          <a:xfrm>
            <a:off x="4875152" y="277923"/>
            <a:ext cx="2441695" cy="769441"/>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机械伤害</a:t>
            </a:r>
          </a:p>
        </p:txBody>
      </p:sp>
      <p:sp>
        <p:nvSpPr>
          <p:cNvPr id="1048941" name="圆角矩形 6"/>
          <p:cNvSpPr/>
          <p:nvPr/>
        </p:nvSpPr>
        <p:spPr>
          <a:xfrm>
            <a:off x="4079776" y="3609020"/>
            <a:ext cx="4032448" cy="936104"/>
          </a:xfrm>
          <a:prstGeom prst="roundRect">
            <a:avLst>
              <a:gd name="adj" fmla="val 426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29" name="直接连接符 10"/>
          <p:cNvCxnSpPr/>
          <p:nvPr/>
        </p:nvCxnSpPr>
        <p:spPr>
          <a:xfrm>
            <a:off x="6096000" y="2726431"/>
            <a:ext cx="0" cy="882589"/>
          </a:xfrm>
          <a:prstGeom prst="line">
            <a:avLst/>
          </a:prstGeom>
          <a:ln w="2222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5730" name="直接连接符 12"/>
          <p:cNvCxnSpPr/>
          <p:nvPr/>
        </p:nvCxnSpPr>
        <p:spPr>
          <a:xfrm>
            <a:off x="6096001" y="4545124"/>
            <a:ext cx="0" cy="882590"/>
          </a:xfrm>
          <a:prstGeom prst="line">
            <a:avLst/>
          </a:prstGeom>
          <a:ln w="2222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8942" name="椭圆 14"/>
          <p:cNvSpPr/>
          <p:nvPr/>
        </p:nvSpPr>
        <p:spPr>
          <a:xfrm>
            <a:off x="3467707" y="1891058"/>
            <a:ext cx="864096" cy="8640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3" name="椭圆 15"/>
          <p:cNvSpPr/>
          <p:nvPr/>
        </p:nvSpPr>
        <p:spPr>
          <a:xfrm>
            <a:off x="5663952" y="1891058"/>
            <a:ext cx="864096" cy="8640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4" name="椭圆 16"/>
          <p:cNvSpPr/>
          <p:nvPr/>
        </p:nvSpPr>
        <p:spPr>
          <a:xfrm>
            <a:off x="7860197" y="1891058"/>
            <a:ext cx="864096" cy="8640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5" name="椭圆 17"/>
          <p:cNvSpPr/>
          <p:nvPr/>
        </p:nvSpPr>
        <p:spPr>
          <a:xfrm>
            <a:off x="3467707" y="5301208"/>
            <a:ext cx="864096" cy="8640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6" name="椭圆 18"/>
          <p:cNvSpPr/>
          <p:nvPr/>
        </p:nvSpPr>
        <p:spPr>
          <a:xfrm>
            <a:off x="5663952" y="5301208"/>
            <a:ext cx="864096" cy="8640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7" name="椭圆 19"/>
          <p:cNvSpPr/>
          <p:nvPr/>
        </p:nvSpPr>
        <p:spPr>
          <a:xfrm>
            <a:off x="7860197" y="5301208"/>
            <a:ext cx="864096" cy="86409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48" name="矩形 20"/>
          <p:cNvSpPr/>
          <p:nvPr/>
        </p:nvSpPr>
        <p:spPr>
          <a:xfrm>
            <a:off x="3679182" y="2107945"/>
            <a:ext cx="441146" cy="400110"/>
          </a:xfrm>
          <a:prstGeom prst="rect">
            <a:avLst/>
          </a:prstGeom>
        </p:spPr>
        <p:txBody>
          <a:bodyPr wrap="none">
            <a:spAutoFit/>
          </a:bodyPr>
          <a:lstStyle/>
          <a:p>
            <a:pPr lvl="0"/>
            <a:r>
              <a:rPr lang="zh-CN" altLang="en-US" sz="2000" b="1" dirty="0">
                <a:latin typeface="微软雅黑" charset="-122"/>
                <a:ea typeface="微软雅黑" charset="-122"/>
              </a:rPr>
              <a:t>压</a:t>
            </a:r>
          </a:p>
        </p:txBody>
      </p:sp>
      <p:sp>
        <p:nvSpPr>
          <p:cNvPr id="1048949" name="矩形 21"/>
          <p:cNvSpPr/>
          <p:nvPr/>
        </p:nvSpPr>
        <p:spPr>
          <a:xfrm>
            <a:off x="5888250" y="2130276"/>
            <a:ext cx="441146" cy="400110"/>
          </a:xfrm>
          <a:prstGeom prst="rect">
            <a:avLst/>
          </a:prstGeom>
        </p:spPr>
        <p:txBody>
          <a:bodyPr wrap="none">
            <a:spAutoFit/>
          </a:bodyPr>
          <a:lstStyle/>
          <a:p>
            <a:r>
              <a:rPr lang="zh-CN" altLang="en-US" sz="2000" b="1" dirty="0">
                <a:latin typeface="微软雅黑" charset="-122"/>
                <a:ea typeface="微软雅黑" charset="-122"/>
              </a:rPr>
              <a:t>碾</a:t>
            </a:r>
          </a:p>
        </p:txBody>
      </p:sp>
      <p:sp>
        <p:nvSpPr>
          <p:cNvPr id="1048950" name="矩形 22"/>
          <p:cNvSpPr/>
          <p:nvPr/>
        </p:nvSpPr>
        <p:spPr>
          <a:xfrm>
            <a:off x="8112224" y="2151327"/>
            <a:ext cx="441146" cy="400110"/>
          </a:xfrm>
          <a:prstGeom prst="rect">
            <a:avLst/>
          </a:prstGeom>
        </p:spPr>
        <p:txBody>
          <a:bodyPr wrap="none">
            <a:spAutoFit/>
          </a:bodyPr>
          <a:lstStyle/>
          <a:p>
            <a:r>
              <a:rPr lang="zh-CN" altLang="en-US" sz="2000" b="1" dirty="0">
                <a:latin typeface="微软雅黑" charset="-122"/>
                <a:ea typeface="微软雅黑" charset="-122"/>
              </a:rPr>
              <a:t>夹</a:t>
            </a:r>
          </a:p>
        </p:txBody>
      </p:sp>
      <p:sp>
        <p:nvSpPr>
          <p:cNvPr id="1048951" name="矩形 23"/>
          <p:cNvSpPr/>
          <p:nvPr/>
        </p:nvSpPr>
        <p:spPr>
          <a:xfrm>
            <a:off x="3679182" y="5548590"/>
            <a:ext cx="441146" cy="400110"/>
          </a:xfrm>
          <a:prstGeom prst="rect">
            <a:avLst/>
          </a:prstGeom>
        </p:spPr>
        <p:txBody>
          <a:bodyPr wrap="none">
            <a:spAutoFit/>
          </a:bodyPr>
          <a:lstStyle/>
          <a:p>
            <a:r>
              <a:rPr lang="zh-CN" altLang="en-US" sz="2000" b="1" dirty="0">
                <a:latin typeface="微软雅黑" charset="-122"/>
                <a:ea typeface="微软雅黑" charset="-122"/>
              </a:rPr>
              <a:t>烫</a:t>
            </a:r>
          </a:p>
        </p:txBody>
      </p:sp>
      <p:sp>
        <p:nvSpPr>
          <p:cNvPr id="1048952" name="矩形 24"/>
          <p:cNvSpPr/>
          <p:nvPr/>
        </p:nvSpPr>
        <p:spPr>
          <a:xfrm>
            <a:off x="5888250" y="5533201"/>
            <a:ext cx="441146" cy="400110"/>
          </a:xfrm>
          <a:prstGeom prst="rect">
            <a:avLst/>
          </a:prstGeom>
        </p:spPr>
        <p:txBody>
          <a:bodyPr wrap="none">
            <a:spAutoFit/>
          </a:bodyPr>
          <a:lstStyle/>
          <a:p>
            <a:r>
              <a:rPr lang="zh-CN" altLang="en-US" sz="2000" b="1" dirty="0">
                <a:latin typeface="微软雅黑" charset="-122"/>
                <a:ea typeface="微软雅黑" charset="-122"/>
              </a:rPr>
              <a:t>割</a:t>
            </a:r>
          </a:p>
        </p:txBody>
      </p:sp>
      <p:sp>
        <p:nvSpPr>
          <p:cNvPr id="1048953" name="矩形 25"/>
          <p:cNvSpPr/>
          <p:nvPr/>
        </p:nvSpPr>
        <p:spPr>
          <a:xfrm>
            <a:off x="8112224" y="5521895"/>
            <a:ext cx="441146" cy="400110"/>
          </a:xfrm>
          <a:prstGeom prst="rect">
            <a:avLst/>
          </a:prstGeom>
        </p:spPr>
        <p:txBody>
          <a:bodyPr wrap="none">
            <a:spAutoFit/>
          </a:bodyPr>
          <a:lstStyle/>
          <a:p>
            <a:r>
              <a:rPr lang="zh-CN" altLang="en-US" sz="2000" b="1" dirty="0">
                <a:latin typeface="微软雅黑" charset="-122"/>
                <a:ea typeface="微软雅黑" charset="-122"/>
              </a:rPr>
              <a:t>搅</a:t>
            </a:r>
          </a:p>
        </p:txBody>
      </p:sp>
      <p:sp>
        <p:nvSpPr>
          <p:cNvPr id="1048954" name="矩形 27"/>
          <p:cNvSpPr/>
          <p:nvPr/>
        </p:nvSpPr>
        <p:spPr>
          <a:xfrm>
            <a:off x="4926448" y="3827396"/>
            <a:ext cx="2339102" cy="461665"/>
          </a:xfrm>
          <a:prstGeom prst="rect">
            <a:avLst/>
          </a:prstGeom>
        </p:spPr>
        <p:txBody>
          <a:bodyPr wrap="none">
            <a:spAutoFit/>
          </a:bodyPr>
          <a:lstStyle/>
          <a:p>
            <a:pPr algn="ctr"/>
            <a:r>
              <a:rPr lang="zh-CN" altLang="en-US" sz="2400" b="1" dirty="0">
                <a:latin typeface="微软雅黑" charset="-122"/>
                <a:ea typeface="微软雅黑" charset="-122"/>
              </a:rPr>
              <a:t>机械伤害的特点</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97161" name="Picture 7" descr="http://www.cm.hc360.com/shangchuan/pic_safe/image022.jpg"/>
          <p:cNvPicPr>
            <a:picLocks noChangeAspect="1" noChangeArrowheads="1"/>
          </p:cNvPicPr>
          <p:nvPr/>
        </p:nvPicPr>
        <p:blipFill>
          <a:blip r:embed="rId3"/>
          <a:srcRect/>
          <a:stretch>
            <a:fillRect/>
          </a:stretch>
        </p:blipFill>
        <p:spPr bwMode="auto">
          <a:xfrm>
            <a:off x="751149" y="2685256"/>
            <a:ext cx="1524000" cy="1476375"/>
          </a:xfrm>
          <a:prstGeom prst="rect">
            <a:avLst/>
          </a:prstGeom>
          <a:noFill/>
          <a:ln>
            <a:noFill/>
          </a:ln>
        </p:spPr>
      </p:pic>
      <p:pic>
        <p:nvPicPr>
          <p:cNvPr id="2097162" name="Picture 9" descr="http://www.cm.hc360.com/shangchuan/pic_safe/image021.jpg"/>
          <p:cNvPicPr>
            <a:picLocks noChangeAspect="1" noChangeArrowheads="1"/>
          </p:cNvPicPr>
          <p:nvPr/>
        </p:nvPicPr>
        <p:blipFill>
          <a:blip r:embed="rId4"/>
          <a:srcRect/>
          <a:stretch>
            <a:fillRect/>
          </a:stretch>
        </p:blipFill>
        <p:spPr bwMode="auto">
          <a:xfrm>
            <a:off x="2236036" y="2685256"/>
            <a:ext cx="1575813" cy="1467476"/>
          </a:xfrm>
          <a:prstGeom prst="rect">
            <a:avLst/>
          </a:prstGeom>
          <a:noFill/>
          <a:ln>
            <a:noFill/>
          </a:ln>
        </p:spPr>
      </p:pic>
      <p:pic>
        <p:nvPicPr>
          <p:cNvPr id="2097163" name="Picture 11" descr="http://t2.baidu.com/it/u=2133037030,54793338&amp;fm=0&amp;gp=0.jpg"/>
          <p:cNvPicPr>
            <a:picLocks noChangeAspect="1" noChangeArrowheads="1"/>
          </p:cNvPicPr>
          <p:nvPr/>
        </p:nvPicPr>
        <p:blipFill>
          <a:blip r:embed="rId5"/>
          <a:srcRect/>
          <a:stretch>
            <a:fillRect/>
          </a:stretch>
        </p:blipFill>
        <p:spPr bwMode="auto">
          <a:xfrm>
            <a:off x="3850962" y="2685256"/>
            <a:ext cx="1490936" cy="1436311"/>
          </a:xfrm>
          <a:prstGeom prst="rect">
            <a:avLst/>
          </a:prstGeom>
          <a:noFill/>
          <a:ln>
            <a:noFill/>
          </a:ln>
        </p:spPr>
      </p:pic>
      <p:pic>
        <p:nvPicPr>
          <p:cNvPr id="2097164" name="Picture 13" descr="http://t2.baidu.com/it/u=725604906,886258096&amp;fm=51&amp;gp=0.jpg"/>
          <p:cNvPicPr>
            <a:picLocks noChangeAspect="1" noChangeArrowheads="1"/>
          </p:cNvPicPr>
          <p:nvPr/>
        </p:nvPicPr>
        <p:blipFill>
          <a:blip r:embed="rId6"/>
          <a:srcRect/>
          <a:stretch>
            <a:fillRect/>
          </a:stretch>
        </p:blipFill>
        <p:spPr bwMode="auto">
          <a:xfrm>
            <a:off x="5335849" y="4218781"/>
            <a:ext cx="1561908" cy="1514475"/>
          </a:xfrm>
          <a:prstGeom prst="rect">
            <a:avLst/>
          </a:prstGeom>
          <a:noFill/>
          <a:ln>
            <a:noFill/>
          </a:ln>
        </p:spPr>
      </p:pic>
      <p:pic>
        <p:nvPicPr>
          <p:cNvPr id="2097165" name="Picture 15" descr="http://t1.baidu.com/it/u=1841645852,875070979&amp;fm=51&amp;gp=0.jpg"/>
          <p:cNvPicPr>
            <a:picLocks noChangeAspect="1" noChangeArrowheads="1"/>
          </p:cNvPicPr>
          <p:nvPr/>
        </p:nvPicPr>
        <p:blipFill>
          <a:blip r:embed="rId7"/>
          <a:srcRect/>
          <a:stretch>
            <a:fillRect/>
          </a:stretch>
        </p:blipFill>
        <p:spPr bwMode="auto">
          <a:xfrm>
            <a:off x="751149" y="4218781"/>
            <a:ext cx="1524000" cy="1514475"/>
          </a:xfrm>
          <a:prstGeom prst="rect">
            <a:avLst/>
          </a:prstGeom>
          <a:noFill/>
          <a:ln>
            <a:noFill/>
          </a:ln>
        </p:spPr>
      </p:pic>
      <p:pic>
        <p:nvPicPr>
          <p:cNvPr id="2097166" name="Picture 17" descr="http://t3.baidu.com/it/u=3942293965,2697379409&amp;fm=0&amp;gp=0.jpg"/>
          <p:cNvPicPr>
            <a:picLocks noChangeAspect="1" noChangeArrowheads="1"/>
          </p:cNvPicPr>
          <p:nvPr/>
        </p:nvPicPr>
        <p:blipFill>
          <a:blip r:embed="rId8"/>
          <a:srcRect/>
          <a:stretch>
            <a:fillRect/>
          </a:stretch>
        </p:blipFill>
        <p:spPr bwMode="auto">
          <a:xfrm>
            <a:off x="2275149" y="4218781"/>
            <a:ext cx="1536700" cy="1514475"/>
          </a:xfrm>
          <a:prstGeom prst="rect">
            <a:avLst/>
          </a:prstGeom>
          <a:noFill/>
          <a:ln>
            <a:noFill/>
          </a:ln>
        </p:spPr>
      </p:pic>
      <p:pic>
        <p:nvPicPr>
          <p:cNvPr id="2097167" name="Picture 19" descr="http://t3.baidu.com/it/u=2947696246,3245831576&amp;fm=0&amp;gp=0.jpg"/>
          <p:cNvPicPr>
            <a:picLocks noChangeAspect="1" noChangeArrowheads="1"/>
          </p:cNvPicPr>
          <p:nvPr/>
        </p:nvPicPr>
        <p:blipFill>
          <a:blip r:embed="rId9"/>
          <a:srcRect/>
          <a:stretch>
            <a:fillRect/>
          </a:stretch>
        </p:blipFill>
        <p:spPr bwMode="auto">
          <a:xfrm>
            <a:off x="5393711" y="2689943"/>
            <a:ext cx="1446183" cy="1414538"/>
          </a:xfrm>
          <a:prstGeom prst="rect">
            <a:avLst/>
          </a:prstGeom>
          <a:noFill/>
          <a:ln>
            <a:noFill/>
          </a:ln>
        </p:spPr>
      </p:pic>
      <p:pic>
        <p:nvPicPr>
          <p:cNvPr id="2097168" name="Picture 21" descr="http://t3.baidu.com/it/u=1569125915,1475668587&amp;fm=0&amp;gp=0.jpg"/>
          <p:cNvPicPr>
            <a:picLocks noChangeAspect="1" noChangeArrowheads="1"/>
          </p:cNvPicPr>
          <p:nvPr/>
        </p:nvPicPr>
        <p:blipFill>
          <a:blip r:embed="rId10"/>
          <a:srcRect/>
          <a:stretch>
            <a:fillRect/>
          </a:stretch>
        </p:blipFill>
        <p:spPr bwMode="auto">
          <a:xfrm>
            <a:off x="3835008" y="4248472"/>
            <a:ext cx="1508986" cy="1465960"/>
          </a:xfrm>
          <a:prstGeom prst="rect">
            <a:avLst/>
          </a:prstGeom>
          <a:noFill/>
          <a:ln>
            <a:noFill/>
          </a:ln>
        </p:spPr>
      </p:pic>
      <p:pic>
        <p:nvPicPr>
          <p:cNvPr id="2097169" name="Picture 6" descr="a301"/>
          <p:cNvPicPr>
            <a:picLocks noChangeAspect="1" noChangeArrowheads="1"/>
          </p:cNvPicPr>
          <p:nvPr/>
        </p:nvPicPr>
        <p:blipFill>
          <a:blip r:embed="rId11"/>
          <a:srcRect/>
          <a:stretch>
            <a:fillRect/>
          </a:stretch>
        </p:blipFill>
        <p:spPr>
          <a:xfrm>
            <a:off x="7104112" y="2685255"/>
            <a:ext cx="4240481" cy="2973685"/>
          </a:xfrm>
          <a:prstGeom prst="rect">
            <a:avLst/>
          </a:prstGeom>
          <a:noFill/>
          <a:effectLst>
            <a:outerShdw blurRad="165100" dist="38100" dir="2700000" algn="tl" rotWithShape="0">
              <a:prstClr val="black">
                <a:alpha val="40000"/>
              </a:prstClr>
            </a:outerShdw>
          </a:effectLst>
        </p:spPr>
      </p:pic>
      <p:sp>
        <p:nvSpPr>
          <p:cNvPr id="1048958" name="矩形 1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59" name="矩形 1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0" name="矩形 2"/>
          <p:cNvSpPr/>
          <p:nvPr/>
        </p:nvSpPr>
        <p:spPr>
          <a:xfrm>
            <a:off x="3746639" y="289415"/>
            <a:ext cx="46532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机械伤害基本类型</a:t>
            </a:r>
          </a:p>
        </p:txBody>
      </p:sp>
      <p:sp>
        <p:nvSpPr>
          <p:cNvPr id="1048961" name="矩形 16"/>
          <p:cNvSpPr/>
          <p:nvPr/>
        </p:nvSpPr>
        <p:spPr>
          <a:xfrm>
            <a:off x="803412" y="1844506"/>
            <a:ext cx="4608512" cy="5784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2" name="矩形 17"/>
          <p:cNvSpPr/>
          <p:nvPr/>
        </p:nvSpPr>
        <p:spPr>
          <a:xfrm>
            <a:off x="6736081" y="1844506"/>
            <a:ext cx="4608512" cy="5784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3" name="矩形 18"/>
          <p:cNvSpPr/>
          <p:nvPr/>
        </p:nvSpPr>
        <p:spPr>
          <a:xfrm>
            <a:off x="1732932" y="1933659"/>
            <a:ext cx="2722880" cy="396240"/>
          </a:xfrm>
          <a:prstGeom prst="rect">
            <a:avLst/>
          </a:prstGeom>
        </p:spPr>
        <p:txBody>
          <a:bodyPr wrap="none">
            <a:spAutoFit/>
          </a:bodyPr>
          <a:lstStyle/>
          <a:p>
            <a:r>
              <a:rPr lang="zh-CN" altLang="en-US" sz="2000" b="1" dirty="0">
                <a:latin typeface="微软雅黑" charset="-122"/>
                <a:ea typeface="微软雅黑" charset="-122"/>
              </a:rPr>
              <a:t>引入或卷入碾轧的危险</a:t>
            </a:r>
          </a:p>
        </p:txBody>
      </p:sp>
      <p:sp>
        <p:nvSpPr>
          <p:cNvPr id="1048964" name="矩形 19"/>
          <p:cNvSpPr/>
          <p:nvPr/>
        </p:nvSpPr>
        <p:spPr>
          <a:xfrm>
            <a:off x="7408559" y="1953924"/>
            <a:ext cx="3230880" cy="396240"/>
          </a:xfrm>
          <a:prstGeom prst="rect">
            <a:avLst/>
          </a:prstGeom>
        </p:spPr>
        <p:txBody>
          <a:bodyPr wrap="none">
            <a:spAutoFit/>
          </a:bodyPr>
          <a:lstStyle/>
          <a:p>
            <a:r>
              <a:rPr lang="zh-CN" altLang="en-US" sz="2000" b="1" dirty="0">
                <a:latin typeface="微软雅黑" charset="-122"/>
                <a:ea typeface="微软雅黑" charset="-122"/>
              </a:rPr>
              <a:t>挤压、剪切和冲击的危险。</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965" name="矩形 9"/>
          <p:cNvSpPr/>
          <p:nvPr/>
        </p:nvSpPr>
        <p:spPr>
          <a:xfrm>
            <a:off x="1199456" y="2850304"/>
            <a:ext cx="4176464" cy="3386150"/>
          </a:xfrm>
          <a:prstGeom prst="rect">
            <a:avLst/>
          </a:prstGeom>
          <a:blipFill rotWithShape="1">
            <a:blip r:embed="rId3"/>
            <a:stretch>
              <a:fillRect/>
            </a:stretch>
          </a:blipFill>
          <a:effectLst>
            <a:outerShdw blurRad="241300" dist="381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48966" name="矩形 11"/>
          <p:cNvSpPr/>
          <p:nvPr/>
        </p:nvSpPr>
        <p:spPr>
          <a:xfrm>
            <a:off x="6888088" y="2850304"/>
            <a:ext cx="3989885" cy="3386150"/>
          </a:xfrm>
          <a:prstGeom prst="rect">
            <a:avLst/>
          </a:prstGeom>
          <a:blipFill rotWithShape="1">
            <a:blip r:embed="rId4"/>
            <a:stretch>
              <a:fillRect/>
            </a:stretch>
          </a:blipFill>
          <a:effectLst>
            <a:outerShdw blurRad="215900" dist="38100" dir="2700000" algn="tl" rotWithShape="0">
              <a:prstClr val="black">
                <a:alpha val="40000"/>
              </a:prstClr>
            </a:outerShdw>
          </a:effectLst>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48967"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8"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69" name="矩形 7"/>
          <p:cNvSpPr/>
          <p:nvPr/>
        </p:nvSpPr>
        <p:spPr>
          <a:xfrm>
            <a:off x="3746639" y="289415"/>
            <a:ext cx="46532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机械伤害基本类型</a:t>
            </a:r>
          </a:p>
        </p:txBody>
      </p:sp>
      <p:sp>
        <p:nvSpPr>
          <p:cNvPr id="1048970" name="矩形 13"/>
          <p:cNvSpPr/>
          <p:nvPr/>
        </p:nvSpPr>
        <p:spPr>
          <a:xfrm>
            <a:off x="1199456" y="2060848"/>
            <a:ext cx="4176464" cy="5784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1" name="矩形 14"/>
          <p:cNvSpPr/>
          <p:nvPr/>
        </p:nvSpPr>
        <p:spPr>
          <a:xfrm>
            <a:off x="6888088" y="2060848"/>
            <a:ext cx="3989885" cy="5784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2" name="矩形 15"/>
          <p:cNvSpPr/>
          <p:nvPr/>
        </p:nvSpPr>
        <p:spPr>
          <a:xfrm>
            <a:off x="2169433" y="2144619"/>
            <a:ext cx="2236510" cy="400110"/>
          </a:xfrm>
          <a:prstGeom prst="rect">
            <a:avLst/>
          </a:prstGeom>
        </p:spPr>
        <p:txBody>
          <a:bodyPr wrap="none">
            <a:spAutoFit/>
          </a:bodyPr>
          <a:lstStyle/>
          <a:p>
            <a:r>
              <a:rPr lang="zh-CN" altLang="en-US" sz="2000" b="1" dirty="0">
                <a:latin typeface="微软雅黑" charset="-122"/>
                <a:ea typeface="微软雅黑" charset="-122"/>
              </a:rPr>
              <a:t>飞出物打击的危险</a:t>
            </a:r>
          </a:p>
        </p:txBody>
      </p:sp>
      <p:sp>
        <p:nvSpPr>
          <p:cNvPr id="1048973" name="矩形 16"/>
          <p:cNvSpPr/>
          <p:nvPr/>
        </p:nvSpPr>
        <p:spPr>
          <a:xfrm>
            <a:off x="7764775" y="2144619"/>
            <a:ext cx="2236510" cy="400110"/>
          </a:xfrm>
          <a:prstGeom prst="rect">
            <a:avLst/>
          </a:prstGeom>
        </p:spPr>
        <p:txBody>
          <a:bodyPr wrap="none">
            <a:spAutoFit/>
          </a:bodyPr>
          <a:lstStyle/>
          <a:p>
            <a:r>
              <a:rPr lang="zh-CN" altLang="en-US" sz="2000" b="1" dirty="0">
                <a:latin typeface="微软雅黑" charset="-122"/>
                <a:ea typeface="微软雅黑" charset="-122"/>
              </a:rPr>
              <a:t>卷绕和绞缠的危害</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974" name="矩形 8"/>
          <p:cNvSpPr/>
          <p:nvPr/>
        </p:nvSpPr>
        <p:spPr>
          <a:xfrm>
            <a:off x="7104112" y="2488957"/>
            <a:ext cx="3096344" cy="5784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5" name="矩形 9"/>
          <p:cNvSpPr/>
          <p:nvPr/>
        </p:nvSpPr>
        <p:spPr>
          <a:xfrm>
            <a:off x="7104112" y="3787070"/>
            <a:ext cx="3096344" cy="5784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6" name="矩形 10"/>
          <p:cNvSpPr/>
          <p:nvPr/>
        </p:nvSpPr>
        <p:spPr>
          <a:xfrm>
            <a:off x="7104112" y="5085184"/>
            <a:ext cx="3096344" cy="5784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70" name="Picture 114" descr="图片点击可在新窗口打开查看">
            <a:hlinkClick r:id="rId3"/>
          </p:cNvPr>
          <p:cNvPicPr>
            <a:picLocks noChangeAspect="1" noChangeArrowheads="1"/>
          </p:cNvPicPr>
          <p:nvPr/>
        </p:nvPicPr>
        <p:blipFill>
          <a:blip r:embed="rId4"/>
          <a:srcRect/>
          <a:stretch>
            <a:fillRect/>
          </a:stretch>
        </p:blipFill>
        <p:spPr bwMode="auto">
          <a:xfrm>
            <a:off x="1659928" y="2326135"/>
            <a:ext cx="3816424" cy="3500285"/>
          </a:xfrm>
          <a:prstGeom prst="rect">
            <a:avLst/>
          </a:prstGeom>
          <a:noFill/>
          <a:ln>
            <a:noFill/>
          </a:ln>
          <a:effectLst>
            <a:outerShdw blurRad="228600" dist="38100" dir="2700000" algn="tl" rotWithShape="0">
              <a:prstClr val="black">
                <a:alpha val="40000"/>
              </a:prstClr>
            </a:outerShdw>
          </a:effectLst>
        </p:spPr>
      </p:pic>
      <p:sp>
        <p:nvSpPr>
          <p:cNvPr id="1048977"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8"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79" name="矩形 7"/>
          <p:cNvSpPr/>
          <p:nvPr/>
        </p:nvSpPr>
        <p:spPr>
          <a:xfrm>
            <a:off x="3746639" y="289415"/>
            <a:ext cx="46532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机械伤害基本类型</a:t>
            </a:r>
          </a:p>
        </p:txBody>
      </p:sp>
      <p:sp>
        <p:nvSpPr>
          <p:cNvPr id="1048980" name="矩形 11"/>
          <p:cNvSpPr/>
          <p:nvPr/>
        </p:nvSpPr>
        <p:spPr>
          <a:xfrm>
            <a:off x="7315275" y="2578110"/>
            <a:ext cx="2492990" cy="400110"/>
          </a:xfrm>
          <a:prstGeom prst="rect">
            <a:avLst/>
          </a:prstGeom>
        </p:spPr>
        <p:txBody>
          <a:bodyPr wrap="none">
            <a:spAutoFit/>
          </a:bodyPr>
          <a:lstStyle/>
          <a:p>
            <a:r>
              <a:rPr lang="zh-CN" altLang="en-US" sz="2000" b="1" dirty="0">
                <a:latin typeface="微软雅黑" charset="-122"/>
                <a:ea typeface="微软雅黑" charset="-122"/>
              </a:rPr>
              <a:t>物体坠落打击的危险</a:t>
            </a:r>
          </a:p>
        </p:txBody>
      </p:sp>
      <p:sp>
        <p:nvSpPr>
          <p:cNvPr id="1048981" name="矩形 12"/>
          <p:cNvSpPr/>
          <p:nvPr/>
        </p:nvSpPr>
        <p:spPr>
          <a:xfrm>
            <a:off x="7315275" y="3876223"/>
            <a:ext cx="2236510" cy="400110"/>
          </a:xfrm>
          <a:prstGeom prst="rect">
            <a:avLst/>
          </a:prstGeom>
        </p:spPr>
        <p:txBody>
          <a:bodyPr wrap="none">
            <a:spAutoFit/>
          </a:bodyPr>
          <a:lstStyle/>
          <a:p>
            <a:r>
              <a:rPr lang="zh-CN" altLang="en-US" sz="2000" b="1" dirty="0">
                <a:latin typeface="微软雅黑" charset="-122"/>
                <a:ea typeface="微软雅黑" charset="-122"/>
              </a:rPr>
              <a:t>跌倒、坠落的危险</a:t>
            </a:r>
          </a:p>
        </p:txBody>
      </p:sp>
      <p:sp>
        <p:nvSpPr>
          <p:cNvPr id="1048982" name="矩形 13"/>
          <p:cNvSpPr/>
          <p:nvPr/>
        </p:nvSpPr>
        <p:spPr>
          <a:xfrm>
            <a:off x="7315275" y="5174337"/>
            <a:ext cx="2236510" cy="400110"/>
          </a:xfrm>
          <a:prstGeom prst="rect">
            <a:avLst/>
          </a:prstGeom>
        </p:spPr>
        <p:txBody>
          <a:bodyPr wrap="none">
            <a:spAutoFit/>
          </a:bodyPr>
          <a:lstStyle/>
          <a:p>
            <a:r>
              <a:rPr lang="zh-CN" altLang="en-US" sz="2000" b="1" dirty="0">
                <a:latin typeface="微软雅黑" charset="-122"/>
                <a:ea typeface="微软雅黑" charset="-122"/>
              </a:rPr>
              <a:t>碰撞和刮蹭的危险</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97171" name="Picture 6" descr="DSCN8200"/>
          <p:cNvPicPr>
            <a:picLocks noChangeAspect="1" noChangeArrowheads="1"/>
          </p:cNvPicPr>
          <p:nvPr/>
        </p:nvPicPr>
        <p:blipFill rotWithShape="1">
          <a:blip r:embed="rId3"/>
          <a:srcRect l="20850" b="17089"/>
          <a:stretch>
            <a:fillRect/>
          </a:stretch>
        </p:blipFill>
        <p:spPr bwMode="auto">
          <a:xfrm>
            <a:off x="1631950" y="2260818"/>
            <a:ext cx="3938587" cy="3006948"/>
          </a:xfrm>
          <a:prstGeom prst="rect">
            <a:avLst/>
          </a:prstGeom>
          <a:noFill/>
          <a:ln>
            <a:noFill/>
          </a:ln>
          <a:effectLst>
            <a:outerShdw blurRad="228600" dist="38100" dir="2700000" algn="tl" rotWithShape="0">
              <a:prstClr val="black">
                <a:alpha val="40000"/>
              </a:prstClr>
            </a:outerShdw>
          </a:effectLst>
        </p:spPr>
      </p:pic>
      <p:sp>
        <p:nvSpPr>
          <p:cNvPr id="1048983" name="矩形 6"/>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84" name="矩形 7"/>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85" name="矩形 8"/>
          <p:cNvSpPr/>
          <p:nvPr/>
        </p:nvSpPr>
        <p:spPr>
          <a:xfrm>
            <a:off x="3746639" y="289415"/>
            <a:ext cx="46532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机械伤害基本类型</a:t>
            </a:r>
          </a:p>
        </p:txBody>
      </p:sp>
      <p:sp>
        <p:nvSpPr>
          <p:cNvPr id="1048986" name="矩形 9"/>
          <p:cNvSpPr/>
          <p:nvPr/>
        </p:nvSpPr>
        <p:spPr>
          <a:xfrm>
            <a:off x="6897189" y="3340938"/>
            <a:ext cx="3096344" cy="57841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87" name="Text Box 7"/>
          <p:cNvSpPr txBox="1">
            <a:spLocks noChangeArrowheads="1"/>
          </p:cNvSpPr>
          <p:nvPr/>
        </p:nvSpPr>
        <p:spPr bwMode="auto">
          <a:xfrm>
            <a:off x="7072079" y="3429000"/>
            <a:ext cx="2720001" cy="398401"/>
          </a:xfrm>
          <a:prstGeom prst="rect">
            <a:avLst/>
          </a:prstGeom>
          <a:noFill/>
          <a:ln>
            <a:noFill/>
          </a:ln>
        </p:spPr>
        <p:txBody>
          <a:bodyPr wrap="none" lIns="90000" tIns="46800" rIns="90000" bIns="46800">
            <a:spAutoFit/>
          </a:bodyPr>
          <a:lstStyle>
            <a:lvl1pPr>
              <a:defRPr sz="2000" b="1" u="sng">
                <a:solidFill>
                  <a:schemeClr val="bg1"/>
                </a:solidFill>
                <a:latin typeface="Arial" charset="0"/>
                <a:ea typeface="宋体"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u="none" dirty="0">
                <a:solidFill>
                  <a:schemeClr val="tx1"/>
                </a:solidFill>
                <a:latin typeface="微软雅黑" charset="-122"/>
                <a:ea typeface="微软雅黑" charset="-122"/>
              </a:rPr>
              <a:t>高温、明火等灼、烫伤</a:t>
            </a:r>
            <a:endParaRPr lang="en-US" altLang="zh-CN" u="none" dirty="0">
              <a:solidFill>
                <a:schemeClr val="tx1"/>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988"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89"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0" name="矩形 7"/>
          <p:cNvSpPr/>
          <p:nvPr/>
        </p:nvSpPr>
        <p:spPr>
          <a:xfrm>
            <a:off x="3468578" y="283072"/>
            <a:ext cx="5212081"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引起安全事故的因素</a:t>
            </a:r>
          </a:p>
        </p:txBody>
      </p:sp>
      <p:sp>
        <p:nvSpPr>
          <p:cNvPr id="1048991" name="圆角矩形 8"/>
          <p:cNvSpPr/>
          <p:nvPr/>
        </p:nvSpPr>
        <p:spPr>
          <a:xfrm>
            <a:off x="3486889" y="1556792"/>
            <a:ext cx="5112568" cy="648072"/>
          </a:xfrm>
          <a:prstGeom prst="roundRect">
            <a:avLst>
              <a:gd name="adj" fmla="val 490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2" name="椭圆 9"/>
          <p:cNvSpPr/>
          <p:nvPr/>
        </p:nvSpPr>
        <p:spPr>
          <a:xfrm>
            <a:off x="1792920" y="2780928"/>
            <a:ext cx="1512168" cy="15121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3" name="椭圆 10"/>
          <p:cNvSpPr/>
          <p:nvPr/>
        </p:nvSpPr>
        <p:spPr>
          <a:xfrm>
            <a:off x="4151784" y="2780928"/>
            <a:ext cx="1512168" cy="15121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4" name="椭圆 11"/>
          <p:cNvSpPr/>
          <p:nvPr/>
        </p:nvSpPr>
        <p:spPr>
          <a:xfrm>
            <a:off x="6510648" y="2780928"/>
            <a:ext cx="1512168" cy="15121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5" name="椭圆 12"/>
          <p:cNvSpPr/>
          <p:nvPr/>
        </p:nvSpPr>
        <p:spPr>
          <a:xfrm>
            <a:off x="8869512" y="2780928"/>
            <a:ext cx="1512168" cy="15121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6" name="圆角矩形 13"/>
          <p:cNvSpPr/>
          <p:nvPr/>
        </p:nvSpPr>
        <p:spPr>
          <a:xfrm>
            <a:off x="1548134" y="4437112"/>
            <a:ext cx="1981090" cy="2304256"/>
          </a:xfrm>
          <a:prstGeom prst="roundRect">
            <a:avLst>
              <a:gd name="adj" fmla="val 3846"/>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7" name="圆角矩形 14"/>
          <p:cNvSpPr/>
          <p:nvPr/>
        </p:nvSpPr>
        <p:spPr>
          <a:xfrm>
            <a:off x="3917323" y="4437112"/>
            <a:ext cx="1981090" cy="2304256"/>
          </a:xfrm>
          <a:prstGeom prst="roundRect">
            <a:avLst>
              <a:gd name="adj" fmla="val 3846"/>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8" name="圆角矩形 15"/>
          <p:cNvSpPr/>
          <p:nvPr/>
        </p:nvSpPr>
        <p:spPr>
          <a:xfrm>
            <a:off x="6276187" y="4437112"/>
            <a:ext cx="1981090" cy="2304256"/>
          </a:xfrm>
          <a:prstGeom prst="roundRect">
            <a:avLst>
              <a:gd name="adj" fmla="val 3846"/>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99" name="圆角矩形 16"/>
          <p:cNvSpPr/>
          <p:nvPr/>
        </p:nvSpPr>
        <p:spPr>
          <a:xfrm>
            <a:off x="8620732" y="4437112"/>
            <a:ext cx="1981090" cy="2304256"/>
          </a:xfrm>
          <a:prstGeom prst="roundRect">
            <a:avLst>
              <a:gd name="adj" fmla="val 3846"/>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31" name="直接连接符 18"/>
          <p:cNvCxnSpPr>
            <a:stCxn id="1048991" idx="2"/>
            <a:endCxn id="1048992" idx="0"/>
          </p:cNvCxnSpPr>
          <p:nvPr/>
        </p:nvCxnSpPr>
        <p:spPr>
          <a:xfrm flipH="1">
            <a:off x="2549004" y="2204864"/>
            <a:ext cx="3494169" cy="576064"/>
          </a:xfrm>
          <a:prstGeom prst="line">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5732" name="直接连接符 20"/>
          <p:cNvCxnSpPr/>
          <p:nvPr/>
        </p:nvCxnSpPr>
        <p:spPr>
          <a:xfrm>
            <a:off x="6098387" y="2204864"/>
            <a:ext cx="3546996" cy="576064"/>
          </a:xfrm>
          <a:prstGeom prst="line">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5733" name="直接连接符 21"/>
          <p:cNvCxnSpPr>
            <a:endCxn id="1048993" idx="0"/>
          </p:cNvCxnSpPr>
          <p:nvPr/>
        </p:nvCxnSpPr>
        <p:spPr>
          <a:xfrm flipH="1">
            <a:off x="4907868" y="2204864"/>
            <a:ext cx="1179433" cy="576064"/>
          </a:xfrm>
          <a:prstGeom prst="line">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45734" name="直接连接符 24"/>
          <p:cNvCxnSpPr/>
          <p:nvPr/>
        </p:nvCxnSpPr>
        <p:spPr>
          <a:xfrm>
            <a:off x="6067963" y="2204864"/>
            <a:ext cx="1179433" cy="576064"/>
          </a:xfrm>
          <a:prstGeom prst="line">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9000" name="矩形 25"/>
          <p:cNvSpPr/>
          <p:nvPr/>
        </p:nvSpPr>
        <p:spPr>
          <a:xfrm>
            <a:off x="1805145" y="3081211"/>
            <a:ext cx="1452880" cy="701040"/>
          </a:xfrm>
          <a:prstGeom prst="rect">
            <a:avLst/>
          </a:prstGeom>
        </p:spPr>
        <p:txBody>
          <a:bodyPr wrap="none">
            <a:spAutoFit/>
          </a:bodyPr>
          <a:lstStyle/>
          <a:p>
            <a:pPr algn="ctr">
              <a:lnSpc>
                <a:spcPct val="120000"/>
              </a:lnSpc>
            </a:pPr>
            <a:r>
              <a:rPr lang="zh-CN" altLang="en-US" sz="2000" b="1" dirty="0">
                <a:latin typeface="微软雅黑" charset="-122"/>
                <a:ea typeface="微软雅黑" charset="-122"/>
              </a:rPr>
              <a:t>人的</a:t>
            </a:r>
            <a:endParaRPr lang="en-US" altLang="zh-CN" sz="2000" b="1" dirty="0">
              <a:latin typeface="微软雅黑" charset="-122"/>
              <a:ea typeface="微软雅黑" charset="-122"/>
            </a:endParaRPr>
          </a:p>
          <a:p>
            <a:pPr algn="ctr">
              <a:lnSpc>
                <a:spcPct val="120000"/>
              </a:lnSpc>
            </a:pPr>
            <a:r>
              <a:rPr lang="zh-CN" altLang="en-US" sz="2000" b="1" dirty="0">
                <a:latin typeface="微软雅黑" charset="-122"/>
                <a:ea typeface="微软雅黑" charset="-122"/>
              </a:rPr>
              <a:t>不安全行为</a:t>
            </a:r>
          </a:p>
        </p:txBody>
      </p:sp>
      <p:sp>
        <p:nvSpPr>
          <p:cNvPr id="1049001" name="矩形 26"/>
          <p:cNvSpPr/>
          <p:nvPr/>
        </p:nvSpPr>
        <p:spPr>
          <a:xfrm>
            <a:off x="4196883" y="3081211"/>
            <a:ext cx="1452880" cy="701040"/>
          </a:xfrm>
          <a:prstGeom prst="rect">
            <a:avLst/>
          </a:prstGeom>
        </p:spPr>
        <p:txBody>
          <a:bodyPr wrap="none">
            <a:spAutoFit/>
          </a:bodyPr>
          <a:lstStyle/>
          <a:p>
            <a:pPr algn="ctr">
              <a:lnSpc>
                <a:spcPct val="120000"/>
              </a:lnSpc>
            </a:pPr>
            <a:r>
              <a:rPr lang="zh-CN" altLang="en-US" sz="2000" b="1" dirty="0">
                <a:latin typeface="微软雅黑" charset="-122"/>
                <a:ea typeface="微软雅黑" charset="-122"/>
              </a:rPr>
              <a:t>环境的</a:t>
            </a:r>
            <a:endParaRPr lang="en-US" altLang="zh-CN" sz="2000" b="1" dirty="0">
              <a:latin typeface="微软雅黑" charset="-122"/>
              <a:ea typeface="微软雅黑" charset="-122"/>
            </a:endParaRPr>
          </a:p>
          <a:p>
            <a:pPr algn="ctr">
              <a:lnSpc>
                <a:spcPct val="120000"/>
              </a:lnSpc>
            </a:pPr>
            <a:r>
              <a:rPr lang="zh-CN" altLang="en-US" sz="2000" b="1" dirty="0">
                <a:latin typeface="微软雅黑" charset="-122"/>
                <a:ea typeface="微软雅黑" charset="-122"/>
              </a:rPr>
              <a:t>不安全条件</a:t>
            </a:r>
          </a:p>
        </p:txBody>
      </p:sp>
      <p:sp>
        <p:nvSpPr>
          <p:cNvPr id="1049002" name="矩形 27"/>
          <p:cNvSpPr/>
          <p:nvPr/>
        </p:nvSpPr>
        <p:spPr>
          <a:xfrm>
            <a:off x="6317461" y="3065565"/>
            <a:ext cx="1898541" cy="830997"/>
          </a:xfrm>
          <a:prstGeom prst="rect">
            <a:avLst/>
          </a:prstGeom>
        </p:spPr>
        <p:txBody>
          <a:bodyPr wrap="square">
            <a:spAutoFit/>
          </a:bodyPr>
          <a:lstStyle/>
          <a:p>
            <a:pPr algn="ctr">
              <a:lnSpc>
                <a:spcPct val="120000"/>
              </a:lnSpc>
            </a:pPr>
            <a:r>
              <a:rPr lang="zh-CN" altLang="en-US" sz="2000" b="1" dirty="0">
                <a:latin typeface="微软雅黑" charset="-122"/>
                <a:ea typeface="微软雅黑" charset="-122"/>
              </a:rPr>
              <a:t>设备</a:t>
            </a:r>
            <a:endParaRPr lang="en-US" altLang="zh-CN" sz="2000" b="1" dirty="0">
              <a:latin typeface="微软雅黑" charset="-122"/>
              <a:ea typeface="微软雅黑" charset="-122"/>
            </a:endParaRPr>
          </a:p>
          <a:p>
            <a:pPr algn="ctr">
              <a:lnSpc>
                <a:spcPct val="120000"/>
              </a:lnSpc>
            </a:pPr>
            <a:r>
              <a:rPr lang="zh-CN" altLang="en-US" sz="2000" b="1" dirty="0">
                <a:latin typeface="微软雅黑" charset="-122"/>
                <a:ea typeface="微软雅黑" charset="-122"/>
              </a:rPr>
              <a:t>的不安全状态</a:t>
            </a:r>
          </a:p>
        </p:txBody>
      </p:sp>
      <p:sp>
        <p:nvSpPr>
          <p:cNvPr id="1049003" name="矩形 28"/>
          <p:cNvSpPr/>
          <p:nvPr/>
        </p:nvSpPr>
        <p:spPr>
          <a:xfrm>
            <a:off x="9020301" y="3262413"/>
            <a:ext cx="1198880" cy="396240"/>
          </a:xfrm>
          <a:prstGeom prst="rect">
            <a:avLst/>
          </a:prstGeom>
        </p:spPr>
        <p:txBody>
          <a:bodyPr wrap="none">
            <a:spAutoFit/>
          </a:bodyPr>
          <a:lstStyle/>
          <a:p>
            <a:pPr algn="ctr">
              <a:lnSpc>
                <a:spcPct val="120000"/>
              </a:lnSpc>
            </a:pPr>
            <a:r>
              <a:rPr lang="zh-CN" altLang="en-US" sz="2000" b="1" dirty="0">
                <a:latin typeface="微软雅黑" charset="-122"/>
                <a:ea typeface="微软雅黑" charset="-122"/>
              </a:rPr>
              <a:t>管理缺陷</a:t>
            </a:r>
          </a:p>
        </p:txBody>
      </p:sp>
      <p:sp>
        <p:nvSpPr>
          <p:cNvPr id="1049004" name="Text Box 45"/>
          <p:cNvSpPr txBox="1">
            <a:spLocks noChangeArrowheads="1"/>
          </p:cNvSpPr>
          <p:nvPr/>
        </p:nvSpPr>
        <p:spPr bwMode="auto">
          <a:xfrm>
            <a:off x="1699076" y="5070823"/>
            <a:ext cx="1699856"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不按规定着装、不佩戴</a:t>
            </a:r>
            <a:r>
              <a:rPr lang="en-US" altLang="zh-CN" dirty="0"/>
              <a:t>PPE</a:t>
            </a:r>
          </a:p>
        </p:txBody>
      </p:sp>
      <p:sp>
        <p:nvSpPr>
          <p:cNvPr id="1049005" name="Text Box 46"/>
          <p:cNvSpPr txBox="1">
            <a:spLocks noChangeArrowheads="1"/>
          </p:cNvSpPr>
          <p:nvPr/>
        </p:nvSpPr>
        <p:spPr bwMode="auto">
          <a:xfrm>
            <a:off x="1697944" y="5651777"/>
            <a:ext cx="1840080"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疲劳上岗，不良情绪上岗</a:t>
            </a:r>
          </a:p>
        </p:txBody>
      </p:sp>
      <p:sp>
        <p:nvSpPr>
          <p:cNvPr id="1049006" name="Text Box 47"/>
          <p:cNvSpPr txBox="1">
            <a:spLocks noChangeArrowheads="1"/>
          </p:cNvSpPr>
          <p:nvPr/>
        </p:nvSpPr>
        <p:spPr bwMode="auto">
          <a:xfrm>
            <a:off x="1702935" y="6196573"/>
            <a:ext cx="1765643"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pPr algn="just"/>
            <a:r>
              <a:rPr lang="zh-CN" altLang="en-US" dirty="0"/>
              <a:t>攀坐不安全位置等其它意外事件</a:t>
            </a:r>
          </a:p>
        </p:txBody>
      </p:sp>
      <p:sp>
        <p:nvSpPr>
          <p:cNvPr id="1049007" name="Text Box 79"/>
          <p:cNvSpPr txBox="1">
            <a:spLocks noChangeArrowheads="1"/>
          </p:cNvSpPr>
          <p:nvPr/>
        </p:nvSpPr>
        <p:spPr bwMode="auto">
          <a:xfrm>
            <a:off x="1697944" y="4481173"/>
            <a:ext cx="1897274" cy="589650"/>
          </a:xfrm>
          <a:prstGeom prst="rect">
            <a:avLst/>
          </a:prstGeom>
          <a:noFill/>
          <a:ln>
            <a:noFill/>
          </a:ln>
        </p:spPr>
        <p:txBody>
          <a:bodyPr wrap="square" lIns="90000" tIns="46800" rIns="90000" bIns="46800">
            <a:spAutoFit/>
          </a:bodyPr>
          <a:lstStyle>
            <a:lvl1pPr>
              <a:defRPr sz="2000" b="1" u="sng">
                <a:solidFill>
                  <a:schemeClr val="bg1"/>
                </a:solidFill>
                <a:latin typeface="Arial" charset="0"/>
                <a:ea typeface="宋体"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pPr>
              <a:lnSpc>
                <a:spcPct val="120000"/>
              </a:lnSpc>
            </a:pPr>
            <a:r>
              <a:rPr lang="zh-CN" altLang="en-US" sz="1400" b="0" u="none" dirty="0">
                <a:solidFill>
                  <a:schemeClr val="bg1">
                    <a:lumMod val="85000"/>
                    <a:lumOff val="15000"/>
                  </a:schemeClr>
                </a:solidFill>
                <a:latin typeface="微软雅黑" charset="-122"/>
                <a:ea typeface="微软雅黑" charset="-122"/>
              </a:rPr>
              <a:t>操作错误，忽视安全，忽视警告</a:t>
            </a:r>
            <a:endParaRPr lang="en-US" altLang="zh-CN" sz="1400" b="0" u="none" dirty="0">
              <a:solidFill>
                <a:schemeClr val="bg1">
                  <a:lumMod val="85000"/>
                  <a:lumOff val="15000"/>
                </a:schemeClr>
              </a:solidFill>
              <a:latin typeface="微软雅黑" charset="-122"/>
              <a:ea typeface="微软雅黑" charset="-122"/>
            </a:endParaRPr>
          </a:p>
        </p:txBody>
      </p:sp>
      <p:sp>
        <p:nvSpPr>
          <p:cNvPr id="1049008" name="等腰三角形 33"/>
          <p:cNvSpPr/>
          <p:nvPr/>
        </p:nvSpPr>
        <p:spPr>
          <a:xfrm rot="5400000">
            <a:off x="1606013" y="4725015"/>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09" name="等腰三角形 34"/>
          <p:cNvSpPr/>
          <p:nvPr/>
        </p:nvSpPr>
        <p:spPr>
          <a:xfrm rot="5400000">
            <a:off x="1606458" y="5328632"/>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0" name="等腰三角形 35"/>
          <p:cNvSpPr/>
          <p:nvPr/>
        </p:nvSpPr>
        <p:spPr>
          <a:xfrm rot="5400000">
            <a:off x="1606012" y="5903350"/>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1" name="等腰三角形 36"/>
          <p:cNvSpPr/>
          <p:nvPr/>
        </p:nvSpPr>
        <p:spPr>
          <a:xfrm rot="5400000">
            <a:off x="1600613" y="6460586"/>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2" name="Text Box 50"/>
          <p:cNvSpPr txBox="1">
            <a:spLocks noChangeArrowheads="1"/>
          </p:cNvSpPr>
          <p:nvPr/>
        </p:nvSpPr>
        <p:spPr bwMode="auto">
          <a:xfrm>
            <a:off x="4172539" y="4668475"/>
            <a:ext cx="1491412" cy="309958"/>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pPr>
              <a:lnSpc>
                <a:spcPct val="100000"/>
              </a:lnSpc>
            </a:pPr>
            <a:r>
              <a:rPr lang="zh-CN" altLang="en-US" dirty="0"/>
              <a:t>杂乱的工作环境</a:t>
            </a:r>
          </a:p>
        </p:txBody>
      </p:sp>
      <p:sp>
        <p:nvSpPr>
          <p:cNvPr id="1049013" name="Text Box 52"/>
          <p:cNvSpPr txBox="1">
            <a:spLocks noChangeArrowheads="1"/>
          </p:cNvSpPr>
          <p:nvPr/>
        </p:nvSpPr>
        <p:spPr bwMode="auto">
          <a:xfrm>
            <a:off x="4196883" y="5089560"/>
            <a:ext cx="1132339"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地面的油污</a:t>
            </a:r>
          </a:p>
        </p:txBody>
      </p:sp>
      <p:sp>
        <p:nvSpPr>
          <p:cNvPr id="1049014" name="Text Box 54"/>
          <p:cNvSpPr txBox="1">
            <a:spLocks noChangeArrowheads="1"/>
          </p:cNvSpPr>
          <p:nvPr/>
        </p:nvSpPr>
        <p:spPr bwMode="auto">
          <a:xfrm>
            <a:off x="4196883" y="5496788"/>
            <a:ext cx="1670948"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被堵塞的安全通道</a:t>
            </a:r>
          </a:p>
        </p:txBody>
      </p:sp>
      <p:sp>
        <p:nvSpPr>
          <p:cNvPr id="1049015" name="Text Box 56"/>
          <p:cNvSpPr txBox="1">
            <a:spLocks noChangeArrowheads="1"/>
          </p:cNvSpPr>
          <p:nvPr/>
        </p:nvSpPr>
        <p:spPr bwMode="auto">
          <a:xfrm>
            <a:off x="4196883" y="5913765"/>
            <a:ext cx="1625849"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地面乱扔的杂物、垃圾等</a:t>
            </a:r>
          </a:p>
        </p:txBody>
      </p:sp>
      <p:sp>
        <p:nvSpPr>
          <p:cNvPr id="1049016" name="等腰三角形 41"/>
          <p:cNvSpPr/>
          <p:nvPr/>
        </p:nvSpPr>
        <p:spPr>
          <a:xfrm rot="5400000">
            <a:off x="4025300" y="4772471"/>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7" name="等腰三角形 42"/>
          <p:cNvSpPr/>
          <p:nvPr/>
        </p:nvSpPr>
        <p:spPr>
          <a:xfrm rot="5400000">
            <a:off x="4025299" y="5193556"/>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8" name="等腰三角形 43"/>
          <p:cNvSpPr/>
          <p:nvPr/>
        </p:nvSpPr>
        <p:spPr>
          <a:xfrm rot="5400000">
            <a:off x="4024326" y="5600784"/>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19" name="等腰三角形 44"/>
          <p:cNvSpPr/>
          <p:nvPr/>
        </p:nvSpPr>
        <p:spPr>
          <a:xfrm rot="5400000">
            <a:off x="4024326" y="6172007"/>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0" name="Text Box 61"/>
          <p:cNvSpPr txBox="1">
            <a:spLocks noChangeArrowheads="1"/>
          </p:cNvSpPr>
          <p:nvPr/>
        </p:nvSpPr>
        <p:spPr bwMode="auto">
          <a:xfrm>
            <a:off x="6515329" y="4869160"/>
            <a:ext cx="1438512"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沾满油污的设备</a:t>
            </a:r>
          </a:p>
        </p:txBody>
      </p:sp>
      <p:sp>
        <p:nvSpPr>
          <p:cNvPr id="1049021" name="Text Box 62"/>
          <p:cNvSpPr txBox="1">
            <a:spLocks noChangeArrowheads="1"/>
          </p:cNvSpPr>
          <p:nvPr/>
        </p:nvSpPr>
        <p:spPr bwMode="auto">
          <a:xfrm>
            <a:off x="6510648" y="5719668"/>
            <a:ext cx="1705354"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无保养、带病连续作业的设备等</a:t>
            </a:r>
          </a:p>
        </p:txBody>
      </p:sp>
      <p:sp>
        <p:nvSpPr>
          <p:cNvPr id="1049022" name="Text Box 64"/>
          <p:cNvSpPr txBox="1">
            <a:spLocks noChangeArrowheads="1"/>
          </p:cNvSpPr>
          <p:nvPr/>
        </p:nvSpPr>
        <p:spPr bwMode="auto">
          <a:xfrm>
            <a:off x="6510648" y="5270467"/>
            <a:ext cx="1438512"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失效的安全装置</a:t>
            </a:r>
          </a:p>
        </p:txBody>
      </p:sp>
      <p:sp>
        <p:nvSpPr>
          <p:cNvPr id="1049023" name="等腰三角形 48"/>
          <p:cNvSpPr/>
          <p:nvPr/>
        </p:nvSpPr>
        <p:spPr>
          <a:xfrm rot="5400000">
            <a:off x="6383190" y="4973157"/>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4" name="等腰三角形 49"/>
          <p:cNvSpPr/>
          <p:nvPr/>
        </p:nvSpPr>
        <p:spPr>
          <a:xfrm rot="5400000">
            <a:off x="6383190" y="5371538"/>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5" name="等腰三角形 50"/>
          <p:cNvSpPr/>
          <p:nvPr/>
        </p:nvSpPr>
        <p:spPr>
          <a:xfrm rot="5400000">
            <a:off x="6380140" y="5986223"/>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6" name="Text Box 68"/>
          <p:cNvSpPr txBox="1">
            <a:spLocks noChangeArrowheads="1"/>
          </p:cNvSpPr>
          <p:nvPr/>
        </p:nvSpPr>
        <p:spPr bwMode="auto">
          <a:xfrm>
            <a:off x="8747985" y="4577259"/>
            <a:ext cx="1977121"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没有经过培训无证上岗</a:t>
            </a:r>
          </a:p>
        </p:txBody>
      </p:sp>
      <p:sp>
        <p:nvSpPr>
          <p:cNvPr id="1049027" name="Text Box 70"/>
          <p:cNvSpPr txBox="1">
            <a:spLocks noChangeArrowheads="1"/>
          </p:cNvSpPr>
          <p:nvPr/>
        </p:nvSpPr>
        <p:spPr bwMode="auto">
          <a:xfrm>
            <a:off x="8745641" y="4876254"/>
            <a:ext cx="1491412"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安全教育不到位</a:t>
            </a:r>
          </a:p>
        </p:txBody>
      </p:sp>
      <p:sp>
        <p:nvSpPr>
          <p:cNvPr id="1049028" name="Text Box 71"/>
          <p:cNvSpPr txBox="1">
            <a:spLocks noChangeArrowheads="1"/>
          </p:cNvSpPr>
          <p:nvPr/>
        </p:nvSpPr>
        <p:spPr bwMode="auto">
          <a:xfrm>
            <a:off x="8749368" y="5166035"/>
            <a:ext cx="1852454"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现场管理缺失（串岗、脱岗）</a:t>
            </a:r>
          </a:p>
        </p:txBody>
      </p:sp>
      <p:sp>
        <p:nvSpPr>
          <p:cNvPr id="1049029" name="Text Box 73"/>
          <p:cNvSpPr txBox="1">
            <a:spLocks noChangeArrowheads="1"/>
          </p:cNvSpPr>
          <p:nvPr/>
        </p:nvSpPr>
        <p:spPr bwMode="auto">
          <a:xfrm>
            <a:off x="8751338" y="5773707"/>
            <a:ext cx="1850484" cy="309958"/>
          </a:xfrm>
          <a:prstGeom prst="rect">
            <a:avLst/>
          </a:prstGeom>
          <a:noFill/>
          <a:ln>
            <a:noFill/>
          </a:ln>
        </p:spPr>
        <p:txBody>
          <a:bodyPr wrap="square" lIns="90000" tIns="46800" rIns="90000" bIns="46800">
            <a:spAutoFit/>
          </a:bodyPr>
          <a:lstStyle>
            <a:defPPr>
              <a:defRPr lang="zh-CN"/>
            </a:defPPr>
            <a:lvl1pPr>
              <a:lnSpc>
                <a:spcPct val="10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安全管理制度不健全</a:t>
            </a:r>
          </a:p>
        </p:txBody>
      </p:sp>
      <p:sp>
        <p:nvSpPr>
          <p:cNvPr id="1049030" name="Text Box 75"/>
          <p:cNvSpPr txBox="1">
            <a:spLocks noChangeArrowheads="1"/>
          </p:cNvSpPr>
          <p:nvPr/>
        </p:nvSpPr>
        <p:spPr bwMode="auto">
          <a:xfrm>
            <a:off x="8752190" y="6113349"/>
            <a:ext cx="1808306" cy="576200"/>
          </a:xfrm>
          <a:prstGeom prst="rect">
            <a:avLst/>
          </a:prstGeom>
          <a:noFill/>
          <a:ln>
            <a:noFill/>
          </a:ln>
        </p:spPr>
        <p:txBody>
          <a:bodyPr wrap="square" lIns="90000" tIns="46800" rIns="90000" bIns="46800">
            <a:spAutoFit/>
          </a:bodyPr>
          <a:lstStyle>
            <a:defPPr>
              <a:defRPr lang="zh-CN"/>
            </a:defPPr>
            <a:lvl1pPr>
              <a:lnSpc>
                <a:spcPct val="120000"/>
              </a:lnSpc>
              <a:defRPr sz="1400" b="0" u="none">
                <a:solidFill>
                  <a:schemeClr val="bg1">
                    <a:lumMod val="85000"/>
                    <a:lumOff val="15000"/>
                  </a:schemeClr>
                </a:solidFill>
                <a:latin typeface="微软雅黑" charset="-122"/>
                <a:ea typeface="微软雅黑" charset="-122"/>
              </a:defRPr>
            </a:lvl1pPr>
            <a:lvl2pPr marL="742950" indent="-285750">
              <a:defRPr sz="2000" b="1" u="sng">
                <a:solidFill>
                  <a:schemeClr val="bg1"/>
                </a:solidFill>
                <a:latin typeface="Arial" charset="0"/>
                <a:ea typeface="宋体" charset="-122"/>
              </a:defRPr>
            </a:lvl2pPr>
            <a:lvl3pPr marL="1143000" indent="-228600">
              <a:defRPr sz="2000" b="1" u="sng">
                <a:solidFill>
                  <a:schemeClr val="bg1"/>
                </a:solidFill>
                <a:latin typeface="Arial" charset="0"/>
                <a:ea typeface="宋体" charset="-122"/>
              </a:defRPr>
            </a:lvl3pPr>
            <a:lvl4pPr marL="1600200" indent="-228600">
              <a:defRPr sz="2000" b="1" u="sng">
                <a:solidFill>
                  <a:schemeClr val="bg1"/>
                </a:solidFill>
                <a:latin typeface="Arial" charset="0"/>
                <a:ea typeface="宋体" charset="-122"/>
              </a:defRPr>
            </a:lvl4pPr>
            <a:lvl5pPr marL="2057400" indent="-228600">
              <a:defRPr sz="2000" b="1" u="sng">
                <a:solidFill>
                  <a:schemeClr val="bg1"/>
                </a:solidFill>
                <a:latin typeface="Arial" charset="0"/>
                <a:ea typeface="宋体" charset="-122"/>
              </a:defRPr>
            </a:lvl5pPr>
            <a:lvl6pPr marL="2514600" indent="-228600" eaLnBrk="0" fontAlgn="base" hangingPunct="0">
              <a:spcBef>
                <a:spcPct val="50000"/>
              </a:spcBef>
              <a:spcAft>
                <a:spcPct val="0"/>
              </a:spcAft>
              <a:defRPr sz="2000" b="1" u="sng">
                <a:solidFill>
                  <a:schemeClr val="bg1"/>
                </a:solidFill>
                <a:latin typeface="Arial" charset="0"/>
                <a:ea typeface="宋体" charset="-122"/>
              </a:defRPr>
            </a:lvl6pPr>
            <a:lvl7pPr marL="2971800" indent="-228600" eaLnBrk="0" fontAlgn="base" hangingPunct="0">
              <a:spcBef>
                <a:spcPct val="50000"/>
              </a:spcBef>
              <a:spcAft>
                <a:spcPct val="0"/>
              </a:spcAft>
              <a:defRPr sz="2000" b="1" u="sng">
                <a:solidFill>
                  <a:schemeClr val="bg1"/>
                </a:solidFill>
                <a:latin typeface="Arial" charset="0"/>
                <a:ea typeface="宋体" charset="-122"/>
              </a:defRPr>
            </a:lvl7pPr>
            <a:lvl8pPr marL="3429000" indent="-228600" eaLnBrk="0" fontAlgn="base" hangingPunct="0">
              <a:spcBef>
                <a:spcPct val="50000"/>
              </a:spcBef>
              <a:spcAft>
                <a:spcPct val="0"/>
              </a:spcAft>
              <a:defRPr sz="2000" b="1" u="sng">
                <a:solidFill>
                  <a:schemeClr val="bg1"/>
                </a:solidFill>
                <a:latin typeface="Arial" charset="0"/>
                <a:ea typeface="宋体" charset="-122"/>
              </a:defRPr>
            </a:lvl8pPr>
            <a:lvl9pPr marL="3886200" indent="-228600" eaLnBrk="0" fontAlgn="base" hangingPunct="0">
              <a:spcBef>
                <a:spcPct val="50000"/>
              </a:spcBef>
              <a:spcAft>
                <a:spcPct val="0"/>
              </a:spcAft>
              <a:defRPr sz="2000" b="1" u="sng">
                <a:solidFill>
                  <a:schemeClr val="bg1"/>
                </a:solidFill>
                <a:latin typeface="Arial" charset="0"/>
                <a:ea typeface="宋体" charset="-122"/>
              </a:defRPr>
            </a:lvl9pPr>
          </a:lstStyle>
          <a:p>
            <a:r>
              <a:rPr lang="zh-CN" altLang="en-US" dirty="0"/>
              <a:t>没有安全标识或者标识不清等</a:t>
            </a:r>
          </a:p>
        </p:txBody>
      </p:sp>
      <p:sp>
        <p:nvSpPr>
          <p:cNvPr id="1049031" name="等腰三角形 56"/>
          <p:cNvSpPr/>
          <p:nvPr/>
        </p:nvSpPr>
        <p:spPr>
          <a:xfrm rot="5400000">
            <a:off x="8669166" y="4687940"/>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2" name="等腰三角形 57"/>
          <p:cNvSpPr/>
          <p:nvPr/>
        </p:nvSpPr>
        <p:spPr>
          <a:xfrm rot="5400000">
            <a:off x="8669166" y="4986729"/>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3" name="等腰三角形 58"/>
          <p:cNvSpPr/>
          <p:nvPr/>
        </p:nvSpPr>
        <p:spPr>
          <a:xfrm rot="5400000">
            <a:off x="8669166" y="5402104"/>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4" name="等腰三角形 59"/>
          <p:cNvSpPr/>
          <p:nvPr/>
        </p:nvSpPr>
        <p:spPr>
          <a:xfrm rot="5400000">
            <a:off x="8669166" y="5887954"/>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5" name="等腰三角形 60"/>
          <p:cNvSpPr/>
          <p:nvPr/>
        </p:nvSpPr>
        <p:spPr>
          <a:xfrm rot="5400000">
            <a:off x="8667829" y="6395673"/>
            <a:ext cx="152949" cy="101966"/>
          </a:xfrm>
          <a:prstGeom prst="triangl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6" name="矩形 61"/>
          <p:cNvSpPr/>
          <p:nvPr/>
        </p:nvSpPr>
        <p:spPr>
          <a:xfrm>
            <a:off x="4100800" y="1652571"/>
            <a:ext cx="3962958" cy="461665"/>
          </a:xfrm>
          <a:prstGeom prst="rect">
            <a:avLst/>
          </a:prstGeom>
        </p:spPr>
        <p:txBody>
          <a:bodyPr wrap="square">
            <a:spAutoFit/>
          </a:bodyPr>
          <a:lstStyle/>
          <a:p>
            <a:pPr algn="ctr"/>
            <a:r>
              <a:rPr lang="zh-CN" altLang="en-US" sz="2400" b="1" dirty="0">
                <a:latin typeface="微软雅黑" charset="-122"/>
                <a:ea typeface="微软雅黑" charset="-122"/>
              </a:rPr>
              <a:t>安全事故发生</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spect="1"/>
          </p:cNvSpPr>
          <p:nvPr/>
        </p:nvSpPr>
        <p:spPr>
          <a:xfrm>
            <a:off x="-24680" y="-27385"/>
            <a:ext cx="12216680" cy="6912769"/>
          </a:xfrm>
          <a:prstGeom prst="rect">
            <a:avLst/>
          </a:prstGeom>
          <a:blipFill dpi="0" rotWithShape="1">
            <a:blip r:embed="rId3"/>
            <a:srcRect/>
            <a:stretch>
              <a:fillRect l="202" t="-8835" b="-8835"/>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9040" name="矩形 3"/>
          <p:cNvSpPr/>
          <p:nvPr/>
        </p:nvSpPr>
        <p:spPr>
          <a:xfrm>
            <a:off x="839416" y="994420"/>
            <a:ext cx="10513168" cy="4896544"/>
          </a:xfrm>
          <a:prstGeom prst="rect">
            <a:avLst/>
          </a:prstGeom>
          <a:solidFill>
            <a:schemeClr val="tx1">
              <a:alpha val="82000"/>
            </a:schemeClr>
          </a:solidFill>
          <a:ln>
            <a:noFill/>
          </a:ln>
          <a:effectLst>
            <a:outerShdw blurRad="762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1" name="任意多边形 7"/>
          <p:cNvSpPr/>
          <p:nvPr/>
        </p:nvSpPr>
        <p:spPr>
          <a:xfrm>
            <a:off x="98343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2" name="任意多边形 8"/>
          <p:cNvSpPr/>
          <p:nvPr/>
        </p:nvSpPr>
        <p:spPr>
          <a:xfrm flipH="1">
            <a:off x="1070451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3" name="任意多边形 9"/>
          <p:cNvSpPr/>
          <p:nvPr/>
        </p:nvSpPr>
        <p:spPr>
          <a:xfrm flipH="1" flipV="1">
            <a:off x="1070451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4" name="任意多边形 10"/>
          <p:cNvSpPr/>
          <p:nvPr/>
        </p:nvSpPr>
        <p:spPr>
          <a:xfrm flipV="1">
            <a:off x="98343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5" name="圆角矩形 5"/>
          <p:cNvSpPr/>
          <p:nvPr/>
        </p:nvSpPr>
        <p:spPr>
          <a:xfrm>
            <a:off x="1775520" y="2542592"/>
            <a:ext cx="1800200" cy="1800200"/>
          </a:xfrm>
          <a:prstGeom prst="roundRect">
            <a:avLst>
              <a:gd name="adj" fmla="val 326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6" name="文本框 20"/>
          <p:cNvSpPr txBox="1"/>
          <p:nvPr/>
        </p:nvSpPr>
        <p:spPr>
          <a:xfrm>
            <a:off x="2144385" y="2842527"/>
            <a:ext cx="1051549" cy="1170941"/>
          </a:xfrm>
          <a:prstGeom prst="rect">
            <a:avLst/>
          </a:prstGeom>
          <a:noFill/>
        </p:spPr>
        <p:txBody>
          <a:bodyPr wrap="square" rtlCol="0">
            <a:spAutoFit/>
          </a:bodyPr>
          <a:lstStyle/>
          <a:p>
            <a:pPr algn="ctr"/>
            <a:r>
              <a:rPr lang="en-US" altLang="zh-CN" sz="7200" dirty="0">
                <a:latin typeface="Arial" charset="0"/>
                <a:cs typeface="Arial" charset="0"/>
              </a:rPr>
              <a:t>4</a:t>
            </a:r>
            <a:endParaRPr lang="zh-CN" altLang="en-US" sz="7200" dirty="0">
              <a:latin typeface="Arial" charset="0"/>
              <a:cs typeface="Arial" charset="0"/>
            </a:endParaRPr>
          </a:p>
        </p:txBody>
      </p:sp>
      <p:sp>
        <p:nvSpPr>
          <p:cNvPr id="1049047" name="矩形 4"/>
          <p:cNvSpPr/>
          <p:nvPr/>
        </p:nvSpPr>
        <p:spPr>
          <a:xfrm>
            <a:off x="3863752" y="3044279"/>
            <a:ext cx="6391493" cy="769441"/>
          </a:xfrm>
          <a:prstGeom prst="rect">
            <a:avLst/>
          </a:prstGeom>
        </p:spPr>
        <p:txBody>
          <a:bodyPr wrap="squar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实现机电设备安全的途径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676" name="六边形 4"/>
          <p:cNvSpPr/>
          <p:nvPr/>
        </p:nvSpPr>
        <p:spPr>
          <a:xfrm rot="5400000">
            <a:off x="983427" y="2451898"/>
            <a:ext cx="1440162" cy="1241519"/>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7" name="六边形 5"/>
          <p:cNvSpPr/>
          <p:nvPr/>
        </p:nvSpPr>
        <p:spPr>
          <a:xfrm rot="5400000">
            <a:off x="3950655" y="2448202"/>
            <a:ext cx="1440162" cy="1241519"/>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8" name="六边形 6"/>
          <p:cNvSpPr/>
          <p:nvPr/>
        </p:nvSpPr>
        <p:spPr>
          <a:xfrm rot="5400000">
            <a:off x="6917883" y="2448202"/>
            <a:ext cx="1440162" cy="1241519"/>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79" name="六边形 7"/>
          <p:cNvSpPr/>
          <p:nvPr/>
        </p:nvSpPr>
        <p:spPr>
          <a:xfrm rot="5400000">
            <a:off x="9885110" y="2448203"/>
            <a:ext cx="1440162" cy="1241519"/>
          </a:xfrm>
          <a:prstGeom prst="hexag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0" name="矩形 8"/>
          <p:cNvSpPr/>
          <p:nvPr/>
        </p:nvSpPr>
        <p:spPr>
          <a:xfrm>
            <a:off x="695400" y="4318762"/>
            <a:ext cx="1843637" cy="1126462"/>
          </a:xfrm>
          <a:prstGeom prst="rect">
            <a:avLst/>
          </a:prstGeom>
        </p:spPr>
        <p:txBody>
          <a:bodyPr wrap="square">
            <a:spAutoFit/>
          </a:bodyPr>
          <a:lstStyle/>
          <a:p>
            <a:pPr algn="ctr">
              <a:lnSpc>
                <a:spcPct val="120000"/>
              </a:lnSpc>
            </a:pPr>
            <a:r>
              <a:rPr lang="zh-CN" altLang="en-US" sz="2800" b="1" dirty="0">
                <a:solidFill>
                  <a:schemeClr val="bg1">
                    <a:lumMod val="85000"/>
                    <a:lumOff val="15000"/>
                  </a:schemeClr>
                </a:solidFill>
                <a:latin typeface="华文中宋" pitchFamily="2" charset="-122"/>
                <a:ea typeface="华文中宋" pitchFamily="2" charset="-122"/>
              </a:rPr>
              <a:t>机电设备安全概述</a:t>
            </a:r>
          </a:p>
        </p:txBody>
      </p:sp>
      <p:sp>
        <p:nvSpPr>
          <p:cNvPr id="1048681" name="矩形 9"/>
          <p:cNvSpPr/>
          <p:nvPr/>
        </p:nvSpPr>
        <p:spPr>
          <a:xfrm>
            <a:off x="3044263" y="4318762"/>
            <a:ext cx="3252946" cy="1082476"/>
          </a:xfrm>
          <a:prstGeom prst="rect">
            <a:avLst/>
          </a:prstGeom>
        </p:spPr>
        <p:txBody>
          <a:bodyPr wrap="square">
            <a:spAutoFit/>
          </a:bodyPr>
          <a:lstStyle/>
          <a:p>
            <a:pPr algn="ctr">
              <a:lnSpc>
                <a:spcPct val="120000"/>
              </a:lnSpc>
            </a:pPr>
            <a:r>
              <a:rPr lang="zh-CN" altLang="en-US" sz="2800" b="1" dirty="0">
                <a:solidFill>
                  <a:schemeClr val="bg1">
                    <a:lumMod val="85000"/>
                    <a:lumOff val="15000"/>
                  </a:schemeClr>
                </a:solidFill>
                <a:latin typeface="华文中宋" pitchFamily="2" charset="-122"/>
                <a:ea typeface="华文中宋" pitchFamily="2" charset="-122"/>
              </a:rPr>
              <a:t>机电设备组成规律与机械的状态</a:t>
            </a:r>
          </a:p>
        </p:txBody>
      </p:sp>
      <p:sp>
        <p:nvSpPr>
          <p:cNvPr id="1048682" name="矩形 10"/>
          <p:cNvSpPr/>
          <p:nvPr/>
        </p:nvSpPr>
        <p:spPr>
          <a:xfrm>
            <a:off x="6600056" y="4318762"/>
            <a:ext cx="2289371" cy="1126462"/>
          </a:xfrm>
          <a:prstGeom prst="rect">
            <a:avLst/>
          </a:prstGeom>
        </p:spPr>
        <p:txBody>
          <a:bodyPr wrap="square">
            <a:spAutoFit/>
          </a:bodyPr>
          <a:lstStyle/>
          <a:p>
            <a:pPr algn="ctr">
              <a:lnSpc>
                <a:spcPct val="120000"/>
              </a:lnSpc>
            </a:pPr>
            <a:r>
              <a:rPr lang="zh-CN" altLang="en-US" sz="2800" b="1" dirty="0">
                <a:solidFill>
                  <a:schemeClr val="bg1">
                    <a:lumMod val="85000"/>
                    <a:lumOff val="15000"/>
                  </a:schemeClr>
                </a:solidFill>
                <a:latin typeface="华文中宋" pitchFamily="2" charset="-122"/>
                <a:ea typeface="华文中宋" pitchFamily="2" charset="-122"/>
              </a:rPr>
              <a:t>由机电设备产生的危险</a:t>
            </a:r>
          </a:p>
        </p:txBody>
      </p:sp>
      <p:sp>
        <p:nvSpPr>
          <p:cNvPr id="1048683" name="矩形 12"/>
          <p:cNvSpPr/>
          <p:nvPr/>
        </p:nvSpPr>
        <p:spPr>
          <a:xfrm>
            <a:off x="9387593" y="4318762"/>
            <a:ext cx="2435195" cy="1126462"/>
          </a:xfrm>
          <a:prstGeom prst="rect">
            <a:avLst/>
          </a:prstGeom>
        </p:spPr>
        <p:txBody>
          <a:bodyPr wrap="square">
            <a:spAutoFit/>
          </a:bodyPr>
          <a:lstStyle/>
          <a:p>
            <a:pPr algn="ctr">
              <a:lnSpc>
                <a:spcPct val="120000"/>
              </a:lnSpc>
            </a:pPr>
            <a:r>
              <a:rPr lang="zh-CN" altLang="en-US" sz="2800" b="1" dirty="0">
                <a:solidFill>
                  <a:schemeClr val="bg1">
                    <a:lumMod val="85000"/>
                    <a:lumOff val="15000"/>
                  </a:schemeClr>
                </a:solidFill>
                <a:latin typeface="华文中宋" pitchFamily="2" charset="-122"/>
                <a:ea typeface="华文中宋" pitchFamily="2" charset="-122"/>
              </a:rPr>
              <a:t>实现机电设备安全的途径</a:t>
            </a:r>
          </a:p>
        </p:txBody>
      </p:sp>
      <p:sp>
        <p:nvSpPr>
          <p:cNvPr id="1048684" name="椭圆 14"/>
          <p:cNvSpPr/>
          <p:nvPr/>
        </p:nvSpPr>
        <p:spPr>
          <a:xfrm>
            <a:off x="5087888" y="-747464"/>
            <a:ext cx="2016224" cy="201622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85" name="文本框 15"/>
          <p:cNvSpPr txBox="1"/>
          <p:nvPr/>
        </p:nvSpPr>
        <p:spPr>
          <a:xfrm>
            <a:off x="5411924" y="228948"/>
            <a:ext cx="1368152" cy="769441"/>
          </a:xfrm>
          <a:prstGeom prst="rect">
            <a:avLst/>
          </a:prstGeom>
          <a:noFill/>
        </p:spPr>
        <p:txBody>
          <a:bodyPr wrap="square" rtlCol="0">
            <a:spAutoFit/>
          </a:bodyPr>
          <a:lstStyle/>
          <a:p>
            <a:pPr algn="ctr"/>
            <a:r>
              <a:rPr lang="zh-CN" altLang="en-US" sz="4400" b="1" dirty="0">
                <a:latin typeface="方正综艺简体" pitchFamily="1" charset="-122"/>
                <a:ea typeface="方正综艺简体" pitchFamily="1" charset="-122"/>
              </a:rPr>
              <a:t>目录</a:t>
            </a:r>
          </a:p>
        </p:txBody>
      </p:sp>
      <p:sp>
        <p:nvSpPr>
          <p:cNvPr id="1048686" name="文本框 16"/>
          <p:cNvSpPr txBox="1"/>
          <p:nvPr/>
        </p:nvSpPr>
        <p:spPr>
          <a:xfrm>
            <a:off x="1175378" y="2514963"/>
            <a:ext cx="1051549" cy="1069340"/>
          </a:xfrm>
          <a:prstGeom prst="rect">
            <a:avLst/>
          </a:prstGeom>
          <a:noFill/>
        </p:spPr>
        <p:txBody>
          <a:bodyPr wrap="square" rtlCol="0">
            <a:spAutoFit/>
          </a:bodyPr>
          <a:lstStyle/>
          <a:p>
            <a:pPr algn="ctr"/>
            <a:r>
              <a:rPr lang="en-US" altLang="zh-CN" sz="6600" dirty="0">
                <a:latin typeface="Arial" charset="0"/>
                <a:cs typeface="Arial" charset="0"/>
              </a:rPr>
              <a:t>1</a:t>
            </a:r>
            <a:endParaRPr lang="zh-CN" altLang="en-US" sz="6600" dirty="0">
              <a:latin typeface="Arial" charset="0"/>
              <a:cs typeface="Arial" charset="0"/>
            </a:endParaRPr>
          </a:p>
        </p:txBody>
      </p:sp>
      <p:sp>
        <p:nvSpPr>
          <p:cNvPr id="1048687" name="文本框 17"/>
          <p:cNvSpPr txBox="1"/>
          <p:nvPr/>
        </p:nvSpPr>
        <p:spPr>
          <a:xfrm>
            <a:off x="4144961" y="2514963"/>
            <a:ext cx="1051549" cy="1069340"/>
          </a:xfrm>
          <a:prstGeom prst="rect">
            <a:avLst/>
          </a:prstGeom>
          <a:noFill/>
        </p:spPr>
        <p:txBody>
          <a:bodyPr wrap="square" rtlCol="0">
            <a:spAutoFit/>
          </a:bodyPr>
          <a:lstStyle/>
          <a:p>
            <a:pPr algn="ctr"/>
            <a:r>
              <a:rPr lang="en-US" altLang="zh-CN" sz="6600" dirty="0">
                <a:latin typeface="Arial" charset="0"/>
                <a:cs typeface="Arial" charset="0"/>
              </a:rPr>
              <a:t>2</a:t>
            </a:r>
            <a:endParaRPr lang="zh-CN" altLang="en-US" sz="6600" dirty="0">
              <a:latin typeface="Arial" charset="0"/>
              <a:cs typeface="Arial" charset="0"/>
            </a:endParaRPr>
          </a:p>
        </p:txBody>
      </p:sp>
      <p:sp>
        <p:nvSpPr>
          <p:cNvPr id="1048688" name="文本框 18"/>
          <p:cNvSpPr txBox="1"/>
          <p:nvPr/>
        </p:nvSpPr>
        <p:spPr>
          <a:xfrm>
            <a:off x="7112189" y="2514963"/>
            <a:ext cx="1051549" cy="1069340"/>
          </a:xfrm>
          <a:prstGeom prst="rect">
            <a:avLst/>
          </a:prstGeom>
          <a:noFill/>
        </p:spPr>
        <p:txBody>
          <a:bodyPr wrap="square" rtlCol="0">
            <a:spAutoFit/>
          </a:bodyPr>
          <a:lstStyle/>
          <a:p>
            <a:pPr algn="ctr"/>
            <a:r>
              <a:rPr lang="en-US" altLang="zh-CN" sz="6600" dirty="0">
                <a:latin typeface="Arial" charset="0"/>
                <a:cs typeface="Arial" charset="0"/>
              </a:rPr>
              <a:t>3</a:t>
            </a:r>
            <a:endParaRPr lang="zh-CN" altLang="en-US" sz="6600" dirty="0">
              <a:latin typeface="Arial" charset="0"/>
              <a:cs typeface="Arial" charset="0"/>
            </a:endParaRPr>
          </a:p>
        </p:txBody>
      </p:sp>
      <p:sp>
        <p:nvSpPr>
          <p:cNvPr id="1048689" name="文本框 20"/>
          <p:cNvSpPr txBox="1"/>
          <p:nvPr/>
        </p:nvSpPr>
        <p:spPr>
          <a:xfrm>
            <a:off x="10079415" y="2514963"/>
            <a:ext cx="1051549" cy="1069340"/>
          </a:xfrm>
          <a:prstGeom prst="rect">
            <a:avLst/>
          </a:prstGeom>
          <a:noFill/>
        </p:spPr>
        <p:txBody>
          <a:bodyPr wrap="square" rtlCol="0">
            <a:spAutoFit/>
          </a:bodyPr>
          <a:lstStyle/>
          <a:p>
            <a:pPr algn="ctr"/>
            <a:r>
              <a:rPr lang="en-US" altLang="zh-CN" sz="6600" dirty="0">
                <a:latin typeface="Arial" charset="0"/>
                <a:cs typeface="Arial" charset="0"/>
              </a:rPr>
              <a:t>4</a:t>
            </a:r>
            <a:endParaRPr lang="zh-CN" altLang="en-US" sz="6600" dirty="0">
              <a:latin typeface="Arial" charset="0"/>
              <a:cs typeface="Arial" charset="0"/>
            </a:endParaRP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048" name="圆角矩形 14"/>
          <p:cNvSpPr/>
          <p:nvPr/>
        </p:nvSpPr>
        <p:spPr>
          <a:xfrm>
            <a:off x="6224400" y="4509120"/>
            <a:ext cx="4968552" cy="1152128"/>
          </a:xfrm>
          <a:prstGeom prst="roundRect">
            <a:avLst>
              <a:gd name="adj" fmla="val 454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9" name="圆角矩形 13"/>
          <p:cNvSpPr/>
          <p:nvPr/>
        </p:nvSpPr>
        <p:spPr>
          <a:xfrm>
            <a:off x="983432" y="4509120"/>
            <a:ext cx="4968552" cy="1152128"/>
          </a:xfrm>
          <a:prstGeom prst="roundRect">
            <a:avLst>
              <a:gd name="adj" fmla="val 454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0" name="矩形 3"/>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1" name="矩形 4"/>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2" name="矩形 5"/>
          <p:cNvSpPr/>
          <p:nvPr/>
        </p:nvSpPr>
        <p:spPr>
          <a:xfrm>
            <a:off x="3182382" y="290810"/>
            <a:ext cx="57708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机电设备</a:t>
            </a:r>
            <a:r>
              <a:rPr lang="zh-CN" altLang="zh-CN" sz="4400" b="1" dirty="0">
                <a:solidFill>
                  <a:schemeClr val="bg1">
                    <a:lumMod val="85000"/>
                    <a:lumOff val="15000"/>
                  </a:schemeClr>
                </a:solidFill>
                <a:latin typeface="华文中宋" pitchFamily="2" charset="-122"/>
                <a:ea typeface="华文中宋" pitchFamily="2" charset="-122"/>
              </a:rPr>
              <a:t>安全基本要求</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053" name="矩形 7"/>
          <p:cNvSpPr/>
          <p:nvPr/>
        </p:nvSpPr>
        <p:spPr>
          <a:xfrm>
            <a:off x="991240" y="1916832"/>
            <a:ext cx="10209520" cy="1938992"/>
          </a:xfrm>
          <a:prstGeom prst="rect">
            <a:avLst/>
          </a:prstGeom>
        </p:spPr>
        <p:txBody>
          <a:bodyPr wrap="square">
            <a:spAutoFit/>
          </a:bodyPr>
          <a:lstStyle/>
          <a:p>
            <a:pPr algn="just">
              <a:lnSpc>
                <a:spcPct val="150000"/>
              </a:lnSpc>
            </a:pPr>
            <a:r>
              <a:rPr lang="zh-CN" altLang="zh-CN" sz="2000" dirty="0">
                <a:solidFill>
                  <a:schemeClr val="bg1">
                    <a:lumMod val="75000"/>
                    <a:lumOff val="25000"/>
                  </a:schemeClr>
                </a:solidFill>
                <a:latin typeface="微软雅黑" charset="-122"/>
                <a:ea typeface="微软雅黑" charset="-122"/>
              </a:rPr>
              <a:t>机械设备在规定的整个使用期内，不得发生由于机械设备自身缺陷所引起的、目前已为人们认识的各类危及人身安全的事故和对健康造成损害的职业病，避免给操作者带来不必要的体力消耗、精神紧张和疲劳。无论是机器预定功能的设计还是安全防护的设计，都应该遵循以下两个基本途径：</a:t>
            </a:r>
            <a:endParaRPr lang="zh-CN" altLang="en-US" sz="2000" dirty="0">
              <a:solidFill>
                <a:schemeClr val="bg1">
                  <a:lumMod val="75000"/>
                  <a:lumOff val="25000"/>
                </a:schemeClr>
              </a:solidFill>
              <a:latin typeface="微软雅黑" charset="-122"/>
              <a:ea typeface="微软雅黑" charset="-122"/>
            </a:endParaRPr>
          </a:p>
        </p:txBody>
      </p:sp>
      <p:sp>
        <p:nvSpPr>
          <p:cNvPr id="1049054" name="任意多边形 12"/>
          <p:cNvSpPr/>
          <p:nvPr/>
        </p:nvSpPr>
        <p:spPr>
          <a:xfrm rot="16200000" flipH="1">
            <a:off x="5656144" y="4265253"/>
            <a:ext cx="864096" cy="1639864"/>
          </a:xfrm>
          <a:custGeom>
            <a:avLst/>
            <a:gdLst>
              <a:gd name="connsiteX0" fmla="*/ 0 w 864096"/>
              <a:gd name="connsiteY0" fmla="*/ 827740 h 1639864"/>
              <a:gd name="connsiteX1" fmla="*/ 344975 w 864096"/>
              <a:gd name="connsiteY1" fmla="*/ 1251011 h 1639864"/>
              <a:gd name="connsiteX2" fmla="*/ 348805 w 864096"/>
              <a:gd name="connsiteY2" fmla="*/ 1251397 h 1639864"/>
              <a:gd name="connsiteX3" fmla="*/ 432048 w 864096"/>
              <a:gd name="connsiteY3" fmla="*/ 1639864 h 1639864"/>
              <a:gd name="connsiteX4" fmla="*/ 515291 w 864096"/>
              <a:gd name="connsiteY4" fmla="*/ 1251397 h 1639864"/>
              <a:gd name="connsiteX5" fmla="*/ 519121 w 864096"/>
              <a:gd name="connsiteY5" fmla="*/ 1251011 h 1639864"/>
              <a:gd name="connsiteX6" fmla="*/ 864096 w 864096"/>
              <a:gd name="connsiteY6" fmla="*/ 827740 h 1639864"/>
              <a:gd name="connsiteX7" fmla="*/ 519121 w 864096"/>
              <a:gd name="connsiteY7" fmla="*/ 404470 h 1639864"/>
              <a:gd name="connsiteX8" fmla="*/ 518711 w 864096"/>
              <a:gd name="connsiteY8" fmla="*/ 404429 h 1639864"/>
              <a:gd name="connsiteX9" fmla="*/ 432048 w 864096"/>
              <a:gd name="connsiteY9" fmla="*/ 0 h 1639864"/>
              <a:gd name="connsiteX10" fmla="*/ 345385 w 864096"/>
              <a:gd name="connsiteY10" fmla="*/ 404429 h 1639864"/>
              <a:gd name="connsiteX11" fmla="*/ 344975 w 864096"/>
              <a:gd name="connsiteY11" fmla="*/ 404470 h 1639864"/>
              <a:gd name="connsiteX12" fmla="*/ 0 w 864096"/>
              <a:gd name="connsiteY12" fmla="*/ 827740 h 163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096" h="1639864">
                <a:moveTo>
                  <a:pt x="0" y="827740"/>
                </a:moveTo>
                <a:cubicBezTo>
                  <a:pt x="0" y="1036528"/>
                  <a:pt x="148098" y="1210724"/>
                  <a:pt x="344975" y="1251011"/>
                </a:cubicBezTo>
                <a:lnTo>
                  <a:pt x="348805" y="1251397"/>
                </a:lnTo>
                <a:lnTo>
                  <a:pt x="432048" y="1639864"/>
                </a:lnTo>
                <a:lnTo>
                  <a:pt x="515291" y="1251397"/>
                </a:lnTo>
                <a:lnTo>
                  <a:pt x="519121" y="1251011"/>
                </a:lnTo>
                <a:cubicBezTo>
                  <a:pt x="715998" y="1210724"/>
                  <a:pt x="864096" y="1036528"/>
                  <a:pt x="864096" y="827740"/>
                </a:cubicBezTo>
                <a:cubicBezTo>
                  <a:pt x="864096" y="618953"/>
                  <a:pt x="715998" y="444757"/>
                  <a:pt x="519121" y="404470"/>
                </a:cubicBezTo>
                <a:lnTo>
                  <a:pt x="518711" y="404429"/>
                </a:lnTo>
                <a:lnTo>
                  <a:pt x="432048" y="0"/>
                </a:lnTo>
                <a:lnTo>
                  <a:pt x="345385" y="404429"/>
                </a:lnTo>
                <a:lnTo>
                  <a:pt x="344975" y="404470"/>
                </a:lnTo>
                <a:cubicBezTo>
                  <a:pt x="148098" y="444757"/>
                  <a:pt x="0" y="618953"/>
                  <a:pt x="0" y="827740"/>
                </a:cubicBezTo>
                <a:close/>
              </a:path>
            </a:pathLst>
          </a:cu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55" name="矩形 15"/>
          <p:cNvSpPr/>
          <p:nvPr/>
        </p:nvSpPr>
        <p:spPr>
          <a:xfrm>
            <a:off x="1225092" y="4549981"/>
            <a:ext cx="4210868" cy="1005840"/>
          </a:xfrm>
          <a:prstGeom prst="rect">
            <a:avLst/>
          </a:prstGeom>
        </p:spPr>
        <p:txBody>
          <a:bodyPr wrap="square">
            <a:spAutoFit/>
          </a:bodyPr>
          <a:lstStyle/>
          <a:p>
            <a:pPr>
              <a:lnSpc>
                <a:spcPct val="150000"/>
              </a:lnSpc>
            </a:pPr>
            <a:r>
              <a:rPr lang="zh-CN" altLang="zh-CN" sz="2000" b="1" dirty="0">
                <a:latin typeface="微软雅黑" charset="-122"/>
                <a:ea typeface="微软雅黑" charset="-122"/>
              </a:rPr>
              <a:t>选用适当的设计结构，尽可能避免危险或减小风险</a:t>
            </a:r>
            <a:endParaRPr lang="zh-CN" altLang="en-US" sz="2000" b="1" dirty="0"/>
          </a:p>
        </p:txBody>
      </p:sp>
      <p:sp>
        <p:nvSpPr>
          <p:cNvPr id="1049056" name="矩形 16"/>
          <p:cNvSpPr/>
          <p:nvPr/>
        </p:nvSpPr>
        <p:spPr>
          <a:xfrm>
            <a:off x="6821434" y="4549981"/>
            <a:ext cx="4458208" cy="1015663"/>
          </a:xfrm>
          <a:prstGeom prst="rect">
            <a:avLst/>
          </a:prstGeom>
        </p:spPr>
        <p:txBody>
          <a:bodyPr wrap="square">
            <a:spAutoFit/>
          </a:bodyPr>
          <a:lstStyle/>
          <a:p>
            <a:pPr>
              <a:lnSpc>
                <a:spcPct val="150000"/>
              </a:lnSpc>
            </a:pPr>
            <a:r>
              <a:rPr lang="zh-CN" altLang="zh-CN" sz="2000" b="1" dirty="0">
                <a:latin typeface="微软雅黑" charset="-122"/>
                <a:ea typeface="微软雅黑" charset="-122"/>
              </a:rPr>
              <a:t>通过减少对操作者涉入危险区的需要，限制人们面临危险</a:t>
            </a:r>
            <a:endParaRPr lang="zh-CN" altLang="en-US" sz="2000" b="1" dirty="0">
              <a:latin typeface="微软雅黑" charset="-122"/>
              <a:ea typeface="微软雅黑" charset="-122"/>
            </a:endParaRPr>
          </a:p>
        </p:txBody>
      </p:sp>
      <p:grpSp>
        <p:nvGrpSpPr>
          <p:cNvPr id="137" name="组合 19"/>
          <p:cNvGrpSpPr/>
          <p:nvPr/>
        </p:nvGrpSpPr>
        <p:grpSpPr>
          <a:xfrm>
            <a:off x="5866992" y="4787679"/>
            <a:ext cx="494188" cy="595009"/>
            <a:chOff x="5744037" y="3747315"/>
            <a:chExt cx="703924" cy="847534"/>
          </a:xfrm>
        </p:grpSpPr>
        <p:sp>
          <p:nvSpPr>
            <p:cNvPr id="1049057" name="环形箭头 17"/>
            <p:cNvSpPr/>
            <p:nvPr/>
          </p:nvSpPr>
          <p:spPr>
            <a:xfrm>
              <a:off x="5744037" y="3747315"/>
              <a:ext cx="703924" cy="612108"/>
            </a:xfrm>
            <a:prstGeom prst="circularArrow">
              <a:avLst/>
            </a:prstGeom>
          </p:spPr>
          <p:style>
            <a:lnRef idx="0">
              <a:schemeClr val="lt1">
                <a:hueOff val="0"/>
                <a:satOff val="0"/>
                <a:lumOff val="0"/>
                <a:alphaOff val="0"/>
              </a:schemeClr>
            </a:lnRef>
            <a:fillRef idx="3">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049058" name="环形箭头 18"/>
            <p:cNvSpPr/>
            <p:nvPr/>
          </p:nvSpPr>
          <p:spPr>
            <a:xfrm rot="10800000">
              <a:off x="5744037" y="3982741"/>
              <a:ext cx="703924" cy="612108"/>
            </a:xfrm>
            <a:prstGeom prst="circularArrow">
              <a:avLst/>
            </a:prstGeom>
          </p:spPr>
          <p:style>
            <a:lnRef idx="0">
              <a:schemeClr val="lt1">
                <a:hueOff val="0"/>
                <a:satOff val="0"/>
                <a:lumOff val="0"/>
                <a:alphaOff val="0"/>
              </a:schemeClr>
            </a:lnRef>
            <a:fillRef idx="3">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062" name="六边形 15"/>
          <p:cNvSpPr/>
          <p:nvPr/>
        </p:nvSpPr>
        <p:spPr>
          <a:xfrm>
            <a:off x="4412472" y="2551049"/>
            <a:ext cx="3384376" cy="2917566"/>
          </a:xfrm>
          <a:prstGeom prst="hexag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3" name="矩形 10"/>
          <p:cNvSpPr/>
          <p:nvPr/>
        </p:nvSpPr>
        <p:spPr>
          <a:xfrm>
            <a:off x="1127447" y="2214400"/>
            <a:ext cx="3431767" cy="67329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4"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5"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66" name="矩形 7"/>
          <p:cNvSpPr/>
          <p:nvPr/>
        </p:nvSpPr>
        <p:spPr>
          <a:xfrm>
            <a:off x="3182382" y="291094"/>
            <a:ext cx="57708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机电设备</a:t>
            </a:r>
            <a:r>
              <a:rPr lang="zh-CN" altLang="zh-CN" sz="4400" b="1" dirty="0">
                <a:solidFill>
                  <a:schemeClr val="bg1">
                    <a:lumMod val="85000"/>
                    <a:lumOff val="15000"/>
                  </a:schemeClr>
                </a:solidFill>
                <a:latin typeface="华文中宋" pitchFamily="2" charset="-122"/>
                <a:ea typeface="华文中宋" pitchFamily="2" charset="-122"/>
              </a:rPr>
              <a:t>安全基本要求</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067" name="矩形 8"/>
          <p:cNvSpPr/>
          <p:nvPr/>
        </p:nvSpPr>
        <p:spPr>
          <a:xfrm>
            <a:off x="4799856" y="3230119"/>
            <a:ext cx="2756351" cy="1691640"/>
          </a:xfrm>
          <a:prstGeom prst="rect">
            <a:avLst/>
          </a:prstGeom>
        </p:spPr>
        <p:txBody>
          <a:bodyPr wrap="square">
            <a:spAutoFit/>
          </a:bodyPr>
          <a:lstStyle/>
          <a:p>
            <a:pPr algn="ctr">
              <a:lnSpc>
                <a:spcPct val="150000"/>
              </a:lnSpc>
            </a:pPr>
            <a:r>
              <a:rPr lang="zh-CN" altLang="zh-CN" sz="2400" b="1" dirty="0">
                <a:latin typeface="微软雅黑" charset="-122"/>
                <a:ea typeface="微软雅黑" charset="-122"/>
              </a:rPr>
              <a:t>足够的抗破坏能力、良好的可靠性和对环境的适应性</a:t>
            </a:r>
            <a:endParaRPr lang="zh-CN" altLang="en-US" sz="2400" b="1" dirty="0">
              <a:latin typeface="微软雅黑" charset="-122"/>
              <a:ea typeface="微软雅黑" charset="-122"/>
            </a:endParaRPr>
          </a:p>
        </p:txBody>
      </p:sp>
      <p:sp>
        <p:nvSpPr>
          <p:cNvPr id="1049068" name="矩形 14"/>
          <p:cNvSpPr/>
          <p:nvPr/>
        </p:nvSpPr>
        <p:spPr>
          <a:xfrm>
            <a:off x="1589621" y="2350994"/>
            <a:ext cx="2468880" cy="396241"/>
          </a:xfrm>
          <a:prstGeom prst="rect">
            <a:avLst/>
          </a:prstGeom>
        </p:spPr>
        <p:txBody>
          <a:bodyPr wrap="none">
            <a:spAutoFit/>
          </a:bodyPr>
          <a:lstStyle/>
          <a:p>
            <a:pPr lvl="0"/>
            <a:r>
              <a:rPr lang="zh-CN" altLang="en-US" sz="2000" b="1" dirty="0">
                <a:latin typeface="微软雅黑" charset="-122"/>
                <a:ea typeface="微软雅黑" charset="-122"/>
              </a:rPr>
              <a:t>合理的机械结构型式</a:t>
            </a:r>
          </a:p>
        </p:txBody>
      </p:sp>
      <p:sp>
        <p:nvSpPr>
          <p:cNvPr id="1049069" name="矩形 16"/>
          <p:cNvSpPr/>
          <p:nvPr/>
        </p:nvSpPr>
        <p:spPr>
          <a:xfrm>
            <a:off x="1127486" y="5131966"/>
            <a:ext cx="3431767" cy="67329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0" name="矩形 17"/>
          <p:cNvSpPr/>
          <p:nvPr/>
        </p:nvSpPr>
        <p:spPr>
          <a:xfrm>
            <a:off x="1779011" y="5268560"/>
            <a:ext cx="2236510" cy="400110"/>
          </a:xfrm>
          <a:prstGeom prst="rect">
            <a:avLst/>
          </a:prstGeom>
        </p:spPr>
        <p:txBody>
          <a:bodyPr wrap="none">
            <a:spAutoFit/>
          </a:bodyPr>
          <a:lstStyle/>
          <a:p>
            <a:r>
              <a:rPr lang="zh-CN" altLang="en-US" sz="2000" b="1" dirty="0">
                <a:latin typeface="微软雅黑" charset="-122"/>
                <a:ea typeface="微软雅黑" charset="-122"/>
              </a:rPr>
              <a:t>足够的抗破坏能力</a:t>
            </a:r>
          </a:p>
        </p:txBody>
      </p:sp>
      <p:sp>
        <p:nvSpPr>
          <p:cNvPr id="1049071" name="矩形 18"/>
          <p:cNvSpPr/>
          <p:nvPr/>
        </p:nvSpPr>
        <p:spPr>
          <a:xfrm>
            <a:off x="7682339" y="2214400"/>
            <a:ext cx="3431767" cy="67329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2" name="矩形 19"/>
          <p:cNvSpPr/>
          <p:nvPr/>
        </p:nvSpPr>
        <p:spPr>
          <a:xfrm>
            <a:off x="7739594" y="5131966"/>
            <a:ext cx="3431767" cy="673298"/>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3" name="矩形 20"/>
          <p:cNvSpPr/>
          <p:nvPr/>
        </p:nvSpPr>
        <p:spPr>
          <a:xfrm>
            <a:off x="7550634" y="2350994"/>
            <a:ext cx="3738880" cy="396241"/>
          </a:xfrm>
          <a:prstGeom prst="rect">
            <a:avLst/>
          </a:prstGeom>
        </p:spPr>
        <p:txBody>
          <a:bodyPr wrap="none">
            <a:spAutoFit/>
          </a:bodyPr>
          <a:lstStyle/>
          <a:p>
            <a:r>
              <a:rPr lang="zh-CN" altLang="en-US" sz="2000" b="1" dirty="0">
                <a:latin typeface="微软雅黑" charset="-122"/>
                <a:ea typeface="微软雅黑" charset="-122"/>
              </a:rPr>
              <a:t>对使用环境具有足够的适应能力</a:t>
            </a:r>
          </a:p>
        </p:txBody>
      </p:sp>
      <p:sp>
        <p:nvSpPr>
          <p:cNvPr id="1049074" name="矩形 21"/>
          <p:cNvSpPr/>
          <p:nvPr/>
        </p:nvSpPr>
        <p:spPr>
          <a:xfrm>
            <a:off x="8426804" y="5268560"/>
            <a:ext cx="2236510" cy="400110"/>
          </a:xfrm>
          <a:prstGeom prst="rect">
            <a:avLst/>
          </a:prstGeom>
        </p:spPr>
        <p:txBody>
          <a:bodyPr wrap="none">
            <a:spAutoFit/>
          </a:bodyPr>
          <a:lstStyle/>
          <a:p>
            <a:r>
              <a:rPr lang="zh-CN" altLang="en-US" sz="2000" b="1" dirty="0">
                <a:latin typeface="微软雅黑" charset="-122"/>
                <a:ea typeface="微软雅黑" charset="-122"/>
              </a:rPr>
              <a:t>提高机械的可靠性</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078"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79"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0" name="矩形 7"/>
          <p:cNvSpPr/>
          <p:nvPr/>
        </p:nvSpPr>
        <p:spPr>
          <a:xfrm>
            <a:off x="3182381" y="286623"/>
            <a:ext cx="5770881"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机电设备</a:t>
            </a:r>
            <a:r>
              <a:rPr lang="zh-CN" altLang="zh-CN" sz="4400" b="1" dirty="0">
                <a:solidFill>
                  <a:schemeClr val="bg1">
                    <a:lumMod val="85000"/>
                    <a:lumOff val="15000"/>
                  </a:schemeClr>
                </a:solidFill>
                <a:latin typeface="华文中宋" pitchFamily="2" charset="-122"/>
                <a:ea typeface="华文中宋" pitchFamily="2" charset="-122"/>
              </a:rPr>
              <a:t>安全基本要求</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081" name="椭圆 8"/>
          <p:cNvSpPr/>
          <p:nvPr/>
        </p:nvSpPr>
        <p:spPr>
          <a:xfrm>
            <a:off x="5051884" y="3063204"/>
            <a:ext cx="2088232" cy="208823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2" name="圆角矩形 10"/>
          <p:cNvSpPr/>
          <p:nvPr/>
        </p:nvSpPr>
        <p:spPr>
          <a:xfrm>
            <a:off x="4511824" y="1884506"/>
            <a:ext cx="3240360" cy="57214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3" name="圆角矩形 11"/>
          <p:cNvSpPr/>
          <p:nvPr/>
        </p:nvSpPr>
        <p:spPr>
          <a:xfrm>
            <a:off x="1343472" y="4945091"/>
            <a:ext cx="3240360" cy="57214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4" name="圆角矩形 12"/>
          <p:cNvSpPr/>
          <p:nvPr/>
        </p:nvSpPr>
        <p:spPr>
          <a:xfrm>
            <a:off x="7608168" y="4942027"/>
            <a:ext cx="3240360" cy="57214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5" name="等腰三角形 13"/>
          <p:cNvSpPr/>
          <p:nvPr/>
        </p:nvSpPr>
        <p:spPr>
          <a:xfrm>
            <a:off x="5928941" y="2615909"/>
            <a:ext cx="334117" cy="288032"/>
          </a:xfrm>
          <a:prstGeom prst="triangl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6" name="等腰三角形 14"/>
          <p:cNvSpPr/>
          <p:nvPr/>
        </p:nvSpPr>
        <p:spPr>
          <a:xfrm rot="7200000">
            <a:off x="7086302" y="4648040"/>
            <a:ext cx="334117" cy="288032"/>
          </a:xfrm>
          <a:prstGeom prst="triangl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7" name="等腰三角形 15"/>
          <p:cNvSpPr/>
          <p:nvPr/>
        </p:nvSpPr>
        <p:spPr>
          <a:xfrm rot="14400000" flipH="1">
            <a:off x="4812818" y="4648040"/>
            <a:ext cx="334117" cy="288032"/>
          </a:xfrm>
          <a:prstGeom prst="triangl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88" name="矩形 16"/>
          <p:cNvSpPr/>
          <p:nvPr/>
        </p:nvSpPr>
        <p:spPr>
          <a:xfrm>
            <a:off x="5249739" y="3507155"/>
            <a:ext cx="1692522" cy="1200329"/>
          </a:xfrm>
          <a:prstGeom prst="rect">
            <a:avLst/>
          </a:prstGeom>
        </p:spPr>
        <p:txBody>
          <a:bodyPr wrap="square">
            <a:spAutoFit/>
          </a:bodyPr>
          <a:lstStyle/>
          <a:p>
            <a:pPr algn="ctr">
              <a:lnSpc>
                <a:spcPct val="120000"/>
              </a:lnSpc>
            </a:pPr>
            <a:r>
              <a:rPr lang="zh-CN" altLang="zh-CN" sz="2000" b="1" dirty="0">
                <a:latin typeface="微软雅黑" charset="-122"/>
                <a:ea typeface="微软雅黑" charset="-122"/>
              </a:rPr>
              <a:t>不得产生超过标准规定的有害物质</a:t>
            </a:r>
            <a:endParaRPr lang="zh-CN" altLang="en-US" sz="2000" b="1" dirty="0">
              <a:latin typeface="微软雅黑" charset="-122"/>
              <a:ea typeface="微软雅黑" charset="-122"/>
            </a:endParaRPr>
          </a:p>
        </p:txBody>
      </p:sp>
      <p:sp>
        <p:nvSpPr>
          <p:cNvPr id="1049089" name="矩形 17"/>
          <p:cNvSpPr/>
          <p:nvPr/>
        </p:nvSpPr>
        <p:spPr>
          <a:xfrm>
            <a:off x="5306360" y="1973629"/>
            <a:ext cx="1706880" cy="396240"/>
          </a:xfrm>
          <a:prstGeom prst="rect">
            <a:avLst/>
          </a:prstGeom>
        </p:spPr>
        <p:txBody>
          <a:bodyPr wrap="none">
            <a:spAutoFit/>
          </a:bodyPr>
          <a:lstStyle/>
          <a:p>
            <a:pPr lvl="0"/>
            <a:r>
              <a:rPr lang="zh-CN" altLang="en-US" sz="2000" dirty="0">
                <a:latin typeface="微软雅黑" charset="-122"/>
                <a:ea typeface="微软雅黑" charset="-122"/>
              </a:rPr>
              <a:t>有毒有害物质</a:t>
            </a:r>
          </a:p>
        </p:txBody>
      </p:sp>
      <p:sp>
        <p:nvSpPr>
          <p:cNvPr id="1049090" name="矩形 18"/>
          <p:cNvSpPr/>
          <p:nvPr/>
        </p:nvSpPr>
        <p:spPr>
          <a:xfrm>
            <a:off x="1919015" y="5028042"/>
            <a:ext cx="1980029" cy="400110"/>
          </a:xfrm>
          <a:prstGeom prst="rect">
            <a:avLst/>
          </a:prstGeom>
        </p:spPr>
        <p:txBody>
          <a:bodyPr wrap="none">
            <a:spAutoFit/>
          </a:bodyPr>
          <a:lstStyle/>
          <a:p>
            <a:r>
              <a:rPr lang="zh-CN" altLang="en-US" sz="2000" dirty="0">
                <a:latin typeface="微软雅黑" charset="-122"/>
                <a:ea typeface="微软雅黑" charset="-122"/>
              </a:rPr>
              <a:t>预防物理性危害</a:t>
            </a:r>
          </a:p>
        </p:txBody>
      </p:sp>
      <p:sp>
        <p:nvSpPr>
          <p:cNvPr id="1049091" name="矩形 19"/>
          <p:cNvSpPr/>
          <p:nvPr/>
        </p:nvSpPr>
        <p:spPr>
          <a:xfrm>
            <a:off x="8623054" y="5028042"/>
            <a:ext cx="1210588" cy="400110"/>
          </a:xfrm>
          <a:prstGeom prst="rect">
            <a:avLst/>
          </a:prstGeom>
        </p:spPr>
        <p:txBody>
          <a:bodyPr wrap="none">
            <a:spAutoFit/>
          </a:bodyPr>
          <a:lstStyle/>
          <a:p>
            <a:r>
              <a:rPr lang="zh-CN" altLang="en-US" sz="2000" dirty="0">
                <a:latin typeface="微软雅黑" charset="-122"/>
                <a:ea typeface="微软雅黑" charset="-122"/>
              </a:rPr>
              <a:t>防火防爆</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095"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9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97" name="矩形 6"/>
          <p:cNvSpPr/>
          <p:nvPr/>
        </p:nvSpPr>
        <p:spPr>
          <a:xfrm>
            <a:off x="3182382" y="404664"/>
            <a:ext cx="57708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机电设备</a:t>
            </a:r>
            <a:r>
              <a:rPr lang="zh-CN" altLang="zh-CN" sz="4400" b="1" dirty="0">
                <a:solidFill>
                  <a:schemeClr val="bg1">
                    <a:lumMod val="85000"/>
                    <a:lumOff val="15000"/>
                  </a:schemeClr>
                </a:solidFill>
                <a:latin typeface="华文中宋" pitchFamily="2" charset="-122"/>
                <a:ea typeface="华文中宋" pitchFamily="2" charset="-122"/>
              </a:rPr>
              <a:t>安全基本要求</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098" name="圆角矩形 7"/>
          <p:cNvSpPr/>
          <p:nvPr/>
        </p:nvSpPr>
        <p:spPr>
          <a:xfrm>
            <a:off x="1232396" y="1905508"/>
            <a:ext cx="1943686" cy="1656184"/>
          </a:xfrm>
          <a:prstGeom prst="roundRect">
            <a:avLst>
              <a:gd name="adj" fmla="val 432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99" name="矩形 8"/>
          <p:cNvSpPr/>
          <p:nvPr/>
        </p:nvSpPr>
        <p:spPr>
          <a:xfrm>
            <a:off x="1473512" y="2318101"/>
            <a:ext cx="1461454" cy="830997"/>
          </a:xfrm>
          <a:prstGeom prst="rect">
            <a:avLst/>
          </a:prstGeom>
        </p:spPr>
        <p:txBody>
          <a:bodyPr wrap="square">
            <a:spAutoFit/>
          </a:bodyPr>
          <a:lstStyle/>
          <a:p>
            <a:pPr algn="ctr">
              <a:lnSpc>
                <a:spcPct val="120000"/>
              </a:lnSpc>
            </a:pPr>
            <a:r>
              <a:rPr lang="zh-CN" altLang="zh-CN" sz="2000" b="1" dirty="0">
                <a:latin typeface="微软雅黑" charset="-122"/>
                <a:ea typeface="微软雅黑" charset="-122"/>
              </a:rPr>
              <a:t>可靠有效的安全防护</a:t>
            </a:r>
            <a:endParaRPr lang="zh-CN" altLang="en-US" sz="2000" b="1" dirty="0">
              <a:latin typeface="微软雅黑" charset="-122"/>
              <a:ea typeface="微软雅黑" charset="-122"/>
            </a:endParaRPr>
          </a:p>
        </p:txBody>
      </p:sp>
      <p:sp>
        <p:nvSpPr>
          <p:cNvPr id="1049100" name="圆角矩形 13"/>
          <p:cNvSpPr/>
          <p:nvPr/>
        </p:nvSpPr>
        <p:spPr>
          <a:xfrm>
            <a:off x="3292132" y="1905508"/>
            <a:ext cx="7772420" cy="1656184"/>
          </a:xfrm>
          <a:prstGeom prst="roundRect">
            <a:avLst>
              <a:gd name="adj" fmla="val 432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01" name="矩形 10"/>
          <p:cNvSpPr/>
          <p:nvPr/>
        </p:nvSpPr>
        <p:spPr>
          <a:xfrm>
            <a:off x="3613946" y="2225767"/>
            <a:ext cx="7128792" cy="1015663"/>
          </a:xfrm>
          <a:prstGeom prst="rect">
            <a:avLst/>
          </a:prstGeom>
        </p:spPr>
        <p:txBody>
          <a:bodyPr wrap="square">
            <a:spAutoFit/>
          </a:bodyPr>
          <a:lstStyle/>
          <a:p>
            <a:pPr algn="just">
              <a:lnSpc>
                <a:spcPct val="150000"/>
              </a:lnSpc>
            </a:pPr>
            <a:r>
              <a:rPr lang="zh-CN" altLang="zh-CN" sz="2000" dirty="0">
                <a:latin typeface="微软雅黑" charset="-122"/>
                <a:ea typeface="微软雅黑" charset="-122"/>
              </a:rPr>
              <a:t>必须建立可靠的物质屏障，即在机械上配置一种或多种专门用于保护人的安全的防护装置、安全装置或采取其他安全措施</a:t>
            </a:r>
            <a:endParaRPr lang="zh-CN" altLang="en-US" sz="2000" dirty="0">
              <a:latin typeface="微软雅黑" charset="-122"/>
              <a:ea typeface="微软雅黑" charset="-122"/>
            </a:endParaRPr>
          </a:p>
        </p:txBody>
      </p:sp>
      <p:sp>
        <p:nvSpPr>
          <p:cNvPr id="1049102" name="圆角矩形 14"/>
          <p:cNvSpPr/>
          <p:nvPr/>
        </p:nvSpPr>
        <p:spPr>
          <a:xfrm>
            <a:off x="1232396" y="4201633"/>
            <a:ext cx="1943686" cy="1883530"/>
          </a:xfrm>
          <a:prstGeom prst="roundRect">
            <a:avLst>
              <a:gd name="adj" fmla="val 4321"/>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03" name="圆角矩形 15"/>
          <p:cNvSpPr/>
          <p:nvPr/>
        </p:nvSpPr>
        <p:spPr>
          <a:xfrm>
            <a:off x="3292132" y="4201633"/>
            <a:ext cx="7772420" cy="1883530"/>
          </a:xfrm>
          <a:prstGeom prst="roundRect">
            <a:avLst>
              <a:gd name="adj" fmla="val 4321"/>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04" name="矩形 16"/>
          <p:cNvSpPr/>
          <p:nvPr/>
        </p:nvSpPr>
        <p:spPr>
          <a:xfrm>
            <a:off x="1253443" y="4727899"/>
            <a:ext cx="1885484" cy="830997"/>
          </a:xfrm>
          <a:prstGeom prst="rect">
            <a:avLst/>
          </a:prstGeom>
        </p:spPr>
        <p:txBody>
          <a:bodyPr wrap="square">
            <a:spAutoFit/>
          </a:bodyPr>
          <a:lstStyle/>
          <a:p>
            <a:pPr algn="ctr">
              <a:lnSpc>
                <a:spcPct val="120000"/>
              </a:lnSpc>
            </a:pPr>
            <a:r>
              <a:rPr lang="zh-CN" altLang="zh-CN" sz="2000" b="1" dirty="0">
                <a:latin typeface="微软雅黑" charset="-122"/>
                <a:ea typeface="微软雅黑" charset="-122"/>
              </a:rPr>
              <a:t>履行安全人机学的要求</a:t>
            </a:r>
            <a:endParaRPr lang="zh-CN" altLang="en-US" sz="2000" b="1" dirty="0">
              <a:latin typeface="微软雅黑" charset="-122"/>
              <a:ea typeface="微软雅黑" charset="-122"/>
            </a:endParaRPr>
          </a:p>
        </p:txBody>
      </p:sp>
      <p:sp>
        <p:nvSpPr>
          <p:cNvPr id="1049105" name="矩形 17"/>
          <p:cNvSpPr/>
          <p:nvPr/>
        </p:nvSpPr>
        <p:spPr>
          <a:xfrm>
            <a:off x="3613946" y="4146171"/>
            <a:ext cx="7128792" cy="1938992"/>
          </a:xfrm>
          <a:prstGeom prst="rect">
            <a:avLst/>
          </a:prstGeom>
        </p:spPr>
        <p:txBody>
          <a:bodyPr wrap="square">
            <a:spAutoFit/>
          </a:bodyPr>
          <a:lstStyle/>
          <a:p>
            <a:pPr algn="just">
              <a:lnSpc>
                <a:spcPct val="150000"/>
              </a:lnSpc>
            </a:pPr>
            <a:r>
              <a:rPr lang="zh-CN" altLang="zh-CN" sz="2000" dirty="0">
                <a:latin typeface="微软雅黑" charset="-122"/>
                <a:ea typeface="微软雅黑" charset="-122"/>
              </a:rPr>
              <a:t>人机界面是指在机器上人、机进行信息交流和相互作用的界面。显示装置、控制（操纵）装置、人的作业空间和位置以及作业环境，是人机要求集中体现之处，应满足人体测量参数、人体的结构特性和机能特性、生理和心理条件，合乎卫生要求</a:t>
            </a:r>
            <a:endParaRPr lang="zh-CN" altLang="en-US" sz="2000" dirty="0">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109"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0"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1" name="矩形 7"/>
          <p:cNvSpPr/>
          <p:nvPr/>
        </p:nvSpPr>
        <p:spPr>
          <a:xfrm>
            <a:off x="3182382" y="270035"/>
            <a:ext cx="5770880" cy="751840"/>
          </a:xfrm>
          <a:prstGeom prst="rect">
            <a:avLst/>
          </a:prstGeom>
        </p:spPr>
        <p:txBody>
          <a:bodyPr wrap="non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机电设备</a:t>
            </a:r>
            <a:r>
              <a:rPr lang="zh-CN" altLang="zh-CN" sz="4400" b="1" dirty="0">
                <a:solidFill>
                  <a:schemeClr val="bg1">
                    <a:lumMod val="85000"/>
                    <a:lumOff val="15000"/>
                  </a:schemeClr>
                </a:solidFill>
                <a:latin typeface="华文中宋" pitchFamily="2" charset="-122"/>
                <a:ea typeface="华文中宋" pitchFamily="2" charset="-122"/>
              </a:rPr>
              <a:t>安全基本要求</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112" name="任意多边形 12"/>
          <p:cNvSpPr/>
          <p:nvPr/>
        </p:nvSpPr>
        <p:spPr>
          <a:xfrm>
            <a:off x="4462497" y="2996952"/>
            <a:ext cx="3267006" cy="1656184"/>
          </a:xfrm>
          <a:custGeom>
            <a:avLst/>
            <a:gdLst>
              <a:gd name="connsiteX0" fmla="*/ 725088 w 3267006"/>
              <a:gd name="connsiteY0" fmla="*/ 0 h 1656184"/>
              <a:gd name="connsiteX1" fmla="*/ 2525646 w 3267006"/>
              <a:gd name="connsiteY1" fmla="*/ 0 h 1656184"/>
              <a:gd name="connsiteX2" fmla="*/ 2597210 w 3267006"/>
              <a:gd name="connsiteY2" fmla="*/ 71564 h 1656184"/>
              <a:gd name="connsiteX3" fmla="*/ 2597210 w 3267006"/>
              <a:gd name="connsiteY3" fmla="*/ 648072 h 1656184"/>
              <a:gd name="connsiteX4" fmla="*/ 3267006 w 3267006"/>
              <a:gd name="connsiteY4" fmla="*/ 828092 h 1656184"/>
              <a:gd name="connsiteX5" fmla="*/ 2597210 w 3267006"/>
              <a:gd name="connsiteY5" fmla="*/ 1008112 h 1656184"/>
              <a:gd name="connsiteX6" fmla="*/ 2597210 w 3267006"/>
              <a:gd name="connsiteY6" fmla="*/ 1584620 h 1656184"/>
              <a:gd name="connsiteX7" fmla="*/ 2525646 w 3267006"/>
              <a:gd name="connsiteY7" fmla="*/ 1656184 h 1656184"/>
              <a:gd name="connsiteX8" fmla="*/ 725088 w 3267006"/>
              <a:gd name="connsiteY8" fmla="*/ 1656184 h 1656184"/>
              <a:gd name="connsiteX9" fmla="*/ 653524 w 3267006"/>
              <a:gd name="connsiteY9" fmla="*/ 1584620 h 1656184"/>
              <a:gd name="connsiteX10" fmla="*/ 653524 w 3267006"/>
              <a:gd name="connsiteY10" fmla="*/ 1003739 h 1656184"/>
              <a:gd name="connsiteX11" fmla="*/ 0 w 3267006"/>
              <a:gd name="connsiteY11" fmla="*/ 828092 h 1656184"/>
              <a:gd name="connsiteX12" fmla="*/ 653524 w 3267006"/>
              <a:gd name="connsiteY12" fmla="*/ 652446 h 1656184"/>
              <a:gd name="connsiteX13" fmla="*/ 653524 w 3267006"/>
              <a:gd name="connsiteY13" fmla="*/ 71564 h 1656184"/>
              <a:gd name="connsiteX14" fmla="*/ 725088 w 3267006"/>
              <a:gd name="connsiteY14" fmla="*/ 0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7006" h="1656184">
                <a:moveTo>
                  <a:pt x="725088" y="0"/>
                </a:moveTo>
                <a:lnTo>
                  <a:pt x="2525646" y="0"/>
                </a:lnTo>
                <a:cubicBezTo>
                  <a:pt x="2565170" y="0"/>
                  <a:pt x="2597210" y="32040"/>
                  <a:pt x="2597210" y="71564"/>
                </a:cubicBezTo>
                <a:lnTo>
                  <a:pt x="2597210" y="648072"/>
                </a:lnTo>
                <a:lnTo>
                  <a:pt x="3267006" y="828092"/>
                </a:lnTo>
                <a:lnTo>
                  <a:pt x="2597210" y="1008112"/>
                </a:lnTo>
                <a:lnTo>
                  <a:pt x="2597210" y="1584620"/>
                </a:lnTo>
                <a:cubicBezTo>
                  <a:pt x="2597210" y="1624144"/>
                  <a:pt x="2565170" y="1656184"/>
                  <a:pt x="2525646" y="1656184"/>
                </a:cubicBezTo>
                <a:lnTo>
                  <a:pt x="725088" y="1656184"/>
                </a:lnTo>
                <a:cubicBezTo>
                  <a:pt x="685564" y="1656184"/>
                  <a:pt x="653524" y="1624144"/>
                  <a:pt x="653524" y="1584620"/>
                </a:cubicBezTo>
                <a:lnTo>
                  <a:pt x="653524" y="1003739"/>
                </a:lnTo>
                <a:lnTo>
                  <a:pt x="0" y="828092"/>
                </a:lnTo>
                <a:lnTo>
                  <a:pt x="653524" y="652446"/>
                </a:lnTo>
                <a:lnTo>
                  <a:pt x="653524" y="71564"/>
                </a:lnTo>
                <a:cubicBezTo>
                  <a:pt x="653524" y="32040"/>
                  <a:pt x="685564" y="0"/>
                  <a:pt x="72508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3" name="矩形 13"/>
          <p:cNvSpPr/>
          <p:nvPr/>
        </p:nvSpPr>
        <p:spPr>
          <a:xfrm>
            <a:off x="726731" y="1772816"/>
            <a:ext cx="3618636" cy="45365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4" name="矩形 14"/>
          <p:cNvSpPr/>
          <p:nvPr/>
        </p:nvSpPr>
        <p:spPr>
          <a:xfrm>
            <a:off x="7846633" y="1772816"/>
            <a:ext cx="3618636" cy="453654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5" name="矩形 15"/>
          <p:cNvSpPr/>
          <p:nvPr/>
        </p:nvSpPr>
        <p:spPr>
          <a:xfrm>
            <a:off x="947434" y="1916832"/>
            <a:ext cx="3177230"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6" name="矩形 16"/>
          <p:cNvSpPr/>
          <p:nvPr/>
        </p:nvSpPr>
        <p:spPr>
          <a:xfrm>
            <a:off x="8067336" y="1916832"/>
            <a:ext cx="3177230" cy="5040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17" name="矩形 17"/>
          <p:cNvSpPr/>
          <p:nvPr/>
        </p:nvSpPr>
        <p:spPr>
          <a:xfrm>
            <a:off x="5259873" y="3624989"/>
            <a:ext cx="1723549" cy="400110"/>
          </a:xfrm>
          <a:prstGeom prst="rect">
            <a:avLst/>
          </a:prstGeom>
        </p:spPr>
        <p:txBody>
          <a:bodyPr wrap="none">
            <a:spAutoFit/>
          </a:bodyPr>
          <a:lstStyle/>
          <a:p>
            <a:r>
              <a:rPr lang="zh-CN" altLang="zh-CN" sz="2000" b="1" dirty="0">
                <a:latin typeface="微软雅黑" charset="-122"/>
                <a:ea typeface="微软雅黑" charset="-122"/>
              </a:rPr>
              <a:t>维修的安全性</a:t>
            </a:r>
            <a:endParaRPr lang="zh-CN" altLang="en-US" sz="2000" b="1" dirty="0">
              <a:latin typeface="微软雅黑" charset="-122"/>
              <a:ea typeface="微软雅黑" charset="-122"/>
            </a:endParaRPr>
          </a:p>
        </p:txBody>
      </p:sp>
      <p:sp>
        <p:nvSpPr>
          <p:cNvPr id="1049118" name="矩形 18"/>
          <p:cNvSpPr/>
          <p:nvPr/>
        </p:nvSpPr>
        <p:spPr>
          <a:xfrm>
            <a:off x="1540423" y="1968805"/>
            <a:ext cx="1960880" cy="396240"/>
          </a:xfrm>
          <a:prstGeom prst="rect">
            <a:avLst/>
          </a:prstGeom>
        </p:spPr>
        <p:txBody>
          <a:bodyPr wrap="none">
            <a:spAutoFit/>
          </a:bodyPr>
          <a:lstStyle/>
          <a:p>
            <a:pPr lvl="0"/>
            <a:r>
              <a:rPr lang="zh-CN" altLang="en-US" sz="2000" dirty="0">
                <a:latin typeface="微软雅黑" charset="-122"/>
                <a:ea typeface="微软雅黑" charset="-122"/>
              </a:rPr>
              <a:t>机械的可维修性</a:t>
            </a:r>
          </a:p>
        </p:txBody>
      </p:sp>
      <p:sp>
        <p:nvSpPr>
          <p:cNvPr id="1049119" name="矩形 19"/>
          <p:cNvSpPr/>
          <p:nvPr/>
        </p:nvSpPr>
        <p:spPr>
          <a:xfrm>
            <a:off x="854821" y="2853783"/>
            <a:ext cx="3292407" cy="2973122"/>
          </a:xfrm>
          <a:prstGeom prst="rect">
            <a:avLst/>
          </a:prstGeom>
        </p:spPr>
        <p:txBody>
          <a:bodyPr wrap="square">
            <a:spAutoFit/>
          </a:bodyPr>
          <a:lstStyle/>
          <a:p>
            <a:pPr algn="just">
              <a:lnSpc>
                <a:spcPct val="130000"/>
              </a:lnSpc>
            </a:pPr>
            <a:r>
              <a:rPr lang="zh-CN" altLang="zh-CN" sz="1600" dirty="0">
                <a:solidFill>
                  <a:schemeClr val="bg1">
                    <a:lumMod val="85000"/>
                    <a:lumOff val="15000"/>
                  </a:schemeClr>
                </a:solidFill>
                <a:latin typeface="微软雅黑" charset="-122"/>
                <a:ea typeface="微软雅黑" charset="-122"/>
              </a:rPr>
              <a:t>机器出现故障后，在规定的条件下，按规定程序或手段实施维修，可以保持或恢复其执行预定功能状态，这就是机器的可维修性。设备的故障会造成机器预定功能丧失，给工作带来损失，而危险故障还会引发事故。从这个意义上讲，解决了危险故障，恢复安全功能，就等于消除了安全隐患。</a:t>
            </a:r>
            <a:endParaRPr lang="zh-CN" altLang="en-US" sz="1600" dirty="0">
              <a:solidFill>
                <a:schemeClr val="bg1">
                  <a:lumMod val="85000"/>
                  <a:lumOff val="15000"/>
                </a:schemeClr>
              </a:solidFill>
              <a:latin typeface="微软雅黑" charset="-122"/>
              <a:ea typeface="微软雅黑" charset="-122"/>
            </a:endParaRPr>
          </a:p>
        </p:txBody>
      </p:sp>
      <p:sp>
        <p:nvSpPr>
          <p:cNvPr id="1049120" name="矩形 20"/>
          <p:cNvSpPr/>
          <p:nvPr/>
        </p:nvSpPr>
        <p:spPr>
          <a:xfrm>
            <a:off x="7956982" y="2445792"/>
            <a:ext cx="3397933" cy="3901441"/>
          </a:xfrm>
          <a:prstGeom prst="rect">
            <a:avLst/>
          </a:prstGeom>
        </p:spPr>
        <p:txBody>
          <a:bodyPr wrap="square">
            <a:spAutoFit/>
          </a:bodyPr>
          <a:lstStyle/>
          <a:p>
            <a:pPr algn="just">
              <a:lnSpc>
                <a:spcPct val="130000"/>
              </a:lnSpc>
            </a:pPr>
            <a:r>
              <a:rPr lang="zh-CN" altLang="zh-CN" sz="1600" dirty="0">
                <a:solidFill>
                  <a:schemeClr val="bg1">
                    <a:lumMod val="85000"/>
                    <a:lumOff val="15000"/>
                  </a:schemeClr>
                </a:solidFill>
                <a:latin typeface="微软雅黑" charset="-122"/>
                <a:ea typeface="微软雅黑" charset="-122"/>
              </a:rPr>
              <a:t>在按规定程序实施维修时，应能保证人员的安全。由于维修作业是不同于正常操作的特殊作业，往往采用一些超常规的做法，如移开防护装置，或是使安全装置不起作用。为了避免或减少维修伤害事故，应在控制系统设置维修操作模式；从检查和维修角度，在结构设计上考虑内部零件的可接近性；必要时，应随设备提供专用检查、维修工具或装置；在较笨重的零部件上，还应考虑方便吊装的设计。</a:t>
            </a:r>
            <a:endParaRPr lang="zh-CN" altLang="en-US" sz="1600" dirty="0">
              <a:solidFill>
                <a:schemeClr val="bg1">
                  <a:lumMod val="85000"/>
                  <a:lumOff val="15000"/>
                </a:schemeClr>
              </a:solidFill>
              <a:latin typeface="微软雅黑" charset="-122"/>
              <a:ea typeface="微软雅黑" charset="-122"/>
            </a:endParaRPr>
          </a:p>
        </p:txBody>
      </p:sp>
      <p:sp>
        <p:nvSpPr>
          <p:cNvPr id="1049121" name="矩形 21"/>
          <p:cNvSpPr/>
          <p:nvPr/>
        </p:nvSpPr>
        <p:spPr>
          <a:xfrm>
            <a:off x="8665935" y="1969286"/>
            <a:ext cx="1980029" cy="400110"/>
          </a:xfrm>
          <a:prstGeom prst="rect">
            <a:avLst/>
          </a:prstGeom>
        </p:spPr>
        <p:txBody>
          <a:bodyPr wrap="none">
            <a:spAutoFit/>
          </a:bodyPr>
          <a:lstStyle/>
          <a:p>
            <a:r>
              <a:rPr lang="zh-CN" altLang="zh-CN" sz="2000" dirty="0">
                <a:latin typeface="微软雅黑" charset="-122"/>
                <a:ea typeface="微软雅黑" charset="-122"/>
              </a:rPr>
              <a:t>维修作业的安全</a:t>
            </a:r>
            <a:endParaRPr lang="zh-CN" altLang="en-US" sz="2000" dirty="0">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125"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7" name="矩形 2"/>
          <p:cNvSpPr/>
          <p:nvPr/>
        </p:nvSpPr>
        <p:spPr>
          <a:xfrm>
            <a:off x="3464510" y="332656"/>
            <a:ext cx="5212081"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实现机械安全的措施</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128" name="任意多边形 46"/>
          <p:cNvSpPr/>
          <p:nvPr/>
        </p:nvSpPr>
        <p:spPr>
          <a:xfrm>
            <a:off x="2056298" y="1783411"/>
            <a:ext cx="2880320" cy="1207099"/>
          </a:xfrm>
          <a:custGeom>
            <a:avLst/>
            <a:gdLst>
              <a:gd name="connsiteX0" fmla="*/ 0 w 2880320"/>
              <a:gd name="connsiteY0" fmla="*/ 0 h 1207099"/>
              <a:gd name="connsiteX1" fmla="*/ 2880320 w 2880320"/>
              <a:gd name="connsiteY1" fmla="*/ 0 h 1207099"/>
              <a:gd name="connsiteX2" fmla="*/ 2880320 w 2880320"/>
              <a:gd name="connsiteY2" fmla="*/ 936104 h 1207099"/>
              <a:gd name="connsiteX3" fmla="*/ 1577584 w 2880320"/>
              <a:gd name="connsiteY3" fmla="*/ 936104 h 1207099"/>
              <a:gd name="connsiteX4" fmla="*/ 1408212 w 2880320"/>
              <a:gd name="connsiteY4" fmla="*/ 1207099 h 1207099"/>
              <a:gd name="connsiteX5" fmla="*/ 1238840 w 2880320"/>
              <a:gd name="connsiteY5" fmla="*/ 936104 h 1207099"/>
              <a:gd name="connsiteX6" fmla="*/ 0 w 2880320"/>
              <a:gd name="connsiteY6" fmla="*/ 936104 h 120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20" h="1207099">
                <a:moveTo>
                  <a:pt x="0" y="0"/>
                </a:moveTo>
                <a:lnTo>
                  <a:pt x="2880320" y="0"/>
                </a:lnTo>
                <a:lnTo>
                  <a:pt x="2880320" y="936104"/>
                </a:lnTo>
                <a:lnTo>
                  <a:pt x="1577584" y="936104"/>
                </a:lnTo>
                <a:lnTo>
                  <a:pt x="1408212" y="1207099"/>
                </a:lnTo>
                <a:lnTo>
                  <a:pt x="1238840" y="936104"/>
                </a:lnTo>
                <a:lnTo>
                  <a:pt x="0" y="936104"/>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29" name="任意多边形 47"/>
          <p:cNvSpPr/>
          <p:nvPr/>
        </p:nvSpPr>
        <p:spPr>
          <a:xfrm>
            <a:off x="7180188" y="1783411"/>
            <a:ext cx="2880320" cy="1190164"/>
          </a:xfrm>
          <a:custGeom>
            <a:avLst/>
            <a:gdLst>
              <a:gd name="connsiteX0" fmla="*/ 0 w 2880320"/>
              <a:gd name="connsiteY0" fmla="*/ 0 h 1190164"/>
              <a:gd name="connsiteX1" fmla="*/ 2880320 w 2880320"/>
              <a:gd name="connsiteY1" fmla="*/ 0 h 1190164"/>
              <a:gd name="connsiteX2" fmla="*/ 2880320 w 2880320"/>
              <a:gd name="connsiteY2" fmla="*/ 936104 h 1190164"/>
              <a:gd name="connsiteX3" fmla="*/ 1572568 w 2880320"/>
              <a:gd name="connsiteY3" fmla="*/ 936104 h 1190164"/>
              <a:gd name="connsiteX4" fmla="*/ 1413780 w 2880320"/>
              <a:gd name="connsiteY4" fmla="*/ 1190164 h 1190164"/>
              <a:gd name="connsiteX5" fmla="*/ 1254993 w 2880320"/>
              <a:gd name="connsiteY5" fmla="*/ 936104 h 1190164"/>
              <a:gd name="connsiteX6" fmla="*/ 0 w 2880320"/>
              <a:gd name="connsiteY6" fmla="*/ 936104 h 119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320" h="1190164">
                <a:moveTo>
                  <a:pt x="0" y="0"/>
                </a:moveTo>
                <a:lnTo>
                  <a:pt x="2880320" y="0"/>
                </a:lnTo>
                <a:lnTo>
                  <a:pt x="2880320" y="936104"/>
                </a:lnTo>
                <a:lnTo>
                  <a:pt x="1572568" y="936104"/>
                </a:lnTo>
                <a:lnTo>
                  <a:pt x="1413780" y="1190164"/>
                </a:lnTo>
                <a:lnTo>
                  <a:pt x="1254993" y="936104"/>
                </a:lnTo>
                <a:lnTo>
                  <a:pt x="0" y="93610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0" name="矩形 24"/>
          <p:cNvSpPr/>
          <p:nvPr/>
        </p:nvSpPr>
        <p:spPr>
          <a:xfrm>
            <a:off x="2380334" y="3095523"/>
            <a:ext cx="2232248" cy="5894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1" name="矩形 25"/>
          <p:cNvSpPr/>
          <p:nvPr/>
        </p:nvSpPr>
        <p:spPr>
          <a:xfrm>
            <a:off x="2380334" y="3943651"/>
            <a:ext cx="2232248" cy="5894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2" name="矩形 26"/>
          <p:cNvSpPr/>
          <p:nvPr/>
        </p:nvSpPr>
        <p:spPr>
          <a:xfrm>
            <a:off x="2358010" y="4791779"/>
            <a:ext cx="2232248" cy="5894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3" name="矩形 27"/>
          <p:cNvSpPr/>
          <p:nvPr/>
        </p:nvSpPr>
        <p:spPr>
          <a:xfrm>
            <a:off x="2348386" y="5639907"/>
            <a:ext cx="2232248" cy="5894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34" name="矩形 28"/>
          <p:cNvSpPr/>
          <p:nvPr/>
        </p:nvSpPr>
        <p:spPr>
          <a:xfrm>
            <a:off x="2506443" y="1805187"/>
            <a:ext cx="1960880" cy="701040"/>
          </a:xfrm>
          <a:prstGeom prst="rect">
            <a:avLst/>
          </a:prstGeom>
        </p:spPr>
        <p:txBody>
          <a:bodyPr wrap="none">
            <a:spAutoFit/>
          </a:bodyPr>
          <a:lstStyle/>
          <a:p>
            <a:pPr lvl="0" algn="ctr">
              <a:lnSpc>
                <a:spcPct val="130000"/>
              </a:lnSpc>
            </a:pPr>
            <a:r>
              <a:rPr lang="zh-CN" altLang="en-US" sz="2000" b="1" dirty="0">
                <a:latin typeface="微软雅黑" charset="-122"/>
                <a:ea typeface="微软雅黑" charset="-122"/>
              </a:rPr>
              <a:t>由设计者采取的</a:t>
            </a:r>
            <a:endParaRPr lang="en-US" altLang="zh-CN" sz="2000" b="1" dirty="0">
              <a:latin typeface="微软雅黑" charset="-122"/>
              <a:ea typeface="微软雅黑" charset="-122"/>
            </a:endParaRPr>
          </a:p>
          <a:p>
            <a:pPr lvl="0" algn="ctr">
              <a:lnSpc>
                <a:spcPct val="130000"/>
              </a:lnSpc>
            </a:pPr>
            <a:r>
              <a:rPr lang="zh-CN" altLang="en-US" sz="2000" b="1" dirty="0">
                <a:latin typeface="微软雅黑" charset="-122"/>
                <a:ea typeface="微软雅黑" charset="-122"/>
              </a:rPr>
              <a:t>安全措施</a:t>
            </a:r>
          </a:p>
        </p:txBody>
      </p:sp>
      <p:sp>
        <p:nvSpPr>
          <p:cNvPr id="1049135" name="矩形 29"/>
          <p:cNvSpPr/>
          <p:nvPr/>
        </p:nvSpPr>
        <p:spPr>
          <a:xfrm>
            <a:off x="7758573" y="1824679"/>
            <a:ext cx="1706880" cy="701040"/>
          </a:xfrm>
          <a:prstGeom prst="rect">
            <a:avLst/>
          </a:prstGeom>
        </p:spPr>
        <p:txBody>
          <a:bodyPr wrap="none">
            <a:spAutoFit/>
          </a:bodyPr>
          <a:lstStyle/>
          <a:p>
            <a:pPr algn="ctr">
              <a:lnSpc>
                <a:spcPct val="130000"/>
              </a:lnSpc>
            </a:pPr>
            <a:r>
              <a:rPr lang="zh-CN" altLang="en-US" sz="2000" b="1" dirty="0">
                <a:latin typeface="微软雅黑" charset="-122"/>
                <a:ea typeface="微软雅黑" charset="-122"/>
              </a:rPr>
              <a:t>由用户采取的</a:t>
            </a:r>
            <a:endParaRPr lang="en-US" altLang="zh-CN" sz="2000" b="1" dirty="0">
              <a:latin typeface="微软雅黑" charset="-122"/>
              <a:ea typeface="微软雅黑" charset="-122"/>
            </a:endParaRPr>
          </a:p>
          <a:p>
            <a:pPr algn="ctr">
              <a:lnSpc>
                <a:spcPct val="130000"/>
              </a:lnSpc>
            </a:pPr>
            <a:r>
              <a:rPr lang="zh-CN" altLang="en-US" sz="2000" b="1" dirty="0">
                <a:latin typeface="微软雅黑" charset="-122"/>
                <a:ea typeface="微软雅黑" charset="-122"/>
              </a:rPr>
              <a:t>安全措施</a:t>
            </a:r>
          </a:p>
        </p:txBody>
      </p:sp>
      <p:sp>
        <p:nvSpPr>
          <p:cNvPr id="1049136" name="矩形 30"/>
          <p:cNvSpPr/>
          <p:nvPr/>
        </p:nvSpPr>
        <p:spPr>
          <a:xfrm>
            <a:off x="2677963" y="3213494"/>
            <a:ext cx="1706880" cy="396241"/>
          </a:xfrm>
          <a:prstGeom prst="rect">
            <a:avLst/>
          </a:prstGeom>
        </p:spPr>
        <p:txBody>
          <a:bodyPr wrap="none">
            <a:spAutoFit/>
          </a:bodyPr>
          <a:lstStyle/>
          <a:p>
            <a:pPr lvl="0"/>
            <a:r>
              <a:rPr lang="zh-CN" altLang="en-US" sz="2000" dirty="0">
                <a:solidFill>
                  <a:schemeClr val="bg1">
                    <a:lumMod val="85000"/>
                    <a:lumOff val="15000"/>
                  </a:schemeClr>
                </a:solidFill>
                <a:latin typeface="微软雅黑" charset="-122"/>
                <a:ea typeface="微软雅黑" charset="-122"/>
              </a:rPr>
              <a:t>本质安全技术</a:t>
            </a:r>
          </a:p>
        </p:txBody>
      </p:sp>
      <p:sp>
        <p:nvSpPr>
          <p:cNvPr id="1049137" name="矩形 31"/>
          <p:cNvSpPr/>
          <p:nvPr/>
        </p:nvSpPr>
        <p:spPr>
          <a:xfrm>
            <a:off x="2939253" y="4053696"/>
            <a:ext cx="1210588" cy="400110"/>
          </a:xfrm>
          <a:prstGeom prst="rect">
            <a:avLst/>
          </a:prstGeom>
        </p:spPr>
        <p:txBody>
          <a:bodyPr wrap="none">
            <a:spAutoFit/>
          </a:bodyPr>
          <a:lstStyle/>
          <a:p>
            <a:r>
              <a:rPr lang="zh-CN" altLang="en-US" sz="2000" dirty="0">
                <a:solidFill>
                  <a:schemeClr val="bg1">
                    <a:lumMod val="85000"/>
                    <a:lumOff val="15000"/>
                  </a:schemeClr>
                </a:solidFill>
                <a:latin typeface="微软雅黑" charset="-122"/>
                <a:ea typeface="微软雅黑" charset="-122"/>
              </a:rPr>
              <a:t>安全防护</a:t>
            </a:r>
          </a:p>
        </p:txBody>
      </p:sp>
      <p:sp>
        <p:nvSpPr>
          <p:cNvPr id="1049138" name="矩形 32"/>
          <p:cNvSpPr/>
          <p:nvPr/>
        </p:nvSpPr>
        <p:spPr>
          <a:xfrm>
            <a:off x="2939253" y="4901823"/>
            <a:ext cx="1210588" cy="400110"/>
          </a:xfrm>
          <a:prstGeom prst="rect">
            <a:avLst/>
          </a:prstGeom>
        </p:spPr>
        <p:txBody>
          <a:bodyPr wrap="none">
            <a:spAutoFit/>
          </a:bodyPr>
          <a:lstStyle/>
          <a:p>
            <a:r>
              <a:rPr lang="zh-CN" altLang="en-US" sz="2000" dirty="0">
                <a:solidFill>
                  <a:schemeClr val="bg1">
                    <a:lumMod val="85000"/>
                    <a:lumOff val="15000"/>
                  </a:schemeClr>
                </a:solidFill>
                <a:latin typeface="微软雅黑" charset="-122"/>
                <a:ea typeface="微软雅黑" charset="-122"/>
              </a:rPr>
              <a:t>使用信息</a:t>
            </a:r>
          </a:p>
        </p:txBody>
      </p:sp>
      <p:sp>
        <p:nvSpPr>
          <p:cNvPr id="1049139" name="矩形 33"/>
          <p:cNvSpPr/>
          <p:nvPr/>
        </p:nvSpPr>
        <p:spPr>
          <a:xfrm>
            <a:off x="2939252" y="5750721"/>
            <a:ext cx="1210588" cy="400110"/>
          </a:xfrm>
          <a:prstGeom prst="rect">
            <a:avLst/>
          </a:prstGeom>
        </p:spPr>
        <p:txBody>
          <a:bodyPr wrap="none">
            <a:spAutoFit/>
          </a:bodyPr>
          <a:lstStyle/>
          <a:p>
            <a:r>
              <a:rPr lang="zh-CN" altLang="en-US" sz="2000" dirty="0">
                <a:solidFill>
                  <a:schemeClr val="bg1">
                    <a:lumMod val="85000"/>
                    <a:lumOff val="15000"/>
                  </a:schemeClr>
                </a:solidFill>
                <a:latin typeface="微软雅黑" charset="-122"/>
                <a:ea typeface="微软雅黑" charset="-122"/>
              </a:rPr>
              <a:t>附加措施</a:t>
            </a:r>
          </a:p>
        </p:txBody>
      </p:sp>
      <p:sp>
        <p:nvSpPr>
          <p:cNvPr id="1049140" name="矩形 34"/>
          <p:cNvSpPr/>
          <p:nvPr/>
        </p:nvSpPr>
        <p:spPr>
          <a:xfrm>
            <a:off x="7500168" y="3095523"/>
            <a:ext cx="2232248" cy="5894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1" name="矩形 35"/>
          <p:cNvSpPr/>
          <p:nvPr/>
        </p:nvSpPr>
        <p:spPr>
          <a:xfrm>
            <a:off x="7500168" y="3943651"/>
            <a:ext cx="2232248" cy="5894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2" name="矩形 36"/>
          <p:cNvSpPr/>
          <p:nvPr/>
        </p:nvSpPr>
        <p:spPr>
          <a:xfrm>
            <a:off x="7477844" y="4791779"/>
            <a:ext cx="2232248" cy="5894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3" name="矩形 37"/>
          <p:cNvSpPr/>
          <p:nvPr/>
        </p:nvSpPr>
        <p:spPr>
          <a:xfrm>
            <a:off x="7468220" y="5639907"/>
            <a:ext cx="2232248" cy="5894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4" name="矩形 38"/>
          <p:cNvSpPr/>
          <p:nvPr/>
        </p:nvSpPr>
        <p:spPr>
          <a:xfrm>
            <a:off x="8312474" y="3184956"/>
            <a:ext cx="639919" cy="400110"/>
          </a:xfrm>
          <a:prstGeom prst="rect">
            <a:avLst/>
          </a:prstGeom>
        </p:spPr>
        <p:txBody>
          <a:bodyPr wrap="none">
            <a:spAutoFit/>
          </a:bodyPr>
          <a:lstStyle/>
          <a:p>
            <a:r>
              <a:rPr lang="en-US" altLang="zh-CN" sz="2000" dirty="0">
                <a:solidFill>
                  <a:schemeClr val="bg1">
                    <a:lumMod val="85000"/>
                    <a:lumOff val="15000"/>
                  </a:schemeClr>
                </a:solidFill>
                <a:latin typeface="微软雅黑" charset="-122"/>
                <a:ea typeface="微软雅黑" charset="-122"/>
              </a:rPr>
              <a:t>PPE</a:t>
            </a:r>
            <a:endParaRPr lang="zh-CN" altLang="en-US" sz="2000" dirty="0">
              <a:solidFill>
                <a:schemeClr val="bg1">
                  <a:lumMod val="85000"/>
                  <a:lumOff val="15000"/>
                </a:schemeClr>
              </a:solidFill>
              <a:latin typeface="微软雅黑" charset="-122"/>
              <a:ea typeface="微软雅黑" charset="-122"/>
            </a:endParaRPr>
          </a:p>
        </p:txBody>
      </p:sp>
      <p:sp>
        <p:nvSpPr>
          <p:cNvPr id="1049145" name="矩形 39"/>
          <p:cNvSpPr/>
          <p:nvPr/>
        </p:nvSpPr>
        <p:spPr>
          <a:xfrm>
            <a:off x="7758573" y="4062261"/>
            <a:ext cx="1723549" cy="400110"/>
          </a:xfrm>
          <a:prstGeom prst="rect">
            <a:avLst/>
          </a:prstGeom>
        </p:spPr>
        <p:txBody>
          <a:bodyPr wrap="none">
            <a:spAutoFit/>
          </a:bodyPr>
          <a:lstStyle/>
          <a:p>
            <a:r>
              <a:rPr lang="zh-CN" altLang="en-US" sz="2000" dirty="0">
                <a:solidFill>
                  <a:schemeClr val="bg1">
                    <a:lumMod val="85000"/>
                    <a:lumOff val="15000"/>
                  </a:schemeClr>
                </a:solidFill>
                <a:latin typeface="微软雅黑" charset="-122"/>
                <a:ea typeface="微软雅黑" charset="-122"/>
              </a:rPr>
              <a:t>安全规章制度</a:t>
            </a:r>
          </a:p>
        </p:txBody>
      </p:sp>
      <p:sp>
        <p:nvSpPr>
          <p:cNvPr id="1049146" name="矩形 40"/>
          <p:cNvSpPr/>
          <p:nvPr/>
        </p:nvSpPr>
        <p:spPr>
          <a:xfrm>
            <a:off x="8010998" y="4901823"/>
            <a:ext cx="1210588" cy="400110"/>
          </a:xfrm>
          <a:prstGeom prst="rect">
            <a:avLst/>
          </a:prstGeom>
        </p:spPr>
        <p:txBody>
          <a:bodyPr wrap="none">
            <a:spAutoFit/>
          </a:bodyPr>
          <a:lstStyle/>
          <a:p>
            <a:r>
              <a:rPr lang="zh-CN" altLang="en-US" sz="2000" dirty="0">
                <a:solidFill>
                  <a:schemeClr val="bg1">
                    <a:lumMod val="85000"/>
                    <a:lumOff val="15000"/>
                  </a:schemeClr>
                </a:solidFill>
                <a:latin typeface="微软雅黑" charset="-122"/>
                <a:ea typeface="微软雅黑" charset="-122"/>
              </a:rPr>
              <a:t>安全培训</a:t>
            </a:r>
          </a:p>
        </p:txBody>
      </p:sp>
      <p:sp>
        <p:nvSpPr>
          <p:cNvPr id="1049147" name="矩形 41"/>
          <p:cNvSpPr/>
          <p:nvPr/>
        </p:nvSpPr>
        <p:spPr>
          <a:xfrm>
            <a:off x="8027138" y="5733256"/>
            <a:ext cx="1210588" cy="400110"/>
          </a:xfrm>
          <a:prstGeom prst="rect">
            <a:avLst/>
          </a:prstGeom>
        </p:spPr>
        <p:txBody>
          <a:bodyPr wrap="none">
            <a:spAutoFit/>
          </a:bodyPr>
          <a:lstStyle/>
          <a:p>
            <a:r>
              <a:rPr lang="zh-CN" altLang="en-US" sz="2000" dirty="0">
                <a:solidFill>
                  <a:schemeClr val="bg1">
                    <a:lumMod val="85000"/>
                    <a:lumOff val="15000"/>
                  </a:schemeClr>
                </a:solidFill>
                <a:latin typeface="微软雅黑" charset="-122"/>
                <a:ea typeface="微软雅黑" charset="-122"/>
              </a:rPr>
              <a:t>安全监察</a:t>
            </a:r>
          </a:p>
        </p:txBody>
      </p:sp>
      <p:sp>
        <p:nvSpPr>
          <p:cNvPr id="1049148" name="任意多边形 55"/>
          <p:cNvSpPr/>
          <p:nvPr/>
        </p:nvSpPr>
        <p:spPr>
          <a:xfrm>
            <a:off x="5247334" y="1916832"/>
            <a:ext cx="1697332" cy="271535"/>
          </a:xfrm>
          <a:custGeom>
            <a:avLst/>
            <a:gdLst>
              <a:gd name="connsiteX0" fmla="*/ 1190475 w 2126579"/>
              <a:gd name="connsiteY0" fmla="*/ 0 h 340205"/>
              <a:gd name="connsiteX1" fmla="*/ 2126579 w 2126579"/>
              <a:gd name="connsiteY1" fmla="*/ 337345 h 340205"/>
              <a:gd name="connsiteX2" fmla="*/ 2126579 w 2126579"/>
              <a:gd name="connsiteY2" fmla="*/ 340205 h 340205"/>
              <a:gd name="connsiteX3" fmla="*/ 0 w 2126579"/>
              <a:gd name="connsiteY3" fmla="*/ 340205 h 340205"/>
              <a:gd name="connsiteX4" fmla="*/ 0 w 2126579"/>
              <a:gd name="connsiteY4" fmla="*/ 185594 h 340205"/>
              <a:gd name="connsiteX5" fmla="*/ 1190475 w 2126579"/>
              <a:gd name="connsiteY5" fmla="*/ 185594 h 34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579" h="340205">
                <a:moveTo>
                  <a:pt x="1190475" y="0"/>
                </a:moveTo>
                <a:lnTo>
                  <a:pt x="2126579" y="337345"/>
                </a:lnTo>
                <a:lnTo>
                  <a:pt x="2126579" y="340205"/>
                </a:lnTo>
                <a:lnTo>
                  <a:pt x="0" y="340205"/>
                </a:lnTo>
                <a:lnTo>
                  <a:pt x="0" y="185594"/>
                </a:lnTo>
                <a:lnTo>
                  <a:pt x="1190475" y="185594"/>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9" name="任意多边形 56"/>
          <p:cNvSpPr/>
          <p:nvPr/>
        </p:nvSpPr>
        <p:spPr>
          <a:xfrm flipH="1" flipV="1">
            <a:off x="5234634" y="2282592"/>
            <a:ext cx="1697332" cy="271535"/>
          </a:xfrm>
          <a:custGeom>
            <a:avLst/>
            <a:gdLst>
              <a:gd name="connsiteX0" fmla="*/ 1190475 w 2126579"/>
              <a:gd name="connsiteY0" fmla="*/ 0 h 340205"/>
              <a:gd name="connsiteX1" fmla="*/ 2126579 w 2126579"/>
              <a:gd name="connsiteY1" fmla="*/ 337345 h 340205"/>
              <a:gd name="connsiteX2" fmla="*/ 2126579 w 2126579"/>
              <a:gd name="connsiteY2" fmla="*/ 340205 h 340205"/>
              <a:gd name="connsiteX3" fmla="*/ 0 w 2126579"/>
              <a:gd name="connsiteY3" fmla="*/ 340205 h 340205"/>
              <a:gd name="connsiteX4" fmla="*/ 0 w 2126579"/>
              <a:gd name="connsiteY4" fmla="*/ 185594 h 340205"/>
              <a:gd name="connsiteX5" fmla="*/ 1190475 w 2126579"/>
              <a:gd name="connsiteY5" fmla="*/ 185594 h 34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579" h="340205">
                <a:moveTo>
                  <a:pt x="1190475" y="0"/>
                </a:moveTo>
                <a:lnTo>
                  <a:pt x="2126579" y="337345"/>
                </a:lnTo>
                <a:lnTo>
                  <a:pt x="2126579" y="340205"/>
                </a:lnTo>
                <a:lnTo>
                  <a:pt x="0" y="340205"/>
                </a:lnTo>
                <a:lnTo>
                  <a:pt x="0" y="185594"/>
                </a:lnTo>
                <a:lnTo>
                  <a:pt x="1190475" y="185594"/>
                </a:lnTo>
                <a:close/>
              </a:path>
            </a:pathLst>
          </a:cu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153" name="圆角矩形 22"/>
          <p:cNvSpPr/>
          <p:nvPr/>
        </p:nvSpPr>
        <p:spPr>
          <a:xfrm>
            <a:off x="3971761" y="1926155"/>
            <a:ext cx="4248472" cy="64807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54" name="圆角矩形 16"/>
          <p:cNvSpPr/>
          <p:nvPr/>
        </p:nvSpPr>
        <p:spPr>
          <a:xfrm rot="5400000">
            <a:off x="5395164" y="3355195"/>
            <a:ext cx="1401669" cy="582984"/>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55" name="圆角矩形 17"/>
          <p:cNvSpPr/>
          <p:nvPr/>
        </p:nvSpPr>
        <p:spPr>
          <a:xfrm rot="1800000">
            <a:off x="6228130" y="4658887"/>
            <a:ext cx="1401669" cy="582984"/>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56" name="圆角矩形 18"/>
          <p:cNvSpPr/>
          <p:nvPr/>
        </p:nvSpPr>
        <p:spPr>
          <a:xfrm rot="19800000" flipH="1">
            <a:off x="4602025" y="4658887"/>
            <a:ext cx="1401669" cy="582984"/>
          </a:xfrm>
          <a:prstGeom prst="roundRect">
            <a:avLst>
              <a:gd name="adj" fmla="val 50000"/>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57"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58"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59" name="矩形 2"/>
          <p:cNvSpPr/>
          <p:nvPr/>
        </p:nvSpPr>
        <p:spPr>
          <a:xfrm>
            <a:off x="1489611" y="283014"/>
            <a:ext cx="91236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减少或限制操作者涉入危险区的需要</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160" name="椭圆 11"/>
          <p:cNvSpPr/>
          <p:nvPr/>
        </p:nvSpPr>
        <p:spPr>
          <a:xfrm>
            <a:off x="5159896" y="3534053"/>
            <a:ext cx="1872208" cy="187220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1" name="矩形 13"/>
          <p:cNvSpPr/>
          <p:nvPr/>
        </p:nvSpPr>
        <p:spPr>
          <a:xfrm>
            <a:off x="5064646" y="2050136"/>
            <a:ext cx="2062707" cy="400110"/>
          </a:xfrm>
          <a:prstGeom prst="rect">
            <a:avLst/>
          </a:prstGeom>
        </p:spPr>
        <p:txBody>
          <a:bodyPr wrap="square">
            <a:spAutoFit/>
          </a:bodyPr>
          <a:lstStyle/>
          <a:p>
            <a:pPr lvl="0" algn="ctr"/>
            <a:r>
              <a:rPr lang="zh-CN" altLang="en-US" sz="2000" b="1" dirty="0">
                <a:latin typeface="微软雅黑" charset="-122"/>
                <a:ea typeface="微软雅黑" charset="-122"/>
              </a:rPr>
              <a:t>设备的可靠性</a:t>
            </a:r>
          </a:p>
        </p:txBody>
      </p:sp>
      <p:sp>
        <p:nvSpPr>
          <p:cNvPr id="1049162" name="圆角矩形 23"/>
          <p:cNvSpPr/>
          <p:nvPr/>
        </p:nvSpPr>
        <p:spPr>
          <a:xfrm>
            <a:off x="241335" y="5229200"/>
            <a:ext cx="4248472" cy="64807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3" name="圆角矩形 24"/>
          <p:cNvSpPr/>
          <p:nvPr/>
        </p:nvSpPr>
        <p:spPr>
          <a:xfrm>
            <a:off x="7802383" y="5222262"/>
            <a:ext cx="4248472" cy="648072"/>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64" name="矩形 25"/>
          <p:cNvSpPr/>
          <p:nvPr/>
        </p:nvSpPr>
        <p:spPr>
          <a:xfrm>
            <a:off x="862595" y="5353181"/>
            <a:ext cx="3005951" cy="400110"/>
          </a:xfrm>
          <a:prstGeom prst="rect">
            <a:avLst/>
          </a:prstGeom>
        </p:spPr>
        <p:txBody>
          <a:bodyPr wrap="square">
            <a:spAutoFit/>
          </a:bodyPr>
          <a:lstStyle/>
          <a:p>
            <a:pPr algn="ctr"/>
            <a:r>
              <a:rPr lang="zh-CN" altLang="en-US" sz="2000" b="1" dirty="0">
                <a:latin typeface="微软雅黑" charset="-122"/>
                <a:ea typeface="微软雅黑" charset="-122"/>
              </a:rPr>
              <a:t>采用机械化和自动化技术</a:t>
            </a:r>
          </a:p>
        </p:txBody>
      </p:sp>
      <p:sp>
        <p:nvSpPr>
          <p:cNvPr id="1049165" name="矩形 26"/>
          <p:cNvSpPr/>
          <p:nvPr/>
        </p:nvSpPr>
        <p:spPr>
          <a:xfrm>
            <a:off x="8808364" y="5353181"/>
            <a:ext cx="2236510" cy="400110"/>
          </a:xfrm>
          <a:prstGeom prst="rect">
            <a:avLst/>
          </a:prstGeom>
        </p:spPr>
        <p:txBody>
          <a:bodyPr wrap="square">
            <a:spAutoFit/>
          </a:bodyPr>
          <a:lstStyle/>
          <a:p>
            <a:pPr algn="ctr"/>
            <a:r>
              <a:rPr lang="zh-CN" altLang="zh-CN" sz="2000" b="1" dirty="0">
                <a:latin typeface="微软雅黑" charset="-122"/>
                <a:ea typeface="微软雅黑" charset="-122"/>
              </a:rPr>
              <a:t>调整、维修的安全</a:t>
            </a:r>
            <a:endParaRPr lang="zh-CN" altLang="en-US" sz="2000" b="1" dirty="0">
              <a:latin typeface="微软雅黑" charset="-122"/>
              <a:ea typeface="微软雅黑" charset="-122"/>
            </a:endParaRPr>
          </a:p>
        </p:txBody>
      </p:sp>
      <p:grpSp>
        <p:nvGrpSpPr>
          <p:cNvPr id="156" name="组合 37"/>
          <p:cNvGrpSpPr/>
          <p:nvPr/>
        </p:nvGrpSpPr>
        <p:grpSpPr>
          <a:xfrm>
            <a:off x="5515337" y="3905947"/>
            <a:ext cx="1201150" cy="1128419"/>
            <a:chOff x="5715344" y="4093843"/>
            <a:chExt cx="801137" cy="752627"/>
          </a:xfrm>
        </p:grpSpPr>
        <p:sp>
          <p:nvSpPr>
            <p:cNvPr id="1049166" name="Freeform 34"/>
            <p:cNvSpPr/>
            <p:nvPr/>
          </p:nvSpPr>
          <p:spPr bwMode="auto">
            <a:xfrm>
              <a:off x="6295984" y="4673013"/>
              <a:ext cx="70559" cy="74234"/>
            </a:xfrm>
            <a:custGeom>
              <a:avLst/>
              <a:gdLst>
                <a:gd name="T0" fmla="*/ 5 w 52"/>
                <a:gd name="T1" fmla="*/ 5 h 55"/>
                <a:gd name="T2" fmla="*/ 24 w 52"/>
                <a:gd name="T3" fmla="*/ 6 h 55"/>
                <a:gd name="T4" fmla="*/ 24 w 52"/>
                <a:gd name="T5" fmla="*/ 6 h 55"/>
                <a:gd name="T6" fmla="*/ 47 w 52"/>
                <a:gd name="T7" fmla="*/ 31 h 55"/>
                <a:gd name="T8" fmla="*/ 46 w 52"/>
                <a:gd name="T9" fmla="*/ 50 h 55"/>
                <a:gd name="T10" fmla="*/ 46 w 52"/>
                <a:gd name="T11" fmla="*/ 50 h 55"/>
                <a:gd name="T12" fmla="*/ 27 w 52"/>
                <a:gd name="T13" fmla="*/ 49 h 55"/>
                <a:gd name="T14" fmla="*/ 27 w 52"/>
                <a:gd name="T15" fmla="*/ 49 h 55"/>
                <a:gd name="T16" fmla="*/ 4 w 52"/>
                <a:gd name="T17" fmla="*/ 25 h 55"/>
                <a:gd name="T18" fmla="*/ 2 w 52"/>
                <a:gd name="T19" fmla="*/ 21 h 55"/>
                <a:gd name="T20" fmla="*/ 2 w 52"/>
                <a:gd name="T21" fmla="*/ 21 h 55"/>
                <a:gd name="T22" fmla="*/ 5 w 52"/>
                <a:gd name="T23" fmla="*/ 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5">
                  <a:moveTo>
                    <a:pt x="5" y="5"/>
                  </a:moveTo>
                  <a:cubicBezTo>
                    <a:pt x="11" y="0"/>
                    <a:pt x="19" y="0"/>
                    <a:pt x="24" y="6"/>
                  </a:cubicBezTo>
                  <a:cubicBezTo>
                    <a:pt x="24" y="6"/>
                    <a:pt x="24" y="6"/>
                    <a:pt x="24" y="6"/>
                  </a:cubicBezTo>
                  <a:cubicBezTo>
                    <a:pt x="47" y="31"/>
                    <a:pt x="47" y="31"/>
                    <a:pt x="47" y="31"/>
                  </a:cubicBezTo>
                  <a:cubicBezTo>
                    <a:pt x="52" y="36"/>
                    <a:pt x="52" y="45"/>
                    <a:pt x="46" y="50"/>
                  </a:cubicBezTo>
                  <a:cubicBezTo>
                    <a:pt x="46" y="50"/>
                    <a:pt x="46" y="50"/>
                    <a:pt x="46" y="50"/>
                  </a:cubicBezTo>
                  <a:cubicBezTo>
                    <a:pt x="41" y="55"/>
                    <a:pt x="32" y="55"/>
                    <a:pt x="27" y="49"/>
                  </a:cubicBezTo>
                  <a:cubicBezTo>
                    <a:pt x="27" y="49"/>
                    <a:pt x="27" y="49"/>
                    <a:pt x="27" y="49"/>
                  </a:cubicBezTo>
                  <a:cubicBezTo>
                    <a:pt x="4" y="25"/>
                    <a:pt x="4" y="25"/>
                    <a:pt x="4" y="25"/>
                  </a:cubicBezTo>
                  <a:cubicBezTo>
                    <a:pt x="3" y="24"/>
                    <a:pt x="3" y="23"/>
                    <a:pt x="2" y="21"/>
                  </a:cubicBezTo>
                  <a:cubicBezTo>
                    <a:pt x="2" y="21"/>
                    <a:pt x="2" y="21"/>
                    <a:pt x="2" y="21"/>
                  </a:cubicBezTo>
                  <a:cubicBezTo>
                    <a:pt x="0" y="16"/>
                    <a:pt x="1" y="9"/>
                    <a:pt x="5" y="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167" name="Freeform 35"/>
            <p:cNvSpPr/>
            <p:nvPr/>
          </p:nvSpPr>
          <p:spPr bwMode="auto">
            <a:xfrm>
              <a:off x="6305539" y="4600249"/>
              <a:ext cx="83789" cy="59534"/>
            </a:xfrm>
            <a:custGeom>
              <a:avLst/>
              <a:gdLst>
                <a:gd name="T0" fmla="*/ 3 w 62"/>
                <a:gd name="T1" fmla="*/ 33 h 44"/>
                <a:gd name="T2" fmla="*/ 20 w 62"/>
                <a:gd name="T3" fmla="*/ 41 h 44"/>
                <a:gd name="T4" fmla="*/ 20 w 62"/>
                <a:gd name="T5" fmla="*/ 41 h 44"/>
                <a:gd name="T6" fmla="*/ 51 w 62"/>
                <a:gd name="T7" fmla="*/ 29 h 44"/>
                <a:gd name="T8" fmla="*/ 59 w 62"/>
                <a:gd name="T9" fmla="*/ 11 h 44"/>
                <a:gd name="T10" fmla="*/ 59 w 62"/>
                <a:gd name="T11" fmla="*/ 11 h 44"/>
                <a:gd name="T12" fmla="*/ 41 w 62"/>
                <a:gd name="T13" fmla="*/ 3 h 44"/>
                <a:gd name="T14" fmla="*/ 41 w 62"/>
                <a:gd name="T15" fmla="*/ 3 h 44"/>
                <a:gd name="T16" fmla="*/ 10 w 62"/>
                <a:gd name="T17" fmla="*/ 15 h 44"/>
                <a:gd name="T18" fmla="*/ 7 w 62"/>
                <a:gd name="T19" fmla="*/ 17 h 44"/>
                <a:gd name="T20" fmla="*/ 7 w 62"/>
                <a:gd name="T21" fmla="*/ 17 h 44"/>
                <a:gd name="T22" fmla="*/ 3 w 62"/>
                <a:gd name="T23"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44">
                  <a:moveTo>
                    <a:pt x="3" y="33"/>
                  </a:moveTo>
                  <a:cubicBezTo>
                    <a:pt x="5" y="40"/>
                    <a:pt x="13" y="44"/>
                    <a:pt x="20" y="41"/>
                  </a:cubicBezTo>
                  <a:cubicBezTo>
                    <a:pt x="20" y="41"/>
                    <a:pt x="20" y="41"/>
                    <a:pt x="20" y="41"/>
                  </a:cubicBezTo>
                  <a:cubicBezTo>
                    <a:pt x="51" y="29"/>
                    <a:pt x="51" y="29"/>
                    <a:pt x="51" y="29"/>
                  </a:cubicBezTo>
                  <a:cubicBezTo>
                    <a:pt x="58" y="26"/>
                    <a:pt x="62" y="18"/>
                    <a:pt x="59" y="11"/>
                  </a:cubicBezTo>
                  <a:cubicBezTo>
                    <a:pt x="59" y="11"/>
                    <a:pt x="59" y="11"/>
                    <a:pt x="59" y="11"/>
                  </a:cubicBezTo>
                  <a:cubicBezTo>
                    <a:pt x="56" y="4"/>
                    <a:pt x="49" y="0"/>
                    <a:pt x="41" y="3"/>
                  </a:cubicBezTo>
                  <a:cubicBezTo>
                    <a:pt x="41" y="3"/>
                    <a:pt x="41" y="3"/>
                    <a:pt x="41" y="3"/>
                  </a:cubicBezTo>
                  <a:cubicBezTo>
                    <a:pt x="10" y="15"/>
                    <a:pt x="10" y="15"/>
                    <a:pt x="10" y="15"/>
                  </a:cubicBezTo>
                  <a:cubicBezTo>
                    <a:pt x="9" y="16"/>
                    <a:pt x="8" y="16"/>
                    <a:pt x="7" y="17"/>
                  </a:cubicBezTo>
                  <a:cubicBezTo>
                    <a:pt x="7" y="17"/>
                    <a:pt x="7" y="17"/>
                    <a:pt x="7" y="17"/>
                  </a:cubicBezTo>
                  <a:cubicBezTo>
                    <a:pt x="2" y="21"/>
                    <a:pt x="0" y="27"/>
                    <a:pt x="3" y="3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168" name="Freeform 36"/>
            <p:cNvSpPr>
              <a:spLocks noEditPoints="1"/>
            </p:cNvSpPr>
            <p:nvPr/>
          </p:nvSpPr>
          <p:spPr bwMode="auto">
            <a:xfrm>
              <a:off x="5849112" y="4359174"/>
              <a:ext cx="353529" cy="353529"/>
            </a:xfrm>
            <a:custGeom>
              <a:avLst/>
              <a:gdLst>
                <a:gd name="T0" fmla="*/ 0 w 261"/>
                <a:gd name="T1" fmla="*/ 131 h 261"/>
                <a:gd name="T2" fmla="*/ 130 w 261"/>
                <a:gd name="T3" fmla="*/ 0 h 261"/>
                <a:gd name="T4" fmla="*/ 130 w 261"/>
                <a:gd name="T5" fmla="*/ 0 h 261"/>
                <a:gd name="T6" fmla="*/ 261 w 261"/>
                <a:gd name="T7" fmla="*/ 131 h 261"/>
                <a:gd name="T8" fmla="*/ 261 w 261"/>
                <a:gd name="T9" fmla="*/ 131 h 261"/>
                <a:gd name="T10" fmla="*/ 130 w 261"/>
                <a:gd name="T11" fmla="*/ 261 h 261"/>
                <a:gd name="T12" fmla="*/ 130 w 261"/>
                <a:gd name="T13" fmla="*/ 261 h 261"/>
                <a:gd name="T14" fmla="*/ 0 w 261"/>
                <a:gd name="T15" fmla="*/ 131 h 261"/>
                <a:gd name="T16" fmla="*/ 13 w 261"/>
                <a:gd name="T17" fmla="*/ 131 h 261"/>
                <a:gd name="T18" fmla="*/ 130 w 261"/>
                <a:gd name="T19" fmla="*/ 249 h 261"/>
                <a:gd name="T20" fmla="*/ 130 w 261"/>
                <a:gd name="T21" fmla="*/ 249 h 261"/>
                <a:gd name="T22" fmla="*/ 248 w 261"/>
                <a:gd name="T23" fmla="*/ 131 h 261"/>
                <a:gd name="T24" fmla="*/ 248 w 261"/>
                <a:gd name="T25" fmla="*/ 131 h 261"/>
                <a:gd name="T26" fmla="*/ 130 w 261"/>
                <a:gd name="T27" fmla="*/ 13 h 261"/>
                <a:gd name="T28" fmla="*/ 130 w 261"/>
                <a:gd name="T29" fmla="*/ 13 h 261"/>
                <a:gd name="T30" fmla="*/ 13 w 261"/>
                <a:gd name="T31" fmla="*/ 131 h 261"/>
                <a:gd name="T32" fmla="*/ 13 w 261"/>
                <a:gd name="T33" fmla="*/ 13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1" h="261">
                  <a:moveTo>
                    <a:pt x="0" y="131"/>
                  </a:moveTo>
                  <a:cubicBezTo>
                    <a:pt x="0" y="59"/>
                    <a:pt x="58" y="0"/>
                    <a:pt x="130" y="0"/>
                  </a:cubicBezTo>
                  <a:cubicBezTo>
                    <a:pt x="130" y="0"/>
                    <a:pt x="130" y="0"/>
                    <a:pt x="130" y="0"/>
                  </a:cubicBezTo>
                  <a:cubicBezTo>
                    <a:pt x="203" y="0"/>
                    <a:pt x="261" y="59"/>
                    <a:pt x="261" y="131"/>
                  </a:cubicBezTo>
                  <a:cubicBezTo>
                    <a:pt x="261" y="131"/>
                    <a:pt x="261" y="131"/>
                    <a:pt x="261" y="131"/>
                  </a:cubicBezTo>
                  <a:cubicBezTo>
                    <a:pt x="261" y="203"/>
                    <a:pt x="203" y="261"/>
                    <a:pt x="130" y="261"/>
                  </a:cubicBezTo>
                  <a:cubicBezTo>
                    <a:pt x="130" y="261"/>
                    <a:pt x="130" y="261"/>
                    <a:pt x="130" y="261"/>
                  </a:cubicBezTo>
                  <a:cubicBezTo>
                    <a:pt x="58" y="261"/>
                    <a:pt x="0" y="203"/>
                    <a:pt x="0" y="131"/>
                  </a:cubicBezTo>
                  <a:close/>
                  <a:moveTo>
                    <a:pt x="13" y="131"/>
                  </a:moveTo>
                  <a:cubicBezTo>
                    <a:pt x="13" y="196"/>
                    <a:pt x="65" y="248"/>
                    <a:pt x="130" y="249"/>
                  </a:cubicBezTo>
                  <a:cubicBezTo>
                    <a:pt x="130" y="249"/>
                    <a:pt x="130" y="249"/>
                    <a:pt x="130" y="249"/>
                  </a:cubicBezTo>
                  <a:cubicBezTo>
                    <a:pt x="196" y="248"/>
                    <a:pt x="248" y="196"/>
                    <a:pt x="248" y="131"/>
                  </a:cubicBezTo>
                  <a:cubicBezTo>
                    <a:pt x="248" y="131"/>
                    <a:pt x="248" y="131"/>
                    <a:pt x="248" y="131"/>
                  </a:cubicBezTo>
                  <a:cubicBezTo>
                    <a:pt x="248" y="66"/>
                    <a:pt x="196" y="13"/>
                    <a:pt x="130" y="13"/>
                  </a:cubicBezTo>
                  <a:cubicBezTo>
                    <a:pt x="130" y="13"/>
                    <a:pt x="130" y="13"/>
                    <a:pt x="130" y="13"/>
                  </a:cubicBezTo>
                  <a:cubicBezTo>
                    <a:pt x="65" y="13"/>
                    <a:pt x="13" y="66"/>
                    <a:pt x="13" y="131"/>
                  </a:cubicBezTo>
                  <a:cubicBezTo>
                    <a:pt x="13" y="131"/>
                    <a:pt x="13" y="131"/>
                    <a:pt x="13" y="131"/>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169" name="Freeform 37"/>
            <p:cNvSpPr>
              <a:spLocks noEditPoints="1"/>
            </p:cNvSpPr>
            <p:nvPr/>
          </p:nvSpPr>
          <p:spPr bwMode="auto">
            <a:xfrm>
              <a:off x="5715344" y="4226141"/>
              <a:ext cx="621065" cy="620329"/>
            </a:xfrm>
            <a:custGeom>
              <a:avLst/>
              <a:gdLst>
                <a:gd name="T0" fmla="*/ 459 w 459"/>
                <a:gd name="T1" fmla="*/ 221 h 458"/>
                <a:gd name="T2" fmla="*/ 415 w 459"/>
                <a:gd name="T3" fmla="*/ 181 h 458"/>
                <a:gd name="T4" fmla="*/ 396 w 459"/>
                <a:gd name="T5" fmla="*/ 133 h 458"/>
                <a:gd name="T6" fmla="*/ 398 w 459"/>
                <a:gd name="T7" fmla="*/ 73 h 458"/>
                <a:gd name="T8" fmla="*/ 395 w 459"/>
                <a:gd name="T9" fmla="*/ 70 h 458"/>
                <a:gd name="T10" fmla="*/ 389 w 459"/>
                <a:gd name="T11" fmla="*/ 64 h 458"/>
                <a:gd name="T12" fmla="*/ 386 w 459"/>
                <a:gd name="T13" fmla="*/ 61 h 458"/>
                <a:gd name="T14" fmla="*/ 327 w 459"/>
                <a:gd name="T15" fmla="*/ 64 h 458"/>
                <a:gd name="T16" fmla="*/ 279 w 459"/>
                <a:gd name="T17" fmla="*/ 43 h 458"/>
                <a:gd name="T18" fmla="*/ 239 w 459"/>
                <a:gd name="T19" fmla="*/ 0 h 458"/>
                <a:gd name="T20" fmla="*/ 235 w 459"/>
                <a:gd name="T21" fmla="*/ 0 h 458"/>
                <a:gd name="T22" fmla="*/ 226 w 459"/>
                <a:gd name="T23" fmla="*/ 0 h 458"/>
                <a:gd name="T24" fmla="*/ 222 w 459"/>
                <a:gd name="T25" fmla="*/ 0 h 458"/>
                <a:gd name="T26" fmla="*/ 182 w 459"/>
                <a:gd name="T27" fmla="*/ 43 h 458"/>
                <a:gd name="T28" fmla="*/ 134 w 459"/>
                <a:gd name="T29" fmla="*/ 63 h 458"/>
                <a:gd name="T30" fmla="*/ 74 w 459"/>
                <a:gd name="T31" fmla="*/ 60 h 458"/>
                <a:gd name="T32" fmla="*/ 71 w 459"/>
                <a:gd name="T33" fmla="*/ 63 h 458"/>
                <a:gd name="T34" fmla="*/ 65 w 459"/>
                <a:gd name="T35" fmla="*/ 69 h 458"/>
                <a:gd name="T36" fmla="*/ 62 w 459"/>
                <a:gd name="T37" fmla="*/ 72 h 458"/>
                <a:gd name="T38" fmla="*/ 64 w 459"/>
                <a:gd name="T39" fmla="*/ 131 h 458"/>
                <a:gd name="T40" fmla="*/ 44 w 459"/>
                <a:gd name="T41" fmla="*/ 179 h 458"/>
                <a:gd name="T42" fmla="*/ 0 w 459"/>
                <a:gd name="T43" fmla="*/ 219 h 458"/>
                <a:gd name="T44" fmla="*/ 0 w 459"/>
                <a:gd name="T45" fmla="*/ 223 h 458"/>
                <a:gd name="T46" fmla="*/ 0 w 459"/>
                <a:gd name="T47" fmla="*/ 232 h 458"/>
                <a:gd name="T48" fmla="*/ 0 w 459"/>
                <a:gd name="T49" fmla="*/ 236 h 458"/>
                <a:gd name="T50" fmla="*/ 44 w 459"/>
                <a:gd name="T51" fmla="*/ 276 h 458"/>
                <a:gd name="T52" fmla="*/ 63 w 459"/>
                <a:gd name="T53" fmla="*/ 325 h 458"/>
                <a:gd name="T54" fmla="*/ 61 w 459"/>
                <a:gd name="T55" fmla="*/ 384 h 458"/>
                <a:gd name="T56" fmla="*/ 64 w 459"/>
                <a:gd name="T57" fmla="*/ 387 h 458"/>
                <a:gd name="T58" fmla="*/ 70 w 459"/>
                <a:gd name="T59" fmla="*/ 393 h 458"/>
                <a:gd name="T60" fmla="*/ 73 w 459"/>
                <a:gd name="T61" fmla="*/ 396 h 458"/>
                <a:gd name="T62" fmla="*/ 132 w 459"/>
                <a:gd name="T63" fmla="*/ 394 h 458"/>
                <a:gd name="T64" fmla="*/ 180 w 459"/>
                <a:gd name="T65" fmla="*/ 414 h 458"/>
                <a:gd name="T66" fmla="*/ 220 w 459"/>
                <a:gd name="T67" fmla="*/ 458 h 458"/>
                <a:gd name="T68" fmla="*/ 224 w 459"/>
                <a:gd name="T69" fmla="*/ 458 h 458"/>
                <a:gd name="T70" fmla="*/ 233 w 459"/>
                <a:gd name="T71" fmla="*/ 458 h 458"/>
                <a:gd name="T72" fmla="*/ 237 w 459"/>
                <a:gd name="T73" fmla="*/ 458 h 458"/>
                <a:gd name="T74" fmla="*/ 277 w 459"/>
                <a:gd name="T75" fmla="*/ 414 h 458"/>
                <a:gd name="T76" fmla="*/ 325 w 459"/>
                <a:gd name="T77" fmla="*/ 395 h 458"/>
                <a:gd name="T78" fmla="*/ 385 w 459"/>
                <a:gd name="T79" fmla="*/ 397 h 458"/>
                <a:gd name="T80" fmla="*/ 388 w 459"/>
                <a:gd name="T81" fmla="*/ 394 h 458"/>
                <a:gd name="T82" fmla="*/ 394 w 459"/>
                <a:gd name="T83" fmla="*/ 388 h 458"/>
                <a:gd name="T84" fmla="*/ 397 w 459"/>
                <a:gd name="T85" fmla="*/ 385 h 458"/>
                <a:gd name="T86" fmla="*/ 395 w 459"/>
                <a:gd name="T87" fmla="*/ 326 h 458"/>
                <a:gd name="T88" fmla="*/ 415 w 459"/>
                <a:gd name="T89" fmla="*/ 278 h 458"/>
                <a:gd name="T90" fmla="*/ 459 w 459"/>
                <a:gd name="T91" fmla="*/ 238 h 458"/>
                <a:gd name="T92" fmla="*/ 459 w 459"/>
                <a:gd name="T93" fmla="*/ 234 h 458"/>
                <a:gd name="T94" fmla="*/ 459 w 459"/>
                <a:gd name="T95" fmla="*/ 225 h 458"/>
                <a:gd name="T96" fmla="*/ 459 w 459"/>
                <a:gd name="T97" fmla="*/ 221 h 458"/>
                <a:gd name="T98" fmla="*/ 229 w 459"/>
                <a:gd name="T99" fmla="*/ 368 h 458"/>
                <a:gd name="T100" fmla="*/ 90 w 459"/>
                <a:gd name="T101" fmla="*/ 229 h 458"/>
                <a:gd name="T102" fmla="*/ 229 w 459"/>
                <a:gd name="T103" fmla="*/ 89 h 458"/>
                <a:gd name="T104" fmla="*/ 369 w 459"/>
                <a:gd name="T105" fmla="*/ 229 h 458"/>
                <a:gd name="T106" fmla="*/ 229 w 459"/>
                <a:gd name="T107" fmla="*/ 36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9" h="458">
                  <a:moveTo>
                    <a:pt x="459" y="221"/>
                  </a:moveTo>
                  <a:cubicBezTo>
                    <a:pt x="459" y="194"/>
                    <a:pt x="431" y="184"/>
                    <a:pt x="415" y="181"/>
                  </a:cubicBezTo>
                  <a:cubicBezTo>
                    <a:pt x="411" y="164"/>
                    <a:pt x="404" y="148"/>
                    <a:pt x="396" y="133"/>
                  </a:cubicBezTo>
                  <a:cubicBezTo>
                    <a:pt x="405" y="119"/>
                    <a:pt x="418" y="93"/>
                    <a:pt x="398" y="73"/>
                  </a:cubicBezTo>
                  <a:cubicBezTo>
                    <a:pt x="395" y="70"/>
                    <a:pt x="395" y="70"/>
                    <a:pt x="395" y="70"/>
                  </a:cubicBezTo>
                  <a:cubicBezTo>
                    <a:pt x="389" y="64"/>
                    <a:pt x="389" y="64"/>
                    <a:pt x="389" y="64"/>
                  </a:cubicBezTo>
                  <a:cubicBezTo>
                    <a:pt x="386" y="61"/>
                    <a:pt x="386" y="61"/>
                    <a:pt x="386" y="61"/>
                  </a:cubicBezTo>
                  <a:cubicBezTo>
                    <a:pt x="367" y="42"/>
                    <a:pt x="341" y="55"/>
                    <a:pt x="327" y="64"/>
                  </a:cubicBezTo>
                  <a:cubicBezTo>
                    <a:pt x="312" y="55"/>
                    <a:pt x="296" y="48"/>
                    <a:pt x="279" y="43"/>
                  </a:cubicBezTo>
                  <a:cubicBezTo>
                    <a:pt x="276" y="28"/>
                    <a:pt x="266" y="0"/>
                    <a:pt x="239" y="0"/>
                  </a:cubicBezTo>
                  <a:cubicBezTo>
                    <a:pt x="235" y="0"/>
                    <a:pt x="235" y="0"/>
                    <a:pt x="235" y="0"/>
                  </a:cubicBezTo>
                  <a:cubicBezTo>
                    <a:pt x="226" y="0"/>
                    <a:pt x="226" y="0"/>
                    <a:pt x="226" y="0"/>
                  </a:cubicBezTo>
                  <a:cubicBezTo>
                    <a:pt x="222" y="0"/>
                    <a:pt x="222" y="0"/>
                    <a:pt x="222" y="0"/>
                  </a:cubicBezTo>
                  <a:cubicBezTo>
                    <a:pt x="195" y="0"/>
                    <a:pt x="185" y="27"/>
                    <a:pt x="182" y="43"/>
                  </a:cubicBezTo>
                  <a:cubicBezTo>
                    <a:pt x="165" y="47"/>
                    <a:pt x="149" y="54"/>
                    <a:pt x="134" y="63"/>
                  </a:cubicBezTo>
                  <a:cubicBezTo>
                    <a:pt x="120" y="54"/>
                    <a:pt x="94" y="41"/>
                    <a:pt x="74" y="60"/>
                  </a:cubicBezTo>
                  <a:cubicBezTo>
                    <a:pt x="71" y="63"/>
                    <a:pt x="71" y="63"/>
                    <a:pt x="71" y="63"/>
                  </a:cubicBezTo>
                  <a:cubicBezTo>
                    <a:pt x="65" y="69"/>
                    <a:pt x="65" y="69"/>
                    <a:pt x="65" y="69"/>
                  </a:cubicBezTo>
                  <a:cubicBezTo>
                    <a:pt x="62" y="72"/>
                    <a:pt x="62" y="72"/>
                    <a:pt x="62" y="72"/>
                  </a:cubicBezTo>
                  <a:cubicBezTo>
                    <a:pt x="43" y="91"/>
                    <a:pt x="56" y="117"/>
                    <a:pt x="64" y="131"/>
                  </a:cubicBezTo>
                  <a:cubicBezTo>
                    <a:pt x="56" y="146"/>
                    <a:pt x="49" y="162"/>
                    <a:pt x="44" y="179"/>
                  </a:cubicBezTo>
                  <a:cubicBezTo>
                    <a:pt x="28" y="182"/>
                    <a:pt x="0" y="192"/>
                    <a:pt x="0" y="219"/>
                  </a:cubicBezTo>
                  <a:cubicBezTo>
                    <a:pt x="0" y="223"/>
                    <a:pt x="0" y="223"/>
                    <a:pt x="0" y="223"/>
                  </a:cubicBezTo>
                  <a:cubicBezTo>
                    <a:pt x="0" y="232"/>
                    <a:pt x="0" y="232"/>
                    <a:pt x="0" y="232"/>
                  </a:cubicBezTo>
                  <a:cubicBezTo>
                    <a:pt x="0" y="236"/>
                    <a:pt x="0" y="236"/>
                    <a:pt x="0" y="236"/>
                  </a:cubicBezTo>
                  <a:cubicBezTo>
                    <a:pt x="0" y="263"/>
                    <a:pt x="28" y="273"/>
                    <a:pt x="44" y="276"/>
                  </a:cubicBezTo>
                  <a:cubicBezTo>
                    <a:pt x="48" y="293"/>
                    <a:pt x="55" y="310"/>
                    <a:pt x="63" y="325"/>
                  </a:cubicBezTo>
                  <a:cubicBezTo>
                    <a:pt x="54" y="338"/>
                    <a:pt x="41" y="365"/>
                    <a:pt x="61" y="384"/>
                  </a:cubicBezTo>
                  <a:cubicBezTo>
                    <a:pt x="64" y="387"/>
                    <a:pt x="64" y="387"/>
                    <a:pt x="64" y="387"/>
                  </a:cubicBezTo>
                  <a:cubicBezTo>
                    <a:pt x="70" y="393"/>
                    <a:pt x="70" y="393"/>
                    <a:pt x="70" y="393"/>
                  </a:cubicBezTo>
                  <a:cubicBezTo>
                    <a:pt x="73" y="396"/>
                    <a:pt x="73" y="396"/>
                    <a:pt x="73" y="396"/>
                  </a:cubicBezTo>
                  <a:cubicBezTo>
                    <a:pt x="92" y="415"/>
                    <a:pt x="118" y="403"/>
                    <a:pt x="132" y="394"/>
                  </a:cubicBezTo>
                  <a:cubicBezTo>
                    <a:pt x="147" y="403"/>
                    <a:pt x="163" y="409"/>
                    <a:pt x="180" y="414"/>
                  </a:cubicBezTo>
                  <a:cubicBezTo>
                    <a:pt x="183" y="430"/>
                    <a:pt x="193" y="458"/>
                    <a:pt x="220" y="458"/>
                  </a:cubicBezTo>
                  <a:cubicBezTo>
                    <a:pt x="224" y="458"/>
                    <a:pt x="224" y="458"/>
                    <a:pt x="224" y="458"/>
                  </a:cubicBezTo>
                  <a:cubicBezTo>
                    <a:pt x="233" y="458"/>
                    <a:pt x="233" y="458"/>
                    <a:pt x="233" y="458"/>
                  </a:cubicBezTo>
                  <a:cubicBezTo>
                    <a:pt x="237" y="458"/>
                    <a:pt x="237" y="458"/>
                    <a:pt x="237" y="458"/>
                  </a:cubicBezTo>
                  <a:cubicBezTo>
                    <a:pt x="264" y="458"/>
                    <a:pt x="274" y="430"/>
                    <a:pt x="277" y="414"/>
                  </a:cubicBezTo>
                  <a:cubicBezTo>
                    <a:pt x="294" y="410"/>
                    <a:pt x="310" y="403"/>
                    <a:pt x="325" y="395"/>
                  </a:cubicBezTo>
                  <a:cubicBezTo>
                    <a:pt x="339" y="404"/>
                    <a:pt x="365" y="417"/>
                    <a:pt x="385" y="397"/>
                  </a:cubicBezTo>
                  <a:cubicBezTo>
                    <a:pt x="388" y="394"/>
                    <a:pt x="388" y="394"/>
                    <a:pt x="388" y="394"/>
                  </a:cubicBezTo>
                  <a:cubicBezTo>
                    <a:pt x="394" y="388"/>
                    <a:pt x="394" y="388"/>
                    <a:pt x="394" y="388"/>
                  </a:cubicBezTo>
                  <a:cubicBezTo>
                    <a:pt x="397" y="385"/>
                    <a:pt x="397" y="385"/>
                    <a:pt x="397" y="385"/>
                  </a:cubicBezTo>
                  <a:cubicBezTo>
                    <a:pt x="416" y="366"/>
                    <a:pt x="403" y="340"/>
                    <a:pt x="395" y="326"/>
                  </a:cubicBezTo>
                  <a:cubicBezTo>
                    <a:pt x="403" y="311"/>
                    <a:pt x="410" y="295"/>
                    <a:pt x="415" y="278"/>
                  </a:cubicBezTo>
                  <a:cubicBezTo>
                    <a:pt x="431" y="275"/>
                    <a:pt x="459" y="266"/>
                    <a:pt x="459" y="238"/>
                  </a:cubicBezTo>
                  <a:cubicBezTo>
                    <a:pt x="459" y="234"/>
                    <a:pt x="459" y="234"/>
                    <a:pt x="459" y="234"/>
                  </a:cubicBezTo>
                  <a:cubicBezTo>
                    <a:pt x="459" y="225"/>
                    <a:pt x="459" y="225"/>
                    <a:pt x="459" y="225"/>
                  </a:cubicBezTo>
                  <a:lnTo>
                    <a:pt x="459" y="221"/>
                  </a:lnTo>
                  <a:close/>
                  <a:moveTo>
                    <a:pt x="229" y="368"/>
                  </a:moveTo>
                  <a:cubicBezTo>
                    <a:pt x="152" y="368"/>
                    <a:pt x="90" y="306"/>
                    <a:pt x="90" y="229"/>
                  </a:cubicBezTo>
                  <a:cubicBezTo>
                    <a:pt x="90" y="152"/>
                    <a:pt x="152" y="89"/>
                    <a:pt x="229" y="89"/>
                  </a:cubicBezTo>
                  <a:cubicBezTo>
                    <a:pt x="307" y="89"/>
                    <a:pt x="369" y="152"/>
                    <a:pt x="369" y="229"/>
                  </a:cubicBezTo>
                  <a:cubicBezTo>
                    <a:pt x="369" y="306"/>
                    <a:pt x="307" y="368"/>
                    <a:pt x="229" y="36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170" name="Freeform 38"/>
            <p:cNvSpPr/>
            <p:nvPr/>
          </p:nvSpPr>
          <p:spPr bwMode="auto">
            <a:xfrm>
              <a:off x="6145312" y="4093843"/>
              <a:ext cx="371169" cy="370434"/>
            </a:xfrm>
            <a:custGeom>
              <a:avLst/>
              <a:gdLst>
                <a:gd name="T0" fmla="*/ 248 w 274"/>
                <a:gd name="T1" fmla="*/ 108 h 274"/>
                <a:gd name="T2" fmla="*/ 237 w 274"/>
                <a:gd name="T3" fmla="*/ 79 h 274"/>
                <a:gd name="T4" fmla="*/ 238 w 274"/>
                <a:gd name="T5" fmla="*/ 44 h 274"/>
                <a:gd name="T6" fmla="*/ 236 w 274"/>
                <a:gd name="T7" fmla="*/ 42 h 274"/>
                <a:gd name="T8" fmla="*/ 233 w 274"/>
                <a:gd name="T9" fmla="*/ 38 h 274"/>
                <a:gd name="T10" fmla="*/ 231 w 274"/>
                <a:gd name="T11" fmla="*/ 37 h 274"/>
                <a:gd name="T12" fmla="*/ 196 w 274"/>
                <a:gd name="T13" fmla="*/ 38 h 274"/>
                <a:gd name="T14" fmla="*/ 167 w 274"/>
                <a:gd name="T15" fmla="*/ 26 h 274"/>
                <a:gd name="T16" fmla="*/ 143 w 274"/>
                <a:gd name="T17" fmla="*/ 0 h 274"/>
                <a:gd name="T18" fmla="*/ 140 w 274"/>
                <a:gd name="T19" fmla="*/ 0 h 274"/>
                <a:gd name="T20" fmla="*/ 135 w 274"/>
                <a:gd name="T21" fmla="*/ 0 h 274"/>
                <a:gd name="T22" fmla="*/ 133 w 274"/>
                <a:gd name="T23" fmla="*/ 0 h 274"/>
                <a:gd name="T24" fmla="*/ 109 w 274"/>
                <a:gd name="T25" fmla="*/ 25 h 274"/>
                <a:gd name="T26" fmla="*/ 80 w 274"/>
                <a:gd name="T27" fmla="*/ 37 h 274"/>
                <a:gd name="T28" fmla="*/ 44 w 274"/>
                <a:gd name="T29" fmla="*/ 36 h 274"/>
                <a:gd name="T30" fmla="*/ 42 w 274"/>
                <a:gd name="T31" fmla="*/ 38 h 274"/>
                <a:gd name="T32" fmla="*/ 39 w 274"/>
                <a:gd name="T33" fmla="*/ 41 h 274"/>
                <a:gd name="T34" fmla="*/ 37 w 274"/>
                <a:gd name="T35" fmla="*/ 43 h 274"/>
                <a:gd name="T36" fmla="*/ 38 w 274"/>
                <a:gd name="T37" fmla="*/ 78 h 274"/>
                <a:gd name="T38" fmla="*/ 26 w 274"/>
                <a:gd name="T39" fmla="*/ 107 h 274"/>
                <a:gd name="T40" fmla="*/ 0 w 274"/>
                <a:gd name="T41" fmla="*/ 131 h 274"/>
                <a:gd name="T42" fmla="*/ 0 w 274"/>
                <a:gd name="T43" fmla="*/ 134 h 274"/>
                <a:gd name="T44" fmla="*/ 0 w 274"/>
                <a:gd name="T45" fmla="*/ 139 h 274"/>
                <a:gd name="T46" fmla="*/ 0 w 274"/>
                <a:gd name="T47" fmla="*/ 141 h 274"/>
                <a:gd name="T48" fmla="*/ 0 w 274"/>
                <a:gd name="T49" fmla="*/ 143 h 274"/>
                <a:gd name="T50" fmla="*/ 9 w 274"/>
                <a:gd name="T51" fmla="*/ 148 h 274"/>
                <a:gd name="T52" fmla="*/ 44 w 274"/>
                <a:gd name="T53" fmla="*/ 138 h 274"/>
                <a:gd name="T54" fmla="*/ 54 w 274"/>
                <a:gd name="T55" fmla="*/ 139 h 274"/>
                <a:gd name="T56" fmla="*/ 54 w 274"/>
                <a:gd name="T57" fmla="*/ 137 h 274"/>
                <a:gd name="T58" fmla="*/ 137 w 274"/>
                <a:gd name="T59" fmla="*/ 53 h 274"/>
                <a:gd name="T60" fmla="*/ 221 w 274"/>
                <a:gd name="T61" fmla="*/ 137 h 274"/>
                <a:gd name="T62" fmla="*/ 137 w 274"/>
                <a:gd name="T63" fmla="*/ 220 h 274"/>
                <a:gd name="T64" fmla="*/ 100 w 274"/>
                <a:gd name="T65" fmla="*/ 211 h 274"/>
                <a:gd name="T66" fmla="*/ 91 w 274"/>
                <a:gd name="T67" fmla="*/ 231 h 274"/>
                <a:gd name="T68" fmla="*/ 98 w 274"/>
                <a:gd name="T69" fmla="*/ 245 h 274"/>
                <a:gd name="T70" fmla="*/ 107 w 274"/>
                <a:gd name="T71" fmla="*/ 248 h 274"/>
                <a:gd name="T72" fmla="*/ 131 w 274"/>
                <a:gd name="T73" fmla="*/ 274 h 274"/>
                <a:gd name="T74" fmla="*/ 134 w 274"/>
                <a:gd name="T75" fmla="*/ 274 h 274"/>
                <a:gd name="T76" fmla="*/ 139 w 274"/>
                <a:gd name="T77" fmla="*/ 274 h 274"/>
                <a:gd name="T78" fmla="*/ 142 w 274"/>
                <a:gd name="T79" fmla="*/ 274 h 274"/>
                <a:gd name="T80" fmla="*/ 166 w 274"/>
                <a:gd name="T81" fmla="*/ 248 h 274"/>
                <a:gd name="T82" fmla="*/ 195 w 274"/>
                <a:gd name="T83" fmla="*/ 236 h 274"/>
                <a:gd name="T84" fmla="*/ 230 w 274"/>
                <a:gd name="T85" fmla="*/ 238 h 274"/>
                <a:gd name="T86" fmla="*/ 232 w 274"/>
                <a:gd name="T87" fmla="*/ 236 h 274"/>
                <a:gd name="T88" fmla="*/ 236 w 274"/>
                <a:gd name="T89" fmla="*/ 233 h 274"/>
                <a:gd name="T90" fmla="*/ 237 w 274"/>
                <a:gd name="T91" fmla="*/ 231 h 274"/>
                <a:gd name="T92" fmla="*/ 236 w 274"/>
                <a:gd name="T93" fmla="*/ 195 h 274"/>
                <a:gd name="T94" fmla="*/ 248 w 274"/>
                <a:gd name="T95" fmla="*/ 167 h 274"/>
                <a:gd name="T96" fmla="*/ 274 w 274"/>
                <a:gd name="T97" fmla="*/ 142 h 274"/>
                <a:gd name="T98" fmla="*/ 274 w 274"/>
                <a:gd name="T99" fmla="*/ 140 h 274"/>
                <a:gd name="T100" fmla="*/ 274 w 274"/>
                <a:gd name="T101" fmla="*/ 135 h 274"/>
                <a:gd name="T102" fmla="*/ 274 w 274"/>
                <a:gd name="T103" fmla="*/ 132 h 274"/>
                <a:gd name="T104" fmla="*/ 248 w 274"/>
                <a:gd name="T105" fmla="*/ 10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4" h="274">
                  <a:moveTo>
                    <a:pt x="248" y="108"/>
                  </a:moveTo>
                  <a:cubicBezTo>
                    <a:pt x="246" y="98"/>
                    <a:pt x="242" y="88"/>
                    <a:pt x="237" y="79"/>
                  </a:cubicBezTo>
                  <a:cubicBezTo>
                    <a:pt x="242" y="71"/>
                    <a:pt x="250" y="55"/>
                    <a:pt x="238" y="44"/>
                  </a:cubicBezTo>
                  <a:cubicBezTo>
                    <a:pt x="236" y="42"/>
                    <a:pt x="236" y="42"/>
                    <a:pt x="236" y="42"/>
                  </a:cubicBezTo>
                  <a:cubicBezTo>
                    <a:pt x="233" y="38"/>
                    <a:pt x="233" y="38"/>
                    <a:pt x="233" y="38"/>
                  </a:cubicBezTo>
                  <a:cubicBezTo>
                    <a:pt x="231" y="37"/>
                    <a:pt x="231" y="37"/>
                    <a:pt x="231" y="37"/>
                  </a:cubicBezTo>
                  <a:cubicBezTo>
                    <a:pt x="219" y="25"/>
                    <a:pt x="204" y="33"/>
                    <a:pt x="196" y="38"/>
                  </a:cubicBezTo>
                  <a:cubicBezTo>
                    <a:pt x="187" y="33"/>
                    <a:pt x="177" y="29"/>
                    <a:pt x="167" y="26"/>
                  </a:cubicBezTo>
                  <a:cubicBezTo>
                    <a:pt x="165" y="16"/>
                    <a:pt x="159" y="0"/>
                    <a:pt x="143" y="0"/>
                  </a:cubicBezTo>
                  <a:cubicBezTo>
                    <a:pt x="140" y="0"/>
                    <a:pt x="140" y="0"/>
                    <a:pt x="140" y="0"/>
                  </a:cubicBezTo>
                  <a:cubicBezTo>
                    <a:pt x="135" y="0"/>
                    <a:pt x="135" y="0"/>
                    <a:pt x="135" y="0"/>
                  </a:cubicBezTo>
                  <a:cubicBezTo>
                    <a:pt x="133" y="0"/>
                    <a:pt x="133" y="0"/>
                    <a:pt x="133" y="0"/>
                  </a:cubicBezTo>
                  <a:cubicBezTo>
                    <a:pt x="116" y="0"/>
                    <a:pt x="111" y="16"/>
                    <a:pt x="109" y="25"/>
                  </a:cubicBezTo>
                  <a:cubicBezTo>
                    <a:pt x="98" y="28"/>
                    <a:pt x="89" y="32"/>
                    <a:pt x="80" y="37"/>
                  </a:cubicBezTo>
                  <a:cubicBezTo>
                    <a:pt x="72" y="32"/>
                    <a:pt x="56" y="24"/>
                    <a:pt x="44" y="36"/>
                  </a:cubicBezTo>
                  <a:cubicBezTo>
                    <a:pt x="42" y="38"/>
                    <a:pt x="42" y="38"/>
                    <a:pt x="42" y="38"/>
                  </a:cubicBezTo>
                  <a:cubicBezTo>
                    <a:pt x="39" y="41"/>
                    <a:pt x="39" y="41"/>
                    <a:pt x="39" y="41"/>
                  </a:cubicBezTo>
                  <a:cubicBezTo>
                    <a:pt x="37" y="43"/>
                    <a:pt x="37" y="43"/>
                    <a:pt x="37" y="43"/>
                  </a:cubicBezTo>
                  <a:cubicBezTo>
                    <a:pt x="25" y="54"/>
                    <a:pt x="33" y="70"/>
                    <a:pt x="38" y="78"/>
                  </a:cubicBezTo>
                  <a:cubicBezTo>
                    <a:pt x="33" y="87"/>
                    <a:pt x="29" y="97"/>
                    <a:pt x="26" y="107"/>
                  </a:cubicBezTo>
                  <a:cubicBezTo>
                    <a:pt x="17" y="109"/>
                    <a:pt x="0" y="115"/>
                    <a:pt x="0" y="131"/>
                  </a:cubicBezTo>
                  <a:cubicBezTo>
                    <a:pt x="0" y="134"/>
                    <a:pt x="0" y="134"/>
                    <a:pt x="0" y="134"/>
                  </a:cubicBezTo>
                  <a:cubicBezTo>
                    <a:pt x="0" y="139"/>
                    <a:pt x="0" y="139"/>
                    <a:pt x="0" y="139"/>
                  </a:cubicBezTo>
                  <a:cubicBezTo>
                    <a:pt x="0" y="141"/>
                    <a:pt x="0" y="141"/>
                    <a:pt x="0" y="141"/>
                  </a:cubicBezTo>
                  <a:cubicBezTo>
                    <a:pt x="0" y="142"/>
                    <a:pt x="0" y="143"/>
                    <a:pt x="0" y="143"/>
                  </a:cubicBezTo>
                  <a:cubicBezTo>
                    <a:pt x="3" y="145"/>
                    <a:pt x="6" y="146"/>
                    <a:pt x="9" y="148"/>
                  </a:cubicBezTo>
                  <a:cubicBezTo>
                    <a:pt x="18" y="143"/>
                    <a:pt x="30" y="138"/>
                    <a:pt x="44" y="138"/>
                  </a:cubicBezTo>
                  <a:cubicBezTo>
                    <a:pt x="47" y="138"/>
                    <a:pt x="50" y="138"/>
                    <a:pt x="54" y="139"/>
                  </a:cubicBezTo>
                  <a:cubicBezTo>
                    <a:pt x="54" y="138"/>
                    <a:pt x="54" y="137"/>
                    <a:pt x="54" y="137"/>
                  </a:cubicBezTo>
                  <a:cubicBezTo>
                    <a:pt x="54" y="91"/>
                    <a:pt x="91" y="53"/>
                    <a:pt x="137" y="53"/>
                  </a:cubicBezTo>
                  <a:cubicBezTo>
                    <a:pt x="183" y="53"/>
                    <a:pt x="221" y="91"/>
                    <a:pt x="221" y="137"/>
                  </a:cubicBezTo>
                  <a:cubicBezTo>
                    <a:pt x="221" y="183"/>
                    <a:pt x="183" y="220"/>
                    <a:pt x="137" y="220"/>
                  </a:cubicBezTo>
                  <a:cubicBezTo>
                    <a:pt x="124" y="220"/>
                    <a:pt x="111" y="217"/>
                    <a:pt x="100" y="211"/>
                  </a:cubicBezTo>
                  <a:cubicBezTo>
                    <a:pt x="97" y="219"/>
                    <a:pt x="94" y="226"/>
                    <a:pt x="91" y="231"/>
                  </a:cubicBezTo>
                  <a:cubicBezTo>
                    <a:pt x="93" y="236"/>
                    <a:pt x="96" y="240"/>
                    <a:pt x="98" y="245"/>
                  </a:cubicBezTo>
                  <a:cubicBezTo>
                    <a:pt x="101" y="246"/>
                    <a:pt x="104" y="247"/>
                    <a:pt x="107" y="248"/>
                  </a:cubicBezTo>
                  <a:cubicBezTo>
                    <a:pt x="109" y="257"/>
                    <a:pt x="115" y="274"/>
                    <a:pt x="131" y="274"/>
                  </a:cubicBezTo>
                  <a:cubicBezTo>
                    <a:pt x="134" y="274"/>
                    <a:pt x="134" y="274"/>
                    <a:pt x="134" y="274"/>
                  </a:cubicBezTo>
                  <a:cubicBezTo>
                    <a:pt x="139" y="274"/>
                    <a:pt x="139" y="274"/>
                    <a:pt x="139" y="274"/>
                  </a:cubicBezTo>
                  <a:cubicBezTo>
                    <a:pt x="142" y="274"/>
                    <a:pt x="142" y="274"/>
                    <a:pt x="142" y="274"/>
                  </a:cubicBezTo>
                  <a:cubicBezTo>
                    <a:pt x="158" y="274"/>
                    <a:pt x="164" y="258"/>
                    <a:pt x="166" y="248"/>
                  </a:cubicBezTo>
                  <a:cubicBezTo>
                    <a:pt x="176" y="246"/>
                    <a:pt x="186" y="242"/>
                    <a:pt x="195" y="236"/>
                  </a:cubicBezTo>
                  <a:cubicBezTo>
                    <a:pt x="203" y="242"/>
                    <a:pt x="219" y="250"/>
                    <a:pt x="230" y="238"/>
                  </a:cubicBezTo>
                  <a:cubicBezTo>
                    <a:pt x="232" y="236"/>
                    <a:pt x="232" y="236"/>
                    <a:pt x="232" y="236"/>
                  </a:cubicBezTo>
                  <a:cubicBezTo>
                    <a:pt x="236" y="233"/>
                    <a:pt x="236" y="233"/>
                    <a:pt x="236" y="233"/>
                  </a:cubicBezTo>
                  <a:cubicBezTo>
                    <a:pt x="237" y="231"/>
                    <a:pt x="237" y="231"/>
                    <a:pt x="237" y="231"/>
                  </a:cubicBezTo>
                  <a:cubicBezTo>
                    <a:pt x="249" y="219"/>
                    <a:pt x="241" y="203"/>
                    <a:pt x="236" y="195"/>
                  </a:cubicBezTo>
                  <a:cubicBezTo>
                    <a:pt x="241" y="186"/>
                    <a:pt x="245" y="177"/>
                    <a:pt x="248" y="167"/>
                  </a:cubicBezTo>
                  <a:cubicBezTo>
                    <a:pt x="258" y="165"/>
                    <a:pt x="274" y="159"/>
                    <a:pt x="274" y="142"/>
                  </a:cubicBezTo>
                  <a:cubicBezTo>
                    <a:pt x="274" y="140"/>
                    <a:pt x="274" y="140"/>
                    <a:pt x="274" y="140"/>
                  </a:cubicBezTo>
                  <a:cubicBezTo>
                    <a:pt x="274" y="135"/>
                    <a:pt x="274" y="135"/>
                    <a:pt x="274" y="135"/>
                  </a:cubicBezTo>
                  <a:cubicBezTo>
                    <a:pt x="274" y="132"/>
                    <a:pt x="274" y="132"/>
                    <a:pt x="274" y="132"/>
                  </a:cubicBezTo>
                  <a:cubicBezTo>
                    <a:pt x="274" y="116"/>
                    <a:pt x="258" y="110"/>
                    <a:pt x="248" y="10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171" name="Freeform 39"/>
            <p:cNvSpPr/>
            <p:nvPr/>
          </p:nvSpPr>
          <p:spPr bwMode="auto">
            <a:xfrm>
              <a:off x="6225425" y="4173222"/>
              <a:ext cx="210942" cy="211676"/>
            </a:xfrm>
            <a:custGeom>
              <a:avLst/>
              <a:gdLst>
                <a:gd name="T0" fmla="*/ 156 w 156"/>
                <a:gd name="T1" fmla="*/ 78 h 156"/>
                <a:gd name="T2" fmla="*/ 78 w 156"/>
                <a:gd name="T3" fmla="*/ 0 h 156"/>
                <a:gd name="T4" fmla="*/ 0 w 156"/>
                <a:gd name="T5" fmla="*/ 78 h 156"/>
                <a:gd name="T6" fmla="*/ 0 w 156"/>
                <a:gd name="T7" fmla="*/ 81 h 156"/>
                <a:gd name="T8" fmla="*/ 8 w 156"/>
                <a:gd name="T9" fmla="*/ 85 h 156"/>
                <a:gd name="T10" fmla="*/ 7 w 156"/>
                <a:gd name="T11" fmla="*/ 78 h 156"/>
                <a:gd name="T12" fmla="*/ 78 w 156"/>
                <a:gd name="T13" fmla="*/ 7 h 156"/>
                <a:gd name="T14" fmla="*/ 149 w 156"/>
                <a:gd name="T15" fmla="*/ 78 h 156"/>
                <a:gd name="T16" fmla="*/ 78 w 156"/>
                <a:gd name="T17" fmla="*/ 148 h 156"/>
                <a:gd name="T18" fmla="*/ 43 w 156"/>
                <a:gd name="T19" fmla="*/ 139 h 156"/>
                <a:gd name="T20" fmla="*/ 42 w 156"/>
                <a:gd name="T21" fmla="*/ 147 h 156"/>
                <a:gd name="T22" fmla="*/ 78 w 156"/>
                <a:gd name="T23" fmla="*/ 156 h 156"/>
                <a:gd name="T24" fmla="*/ 156 w 156"/>
                <a:gd name="T25"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56">
                  <a:moveTo>
                    <a:pt x="156" y="78"/>
                  </a:moveTo>
                  <a:cubicBezTo>
                    <a:pt x="156" y="35"/>
                    <a:pt x="121" y="0"/>
                    <a:pt x="78" y="0"/>
                  </a:cubicBezTo>
                  <a:cubicBezTo>
                    <a:pt x="35" y="0"/>
                    <a:pt x="0" y="35"/>
                    <a:pt x="0" y="78"/>
                  </a:cubicBezTo>
                  <a:cubicBezTo>
                    <a:pt x="0" y="79"/>
                    <a:pt x="0" y="80"/>
                    <a:pt x="0" y="81"/>
                  </a:cubicBezTo>
                  <a:cubicBezTo>
                    <a:pt x="3" y="82"/>
                    <a:pt x="5" y="83"/>
                    <a:pt x="8" y="85"/>
                  </a:cubicBezTo>
                  <a:cubicBezTo>
                    <a:pt x="8" y="82"/>
                    <a:pt x="7" y="80"/>
                    <a:pt x="7" y="78"/>
                  </a:cubicBezTo>
                  <a:cubicBezTo>
                    <a:pt x="8" y="39"/>
                    <a:pt x="39" y="7"/>
                    <a:pt x="78" y="7"/>
                  </a:cubicBezTo>
                  <a:cubicBezTo>
                    <a:pt x="117" y="7"/>
                    <a:pt x="149" y="39"/>
                    <a:pt x="149" y="78"/>
                  </a:cubicBezTo>
                  <a:cubicBezTo>
                    <a:pt x="149" y="117"/>
                    <a:pt x="117" y="148"/>
                    <a:pt x="78" y="148"/>
                  </a:cubicBezTo>
                  <a:cubicBezTo>
                    <a:pt x="65" y="148"/>
                    <a:pt x="53" y="145"/>
                    <a:pt x="43" y="139"/>
                  </a:cubicBezTo>
                  <a:cubicBezTo>
                    <a:pt x="43" y="142"/>
                    <a:pt x="42" y="144"/>
                    <a:pt x="42" y="147"/>
                  </a:cubicBezTo>
                  <a:cubicBezTo>
                    <a:pt x="53" y="153"/>
                    <a:pt x="65" y="156"/>
                    <a:pt x="78" y="156"/>
                  </a:cubicBezTo>
                  <a:cubicBezTo>
                    <a:pt x="121" y="156"/>
                    <a:pt x="156" y="121"/>
                    <a:pt x="156" y="78"/>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pic>
          <p:nvPicPr>
            <p:cNvPr id="2097173" name="Picture 40"/>
            <p:cNvPicPr>
              <a:picLocks noChangeAspect="1" noChangeArrowheads="1"/>
            </p:cNvPicPr>
            <p:nvPr/>
          </p:nvPicPr>
          <p:blipFill>
            <a:blip r:embed="rId3" cstate="print"/>
            <a:srcRect/>
            <a:stretch>
              <a:fillRect/>
            </a:stretch>
          </p:blipFill>
          <p:spPr bwMode="auto">
            <a:xfrm>
              <a:off x="5721224" y="4539981"/>
              <a:ext cx="16170" cy="11760"/>
            </a:xfrm>
            <a:prstGeom prst="rect">
              <a:avLst/>
            </a:prstGeom>
            <a:solidFill>
              <a:schemeClr val="tx1"/>
            </a:solidFill>
            <a:ln>
              <a:noFill/>
            </a:ln>
          </p:spPr>
        </p:pic>
        <p:pic>
          <p:nvPicPr>
            <p:cNvPr id="2097174" name="Picture 41"/>
            <p:cNvPicPr>
              <a:picLocks noChangeAspect="1" noChangeArrowheads="1"/>
            </p:cNvPicPr>
            <p:nvPr/>
          </p:nvPicPr>
          <p:blipFill>
            <a:blip r:embed="rId4" cstate="print"/>
            <a:srcRect/>
            <a:stretch>
              <a:fillRect/>
            </a:stretch>
          </p:blipFill>
          <p:spPr bwMode="auto">
            <a:xfrm>
              <a:off x="5727839" y="4528221"/>
              <a:ext cx="12495" cy="16170"/>
            </a:xfrm>
            <a:prstGeom prst="rect">
              <a:avLst/>
            </a:prstGeom>
            <a:solidFill>
              <a:schemeClr val="tx1"/>
            </a:solidFill>
            <a:ln>
              <a:noFill/>
            </a:ln>
          </p:spPr>
        </p:pic>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175" name="任意多边形 8"/>
          <p:cNvSpPr/>
          <p:nvPr/>
        </p:nvSpPr>
        <p:spPr>
          <a:xfrm>
            <a:off x="4112928" y="1484784"/>
            <a:ext cx="3996444" cy="2412268"/>
          </a:xfrm>
          <a:custGeom>
            <a:avLst/>
            <a:gdLst>
              <a:gd name="connsiteX0" fmla="*/ 1998222 w 3996444"/>
              <a:gd name="connsiteY0" fmla="*/ 0 h 2412268"/>
              <a:gd name="connsiteX1" fmla="*/ 3179852 w 3996444"/>
              <a:gd name="connsiteY1" fmla="*/ 963056 h 2412268"/>
              <a:gd name="connsiteX2" fmla="*/ 3191352 w 3996444"/>
              <a:gd name="connsiteY2" fmla="*/ 1038407 h 2412268"/>
              <a:gd name="connsiteX3" fmla="*/ 3996444 w 3996444"/>
              <a:gd name="connsiteY3" fmla="*/ 1206134 h 2412268"/>
              <a:gd name="connsiteX4" fmla="*/ 3191352 w 3996444"/>
              <a:gd name="connsiteY4" fmla="*/ 1373862 h 2412268"/>
              <a:gd name="connsiteX5" fmla="*/ 3179852 w 3996444"/>
              <a:gd name="connsiteY5" fmla="*/ 1449212 h 2412268"/>
              <a:gd name="connsiteX6" fmla="*/ 1998222 w 3996444"/>
              <a:gd name="connsiteY6" fmla="*/ 2412268 h 2412268"/>
              <a:gd name="connsiteX7" fmla="*/ 816593 w 3996444"/>
              <a:gd name="connsiteY7" fmla="*/ 1449212 h 2412268"/>
              <a:gd name="connsiteX8" fmla="*/ 805093 w 3996444"/>
              <a:gd name="connsiteY8" fmla="*/ 1373862 h 2412268"/>
              <a:gd name="connsiteX9" fmla="*/ 0 w 3996444"/>
              <a:gd name="connsiteY9" fmla="*/ 1206134 h 2412268"/>
              <a:gd name="connsiteX10" fmla="*/ 805093 w 3996444"/>
              <a:gd name="connsiteY10" fmla="*/ 1038407 h 2412268"/>
              <a:gd name="connsiteX11" fmla="*/ 816593 w 3996444"/>
              <a:gd name="connsiteY11" fmla="*/ 963056 h 2412268"/>
              <a:gd name="connsiteX12" fmla="*/ 1998222 w 3996444"/>
              <a:gd name="connsiteY12" fmla="*/ 0 h 24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96444" h="2412268">
                <a:moveTo>
                  <a:pt x="1998222" y="0"/>
                </a:moveTo>
                <a:cubicBezTo>
                  <a:pt x="2581085" y="0"/>
                  <a:pt x="3067384" y="413441"/>
                  <a:pt x="3179852" y="963056"/>
                </a:cubicBezTo>
                <a:lnTo>
                  <a:pt x="3191352" y="1038407"/>
                </a:lnTo>
                <a:lnTo>
                  <a:pt x="3996444" y="1206134"/>
                </a:lnTo>
                <a:lnTo>
                  <a:pt x="3191352" y="1373862"/>
                </a:lnTo>
                <a:lnTo>
                  <a:pt x="3179852" y="1449212"/>
                </a:lnTo>
                <a:cubicBezTo>
                  <a:pt x="3067384" y="1998827"/>
                  <a:pt x="2581085" y="2412268"/>
                  <a:pt x="1998222" y="2412268"/>
                </a:cubicBezTo>
                <a:cubicBezTo>
                  <a:pt x="1415359" y="2412268"/>
                  <a:pt x="929060" y="1998827"/>
                  <a:pt x="816593" y="1449212"/>
                </a:cubicBezTo>
                <a:lnTo>
                  <a:pt x="805093" y="1373862"/>
                </a:lnTo>
                <a:lnTo>
                  <a:pt x="0" y="1206134"/>
                </a:lnTo>
                <a:lnTo>
                  <a:pt x="805093" y="1038407"/>
                </a:lnTo>
                <a:lnTo>
                  <a:pt x="816593" y="963056"/>
                </a:lnTo>
                <a:cubicBezTo>
                  <a:pt x="929060" y="413441"/>
                  <a:pt x="1415359" y="0"/>
                  <a:pt x="1998222"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6" name="圆角矩形 6"/>
          <p:cNvSpPr/>
          <p:nvPr/>
        </p:nvSpPr>
        <p:spPr>
          <a:xfrm>
            <a:off x="1592648" y="1790818"/>
            <a:ext cx="2016224" cy="1800200"/>
          </a:xfrm>
          <a:prstGeom prst="roundRect">
            <a:avLst>
              <a:gd name="adj" fmla="val 406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7" name="圆角矩形 10"/>
          <p:cNvSpPr/>
          <p:nvPr/>
        </p:nvSpPr>
        <p:spPr>
          <a:xfrm>
            <a:off x="8613428" y="1790818"/>
            <a:ext cx="2016224" cy="1800200"/>
          </a:xfrm>
          <a:prstGeom prst="roundRect">
            <a:avLst>
              <a:gd name="adj" fmla="val 406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78" name="矩形 9"/>
          <p:cNvSpPr/>
          <p:nvPr/>
        </p:nvSpPr>
        <p:spPr>
          <a:xfrm>
            <a:off x="1992260" y="2471297"/>
            <a:ext cx="1217000" cy="400110"/>
          </a:xfrm>
          <a:prstGeom prst="rect">
            <a:avLst/>
          </a:prstGeom>
        </p:spPr>
        <p:txBody>
          <a:bodyPr wrap="none">
            <a:spAutoFit/>
          </a:bodyPr>
          <a:lstStyle/>
          <a:p>
            <a:pPr lvl="0"/>
            <a:r>
              <a:rPr lang="zh-CN" altLang="en-US" sz="2000" b="1" dirty="0">
                <a:latin typeface="微软雅黑" charset="-122"/>
                <a:ea typeface="微软雅黑" charset="-122"/>
              </a:rPr>
              <a:t>防护装置</a:t>
            </a:r>
          </a:p>
        </p:txBody>
      </p:sp>
      <p:sp>
        <p:nvSpPr>
          <p:cNvPr id="1049179" name="矩形 11"/>
          <p:cNvSpPr/>
          <p:nvPr/>
        </p:nvSpPr>
        <p:spPr>
          <a:xfrm>
            <a:off x="9016246" y="2471297"/>
            <a:ext cx="1210588" cy="400110"/>
          </a:xfrm>
          <a:prstGeom prst="rect">
            <a:avLst/>
          </a:prstGeom>
        </p:spPr>
        <p:txBody>
          <a:bodyPr wrap="none">
            <a:spAutoFit/>
          </a:bodyPr>
          <a:lstStyle/>
          <a:p>
            <a:r>
              <a:rPr lang="zh-CN" altLang="en-US" sz="2000" b="1" dirty="0">
                <a:latin typeface="微软雅黑" charset="-122"/>
                <a:ea typeface="微软雅黑" charset="-122"/>
              </a:rPr>
              <a:t>安全装置</a:t>
            </a:r>
          </a:p>
        </p:txBody>
      </p:sp>
      <p:sp>
        <p:nvSpPr>
          <p:cNvPr id="1049180" name="矩形 12"/>
          <p:cNvSpPr/>
          <p:nvPr/>
        </p:nvSpPr>
        <p:spPr>
          <a:xfrm>
            <a:off x="5102035" y="2275419"/>
            <a:ext cx="2011681" cy="802640"/>
          </a:xfrm>
          <a:prstGeom prst="rect">
            <a:avLst/>
          </a:prstGeom>
        </p:spPr>
        <p:txBody>
          <a:bodyPr wrap="none">
            <a:spAutoFit/>
          </a:bodyPr>
          <a:lstStyle/>
          <a:p>
            <a:pPr algn="ctr"/>
            <a:r>
              <a:rPr lang="zh-CN" altLang="zh-CN" sz="2400" b="1" dirty="0">
                <a:latin typeface="微软雅黑" charset="-122"/>
                <a:ea typeface="微软雅黑" charset="-122"/>
              </a:rPr>
              <a:t>安全防护措施</a:t>
            </a:r>
            <a:endParaRPr lang="en-US" altLang="zh-CN" sz="2400" b="1" dirty="0">
              <a:latin typeface="微软雅黑" charset="-122"/>
              <a:ea typeface="微软雅黑" charset="-122"/>
            </a:endParaRPr>
          </a:p>
          <a:p>
            <a:pPr algn="ctr"/>
            <a:r>
              <a:rPr lang="zh-CN" altLang="zh-CN" sz="2400" b="1" dirty="0">
                <a:latin typeface="微软雅黑" charset="-122"/>
                <a:ea typeface="微软雅黑" charset="-122"/>
              </a:rPr>
              <a:t>的类别</a:t>
            </a:r>
            <a:endParaRPr lang="zh-CN" altLang="en-US" sz="2400" b="1" dirty="0">
              <a:latin typeface="微软雅黑" charset="-122"/>
              <a:ea typeface="微软雅黑" charset="-122"/>
            </a:endParaRPr>
          </a:p>
        </p:txBody>
      </p:sp>
      <p:sp>
        <p:nvSpPr>
          <p:cNvPr id="1049181" name="矩形 13"/>
          <p:cNvSpPr/>
          <p:nvPr/>
        </p:nvSpPr>
        <p:spPr>
          <a:xfrm>
            <a:off x="1232608" y="3897052"/>
            <a:ext cx="2736304" cy="1289905"/>
          </a:xfrm>
          <a:prstGeom prst="rect">
            <a:avLst/>
          </a:prstGeom>
        </p:spPr>
        <p:txBody>
          <a:bodyPr wrap="square">
            <a:spAutoFit/>
          </a:bodyPr>
          <a:lstStyle/>
          <a:p>
            <a:pPr algn="just">
              <a:lnSpc>
                <a:spcPct val="150000"/>
              </a:lnSpc>
            </a:pPr>
            <a:r>
              <a:rPr lang="zh-CN" altLang="zh-CN" dirty="0">
                <a:solidFill>
                  <a:schemeClr val="bg1">
                    <a:lumMod val="85000"/>
                    <a:lumOff val="15000"/>
                  </a:schemeClr>
                </a:solidFill>
                <a:latin typeface="微软雅黑" charset="-122"/>
                <a:ea typeface="微软雅黑" charset="-122"/>
              </a:rPr>
              <a:t>这是通过设置物体障碍方式将人与危险隔离的专门用于安全防护的装置</a:t>
            </a:r>
            <a:endParaRPr lang="zh-CN" altLang="en-US" dirty="0">
              <a:solidFill>
                <a:schemeClr val="bg1">
                  <a:lumMod val="85000"/>
                  <a:lumOff val="15000"/>
                </a:schemeClr>
              </a:solidFill>
              <a:latin typeface="微软雅黑" charset="-122"/>
              <a:ea typeface="微软雅黑" charset="-122"/>
            </a:endParaRPr>
          </a:p>
        </p:txBody>
      </p:sp>
      <p:sp>
        <p:nvSpPr>
          <p:cNvPr id="1049182" name="矩形 14"/>
          <p:cNvSpPr/>
          <p:nvPr/>
        </p:nvSpPr>
        <p:spPr>
          <a:xfrm>
            <a:off x="8256240" y="3819405"/>
            <a:ext cx="2736304" cy="1310640"/>
          </a:xfrm>
          <a:prstGeom prst="rect">
            <a:avLst/>
          </a:prstGeom>
        </p:spPr>
        <p:txBody>
          <a:bodyPr wrap="square">
            <a:spAutoFit/>
          </a:bodyPr>
          <a:lstStyle/>
          <a:p>
            <a:pPr algn="just">
              <a:lnSpc>
                <a:spcPct val="150000"/>
              </a:lnSpc>
            </a:pPr>
            <a:r>
              <a:rPr lang="zh-CN" altLang="zh-CN" dirty="0">
                <a:solidFill>
                  <a:schemeClr val="bg1">
                    <a:lumMod val="85000"/>
                    <a:lumOff val="15000"/>
                  </a:schemeClr>
                </a:solidFill>
                <a:latin typeface="微软雅黑" charset="-122"/>
                <a:ea typeface="微软雅黑" charset="-122"/>
              </a:rPr>
              <a:t>这是用于消除或减小机械伤害风险的单一装置或与防护装置联用的保护装置</a:t>
            </a:r>
            <a:endParaRPr lang="zh-CN" altLang="en-US"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186" name="椭圆 34"/>
          <p:cNvSpPr/>
          <p:nvPr/>
        </p:nvSpPr>
        <p:spPr>
          <a:xfrm>
            <a:off x="1583606" y="1895777"/>
            <a:ext cx="4302166" cy="430216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87" name="矩形 3"/>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88" name="矩形 4"/>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89" name="矩形 2"/>
          <p:cNvSpPr/>
          <p:nvPr/>
        </p:nvSpPr>
        <p:spPr>
          <a:xfrm>
            <a:off x="2900253" y="269979"/>
            <a:ext cx="6329681"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安全防护装置的一般要求</a:t>
            </a:r>
            <a:endParaRPr lang="zh-CN" altLang="en-US" sz="4400" b="1" dirty="0">
              <a:solidFill>
                <a:schemeClr val="bg1">
                  <a:lumMod val="85000"/>
                  <a:lumOff val="15000"/>
                </a:schemeClr>
              </a:solidFill>
              <a:latin typeface="华文中宋" pitchFamily="2" charset="-122"/>
              <a:ea typeface="华文中宋" pitchFamily="2" charset="-122"/>
            </a:endParaRPr>
          </a:p>
        </p:txBody>
      </p:sp>
      <p:grpSp>
        <p:nvGrpSpPr>
          <p:cNvPr id="163" name="组合 14"/>
          <p:cNvGrpSpPr/>
          <p:nvPr/>
        </p:nvGrpSpPr>
        <p:grpSpPr>
          <a:xfrm>
            <a:off x="1301302" y="1580104"/>
            <a:ext cx="5256584" cy="4896544"/>
            <a:chOff x="-2328947" y="1412776"/>
            <a:chExt cx="5472619" cy="5229200"/>
          </a:xfrm>
        </p:grpSpPr>
        <p:sp>
          <p:nvSpPr>
            <p:cNvPr id="1049190" name="空心弧 6"/>
            <p:cNvSpPr/>
            <p:nvPr/>
          </p:nvSpPr>
          <p:spPr>
            <a:xfrm>
              <a:off x="-2328947" y="1412776"/>
              <a:ext cx="5229200" cy="5229200"/>
            </a:xfrm>
            <a:prstGeom prst="blockArc">
              <a:avLst>
                <a:gd name="adj1" fmla="val 17405621"/>
                <a:gd name="adj2" fmla="val 3996751"/>
                <a:gd name="adj3" fmla="val 1961"/>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49191" name="椭圆 7"/>
            <p:cNvSpPr/>
            <p:nvPr/>
          </p:nvSpPr>
          <p:spPr>
            <a:xfrm>
              <a:off x="1091506" y="1445692"/>
              <a:ext cx="576064"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2" name="椭圆 8"/>
            <p:cNvSpPr/>
            <p:nvPr/>
          </p:nvSpPr>
          <p:spPr>
            <a:xfrm>
              <a:off x="1917044" y="2070944"/>
              <a:ext cx="576065"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3" name="椭圆 9"/>
            <p:cNvSpPr/>
            <p:nvPr/>
          </p:nvSpPr>
          <p:spPr>
            <a:xfrm>
              <a:off x="2415313" y="2877166"/>
              <a:ext cx="576065"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4" name="椭圆 10"/>
            <p:cNvSpPr/>
            <p:nvPr/>
          </p:nvSpPr>
          <p:spPr>
            <a:xfrm>
              <a:off x="2567607" y="3741604"/>
              <a:ext cx="576065"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5" name="椭圆 11"/>
            <p:cNvSpPr/>
            <p:nvPr/>
          </p:nvSpPr>
          <p:spPr>
            <a:xfrm>
              <a:off x="2415313" y="4657640"/>
              <a:ext cx="576065"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6" name="椭圆 12"/>
            <p:cNvSpPr/>
            <p:nvPr/>
          </p:nvSpPr>
          <p:spPr>
            <a:xfrm>
              <a:off x="1915907" y="5394649"/>
              <a:ext cx="576065"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97" name="椭圆 13"/>
            <p:cNvSpPr/>
            <p:nvPr/>
          </p:nvSpPr>
          <p:spPr>
            <a:xfrm>
              <a:off x="1091506" y="6037514"/>
              <a:ext cx="576064" cy="57606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198" name="矩形 16"/>
          <p:cNvSpPr/>
          <p:nvPr/>
        </p:nvSpPr>
        <p:spPr>
          <a:xfrm>
            <a:off x="5312908" y="1676365"/>
            <a:ext cx="4983481" cy="358140"/>
          </a:xfrm>
          <a:prstGeom prst="rect">
            <a:avLst/>
          </a:prstGeom>
        </p:spPr>
        <p:txBody>
          <a:bodyPr wrap="none">
            <a:spAutoFit/>
          </a:bodyPr>
          <a:lstStyle/>
          <a:p>
            <a:pPr lvl="0"/>
            <a:r>
              <a:rPr lang="zh-CN" altLang="en-US" dirty="0">
                <a:solidFill>
                  <a:schemeClr val="bg1">
                    <a:lumMod val="85000"/>
                    <a:lumOff val="15000"/>
                  </a:schemeClr>
                </a:solidFill>
                <a:latin typeface="微软雅黑" charset="-122"/>
                <a:ea typeface="微软雅黑" charset="-122"/>
              </a:rPr>
              <a:t>结构形式和布局设计合理，具有切实的保护功能</a:t>
            </a:r>
          </a:p>
        </p:txBody>
      </p:sp>
      <p:sp>
        <p:nvSpPr>
          <p:cNvPr id="1049199" name="矩形 17"/>
          <p:cNvSpPr/>
          <p:nvPr/>
        </p:nvSpPr>
        <p:spPr>
          <a:xfrm>
            <a:off x="6055322" y="2248440"/>
            <a:ext cx="2697480" cy="358141"/>
          </a:xfrm>
          <a:prstGeom prst="rect">
            <a:avLst/>
          </a:prstGeom>
        </p:spPr>
        <p:txBody>
          <a:bodyPr wrap="none">
            <a:spAutoFit/>
          </a:bodyPr>
          <a:lstStyle/>
          <a:p>
            <a:r>
              <a:rPr lang="zh-CN" altLang="en-US" dirty="0">
                <a:solidFill>
                  <a:schemeClr val="bg1">
                    <a:lumMod val="85000"/>
                    <a:lumOff val="15000"/>
                  </a:schemeClr>
                </a:solidFill>
                <a:latin typeface="微软雅黑" charset="-122"/>
                <a:ea typeface="微软雅黑" charset="-122"/>
              </a:rPr>
              <a:t>结构要坚固耐用不易损坏</a:t>
            </a:r>
          </a:p>
        </p:txBody>
      </p:sp>
      <p:sp>
        <p:nvSpPr>
          <p:cNvPr id="1049200" name="矩形 18"/>
          <p:cNvSpPr/>
          <p:nvPr/>
        </p:nvSpPr>
        <p:spPr>
          <a:xfrm>
            <a:off x="6414703" y="3046302"/>
            <a:ext cx="3154681" cy="358140"/>
          </a:xfrm>
          <a:prstGeom prst="rect">
            <a:avLst/>
          </a:prstGeom>
        </p:spPr>
        <p:txBody>
          <a:bodyPr wrap="none">
            <a:spAutoFit/>
          </a:bodyPr>
          <a:lstStyle/>
          <a:p>
            <a:r>
              <a:rPr lang="zh-CN" altLang="en-US" dirty="0">
                <a:solidFill>
                  <a:schemeClr val="bg1">
                    <a:lumMod val="85000"/>
                    <a:lumOff val="15000"/>
                  </a:schemeClr>
                </a:solidFill>
                <a:latin typeface="微软雅黑" charset="-122"/>
                <a:ea typeface="微软雅黑" charset="-122"/>
              </a:rPr>
              <a:t>装置表面应光滑、无尖棱利角</a:t>
            </a:r>
          </a:p>
        </p:txBody>
      </p:sp>
      <p:sp>
        <p:nvSpPr>
          <p:cNvPr id="1049201" name="矩形 19"/>
          <p:cNvSpPr/>
          <p:nvPr/>
        </p:nvSpPr>
        <p:spPr>
          <a:xfrm>
            <a:off x="6629894" y="3841073"/>
            <a:ext cx="2697480" cy="358140"/>
          </a:xfrm>
          <a:prstGeom prst="rect">
            <a:avLst/>
          </a:prstGeom>
        </p:spPr>
        <p:txBody>
          <a:bodyPr wrap="none">
            <a:spAutoFit/>
          </a:bodyPr>
          <a:lstStyle/>
          <a:p>
            <a:r>
              <a:rPr lang="zh-CN" altLang="zh-CN" dirty="0">
                <a:solidFill>
                  <a:schemeClr val="bg1">
                    <a:lumMod val="85000"/>
                    <a:lumOff val="15000"/>
                  </a:schemeClr>
                </a:solidFill>
                <a:latin typeface="微软雅黑" charset="-122"/>
                <a:ea typeface="微软雅黑" charset="-122"/>
              </a:rPr>
              <a:t>装置不容易被绕过或避开</a:t>
            </a:r>
            <a:endParaRPr lang="zh-CN" altLang="en-US" dirty="0">
              <a:solidFill>
                <a:schemeClr val="bg1">
                  <a:lumMod val="85000"/>
                  <a:lumOff val="15000"/>
                </a:schemeClr>
              </a:solidFill>
              <a:latin typeface="微软雅黑" charset="-122"/>
              <a:ea typeface="微软雅黑" charset="-122"/>
            </a:endParaRPr>
          </a:p>
        </p:txBody>
      </p:sp>
      <p:sp>
        <p:nvSpPr>
          <p:cNvPr id="1049202" name="矩形 20"/>
          <p:cNvSpPr/>
          <p:nvPr/>
        </p:nvSpPr>
        <p:spPr>
          <a:xfrm>
            <a:off x="6441088" y="4740220"/>
            <a:ext cx="5212080" cy="358140"/>
          </a:xfrm>
          <a:prstGeom prst="rect">
            <a:avLst/>
          </a:prstGeom>
        </p:spPr>
        <p:txBody>
          <a:bodyPr wrap="none">
            <a:spAutoFit/>
          </a:bodyPr>
          <a:lstStyle/>
          <a:p>
            <a:r>
              <a:rPr lang="zh-CN" altLang="zh-CN" dirty="0">
                <a:solidFill>
                  <a:schemeClr val="bg1">
                    <a:lumMod val="85000"/>
                    <a:lumOff val="15000"/>
                  </a:schemeClr>
                </a:solidFill>
                <a:latin typeface="微软雅黑" charset="-122"/>
                <a:ea typeface="微软雅黑" charset="-122"/>
              </a:rPr>
              <a:t>满足安全距离的要求，使人体各部位无法接触危险</a:t>
            </a:r>
            <a:endParaRPr lang="zh-CN" altLang="en-US" dirty="0">
              <a:solidFill>
                <a:schemeClr val="bg1">
                  <a:lumMod val="85000"/>
                  <a:lumOff val="15000"/>
                </a:schemeClr>
              </a:solidFill>
              <a:latin typeface="微软雅黑" charset="-122"/>
              <a:ea typeface="微软雅黑" charset="-122"/>
            </a:endParaRPr>
          </a:p>
        </p:txBody>
      </p:sp>
      <p:sp>
        <p:nvSpPr>
          <p:cNvPr id="1049203" name="矩形 21"/>
          <p:cNvSpPr/>
          <p:nvPr/>
        </p:nvSpPr>
        <p:spPr>
          <a:xfrm>
            <a:off x="6004562" y="5435192"/>
            <a:ext cx="5440681" cy="358140"/>
          </a:xfrm>
          <a:prstGeom prst="rect">
            <a:avLst/>
          </a:prstGeom>
        </p:spPr>
        <p:txBody>
          <a:bodyPr wrap="none">
            <a:spAutoFit/>
          </a:bodyPr>
          <a:lstStyle/>
          <a:p>
            <a:r>
              <a:rPr lang="zh-CN" altLang="en-US" dirty="0">
                <a:solidFill>
                  <a:schemeClr val="bg1">
                    <a:lumMod val="85000"/>
                    <a:lumOff val="15000"/>
                  </a:schemeClr>
                </a:solidFill>
                <a:latin typeface="微软雅黑" charset="-122"/>
                <a:ea typeface="微软雅黑" charset="-122"/>
              </a:rPr>
              <a:t>不影响正常操作，不得与机械的任何可动零部件接触</a:t>
            </a:r>
          </a:p>
        </p:txBody>
      </p:sp>
      <p:sp>
        <p:nvSpPr>
          <p:cNvPr id="1049204" name="矩形 23"/>
          <p:cNvSpPr/>
          <p:nvPr/>
        </p:nvSpPr>
        <p:spPr>
          <a:xfrm>
            <a:off x="5190143" y="6093296"/>
            <a:ext cx="1783080" cy="358140"/>
          </a:xfrm>
          <a:prstGeom prst="rect">
            <a:avLst/>
          </a:prstGeom>
        </p:spPr>
        <p:txBody>
          <a:bodyPr wrap="none">
            <a:spAutoFit/>
          </a:bodyPr>
          <a:lstStyle/>
          <a:p>
            <a:r>
              <a:rPr lang="zh-CN" altLang="en-US" dirty="0">
                <a:solidFill>
                  <a:schemeClr val="bg1">
                    <a:lumMod val="85000"/>
                    <a:lumOff val="15000"/>
                  </a:schemeClr>
                </a:solidFill>
                <a:latin typeface="微软雅黑" charset="-122"/>
                <a:ea typeface="微软雅黑" charset="-122"/>
              </a:rPr>
              <a:t>便于检查和修理</a:t>
            </a:r>
          </a:p>
        </p:txBody>
      </p:sp>
      <p:sp>
        <p:nvSpPr>
          <p:cNvPr id="1049205" name="文本框 24"/>
          <p:cNvSpPr txBox="1"/>
          <p:nvPr/>
        </p:nvSpPr>
        <p:spPr>
          <a:xfrm>
            <a:off x="4663695" y="1676365"/>
            <a:ext cx="404872" cy="400110"/>
          </a:xfrm>
          <a:prstGeom prst="rect">
            <a:avLst/>
          </a:prstGeom>
          <a:noFill/>
        </p:spPr>
        <p:txBody>
          <a:bodyPr wrap="square" rtlCol="0">
            <a:spAutoFit/>
          </a:bodyPr>
          <a:lstStyle/>
          <a:p>
            <a:pPr algn="ctr"/>
            <a:r>
              <a:rPr lang="en-US" altLang="zh-CN" sz="2000" b="1" dirty="0">
                <a:latin typeface="Arial" charset="0"/>
                <a:cs typeface="Arial" charset="0"/>
              </a:rPr>
              <a:t>1</a:t>
            </a:r>
            <a:endParaRPr lang="zh-CN" altLang="en-US" sz="2000" b="1" dirty="0">
              <a:latin typeface="Arial" charset="0"/>
              <a:cs typeface="Arial" charset="0"/>
            </a:endParaRPr>
          </a:p>
        </p:txBody>
      </p:sp>
      <p:sp>
        <p:nvSpPr>
          <p:cNvPr id="1049206" name="文本框 25"/>
          <p:cNvSpPr txBox="1"/>
          <p:nvPr/>
        </p:nvSpPr>
        <p:spPr>
          <a:xfrm>
            <a:off x="5452814" y="2261213"/>
            <a:ext cx="404872" cy="400110"/>
          </a:xfrm>
          <a:prstGeom prst="rect">
            <a:avLst/>
          </a:prstGeom>
          <a:noFill/>
        </p:spPr>
        <p:txBody>
          <a:bodyPr wrap="square" rtlCol="0">
            <a:spAutoFit/>
          </a:bodyPr>
          <a:lstStyle/>
          <a:p>
            <a:pPr algn="ctr"/>
            <a:r>
              <a:rPr lang="en-US" altLang="zh-CN" sz="2000" b="1" dirty="0">
                <a:latin typeface="Arial" charset="0"/>
                <a:cs typeface="Arial" charset="0"/>
              </a:rPr>
              <a:t>2</a:t>
            </a:r>
            <a:endParaRPr lang="zh-CN" altLang="en-US" sz="2000" b="1" dirty="0">
              <a:latin typeface="Arial" charset="0"/>
              <a:cs typeface="Arial" charset="0"/>
            </a:endParaRPr>
          </a:p>
        </p:txBody>
      </p:sp>
      <p:sp>
        <p:nvSpPr>
          <p:cNvPr id="1049207" name="文本框 26"/>
          <p:cNvSpPr txBox="1"/>
          <p:nvPr/>
        </p:nvSpPr>
        <p:spPr>
          <a:xfrm>
            <a:off x="5932505" y="3023295"/>
            <a:ext cx="404872" cy="400110"/>
          </a:xfrm>
          <a:prstGeom prst="rect">
            <a:avLst/>
          </a:prstGeom>
          <a:noFill/>
        </p:spPr>
        <p:txBody>
          <a:bodyPr wrap="square" rtlCol="0">
            <a:spAutoFit/>
          </a:bodyPr>
          <a:lstStyle/>
          <a:p>
            <a:pPr algn="ctr"/>
            <a:r>
              <a:rPr lang="en-US" altLang="zh-CN" sz="2000" b="1" dirty="0">
                <a:latin typeface="Arial" charset="0"/>
                <a:cs typeface="Arial" charset="0"/>
              </a:rPr>
              <a:t>3</a:t>
            </a:r>
            <a:endParaRPr lang="zh-CN" altLang="en-US" sz="2000" b="1" dirty="0">
              <a:latin typeface="Arial" charset="0"/>
              <a:cs typeface="Arial" charset="0"/>
            </a:endParaRPr>
          </a:p>
        </p:txBody>
      </p:sp>
      <p:sp>
        <p:nvSpPr>
          <p:cNvPr id="1049208" name="文本框 27"/>
          <p:cNvSpPr txBox="1"/>
          <p:nvPr/>
        </p:nvSpPr>
        <p:spPr>
          <a:xfrm>
            <a:off x="6078788" y="3830227"/>
            <a:ext cx="404872" cy="400110"/>
          </a:xfrm>
          <a:prstGeom prst="rect">
            <a:avLst/>
          </a:prstGeom>
          <a:noFill/>
        </p:spPr>
        <p:txBody>
          <a:bodyPr wrap="square" rtlCol="0">
            <a:spAutoFit/>
          </a:bodyPr>
          <a:lstStyle/>
          <a:p>
            <a:pPr algn="ctr"/>
            <a:r>
              <a:rPr lang="en-US" altLang="zh-CN" sz="2000" b="1" dirty="0">
                <a:latin typeface="Arial" charset="0"/>
                <a:cs typeface="Arial" charset="0"/>
              </a:rPr>
              <a:t>4</a:t>
            </a:r>
            <a:endParaRPr lang="zh-CN" altLang="en-US" sz="2000" b="1" dirty="0">
              <a:latin typeface="Arial" charset="0"/>
              <a:cs typeface="Arial" charset="0"/>
            </a:endParaRPr>
          </a:p>
        </p:txBody>
      </p:sp>
      <p:sp>
        <p:nvSpPr>
          <p:cNvPr id="1049209" name="文本框 28"/>
          <p:cNvSpPr txBox="1"/>
          <p:nvPr/>
        </p:nvSpPr>
        <p:spPr>
          <a:xfrm>
            <a:off x="5926628" y="4694969"/>
            <a:ext cx="404872" cy="400110"/>
          </a:xfrm>
          <a:prstGeom prst="rect">
            <a:avLst/>
          </a:prstGeom>
          <a:noFill/>
        </p:spPr>
        <p:txBody>
          <a:bodyPr wrap="square" rtlCol="0">
            <a:spAutoFit/>
          </a:bodyPr>
          <a:lstStyle/>
          <a:p>
            <a:pPr algn="ctr"/>
            <a:r>
              <a:rPr lang="en-US" altLang="zh-CN" sz="2000" b="1" dirty="0">
                <a:latin typeface="Arial" charset="0"/>
                <a:cs typeface="Arial" charset="0"/>
              </a:rPr>
              <a:t>5</a:t>
            </a:r>
            <a:endParaRPr lang="zh-CN" altLang="en-US" sz="2000" b="1" dirty="0">
              <a:latin typeface="Arial" charset="0"/>
              <a:cs typeface="Arial" charset="0"/>
            </a:endParaRPr>
          </a:p>
        </p:txBody>
      </p:sp>
      <p:sp>
        <p:nvSpPr>
          <p:cNvPr id="1049210" name="文本框 29"/>
          <p:cNvSpPr txBox="1"/>
          <p:nvPr/>
        </p:nvSpPr>
        <p:spPr>
          <a:xfrm>
            <a:off x="5449595" y="5378324"/>
            <a:ext cx="404872" cy="400110"/>
          </a:xfrm>
          <a:prstGeom prst="rect">
            <a:avLst/>
          </a:prstGeom>
          <a:noFill/>
        </p:spPr>
        <p:txBody>
          <a:bodyPr wrap="square" rtlCol="0">
            <a:spAutoFit/>
          </a:bodyPr>
          <a:lstStyle/>
          <a:p>
            <a:pPr algn="ctr"/>
            <a:r>
              <a:rPr lang="en-US" altLang="zh-CN" sz="2000" b="1" dirty="0">
                <a:latin typeface="Arial" charset="0"/>
                <a:cs typeface="Arial" charset="0"/>
              </a:rPr>
              <a:t>6</a:t>
            </a:r>
            <a:endParaRPr lang="zh-CN" altLang="en-US" sz="2000" b="1" dirty="0">
              <a:latin typeface="Arial" charset="0"/>
              <a:cs typeface="Arial" charset="0"/>
            </a:endParaRPr>
          </a:p>
        </p:txBody>
      </p:sp>
      <p:sp>
        <p:nvSpPr>
          <p:cNvPr id="1049211" name="文本框 30"/>
          <p:cNvSpPr txBox="1"/>
          <p:nvPr/>
        </p:nvSpPr>
        <p:spPr>
          <a:xfrm>
            <a:off x="4660957" y="5980293"/>
            <a:ext cx="404872" cy="400110"/>
          </a:xfrm>
          <a:prstGeom prst="rect">
            <a:avLst/>
          </a:prstGeom>
          <a:noFill/>
        </p:spPr>
        <p:txBody>
          <a:bodyPr wrap="square" rtlCol="0">
            <a:spAutoFit/>
          </a:bodyPr>
          <a:lstStyle/>
          <a:p>
            <a:pPr algn="ctr"/>
            <a:r>
              <a:rPr lang="en-US" altLang="zh-CN" sz="2000" b="1" dirty="0">
                <a:latin typeface="Arial" charset="0"/>
                <a:cs typeface="Arial" charset="0"/>
              </a:rPr>
              <a:t>7</a:t>
            </a:r>
            <a:endParaRPr lang="zh-CN" altLang="en-US" sz="2000" b="1" dirty="0">
              <a:latin typeface="Arial" charset="0"/>
              <a:cs typeface="Arial" charset="0"/>
            </a:endParaRPr>
          </a:p>
        </p:txBody>
      </p:sp>
      <p:pic>
        <p:nvPicPr>
          <p:cNvPr id="2097175" name="图片 33"/>
          <p:cNvPicPr>
            <a:picLocks noChangeAspect="1"/>
          </p:cNvPicPr>
          <p:nvPr/>
        </p:nvPicPr>
        <p:blipFill>
          <a:blip r:embed="rId3" cstate="print"/>
          <a:srcRect l="6563" t="3279" r="31113" b="3279"/>
          <a:stretch>
            <a:fillRect/>
          </a:stretch>
        </p:blipFill>
        <p:spPr>
          <a:xfrm>
            <a:off x="1687047" y="2019288"/>
            <a:ext cx="4079997" cy="4079997"/>
          </a:xfrm>
          <a:custGeom>
            <a:avLst/>
            <a:gdLst>
              <a:gd name="connsiteX0" fmla="*/ 972625 w 1945250"/>
              <a:gd name="connsiteY0" fmla="*/ 0 h 1945250"/>
              <a:gd name="connsiteX1" fmla="*/ 1945250 w 1945250"/>
              <a:gd name="connsiteY1" fmla="*/ 972625 h 1945250"/>
              <a:gd name="connsiteX2" fmla="*/ 972625 w 1945250"/>
              <a:gd name="connsiteY2" fmla="*/ 1945250 h 1945250"/>
              <a:gd name="connsiteX3" fmla="*/ 0 w 1945250"/>
              <a:gd name="connsiteY3" fmla="*/ 972625 h 1945250"/>
              <a:gd name="connsiteX4" fmla="*/ 972625 w 1945250"/>
              <a:gd name="connsiteY4" fmla="*/ 0 h 194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250" h="1945250">
                <a:moveTo>
                  <a:pt x="972625" y="0"/>
                </a:moveTo>
                <a:cubicBezTo>
                  <a:pt x="1509791" y="0"/>
                  <a:pt x="1945250" y="435459"/>
                  <a:pt x="1945250" y="972625"/>
                </a:cubicBezTo>
                <a:cubicBezTo>
                  <a:pt x="1945250" y="1509791"/>
                  <a:pt x="1509791" y="1945250"/>
                  <a:pt x="972625" y="1945250"/>
                </a:cubicBezTo>
                <a:cubicBezTo>
                  <a:pt x="435459" y="1945250"/>
                  <a:pt x="0" y="1509791"/>
                  <a:pt x="0" y="972625"/>
                </a:cubicBezTo>
                <a:cubicBezTo>
                  <a:pt x="0" y="435459"/>
                  <a:pt x="435459" y="0"/>
                  <a:pt x="972625"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215"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16"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17" name="矩形 2"/>
          <p:cNvSpPr/>
          <p:nvPr/>
        </p:nvSpPr>
        <p:spPr>
          <a:xfrm>
            <a:off x="4310895" y="283072"/>
            <a:ext cx="35356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防护装置</a:t>
            </a:r>
            <a:r>
              <a:rPr lang="zh-CN" altLang="en-US" sz="4400" b="1" dirty="0">
                <a:solidFill>
                  <a:schemeClr val="bg1">
                    <a:lumMod val="85000"/>
                    <a:lumOff val="15000"/>
                  </a:schemeClr>
                </a:solidFill>
                <a:latin typeface="华文中宋" pitchFamily="2" charset="-122"/>
                <a:ea typeface="华文中宋" pitchFamily="2" charset="-122"/>
              </a:rPr>
              <a:t>功能</a:t>
            </a:r>
          </a:p>
        </p:txBody>
      </p:sp>
      <p:sp>
        <p:nvSpPr>
          <p:cNvPr id="1049218" name="菱形 6"/>
          <p:cNvSpPr/>
          <p:nvPr/>
        </p:nvSpPr>
        <p:spPr>
          <a:xfrm>
            <a:off x="1354758" y="2567850"/>
            <a:ext cx="2808312" cy="2808312"/>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19" name="矩形 7"/>
          <p:cNvSpPr/>
          <p:nvPr/>
        </p:nvSpPr>
        <p:spPr>
          <a:xfrm>
            <a:off x="2305905" y="3710396"/>
            <a:ext cx="906017" cy="523220"/>
          </a:xfrm>
          <a:prstGeom prst="rect">
            <a:avLst/>
          </a:prstGeom>
        </p:spPr>
        <p:txBody>
          <a:bodyPr wrap="none">
            <a:spAutoFit/>
          </a:bodyPr>
          <a:lstStyle/>
          <a:p>
            <a:pPr lvl="0"/>
            <a:r>
              <a:rPr lang="zh-CN" altLang="en-US" sz="2800" b="1" dirty="0">
                <a:latin typeface="微软雅黑" charset="-122"/>
                <a:ea typeface="微软雅黑" charset="-122"/>
              </a:rPr>
              <a:t>功能</a:t>
            </a:r>
            <a:endParaRPr lang="zh-CN" altLang="en-US" sz="2800" dirty="0">
              <a:latin typeface="微软雅黑" charset="-122"/>
              <a:ea typeface="微软雅黑" charset="-122"/>
            </a:endParaRPr>
          </a:p>
        </p:txBody>
      </p:sp>
      <p:sp>
        <p:nvSpPr>
          <p:cNvPr id="1049220" name="任意多边形 8"/>
          <p:cNvSpPr/>
          <p:nvPr/>
        </p:nvSpPr>
        <p:spPr>
          <a:xfrm>
            <a:off x="3454276" y="2495842"/>
            <a:ext cx="2425700" cy="774700"/>
          </a:xfrm>
          <a:custGeom>
            <a:avLst/>
            <a:gdLst>
              <a:gd name="connsiteX0" fmla="*/ 0 w 2425700"/>
              <a:gd name="connsiteY0" fmla="*/ 774700 h 774700"/>
              <a:gd name="connsiteX1" fmla="*/ 914400 w 2425700"/>
              <a:gd name="connsiteY1" fmla="*/ 0 h 774700"/>
              <a:gd name="connsiteX2" fmla="*/ 2425700 w 2425700"/>
              <a:gd name="connsiteY2" fmla="*/ 0 h 774700"/>
            </a:gdLst>
            <a:ahLst/>
            <a:cxnLst>
              <a:cxn ang="0">
                <a:pos x="connsiteX0" y="connsiteY0"/>
              </a:cxn>
              <a:cxn ang="0">
                <a:pos x="connsiteX1" y="connsiteY1"/>
              </a:cxn>
              <a:cxn ang="0">
                <a:pos x="connsiteX2" y="connsiteY2"/>
              </a:cxn>
            </a:cxnLst>
            <a:rect l="l" t="t" r="r" b="b"/>
            <a:pathLst>
              <a:path w="2425700" h="774700">
                <a:moveTo>
                  <a:pt x="0" y="774700"/>
                </a:moveTo>
                <a:lnTo>
                  <a:pt x="914400" y="0"/>
                </a:lnTo>
                <a:lnTo>
                  <a:pt x="2425700" y="0"/>
                </a:lnTo>
              </a:path>
            </a:pathLst>
          </a:custGeom>
          <a:noFill/>
          <a:ln w="317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1" name="任意多边形 9"/>
          <p:cNvSpPr/>
          <p:nvPr/>
        </p:nvSpPr>
        <p:spPr>
          <a:xfrm flipV="1">
            <a:off x="3454276" y="4680689"/>
            <a:ext cx="2425700" cy="774700"/>
          </a:xfrm>
          <a:custGeom>
            <a:avLst/>
            <a:gdLst>
              <a:gd name="connsiteX0" fmla="*/ 0 w 2425700"/>
              <a:gd name="connsiteY0" fmla="*/ 774700 h 774700"/>
              <a:gd name="connsiteX1" fmla="*/ 914400 w 2425700"/>
              <a:gd name="connsiteY1" fmla="*/ 0 h 774700"/>
              <a:gd name="connsiteX2" fmla="*/ 2425700 w 2425700"/>
              <a:gd name="connsiteY2" fmla="*/ 0 h 774700"/>
            </a:gdLst>
            <a:ahLst/>
            <a:cxnLst>
              <a:cxn ang="0">
                <a:pos x="connsiteX0" y="connsiteY0"/>
              </a:cxn>
              <a:cxn ang="0">
                <a:pos x="connsiteX1" y="connsiteY1"/>
              </a:cxn>
              <a:cxn ang="0">
                <a:pos x="connsiteX2" y="connsiteY2"/>
              </a:cxn>
            </a:cxnLst>
            <a:rect l="l" t="t" r="r" b="b"/>
            <a:pathLst>
              <a:path w="2425700" h="774700">
                <a:moveTo>
                  <a:pt x="0" y="774700"/>
                </a:moveTo>
                <a:lnTo>
                  <a:pt x="914400" y="0"/>
                </a:lnTo>
                <a:lnTo>
                  <a:pt x="2425700" y="0"/>
                </a:lnTo>
              </a:path>
            </a:pathLst>
          </a:custGeom>
          <a:noFill/>
          <a:ln w="317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5735" name="直接连接符 11"/>
          <p:cNvCxnSpPr>
            <a:stCxn id="1049218" idx="3"/>
          </p:cNvCxnSpPr>
          <p:nvPr/>
        </p:nvCxnSpPr>
        <p:spPr>
          <a:xfrm>
            <a:off x="4163070" y="3972006"/>
            <a:ext cx="1716906" cy="0"/>
          </a:xfrm>
          <a:prstGeom prst="line">
            <a:avLst/>
          </a:prstGeom>
          <a:noFill/>
          <a:ln w="317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49222" name="圆角矩形 12"/>
          <p:cNvSpPr/>
          <p:nvPr/>
        </p:nvSpPr>
        <p:spPr>
          <a:xfrm>
            <a:off x="5879976" y="1893866"/>
            <a:ext cx="5051846" cy="1296144"/>
          </a:xfrm>
          <a:prstGeom prst="roundRect">
            <a:avLst>
              <a:gd name="adj" fmla="val 32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3" name="圆角矩形 13"/>
          <p:cNvSpPr/>
          <p:nvPr/>
        </p:nvSpPr>
        <p:spPr>
          <a:xfrm>
            <a:off x="5879976" y="3323934"/>
            <a:ext cx="5051846" cy="1296144"/>
          </a:xfrm>
          <a:prstGeom prst="roundRect">
            <a:avLst>
              <a:gd name="adj" fmla="val 32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4" name="圆角矩形 14"/>
          <p:cNvSpPr/>
          <p:nvPr/>
        </p:nvSpPr>
        <p:spPr>
          <a:xfrm>
            <a:off x="5879976" y="4797152"/>
            <a:ext cx="5051846" cy="1296144"/>
          </a:xfrm>
          <a:prstGeom prst="roundRect">
            <a:avLst>
              <a:gd name="adj" fmla="val 32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25" name="矩形 15"/>
          <p:cNvSpPr/>
          <p:nvPr/>
        </p:nvSpPr>
        <p:spPr>
          <a:xfrm>
            <a:off x="6174567" y="2034106"/>
            <a:ext cx="4462664" cy="1015663"/>
          </a:xfrm>
          <a:prstGeom prst="rect">
            <a:avLst/>
          </a:prstGeom>
        </p:spPr>
        <p:txBody>
          <a:bodyPr wrap="square">
            <a:spAutoFit/>
          </a:bodyPr>
          <a:lstStyle/>
          <a:p>
            <a:pPr lvl="0" algn="just">
              <a:lnSpc>
                <a:spcPct val="150000"/>
              </a:lnSpc>
            </a:pPr>
            <a:r>
              <a:rPr lang="zh-CN" altLang="zh-CN" sz="2000" dirty="0">
                <a:solidFill>
                  <a:schemeClr val="bg1">
                    <a:lumMod val="85000"/>
                    <a:lumOff val="15000"/>
                  </a:schemeClr>
                </a:solidFill>
                <a:latin typeface="微软雅黑" charset="-122"/>
                <a:ea typeface="微软雅黑" charset="-122"/>
              </a:rPr>
              <a:t>防止人体任何部位进入机械的危险区触及各种运动零部件</a:t>
            </a:r>
            <a:endParaRPr lang="zh-CN" altLang="en-US" sz="2000" dirty="0">
              <a:solidFill>
                <a:schemeClr val="bg1">
                  <a:lumMod val="85000"/>
                  <a:lumOff val="15000"/>
                </a:schemeClr>
              </a:solidFill>
              <a:latin typeface="微软雅黑" charset="-122"/>
              <a:ea typeface="微软雅黑" charset="-122"/>
            </a:endParaRPr>
          </a:p>
        </p:txBody>
      </p:sp>
      <p:sp>
        <p:nvSpPr>
          <p:cNvPr id="1049226" name="矩形 16"/>
          <p:cNvSpPr/>
          <p:nvPr/>
        </p:nvSpPr>
        <p:spPr>
          <a:xfrm>
            <a:off x="6174567" y="3464174"/>
            <a:ext cx="4462664" cy="1015663"/>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防止飞出物的打击、高压液体的意外喷射或防止人体灼烫、腐蚀伤害等</a:t>
            </a:r>
            <a:endParaRPr lang="zh-CN" altLang="en-US" sz="2000" dirty="0">
              <a:solidFill>
                <a:schemeClr val="bg1">
                  <a:lumMod val="85000"/>
                  <a:lumOff val="15000"/>
                </a:schemeClr>
              </a:solidFill>
              <a:latin typeface="微软雅黑" charset="-122"/>
              <a:ea typeface="微软雅黑" charset="-122"/>
            </a:endParaRPr>
          </a:p>
        </p:txBody>
      </p:sp>
      <p:sp>
        <p:nvSpPr>
          <p:cNvPr id="1049227" name="矩形 17"/>
          <p:cNvSpPr/>
          <p:nvPr/>
        </p:nvSpPr>
        <p:spPr>
          <a:xfrm>
            <a:off x="6174567" y="4937392"/>
            <a:ext cx="4462664" cy="1015663"/>
          </a:xfrm>
          <a:prstGeom prst="rect">
            <a:avLst/>
          </a:prstGeom>
        </p:spPr>
        <p:txBody>
          <a:bodyPr wrap="square">
            <a:spAutoFit/>
          </a:bodyPr>
          <a:lstStyle/>
          <a:p>
            <a:pPr algn="just">
              <a:lnSpc>
                <a:spcPct val="150000"/>
              </a:lnSpc>
            </a:pPr>
            <a:r>
              <a:rPr lang="zh-CN" altLang="zh-CN" sz="2000" dirty="0">
                <a:solidFill>
                  <a:schemeClr val="bg1">
                    <a:lumMod val="85000"/>
                    <a:lumOff val="15000"/>
                  </a:schemeClr>
                </a:solidFill>
                <a:latin typeface="微软雅黑" charset="-122"/>
                <a:ea typeface="微软雅黑" charset="-122"/>
              </a:rPr>
              <a:t>容纳接受可能由机械抛出、掉下、发射的零件及其破坏后的碎片等</a:t>
            </a:r>
            <a:endParaRPr lang="zh-CN" altLang="en-US" sz="2000"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矩形 10"/>
          <p:cNvSpPr>
            <a:spLocks noChangeAspect="1"/>
          </p:cNvSpPr>
          <p:nvPr/>
        </p:nvSpPr>
        <p:spPr>
          <a:xfrm>
            <a:off x="0" y="-27385"/>
            <a:ext cx="12192000" cy="6912769"/>
          </a:xfrm>
          <a:prstGeom prst="rect">
            <a:avLst/>
          </a:prstGeom>
          <a:blipFill dpi="0" rotWithShape="1">
            <a:blip r:embed="rId3"/>
            <a:srcRect/>
            <a:stretch>
              <a:fillRect t="-8835" b="-8835"/>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8690" name="矩形 3"/>
          <p:cNvSpPr/>
          <p:nvPr/>
        </p:nvSpPr>
        <p:spPr>
          <a:xfrm>
            <a:off x="839416" y="994420"/>
            <a:ext cx="10513168" cy="4896544"/>
          </a:xfrm>
          <a:prstGeom prst="rect">
            <a:avLst/>
          </a:prstGeom>
          <a:solidFill>
            <a:schemeClr val="tx1">
              <a:alpha val="82000"/>
            </a:schemeClr>
          </a:solidFill>
          <a:ln>
            <a:noFill/>
          </a:ln>
          <a:effectLst>
            <a:outerShdw blurRad="762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1" name="任意多边形 7"/>
          <p:cNvSpPr/>
          <p:nvPr/>
        </p:nvSpPr>
        <p:spPr>
          <a:xfrm>
            <a:off x="98343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2" name="任意多边形 8"/>
          <p:cNvSpPr/>
          <p:nvPr/>
        </p:nvSpPr>
        <p:spPr>
          <a:xfrm flipH="1">
            <a:off x="1070451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3" name="任意多边形 9"/>
          <p:cNvSpPr/>
          <p:nvPr/>
        </p:nvSpPr>
        <p:spPr>
          <a:xfrm flipH="1" flipV="1">
            <a:off x="1070451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4" name="任意多边形 10"/>
          <p:cNvSpPr/>
          <p:nvPr/>
        </p:nvSpPr>
        <p:spPr>
          <a:xfrm flipV="1">
            <a:off x="98343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5" name="圆角矩形 5"/>
          <p:cNvSpPr/>
          <p:nvPr/>
        </p:nvSpPr>
        <p:spPr>
          <a:xfrm>
            <a:off x="1775520" y="2542592"/>
            <a:ext cx="1800200" cy="1800200"/>
          </a:xfrm>
          <a:prstGeom prst="roundRect">
            <a:avLst>
              <a:gd name="adj" fmla="val 326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96" name="矩形 19"/>
          <p:cNvSpPr/>
          <p:nvPr/>
        </p:nvSpPr>
        <p:spPr>
          <a:xfrm>
            <a:off x="4151784" y="3044279"/>
            <a:ext cx="5256584" cy="769441"/>
          </a:xfrm>
          <a:prstGeom prst="rect">
            <a:avLst/>
          </a:prstGeom>
        </p:spPr>
        <p:txBody>
          <a:bodyPr wrap="square">
            <a:spAutoFit/>
          </a:bodyPr>
          <a:lstStyle/>
          <a:p>
            <a:r>
              <a:rPr lang="zh-CN" altLang="en-US" sz="4400" b="1" dirty="0">
                <a:solidFill>
                  <a:schemeClr val="bg1">
                    <a:lumMod val="85000"/>
                    <a:lumOff val="15000"/>
                  </a:schemeClr>
                </a:solidFill>
                <a:latin typeface="华文中宋" pitchFamily="2" charset="-122"/>
                <a:ea typeface="华文中宋" pitchFamily="2" charset="-122"/>
              </a:rPr>
              <a:t>机电设备安全概述</a:t>
            </a:r>
          </a:p>
        </p:txBody>
      </p:sp>
      <p:sp>
        <p:nvSpPr>
          <p:cNvPr id="1048697" name="文本框 20"/>
          <p:cNvSpPr txBox="1"/>
          <p:nvPr/>
        </p:nvSpPr>
        <p:spPr>
          <a:xfrm>
            <a:off x="2144385" y="2842527"/>
            <a:ext cx="1051549" cy="1170941"/>
          </a:xfrm>
          <a:prstGeom prst="rect">
            <a:avLst/>
          </a:prstGeom>
          <a:noFill/>
        </p:spPr>
        <p:txBody>
          <a:bodyPr wrap="square" rtlCol="0">
            <a:spAutoFit/>
          </a:bodyPr>
          <a:lstStyle/>
          <a:p>
            <a:pPr algn="ctr"/>
            <a:r>
              <a:rPr lang="en-US" altLang="zh-CN" sz="7200" dirty="0">
                <a:latin typeface="Arial" charset="0"/>
                <a:cs typeface="Arial" charset="0"/>
              </a:rPr>
              <a:t>1</a:t>
            </a:r>
            <a:endParaRPr lang="zh-CN" altLang="en-US" sz="7200" dirty="0">
              <a:latin typeface="Arial" charset="0"/>
              <a:cs typeface="Arial"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231" name="右中括号 9"/>
          <p:cNvSpPr/>
          <p:nvPr/>
        </p:nvSpPr>
        <p:spPr>
          <a:xfrm flipH="1">
            <a:off x="8038242" y="2247461"/>
            <a:ext cx="1296144" cy="3528392"/>
          </a:xfrm>
          <a:prstGeom prst="rightBracket">
            <a:avLst>
              <a:gd name="adj" fmla="val 196000"/>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232" name="右中括号 8"/>
          <p:cNvSpPr/>
          <p:nvPr/>
        </p:nvSpPr>
        <p:spPr>
          <a:xfrm>
            <a:off x="2846048" y="2247461"/>
            <a:ext cx="1296144" cy="3528392"/>
          </a:xfrm>
          <a:prstGeom prst="rightBracket">
            <a:avLst>
              <a:gd name="adj" fmla="val 196000"/>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9233" name="矩形 3"/>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34"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35" name="矩形 2"/>
          <p:cNvSpPr/>
          <p:nvPr/>
        </p:nvSpPr>
        <p:spPr>
          <a:xfrm>
            <a:off x="4310895" y="283072"/>
            <a:ext cx="3535680"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防护装置</a:t>
            </a:r>
            <a:r>
              <a:rPr lang="zh-CN" altLang="en-US" sz="4400" b="1" dirty="0">
                <a:solidFill>
                  <a:schemeClr val="bg1">
                    <a:lumMod val="85000"/>
                    <a:lumOff val="15000"/>
                  </a:schemeClr>
                </a:solidFill>
                <a:latin typeface="华文中宋" pitchFamily="2" charset="-122"/>
                <a:ea typeface="华文中宋" pitchFamily="2" charset="-122"/>
              </a:rPr>
              <a:t>类型</a:t>
            </a:r>
          </a:p>
        </p:txBody>
      </p:sp>
      <p:sp>
        <p:nvSpPr>
          <p:cNvPr id="1049236" name="椭圆 6"/>
          <p:cNvSpPr/>
          <p:nvPr/>
        </p:nvSpPr>
        <p:spPr>
          <a:xfrm>
            <a:off x="3926168" y="3039549"/>
            <a:ext cx="1944216" cy="194421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37" name="椭圆 7"/>
          <p:cNvSpPr/>
          <p:nvPr/>
        </p:nvSpPr>
        <p:spPr>
          <a:xfrm>
            <a:off x="6302432" y="3042051"/>
            <a:ext cx="1944216" cy="1944216"/>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38" name="圆角矩形 10"/>
          <p:cNvSpPr/>
          <p:nvPr/>
        </p:nvSpPr>
        <p:spPr>
          <a:xfrm>
            <a:off x="685807" y="1599389"/>
            <a:ext cx="2525923" cy="1296144"/>
          </a:xfrm>
          <a:prstGeom prst="roundRect">
            <a:avLst>
              <a:gd name="adj" fmla="val 322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39" name="圆角矩形 11"/>
          <p:cNvSpPr/>
          <p:nvPr/>
        </p:nvSpPr>
        <p:spPr>
          <a:xfrm>
            <a:off x="685806" y="5085184"/>
            <a:ext cx="2525923" cy="1296144"/>
          </a:xfrm>
          <a:prstGeom prst="roundRect">
            <a:avLst>
              <a:gd name="adj" fmla="val 322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40" name="圆角矩形 12"/>
          <p:cNvSpPr/>
          <p:nvPr/>
        </p:nvSpPr>
        <p:spPr>
          <a:xfrm>
            <a:off x="8976321" y="1599389"/>
            <a:ext cx="2525923" cy="1296144"/>
          </a:xfrm>
          <a:prstGeom prst="roundRect">
            <a:avLst>
              <a:gd name="adj" fmla="val 32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41" name="圆角矩形 13"/>
          <p:cNvSpPr/>
          <p:nvPr/>
        </p:nvSpPr>
        <p:spPr>
          <a:xfrm>
            <a:off x="8976320" y="5085184"/>
            <a:ext cx="2525923" cy="1296144"/>
          </a:xfrm>
          <a:prstGeom prst="roundRect">
            <a:avLst>
              <a:gd name="adj" fmla="val 322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42" name="矩形 14"/>
          <p:cNvSpPr/>
          <p:nvPr/>
        </p:nvSpPr>
        <p:spPr>
          <a:xfrm>
            <a:off x="4113433" y="3596158"/>
            <a:ext cx="1566338" cy="802640"/>
          </a:xfrm>
          <a:prstGeom prst="rect">
            <a:avLst/>
          </a:prstGeom>
        </p:spPr>
        <p:txBody>
          <a:bodyPr wrap="square">
            <a:spAutoFit/>
          </a:bodyPr>
          <a:lstStyle/>
          <a:p>
            <a:pPr lvl="0" algn="ctr"/>
            <a:r>
              <a:rPr lang="zh-CN" altLang="zh-CN" sz="2400" b="1" dirty="0">
                <a:latin typeface="微软雅黑" charset="-122"/>
                <a:ea typeface="微软雅黑" charset="-122"/>
              </a:rPr>
              <a:t>固定式</a:t>
            </a:r>
            <a:endParaRPr lang="en-US" altLang="zh-CN" sz="2400" b="1" dirty="0">
              <a:latin typeface="微软雅黑" charset="-122"/>
              <a:ea typeface="微软雅黑" charset="-122"/>
            </a:endParaRPr>
          </a:p>
          <a:p>
            <a:pPr lvl="0" algn="ctr"/>
            <a:r>
              <a:rPr lang="zh-CN" altLang="zh-CN" sz="2400" b="1" dirty="0">
                <a:latin typeface="微软雅黑" charset="-122"/>
                <a:ea typeface="微软雅黑" charset="-122"/>
              </a:rPr>
              <a:t>防护装置</a:t>
            </a:r>
            <a:endParaRPr lang="zh-CN" altLang="en-US" sz="2400" b="1" dirty="0">
              <a:latin typeface="微软雅黑" charset="-122"/>
              <a:ea typeface="微软雅黑" charset="-122"/>
            </a:endParaRPr>
          </a:p>
        </p:txBody>
      </p:sp>
      <p:sp>
        <p:nvSpPr>
          <p:cNvPr id="1049243" name="矩形 15"/>
          <p:cNvSpPr/>
          <p:nvPr/>
        </p:nvSpPr>
        <p:spPr>
          <a:xfrm>
            <a:off x="6386482" y="3596157"/>
            <a:ext cx="1776116" cy="802640"/>
          </a:xfrm>
          <a:prstGeom prst="rect">
            <a:avLst/>
          </a:prstGeom>
        </p:spPr>
        <p:txBody>
          <a:bodyPr wrap="square">
            <a:spAutoFit/>
          </a:bodyPr>
          <a:lstStyle/>
          <a:p>
            <a:pPr algn="ctr"/>
            <a:r>
              <a:rPr lang="zh-CN" altLang="zh-CN" sz="2400" b="1" dirty="0">
                <a:latin typeface="微软雅黑" charset="-122"/>
                <a:ea typeface="微软雅黑" charset="-122"/>
              </a:rPr>
              <a:t>活动式</a:t>
            </a:r>
            <a:endParaRPr lang="en-US" altLang="zh-CN" sz="2400" b="1" dirty="0">
              <a:latin typeface="微软雅黑" charset="-122"/>
              <a:ea typeface="微软雅黑" charset="-122"/>
            </a:endParaRPr>
          </a:p>
          <a:p>
            <a:pPr algn="ctr"/>
            <a:r>
              <a:rPr lang="zh-CN" altLang="zh-CN" sz="2400" b="1" dirty="0">
                <a:latin typeface="微软雅黑" charset="-122"/>
                <a:ea typeface="微软雅黑" charset="-122"/>
              </a:rPr>
              <a:t>防护装置</a:t>
            </a:r>
            <a:endParaRPr lang="zh-CN" altLang="en-US" sz="2400" b="1" dirty="0">
              <a:latin typeface="微软雅黑" charset="-122"/>
              <a:ea typeface="微软雅黑" charset="-122"/>
            </a:endParaRPr>
          </a:p>
        </p:txBody>
      </p:sp>
      <p:sp>
        <p:nvSpPr>
          <p:cNvPr id="1049244" name="矩形 16"/>
          <p:cNvSpPr/>
          <p:nvPr/>
        </p:nvSpPr>
        <p:spPr>
          <a:xfrm>
            <a:off x="1471713" y="2047406"/>
            <a:ext cx="954107" cy="400110"/>
          </a:xfrm>
          <a:prstGeom prst="rect">
            <a:avLst/>
          </a:prstGeom>
        </p:spPr>
        <p:txBody>
          <a:bodyPr wrap="none">
            <a:spAutoFit/>
          </a:bodyPr>
          <a:lstStyle/>
          <a:p>
            <a:pPr lvl="0"/>
            <a:r>
              <a:rPr lang="zh-CN" altLang="zh-CN" sz="2000" dirty="0">
                <a:solidFill>
                  <a:schemeClr val="bg1">
                    <a:lumMod val="85000"/>
                    <a:lumOff val="15000"/>
                  </a:schemeClr>
                </a:solidFill>
                <a:latin typeface="微软雅黑" charset="-122"/>
                <a:ea typeface="微软雅黑" charset="-122"/>
              </a:rPr>
              <a:t>封闭式</a:t>
            </a:r>
            <a:endParaRPr lang="zh-CN" altLang="en-US" sz="2000" dirty="0">
              <a:solidFill>
                <a:schemeClr val="bg1">
                  <a:lumMod val="85000"/>
                  <a:lumOff val="15000"/>
                </a:schemeClr>
              </a:solidFill>
              <a:latin typeface="微软雅黑" charset="-122"/>
              <a:ea typeface="微软雅黑" charset="-122"/>
            </a:endParaRPr>
          </a:p>
        </p:txBody>
      </p:sp>
      <p:sp>
        <p:nvSpPr>
          <p:cNvPr id="1049245" name="矩形 17"/>
          <p:cNvSpPr/>
          <p:nvPr/>
        </p:nvSpPr>
        <p:spPr>
          <a:xfrm>
            <a:off x="1077239" y="5370705"/>
            <a:ext cx="1768809" cy="707886"/>
          </a:xfrm>
          <a:prstGeom prst="rect">
            <a:avLst/>
          </a:prstGeom>
        </p:spPr>
        <p:txBody>
          <a:bodyPr wrap="square">
            <a:spAutoFit/>
          </a:bodyPr>
          <a:lstStyle/>
          <a:p>
            <a:pPr algn="ctr"/>
            <a:r>
              <a:rPr lang="zh-CN" altLang="zh-CN" sz="2000" dirty="0">
                <a:solidFill>
                  <a:schemeClr val="bg1">
                    <a:lumMod val="85000"/>
                    <a:lumOff val="15000"/>
                  </a:schemeClr>
                </a:solidFill>
                <a:latin typeface="微软雅黑" charset="-122"/>
                <a:ea typeface="微软雅黑" charset="-122"/>
              </a:rPr>
              <a:t>固定间距式和固定距离式</a:t>
            </a:r>
            <a:endParaRPr lang="zh-CN" altLang="en-US" sz="2000" dirty="0">
              <a:solidFill>
                <a:schemeClr val="bg1">
                  <a:lumMod val="85000"/>
                  <a:lumOff val="15000"/>
                </a:schemeClr>
              </a:solidFill>
              <a:latin typeface="微软雅黑" charset="-122"/>
              <a:ea typeface="微软雅黑" charset="-122"/>
            </a:endParaRPr>
          </a:p>
        </p:txBody>
      </p:sp>
      <p:sp>
        <p:nvSpPr>
          <p:cNvPr id="1049246" name="矩形 18"/>
          <p:cNvSpPr/>
          <p:nvPr/>
        </p:nvSpPr>
        <p:spPr>
          <a:xfrm>
            <a:off x="9282448" y="2033783"/>
            <a:ext cx="1980029" cy="400110"/>
          </a:xfrm>
          <a:prstGeom prst="rect">
            <a:avLst/>
          </a:prstGeom>
        </p:spPr>
        <p:txBody>
          <a:bodyPr wrap="none">
            <a:spAutoFit/>
          </a:bodyPr>
          <a:lstStyle/>
          <a:p>
            <a:r>
              <a:rPr lang="zh-CN" altLang="zh-CN" sz="2000" dirty="0">
                <a:solidFill>
                  <a:schemeClr val="bg1">
                    <a:lumMod val="85000"/>
                    <a:lumOff val="15000"/>
                  </a:schemeClr>
                </a:solidFill>
                <a:latin typeface="微软雅黑" charset="-122"/>
                <a:ea typeface="微软雅黑" charset="-122"/>
              </a:rPr>
              <a:t>可调式防护装置</a:t>
            </a:r>
            <a:endParaRPr lang="zh-CN" altLang="en-US" sz="2000" dirty="0">
              <a:solidFill>
                <a:schemeClr val="bg1">
                  <a:lumMod val="85000"/>
                  <a:lumOff val="15000"/>
                </a:schemeClr>
              </a:solidFill>
              <a:latin typeface="微软雅黑" charset="-122"/>
              <a:ea typeface="微软雅黑" charset="-122"/>
            </a:endParaRPr>
          </a:p>
        </p:txBody>
      </p:sp>
      <p:sp>
        <p:nvSpPr>
          <p:cNvPr id="1049247" name="矩形 19"/>
          <p:cNvSpPr/>
          <p:nvPr/>
        </p:nvSpPr>
        <p:spPr>
          <a:xfrm>
            <a:off x="9410689" y="5533201"/>
            <a:ext cx="1723549" cy="400110"/>
          </a:xfrm>
          <a:prstGeom prst="rect">
            <a:avLst/>
          </a:prstGeom>
        </p:spPr>
        <p:txBody>
          <a:bodyPr wrap="square">
            <a:spAutoFit/>
          </a:bodyPr>
          <a:lstStyle/>
          <a:p>
            <a:pPr algn="ctr"/>
            <a:r>
              <a:rPr lang="zh-CN" altLang="zh-CN" sz="2000" dirty="0">
                <a:solidFill>
                  <a:schemeClr val="bg1">
                    <a:lumMod val="85000"/>
                    <a:lumOff val="15000"/>
                  </a:schemeClr>
                </a:solidFill>
                <a:latin typeface="微软雅黑" charset="-122"/>
                <a:ea typeface="微软雅黑" charset="-122"/>
              </a:rPr>
              <a:t>联锁防护装置</a:t>
            </a:r>
            <a:endParaRPr lang="zh-CN" altLang="en-US" sz="2000" dirty="0">
              <a:solidFill>
                <a:schemeClr val="bg1">
                  <a:lumMod val="85000"/>
                  <a:lumOff val="15000"/>
                </a:schemeClr>
              </a:solidFill>
              <a:latin typeface="微软雅黑" charset="-122"/>
              <a:ea typeface="微软雅黑"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9251" name="矩形 23"/>
          <p:cNvSpPr/>
          <p:nvPr/>
        </p:nvSpPr>
        <p:spPr>
          <a:xfrm>
            <a:off x="3179676" y="5733256"/>
            <a:ext cx="5832648" cy="144016"/>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2" name="矩形 22"/>
          <p:cNvSpPr/>
          <p:nvPr/>
        </p:nvSpPr>
        <p:spPr>
          <a:xfrm>
            <a:off x="3179676" y="3931614"/>
            <a:ext cx="5832648" cy="144016"/>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3" name="矩形 21"/>
          <p:cNvSpPr/>
          <p:nvPr/>
        </p:nvSpPr>
        <p:spPr>
          <a:xfrm>
            <a:off x="3071664" y="2132856"/>
            <a:ext cx="5832648" cy="144016"/>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4" name="矩形 4"/>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5" name="矩形 5"/>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6" name="矩形 2"/>
          <p:cNvSpPr/>
          <p:nvPr/>
        </p:nvSpPr>
        <p:spPr>
          <a:xfrm>
            <a:off x="4028767" y="265472"/>
            <a:ext cx="4094481" cy="751840"/>
          </a:xfrm>
          <a:prstGeom prst="rect">
            <a:avLst/>
          </a:prstGeom>
        </p:spPr>
        <p:txBody>
          <a:bodyPr wrap="none">
            <a:spAutoFit/>
          </a:bodyPr>
          <a:lstStyle/>
          <a:p>
            <a:pPr algn="ctr"/>
            <a:r>
              <a:rPr lang="zh-CN" altLang="zh-CN" sz="4400" b="1" dirty="0">
                <a:solidFill>
                  <a:schemeClr val="bg1">
                    <a:lumMod val="85000"/>
                    <a:lumOff val="15000"/>
                  </a:schemeClr>
                </a:solidFill>
                <a:latin typeface="华文中宋" pitchFamily="2" charset="-122"/>
                <a:ea typeface="华文中宋" pitchFamily="2" charset="-122"/>
              </a:rPr>
              <a:t>安全装置的种类</a:t>
            </a:r>
            <a:endParaRPr lang="zh-CN" altLang="en-US" sz="4400" b="1" dirty="0">
              <a:solidFill>
                <a:schemeClr val="bg1">
                  <a:lumMod val="85000"/>
                  <a:lumOff val="15000"/>
                </a:schemeClr>
              </a:solidFill>
              <a:latin typeface="华文中宋" pitchFamily="2" charset="-122"/>
              <a:ea typeface="华文中宋" pitchFamily="2" charset="-122"/>
            </a:endParaRPr>
          </a:p>
        </p:txBody>
      </p:sp>
      <p:sp>
        <p:nvSpPr>
          <p:cNvPr id="1049257" name="矩形 12"/>
          <p:cNvSpPr/>
          <p:nvPr/>
        </p:nvSpPr>
        <p:spPr>
          <a:xfrm>
            <a:off x="1276787" y="1556792"/>
            <a:ext cx="2591842" cy="1296144"/>
          </a:xfrm>
          <a:prstGeom prst="rect">
            <a:avLst/>
          </a:prstGeom>
          <a:solidFill>
            <a:schemeClr val="accent5">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8" name="矩形 13"/>
          <p:cNvSpPr/>
          <p:nvPr/>
        </p:nvSpPr>
        <p:spPr>
          <a:xfrm>
            <a:off x="4805402" y="1556792"/>
            <a:ext cx="2591842" cy="1296144"/>
          </a:xfrm>
          <a:prstGeom prst="rect">
            <a:avLst/>
          </a:prstGeom>
          <a:solidFill>
            <a:schemeClr val="accent5">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9" name="矩形 14"/>
          <p:cNvSpPr/>
          <p:nvPr/>
        </p:nvSpPr>
        <p:spPr>
          <a:xfrm>
            <a:off x="8328248" y="1556792"/>
            <a:ext cx="2591842" cy="1296144"/>
          </a:xfrm>
          <a:prstGeom prst="rect">
            <a:avLst/>
          </a:prstGeom>
          <a:solidFill>
            <a:schemeClr val="accent5">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0" name="矩形 15"/>
          <p:cNvSpPr/>
          <p:nvPr/>
        </p:nvSpPr>
        <p:spPr>
          <a:xfrm>
            <a:off x="1276787" y="3356992"/>
            <a:ext cx="2591842" cy="1296144"/>
          </a:xfrm>
          <a:prstGeom prst="rect">
            <a:avLst/>
          </a:prstGeom>
          <a:solidFill>
            <a:schemeClr val="accent3">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1" name="矩形 16"/>
          <p:cNvSpPr/>
          <p:nvPr/>
        </p:nvSpPr>
        <p:spPr>
          <a:xfrm>
            <a:off x="4805402" y="3356992"/>
            <a:ext cx="2591842" cy="1296144"/>
          </a:xfrm>
          <a:prstGeom prst="rect">
            <a:avLst/>
          </a:prstGeom>
          <a:solidFill>
            <a:schemeClr val="accent3">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2" name="矩形 17"/>
          <p:cNvSpPr/>
          <p:nvPr/>
        </p:nvSpPr>
        <p:spPr>
          <a:xfrm>
            <a:off x="8328248" y="3356992"/>
            <a:ext cx="2591842" cy="1296144"/>
          </a:xfrm>
          <a:prstGeom prst="rect">
            <a:avLst/>
          </a:prstGeom>
          <a:solidFill>
            <a:schemeClr val="accent3">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3" name="矩形 18"/>
          <p:cNvSpPr/>
          <p:nvPr/>
        </p:nvSpPr>
        <p:spPr>
          <a:xfrm>
            <a:off x="1276787" y="5157192"/>
            <a:ext cx="2591842" cy="1296144"/>
          </a:xfrm>
          <a:prstGeom prst="rect">
            <a:avLst/>
          </a:prstGeom>
          <a:solidFill>
            <a:schemeClr val="accent5">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4" name="矩形 19"/>
          <p:cNvSpPr/>
          <p:nvPr/>
        </p:nvSpPr>
        <p:spPr>
          <a:xfrm>
            <a:off x="4805402" y="5157192"/>
            <a:ext cx="2591842" cy="1296144"/>
          </a:xfrm>
          <a:prstGeom prst="rect">
            <a:avLst/>
          </a:prstGeom>
          <a:solidFill>
            <a:schemeClr val="accent5">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5" name="矩形 20"/>
          <p:cNvSpPr/>
          <p:nvPr/>
        </p:nvSpPr>
        <p:spPr>
          <a:xfrm>
            <a:off x="8328248" y="5157192"/>
            <a:ext cx="2591842" cy="1296144"/>
          </a:xfrm>
          <a:prstGeom prst="rect">
            <a:avLst/>
          </a:prstGeom>
          <a:solidFill>
            <a:schemeClr val="accent5">
              <a:lumMod val="7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66" name="矩形 24"/>
          <p:cNvSpPr/>
          <p:nvPr/>
        </p:nvSpPr>
        <p:spPr>
          <a:xfrm>
            <a:off x="1962676" y="1977618"/>
            <a:ext cx="1217000" cy="400110"/>
          </a:xfrm>
          <a:prstGeom prst="rect">
            <a:avLst/>
          </a:prstGeom>
        </p:spPr>
        <p:txBody>
          <a:bodyPr wrap="none">
            <a:spAutoFit/>
          </a:bodyPr>
          <a:lstStyle/>
          <a:p>
            <a:pPr lvl="0"/>
            <a:r>
              <a:rPr lang="zh-CN" altLang="en-US" sz="2000" b="1" dirty="0">
                <a:latin typeface="微软雅黑" charset="-122"/>
                <a:ea typeface="微软雅黑" charset="-122"/>
              </a:rPr>
              <a:t>联锁装置</a:t>
            </a:r>
          </a:p>
        </p:txBody>
      </p:sp>
      <p:sp>
        <p:nvSpPr>
          <p:cNvPr id="1049267" name="矩形 25"/>
          <p:cNvSpPr/>
          <p:nvPr/>
        </p:nvSpPr>
        <p:spPr>
          <a:xfrm>
            <a:off x="5490705" y="1977618"/>
            <a:ext cx="1210588" cy="400110"/>
          </a:xfrm>
          <a:prstGeom prst="rect">
            <a:avLst/>
          </a:prstGeom>
        </p:spPr>
        <p:txBody>
          <a:bodyPr wrap="none">
            <a:spAutoFit/>
          </a:bodyPr>
          <a:lstStyle/>
          <a:p>
            <a:r>
              <a:rPr lang="zh-CN" altLang="en-US" sz="2000" b="1" dirty="0">
                <a:latin typeface="微软雅黑" charset="-122"/>
                <a:ea typeface="微软雅黑" charset="-122"/>
              </a:rPr>
              <a:t>使动装置</a:t>
            </a:r>
          </a:p>
        </p:txBody>
      </p:sp>
      <p:sp>
        <p:nvSpPr>
          <p:cNvPr id="1049268" name="矩形 26"/>
          <p:cNvSpPr/>
          <p:nvPr/>
        </p:nvSpPr>
        <p:spPr>
          <a:xfrm>
            <a:off x="8683701" y="2004809"/>
            <a:ext cx="1910080" cy="396241"/>
          </a:xfrm>
          <a:prstGeom prst="rect">
            <a:avLst/>
          </a:prstGeom>
        </p:spPr>
        <p:txBody>
          <a:bodyPr wrap="none">
            <a:spAutoFit/>
          </a:bodyPr>
          <a:lstStyle/>
          <a:p>
            <a:r>
              <a:rPr lang="zh-CN" altLang="en-US" sz="2000" b="1" dirty="0">
                <a:latin typeface="微软雅黑" charset="-122"/>
                <a:ea typeface="微软雅黑" charset="-122"/>
              </a:rPr>
              <a:t>止</a:t>
            </a:r>
            <a:r>
              <a:rPr lang="en-US" altLang="zh-CN" sz="2000" b="1" dirty="0">
                <a:latin typeface="微软雅黑" charset="-122"/>
                <a:ea typeface="微软雅黑" charset="-122"/>
              </a:rPr>
              <a:t>—</a:t>
            </a:r>
            <a:r>
              <a:rPr lang="zh-CN" altLang="en-US" sz="2000" b="1" dirty="0">
                <a:latin typeface="微软雅黑" charset="-122"/>
                <a:ea typeface="微软雅黑" charset="-122"/>
              </a:rPr>
              <a:t>动操作装置</a:t>
            </a:r>
          </a:p>
        </p:txBody>
      </p:sp>
      <p:sp>
        <p:nvSpPr>
          <p:cNvPr id="1049269" name="矩形 27"/>
          <p:cNvSpPr/>
          <p:nvPr/>
        </p:nvSpPr>
        <p:spPr>
          <a:xfrm>
            <a:off x="1646089" y="3803567"/>
            <a:ext cx="1723549" cy="400110"/>
          </a:xfrm>
          <a:prstGeom prst="rect">
            <a:avLst/>
          </a:prstGeom>
        </p:spPr>
        <p:txBody>
          <a:bodyPr wrap="none">
            <a:spAutoFit/>
          </a:bodyPr>
          <a:lstStyle/>
          <a:p>
            <a:r>
              <a:rPr lang="zh-CN" altLang="en-US" sz="2000" b="1" dirty="0">
                <a:latin typeface="微软雅黑" charset="-122"/>
                <a:ea typeface="微软雅黑" charset="-122"/>
              </a:rPr>
              <a:t>双手操纵装置</a:t>
            </a:r>
          </a:p>
        </p:txBody>
      </p:sp>
      <p:sp>
        <p:nvSpPr>
          <p:cNvPr id="1049270" name="矩形 28"/>
          <p:cNvSpPr/>
          <p:nvPr/>
        </p:nvSpPr>
        <p:spPr>
          <a:xfrm>
            <a:off x="5234225" y="3803567"/>
            <a:ext cx="1723549" cy="400110"/>
          </a:xfrm>
          <a:prstGeom prst="rect">
            <a:avLst/>
          </a:prstGeom>
        </p:spPr>
        <p:txBody>
          <a:bodyPr wrap="none">
            <a:spAutoFit/>
          </a:bodyPr>
          <a:lstStyle/>
          <a:p>
            <a:r>
              <a:rPr lang="zh-CN" altLang="en-US" sz="2000" b="1" dirty="0">
                <a:latin typeface="微软雅黑" charset="-122"/>
                <a:ea typeface="微软雅黑" charset="-122"/>
              </a:rPr>
              <a:t>自动停机装置</a:t>
            </a:r>
          </a:p>
        </p:txBody>
      </p:sp>
      <p:sp>
        <p:nvSpPr>
          <p:cNvPr id="1049271" name="矩形 29"/>
          <p:cNvSpPr/>
          <p:nvPr/>
        </p:nvSpPr>
        <p:spPr>
          <a:xfrm>
            <a:off x="8822362" y="3803567"/>
            <a:ext cx="1723549" cy="400110"/>
          </a:xfrm>
          <a:prstGeom prst="rect">
            <a:avLst/>
          </a:prstGeom>
        </p:spPr>
        <p:txBody>
          <a:bodyPr wrap="none">
            <a:spAutoFit/>
          </a:bodyPr>
          <a:lstStyle/>
          <a:p>
            <a:r>
              <a:rPr lang="zh-CN" altLang="en-US" sz="2000" b="1" dirty="0">
                <a:latin typeface="微软雅黑" charset="-122"/>
                <a:ea typeface="微软雅黑" charset="-122"/>
              </a:rPr>
              <a:t>机械抑制装置</a:t>
            </a:r>
          </a:p>
        </p:txBody>
      </p:sp>
      <p:sp>
        <p:nvSpPr>
          <p:cNvPr id="1049272" name="矩形 30"/>
          <p:cNvSpPr/>
          <p:nvPr/>
        </p:nvSpPr>
        <p:spPr>
          <a:xfrm>
            <a:off x="1943721" y="5605209"/>
            <a:ext cx="1210588" cy="400110"/>
          </a:xfrm>
          <a:prstGeom prst="rect">
            <a:avLst/>
          </a:prstGeom>
        </p:spPr>
        <p:txBody>
          <a:bodyPr wrap="none">
            <a:spAutoFit/>
          </a:bodyPr>
          <a:lstStyle/>
          <a:p>
            <a:r>
              <a:rPr lang="zh-CN" altLang="en-US" sz="2000" b="1" dirty="0">
                <a:latin typeface="微软雅黑" charset="-122"/>
                <a:ea typeface="微软雅黑" charset="-122"/>
              </a:rPr>
              <a:t>限制装置</a:t>
            </a:r>
          </a:p>
        </p:txBody>
      </p:sp>
      <p:sp>
        <p:nvSpPr>
          <p:cNvPr id="1049273" name="矩形 31"/>
          <p:cNvSpPr/>
          <p:nvPr/>
        </p:nvSpPr>
        <p:spPr>
          <a:xfrm>
            <a:off x="5204070" y="5605209"/>
            <a:ext cx="1723549" cy="400110"/>
          </a:xfrm>
          <a:prstGeom prst="rect">
            <a:avLst/>
          </a:prstGeom>
        </p:spPr>
        <p:txBody>
          <a:bodyPr wrap="none">
            <a:spAutoFit/>
          </a:bodyPr>
          <a:lstStyle/>
          <a:p>
            <a:r>
              <a:rPr lang="zh-CN" altLang="en-US" sz="2000" b="1" dirty="0">
                <a:latin typeface="微软雅黑" charset="-122"/>
                <a:ea typeface="微软雅黑" charset="-122"/>
              </a:rPr>
              <a:t>行程限制装置</a:t>
            </a:r>
          </a:p>
        </p:txBody>
      </p:sp>
      <p:sp>
        <p:nvSpPr>
          <p:cNvPr id="1049274" name="矩形 32"/>
          <p:cNvSpPr/>
          <p:nvPr/>
        </p:nvSpPr>
        <p:spPr>
          <a:xfrm>
            <a:off x="9078841" y="5605209"/>
            <a:ext cx="1210588" cy="400110"/>
          </a:xfrm>
          <a:prstGeom prst="rect">
            <a:avLst/>
          </a:prstGeom>
        </p:spPr>
        <p:txBody>
          <a:bodyPr wrap="none">
            <a:spAutoFit/>
          </a:bodyPr>
          <a:lstStyle/>
          <a:p>
            <a:r>
              <a:rPr lang="zh-CN" altLang="en-US" sz="2000" b="1" dirty="0">
                <a:latin typeface="微软雅黑" charset="-122"/>
                <a:ea typeface="微软雅黑" charset="-122"/>
              </a:rPr>
              <a:t>排除装置</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97176" name="图片 6" descr="C:\Users\smallpig\Pictures\Max-Adj3254.gif"/>
          <p:cNvPicPr>
            <a:picLocks noChangeAspect="1" noChangeArrowheads="1" noCrop="1"/>
          </p:cNvPicPr>
          <p:nvPr/>
        </p:nvPicPr>
        <p:blipFill>
          <a:blip r:embed="rId3"/>
          <a:srcRect l="21703" r="2699"/>
          <a:stretch>
            <a:fillRect/>
          </a:stretch>
        </p:blipFill>
        <p:spPr bwMode="auto">
          <a:xfrm>
            <a:off x="479376" y="1772817"/>
            <a:ext cx="3338820" cy="3312368"/>
          </a:xfrm>
          <a:custGeom>
            <a:avLst/>
            <a:gdLst>
              <a:gd name="connsiteX0" fmla="*/ 2520280 w 5040560"/>
              <a:gd name="connsiteY0" fmla="*/ 0 h 5000625"/>
              <a:gd name="connsiteX1" fmla="*/ 5040560 w 5040560"/>
              <a:gd name="connsiteY1" fmla="*/ 2520280 h 5000625"/>
              <a:gd name="connsiteX2" fmla="*/ 3028204 w 5040560"/>
              <a:gd name="connsiteY2" fmla="*/ 4989357 h 5000625"/>
              <a:gd name="connsiteX3" fmla="*/ 2954372 w 5040560"/>
              <a:gd name="connsiteY3" fmla="*/ 5000625 h 5000625"/>
              <a:gd name="connsiteX4" fmla="*/ 2086189 w 5040560"/>
              <a:gd name="connsiteY4" fmla="*/ 5000625 h 5000625"/>
              <a:gd name="connsiteX5" fmla="*/ 2012356 w 5040560"/>
              <a:gd name="connsiteY5" fmla="*/ 4989357 h 5000625"/>
              <a:gd name="connsiteX6" fmla="*/ 0 w 5040560"/>
              <a:gd name="connsiteY6" fmla="*/ 2520280 h 5000625"/>
              <a:gd name="connsiteX7" fmla="*/ 2520280 w 5040560"/>
              <a:gd name="connsiteY7" fmla="*/ 0 h 500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560" h="5000625">
                <a:moveTo>
                  <a:pt x="2520280" y="0"/>
                </a:moveTo>
                <a:cubicBezTo>
                  <a:pt x="3912192" y="0"/>
                  <a:pt x="5040560" y="1128368"/>
                  <a:pt x="5040560" y="2520280"/>
                </a:cubicBezTo>
                <a:cubicBezTo>
                  <a:pt x="5040560" y="3738203"/>
                  <a:pt x="4176653" y="4754350"/>
                  <a:pt x="3028204" y="4989357"/>
                </a:cubicBezTo>
                <a:lnTo>
                  <a:pt x="2954372" y="5000625"/>
                </a:lnTo>
                <a:lnTo>
                  <a:pt x="2086189" y="5000625"/>
                </a:lnTo>
                <a:lnTo>
                  <a:pt x="2012356" y="4989357"/>
                </a:lnTo>
                <a:cubicBezTo>
                  <a:pt x="863907" y="4754350"/>
                  <a:pt x="0" y="3738203"/>
                  <a:pt x="0" y="2520280"/>
                </a:cubicBezTo>
                <a:cubicBezTo>
                  <a:pt x="0" y="1128368"/>
                  <a:pt x="1128368" y="0"/>
                  <a:pt x="2520280" y="0"/>
                </a:cubicBezTo>
                <a:close/>
              </a:path>
            </a:pathLst>
          </a:custGeom>
          <a:ln w="38100" cap="sq">
            <a:solidFill>
              <a:schemeClr val="accent5">
                <a:lumMod val="75000"/>
              </a:schemeClr>
            </a:solidFill>
            <a:prstDash val="solid"/>
            <a:miter lim="800000"/>
            <a:headEnd/>
            <a:tailEnd/>
          </a:ln>
          <a:effectLst>
            <a:outerShdw blurRad="139700" dist="38100" dir="2700000" sx="101000" sy="101000" algn="tl" rotWithShape="0">
              <a:prstClr val="black">
                <a:alpha val="40000"/>
              </a:prstClr>
            </a:outerShdw>
          </a:effectLst>
        </p:spPr>
      </p:pic>
      <p:pic>
        <p:nvPicPr>
          <p:cNvPr id="2097177" name="图片 7" descr="C:\培训生涯\图片资料库\机电安全\machine-safety-guards.jpg"/>
          <p:cNvPicPr>
            <a:picLocks noChangeAspect="1" noChangeArrowheads="1"/>
          </p:cNvPicPr>
          <p:nvPr/>
        </p:nvPicPr>
        <p:blipFill>
          <a:blip r:embed="rId4"/>
          <a:srcRect l="1111" t="14215" b="11618"/>
          <a:stretch>
            <a:fillRect/>
          </a:stretch>
        </p:blipFill>
        <p:spPr bwMode="auto">
          <a:xfrm>
            <a:off x="4439816" y="1772817"/>
            <a:ext cx="3312368" cy="3312368"/>
          </a:xfrm>
          <a:custGeom>
            <a:avLst/>
            <a:gdLst>
              <a:gd name="connsiteX0" fmla="*/ 2520280 w 5040560"/>
              <a:gd name="connsiteY0" fmla="*/ 0 h 5000625"/>
              <a:gd name="connsiteX1" fmla="*/ 5040560 w 5040560"/>
              <a:gd name="connsiteY1" fmla="*/ 2520280 h 5000625"/>
              <a:gd name="connsiteX2" fmla="*/ 3028204 w 5040560"/>
              <a:gd name="connsiteY2" fmla="*/ 4989357 h 5000625"/>
              <a:gd name="connsiteX3" fmla="*/ 2954372 w 5040560"/>
              <a:gd name="connsiteY3" fmla="*/ 5000625 h 5000625"/>
              <a:gd name="connsiteX4" fmla="*/ 2086189 w 5040560"/>
              <a:gd name="connsiteY4" fmla="*/ 5000625 h 5000625"/>
              <a:gd name="connsiteX5" fmla="*/ 2012356 w 5040560"/>
              <a:gd name="connsiteY5" fmla="*/ 4989357 h 5000625"/>
              <a:gd name="connsiteX6" fmla="*/ 0 w 5040560"/>
              <a:gd name="connsiteY6" fmla="*/ 2520280 h 5000625"/>
              <a:gd name="connsiteX7" fmla="*/ 2520280 w 5040560"/>
              <a:gd name="connsiteY7" fmla="*/ 0 h 500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560" h="5000625">
                <a:moveTo>
                  <a:pt x="2520280" y="0"/>
                </a:moveTo>
                <a:cubicBezTo>
                  <a:pt x="3912192" y="0"/>
                  <a:pt x="5040560" y="1128368"/>
                  <a:pt x="5040560" y="2520280"/>
                </a:cubicBezTo>
                <a:cubicBezTo>
                  <a:pt x="5040560" y="3738203"/>
                  <a:pt x="4176653" y="4754350"/>
                  <a:pt x="3028204" y="4989357"/>
                </a:cubicBezTo>
                <a:lnTo>
                  <a:pt x="2954372" y="5000625"/>
                </a:lnTo>
                <a:lnTo>
                  <a:pt x="2086189" y="5000625"/>
                </a:lnTo>
                <a:lnTo>
                  <a:pt x="2012356" y="4989357"/>
                </a:lnTo>
                <a:cubicBezTo>
                  <a:pt x="863907" y="4754350"/>
                  <a:pt x="0" y="3738203"/>
                  <a:pt x="0" y="2520280"/>
                </a:cubicBezTo>
                <a:cubicBezTo>
                  <a:pt x="0" y="1128368"/>
                  <a:pt x="1128368" y="0"/>
                  <a:pt x="2520280" y="0"/>
                </a:cubicBezTo>
                <a:close/>
              </a:path>
            </a:pathLst>
          </a:custGeom>
          <a:ln w="38100" cap="sq">
            <a:solidFill>
              <a:schemeClr val="accent5">
                <a:lumMod val="75000"/>
              </a:schemeClr>
            </a:solidFill>
            <a:prstDash val="solid"/>
            <a:miter lim="800000"/>
            <a:headEnd/>
            <a:tailEnd/>
          </a:ln>
          <a:effectLst>
            <a:outerShdw blurRad="139700" dist="38100" dir="2700000" sx="101000" sy="101000" algn="tl" rotWithShape="0">
              <a:prstClr val="black">
                <a:alpha val="40000"/>
              </a:prstClr>
            </a:outerShdw>
          </a:effectLst>
        </p:spPr>
      </p:pic>
      <p:pic>
        <p:nvPicPr>
          <p:cNvPr id="2097178" name="图片 8" descr="C:\培训生涯\图片资料库\机电安全\custom-safety-guard-side.jpg"/>
          <p:cNvPicPr>
            <a:picLocks noChangeAspect="1" noChangeArrowheads="1"/>
          </p:cNvPicPr>
          <p:nvPr/>
        </p:nvPicPr>
        <p:blipFill>
          <a:blip r:embed="rId5"/>
          <a:srcRect t="8333" b="14167"/>
          <a:stretch>
            <a:fillRect/>
          </a:stretch>
        </p:blipFill>
        <p:spPr bwMode="auto">
          <a:xfrm>
            <a:off x="8373804" y="1803220"/>
            <a:ext cx="3339454" cy="3348372"/>
          </a:xfrm>
          <a:custGeom>
            <a:avLst/>
            <a:gdLst>
              <a:gd name="connsiteX0" fmla="*/ 2520280 w 5040560"/>
              <a:gd name="connsiteY0" fmla="*/ 0 h 5000625"/>
              <a:gd name="connsiteX1" fmla="*/ 5040560 w 5040560"/>
              <a:gd name="connsiteY1" fmla="*/ 2520280 h 5000625"/>
              <a:gd name="connsiteX2" fmla="*/ 3028204 w 5040560"/>
              <a:gd name="connsiteY2" fmla="*/ 4989357 h 5000625"/>
              <a:gd name="connsiteX3" fmla="*/ 2954372 w 5040560"/>
              <a:gd name="connsiteY3" fmla="*/ 5000625 h 5000625"/>
              <a:gd name="connsiteX4" fmla="*/ 2086189 w 5040560"/>
              <a:gd name="connsiteY4" fmla="*/ 5000625 h 5000625"/>
              <a:gd name="connsiteX5" fmla="*/ 2012356 w 5040560"/>
              <a:gd name="connsiteY5" fmla="*/ 4989357 h 5000625"/>
              <a:gd name="connsiteX6" fmla="*/ 0 w 5040560"/>
              <a:gd name="connsiteY6" fmla="*/ 2520280 h 5000625"/>
              <a:gd name="connsiteX7" fmla="*/ 2520280 w 5040560"/>
              <a:gd name="connsiteY7" fmla="*/ 0 h 500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0560" h="5000625">
                <a:moveTo>
                  <a:pt x="2520280" y="0"/>
                </a:moveTo>
                <a:cubicBezTo>
                  <a:pt x="3912192" y="0"/>
                  <a:pt x="5040560" y="1128368"/>
                  <a:pt x="5040560" y="2520280"/>
                </a:cubicBezTo>
                <a:cubicBezTo>
                  <a:pt x="5040560" y="3738203"/>
                  <a:pt x="4176653" y="4754350"/>
                  <a:pt x="3028204" y="4989357"/>
                </a:cubicBezTo>
                <a:lnTo>
                  <a:pt x="2954372" y="5000625"/>
                </a:lnTo>
                <a:lnTo>
                  <a:pt x="2086189" y="5000625"/>
                </a:lnTo>
                <a:lnTo>
                  <a:pt x="2012356" y="4989357"/>
                </a:lnTo>
                <a:cubicBezTo>
                  <a:pt x="863907" y="4754350"/>
                  <a:pt x="0" y="3738203"/>
                  <a:pt x="0" y="2520280"/>
                </a:cubicBezTo>
                <a:cubicBezTo>
                  <a:pt x="0" y="1128368"/>
                  <a:pt x="1128368" y="0"/>
                  <a:pt x="2520280" y="0"/>
                </a:cubicBezTo>
                <a:close/>
              </a:path>
            </a:pathLst>
          </a:custGeom>
          <a:ln w="38100" cap="sq">
            <a:solidFill>
              <a:schemeClr val="accent5">
                <a:lumMod val="75000"/>
              </a:schemeClr>
            </a:solidFill>
            <a:prstDash val="solid"/>
            <a:miter lim="800000"/>
            <a:headEnd/>
            <a:tailEnd/>
          </a:ln>
          <a:effectLst>
            <a:outerShdw blurRad="139700" dist="38100" dir="2700000" sx="101000" sy="101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97179" name="图片 8" descr="C:\培训生涯\图片资料库\机电安全\product-development-safety-guard-02.jpg"/>
          <p:cNvPicPr>
            <a:picLocks noChangeAspect="1" noChangeArrowheads="1"/>
          </p:cNvPicPr>
          <p:nvPr/>
        </p:nvPicPr>
        <p:blipFill>
          <a:blip r:embed="rId3"/>
          <a:srcRect l="7225" t="3326" r="11498"/>
          <a:stretch>
            <a:fillRect/>
          </a:stretch>
        </p:blipFill>
        <p:spPr bwMode="auto">
          <a:xfrm>
            <a:off x="2063552" y="332656"/>
            <a:ext cx="2905901" cy="2880320"/>
          </a:xfrm>
          <a:custGeom>
            <a:avLst/>
            <a:gdLst>
              <a:gd name="connsiteX0" fmla="*/ 267103 w 3240360"/>
              <a:gd name="connsiteY0" fmla="*/ 0 h 3211835"/>
              <a:gd name="connsiteX1" fmla="*/ 2973257 w 3240360"/>
              <a:gd name="connsiteY1" fmla="*/ 0 h 3211835"/>
              <a:gd name="connsiteX2" fmla="*/ 3240360 w 3240360"/>
              <a:gd name="connsiteY2" fmla="*/ 267103 h 3211835"/>
              <a:gd name="connsiteX3" fmla="*/ 3240360 w 3240360"/>
              <a:gd name="connsiteY3" fmla="*/ 2973257 h 3211835"/>
              <a:gd name="connsiteX4" fmla="*/ 3122597 w 3240360"/>
              <a:gd name="connsiteY4" fmla="*/ 3194743 h 3211835"/>
              <a:gd name="connsiteX5" fmla="*/ 3091108 w 3240360"/>
              <a:gd name="connsiteY5" fmla="*/ 3211835 h 3211835"/>
              <a:gd name="connsiteX6" fmla="*/ 149253 w 3240360"/>
              <a:gd name="connsiteY6" fmla="*/ 3211835 h 3211835"/>
              <a:gd name="connsiteX7" fmla="*/ 117763 w 3240360"/>
              <a:gd name="connsiteY7" fmla="*/ 3194743 h 3211835"/>
              <a:gd name="connsiteX8" fmla="*/ 0 w 3240360"/>
              <a:gd name="connsiteY8" fmla="*/ 2973257 h 3211835"/>
              <a:gd name="connsiteX9" fmla="*/ 0 w 3240360"/>
              <a:gd name="connsiteY9" fmla="*/ 267103 h 3211835"/>
              <a:gd name="connsiteX10" fmla="*/ 267103 w 3240360"/>
              <a:gd name="connsiteY10" fmla="*/ 0 h 32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360" h="3211835">
                <a:moveTo>
                  <a:pt x="267103" y="0"/>
                </a:moveTo>
                <a:lnTo>
                  <a:pt x="2973257" y="0"/>
                </a:lnTo>
                <a:cubicBezTo>
                  <a:pt x="3120774" y="0"/>
                  <a:pt x="3240360" y="119586"/>
                  <a:pt x="3240360" y="267103"/>
                </a:cubicBezTo>
                <a:lnTo>
                  <a:pt x="3240360" y="2973257"/>
                </a:lnTo>
                <a:cubicBezTo>
                  <a:pt x="3240360" y="3065455"/>
                  <a:pt x="3193647" y="3146743"/>
                  <a:pt x="3122597" y="3194743"/>
                </a:cubicBezTo>
                <a:lnTo>
                  <a:pt x="3091108" y="3211835"/>
                </a:lnTo>
                <a:lnTo>
                  <a:pt x="149253" y="3211835"/>
                </a:lnTo>
                <a:lnTo>
                  <a:pt x="117763" y="3194743"/>
                </a:lnTo>
                <a:cubicBezTo>
                  <a:pt x="46713" y="3146743"/>
                  <a:pt x="0" y="3065455"/>
                  <a:pt x="0" y="2973257"/>
                </a:cubicBezTo>
                <a:lnTo>
                  <a:pt x="0" y="267103"/>
                </a:lnTo>
                <a:cubicBezTo>
                  <a:pt x="0" y="119586"/>
                  <a:pt x="119586" y="0"/>
                  <a:pt x="267103" y="0"/>
                </a:cubicBezTo>
                <a:close/>
              </a:path>
            </a:pathLst>
          </a:custGeom>
          <a:ln w="38100">
            <a:solidFill>
              <a:schemeClr val="accent3">
                <a:lumMod val="75000"/>
              </a:schemeClr>
            </a:solidFill>
          </a:ln>
          <a:effectLst>
            <a:outerShdw blurRad="101600" sx="101000" sy="101000" algn="tl" rotWithShape="0">
              <a:srgbClr val="000000">
                <a:alpha val="70000"/>
              </a:srgbClr>
            </a:outerShdw>
          </a:effectLst>
        </p:spPr>
      </p:pic>
      <p:pic>
        <p:nvPicPr>
          <p:cNvPr id="2097180" name="图片 10" descr="C:\培训生涯\图片资料库\机电安全\product-development-safety-guard-03.jpg"/>
          <p:cNvPicPr>
            <a:picLocks noChangeAspect="1" noChangeArrowheads="1"/>
          </p:cNvPicPr>
          <p:nvPr/>
        </p:nvPicPr>
        <p:blipFill>
          <a:blip r:embed="rId4"/>
          <a:srcRect l="1617" t="27425" r="1617"/>
          <a:stretch>
            <a:fillRect/>
          </a:stretch>
        </p:blipFill>
        <p:spPr bwMode="auto">
          <a:xfrm>
            <a:off x="7104112" y="331912"/>
            <a:ext cx="2880320" cy="2880320"/>
          </a:xfrm>
          <a:custGeom>
            <a:avLst/>
            <a:gdLst>
              <a:gd name="connsiteX0" fmla="*/ 267103 w 3240360"/>
              <a:gd name="connsiteY0" fmla="*/ 0 h 3211835"/>
              <a:gd name="connsiteX1" fmla="*/ 2973257 w 3240360"/>
              <a:gd name="connsiteY1" fmla="*/ 0 h 3211835"/>
              <a:gd name="connsiteX2" fmla="*/ 3240360 w 3240360"/>
              <a:gd name="connsiteY2" fmla="*/ 267103 h 3211835"/>
              <a:gd name="connsiteX3" fmla="*/ 3240360 w 3240360"/>
              <a:gd name="connsiteY3" fmla="*/ 2973257 h 3211835"/>
              <a:gd name="connsiteX4" fmla="*/ 3122597 w 3240360"/>
              <a:gd name="connsiteY4" fmla="*/ 3194743 h 3211835"/>
              <a:gd name="connsiteX5" fmla="*/ 3091108 w 3240360"/>
              <a:gd name="connsiteY5" fmla="*/ 3211835 h 3211835"/>
              <a:gd name="connsiteX6" fmla="*/ 149253 w 3240360"/>
              <a:gd name="connsiteY6" fmla="*/ 3211835 h 3211835"/>
              <a:gd name="connsiteX7" fmla="*/ 117763 w 3240360"/>
              <a:gd name="connsiteY7" fmla="*/ 3194743 h 3211835"/>
              <a:gd name="connsiteX8" fmla="*/ 0 w 3240360"/>
              <a:gd name="connsiteY8" fmla="*/ 2973257 h 3211835"/>
              <a:gd name="connsiteX9" fmla="*/ 0 w 3240360"/>
              <a:gd name="connsiteY9" fmla="*/ 267103 h 3211835"/>
              <a:gd name="connsiteX10" fmla="*/ 267103 w 3240360"/>
              <a:gd name="connsiteY10" fmla="*/ 0 h 32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360" h="3211835">
                <a:moveTo>
                  <a:pt x="267103" y="0"/>
                </a:moveTo>
                <a:lnTo>
                  <a:pt x="2973257" y="0"/>
                </a:lnTo>
                <a:cubicBezTo>
                  <a:pt x="3120774" y="0"/>
                  <a:pt x="3240360" y="119586"/>
                  <a:pt x="3240360" y="267103"/>
                </a:cubicBezTo>
                <a:lnTo>
                  <a:pt x="3240360" y="2973257"/>
                </a:lnTo>
                <a:cubicBezTo>
                  <a:pt x="3240360" y="3065455"/>
                  <a:pt x="3193647" y="3146743"/>
                  <a:pt x="3122597" y="3194743"/>
                </a:cubicBezTo>
                <a:lnTo>
                  <a:pt x="3091108" y="3211835"/>
                </a:lnTo>
                <a:lnTo>
                  <a:pt x="149253" y="3211835"/>
                </a:lnTo>
                <a:lnTo>
                  <a:pt x="117763" y="3194743"/>
                </a:lnTo>
                <a:cubicBezTo>
                  <a:pt x="46713" y="3146743"/>
                  <a:pt x="0" y="3065455"/>
                  <a:pt x="0" y="2973257"/>
                </a:cubicBezTo>
                <a:lnTo>
                  <a:pt x="0" y="267103"/>
                </a:lnTo>
                <a:cubicBezTo>
                  <a:pt x="0" y="119586"/>
                  <a:pt x="119586" y="0"/>
                  <a:pt x="267103" y="0"/>
                </a:cubicBezTo>
                <a:close/>
              </a:path>
            </a:pathLst>
          </a:custGeom>
          <a:ln w="38100">
            <a:solidFill>
              <a:schemeClr val="accent3">
                <a:lumMod val="75000"/>
              </a:schemeClr>
            </a:solidFill>
          </a:ln>
          <a:effectLst>
            <a:outerShdw blurRad="101600" sx="101000" sy="101000" algn="tl" rotWithShape="0">
              <a:srgbClr val="000000">
                <a:alpha val="70000"/>
              </a:srgbClr>
            </a:outerShdw>
          </a:effectLst>
        </p:spPr>
      </p:pic>
      <p:pic>
        <p:nvPicPr>
          <p:cNvPr id="2097181" name="图片 14" descr="C:\培训生涯\图片资料库\机电安全\image_18218.jpg"/>
          <p:cNvPicPr>
            <a:picLocks noChangeAspect="1" noChangeArrowheads="1"/>
          </p:cNvPicPr>
          <p:nvPr/>
        </p:nvPicPr>
        <p:blipFill rotWithShape="1">
          <a:blip r:embed="rId5" cstate="print"/>
          <a:srcRect l="16570" t="18055" r="18007" b="16742"/>
          <a:stretch>
            <a:fillRect/>
          </a:stretch>
        </p:blipFill>
        <p:spPr bwMode="auto">
          <a:xfrm>
            <a:off x="2063552" y="3573016"/>
            <a:ext cx="2905901" cy="2896173"/>
          </a:xfrm>
          <a:custGeom>
            <a:avLst/>
            <a:gdLst>
              <a:gd name="connsiteX0" fmla="*/ 267103 w 3240360"/>
              <a:gd name="connsiteY0" fmla="*/ 0 h 3211835"/>
              <a:gd name="connsiteX1" fmla="*/ 2973257 w 3240360"/>
              <a:gd name="connsiteY1" fmla="*/ 0 h 3211835"/>
              <a:gd name="connsiteX2" fmla="*/ 3240360 w 3240360"/>
              <a:gd name="connsiteY2" fmla="*/ 267103 h 3211835"/>
              <a:gd name="connsiteX3" fmla="*/ 3240360 w 3240360"/>
              <a:gd name="connsiteY3" fmla="*/ 2973257 h 3211835"/>
              <a:gd name="connsiteX4" fmla="*/ 3122597 w 3240360"/>
              <a:gd name="connsiteY4" fmla="*/ 3194743 h 3211835"/>
              <a:gd name="connsiteX5" fmla="*/ 3091108 w 3240360"/>
              <a:gd name="connsiteY5" fmla="*/ 3211835 h 3211835"/>
              <a:gd name="connsiteX6" fmla="*/ 149253 w 3240360"/>
              <a:gd name="connsiteY6" fmla="*/ 3211835 h 3211835"/>
              <a:gd name="connsiteX7" fmla="*/ 117763 w 3240360"/>
              <a:gd name="connsiteY7" fmla="*/ 3194743 h 3211835"/>
              <a:gd name="connsiteX8" fmla="*/ 0 w 3240360"/>
              <a:gd name="connsiteY8" fmla="*/ 2973257 h 3211835"/>
              <a:gd name="connsiteX9" fmla="*/ 0 w 3240360"/>
              <a:gd name="connsiteY9" fmla="*/ 267103 h 3211835"/>
              <a:gd name="connsiteX10" fmla="*/ 267103 w 3240360"/>
              <a:gd name="connsiteY10" fmla="*/ 0 h 32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360" h="3211835">
                <a:moveTo>
                  <a:pt x="267103" y="0"/>
                </a:moveTo>
                <a:lnTo>
                  <a:pt x="2973257" y="0"/>
                </a:lnTo>
                <a:cubicBezTo>
                  <a:pt x="3120774" y="0"/>
                  <a:pt x="3240360" y="119586"/>
                  <a:pt x="3240360" y="267103"/>
                </a:cubicBezTo>
                <a:lnTo>
                  <a:pt x="3240360" y="2973257"/>
                </a:lnTo>
                <a:cubicBezTo>
                  <a:pt x="3240360" y="3065455"/>
                  <a:pt x="3193647" y="3146743"/>
                  <a:pt x="3122597" y="3194743"/>
                </a:cubicBezTo>
                <a:lnTo>
                  <a:pt x="3091108" y="3211835"/>
                </a:lnTo>
                <a:lnTo>
                  <a:pt x="149253" y="3211835"/>
                </a:lnTo>
                <a:lnTo>
                  <a:pt x="117763" y="3194743"/>
                </a:lnTo>
                <a:cubicBezTo>
                  <a:pt x="46713" y="3146743"/>
                  <a:pt x="0" y="3065455"/>
                  <a:pt x="0" y="2973257"/>
                </a:cubicBezTo>
                <a:lnTo>
                  <a:pt x="0" y="267103"/>
                </a:lnTo>
                <a:cubicBezTo>
                  <a:pt x="0" y="119586"/>
                  <a:pt x="119586" y="0"/>
                  <a:pt x="267103" y="0"/>
                </a:cubicBezTo>
                <a:close/>
              </a:path>
            </a:pathLst>
          </a:custGeom>
          <a:ln w="38100">
            <a:solidFill>
              <a:schemeClr val="accent3">
                <a:lumMod val="75000"/>
              </a:schemeClr>
            </a:solidFill>
          </a:ln>
          <a:effectLst>
            <a:outerShdw blurRad="101600" sx="101000" sy="101000" algn="tl" rotWithShape="0">
              <a:srgbClr val="000000">
                <a:alpha val="70000"/>
              </a:srgbClr>
            </a:outerShdw>
          </a:effectLst>
        </p:spPr>
      </p:pic>
      <p:pic>
        <p:nvPicPr>
          <p:cNvPr id="2097182" name="图片 16" descr="C:\培训生涯\图片资料库\机电安全\safetyguards.jpg"/>
          <p:cNvPicPr>
            <a:picLocks noChangeAspect="1" noChangeArrowheads="1"/>
          </p:cNvPicPr>
          <p:nvPr/>
        </p:nvPicPr>
        <p:blipFill>
          <a:blip r:embed="rId6"/>
          <a:srcRect l="13481" t="846" r="29960" b="14315"/>
          <a:stretch>
            <a:fillRect/>
          </a:stretch>
        </p:blipFill>
        <p:spPr bwMode="auto">
          <a:xfrm>
            <a:off x="7115673" y="3573015"/>
            <a:ext cx="2896173" cy="2896173"/>
          </a:xfrm>
          <a:custGeom>
            <a:avLst/>
            <a:gdLst>
              <a:gd name="connsiteX0" fmla="*/ 267103 w 3240360"/>
              <a:gd name="connsiteY0" fmla="*/ 0 h 3211835"/>
              <a:gd name="connsiteX1" fmla="*/ 2973257 w 3240360"/>
              <a:gd name="connsiteY1" fmla="*/ 0 h 3211835"/>
              <a:gd name="connsiteX2" fmla="*/ 3240360 w 3240360"/>
              <a:gd name="connsiteY2" fmla="*/ 267103 h 3211835"/>
              <a:gd name="connsiteX3" fmla="*/ 3240360 w 3240360"/>
              <a:gd name="connsiteY3" fmla="*/ 2973257 h 3211835"/>
              <a:gd name="connsiteX4" fmla="*/ 3122597 w 3240360"/>
              <a:gd name="connsiteY4" fmla="*/ 3194743 h 3211835"/>
              <a:gd name="connsiteX5" fmla="*/ 3091108 w 3240360"/>
              <a:gd name="connsiteY5" fmla="*/ 3211835 h 3211835"/>
              <a:gd name="connsiteX6" fmla="*/ 149253 w 3240360"/>
              <a:gd name="connsiteY6" fmla="*/ 3211835 h 3211835"/>
              <a:gd name="connsiteX7" fmla="*/ 117763 w 3240360"/>
              <a:gd name="connsiteY7" fmla="*/ 3194743 h 3211835"/>
              <a:gd name="connsiteX8" fmla="*/ 0 w 3240360"/>
              <a:gd name="connsiteY8" fmla="*/ 2973257 h 3211835"/>
              <a:gd name="connsiteX9" fmla="*/ 0 w 3240360"/>
              <a:gd name="connsiteY9" fmla="*/ 267103 h 3211835"/>
              <a:gd name="connsiteX10" fmla="*/ 267103 w 3240360"/>
              <a:gd name="connsiteY10" fmla="*/ 0 h 32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0360" h="3211835">
                <a:moveTo>
                  <a:pt x="267103" y="0"/>
                </a:moveTo>
                <a:lnTo>
                  <a:pt x="2973257" y="0"/>
                </a:lnTo>
                <a:cubicBezTo>
                  <a:pt x="3120774" y="0"/>
                  <a:pt x="3240360" y="119586"/>
                  <a:pt x="3240360" y="267103"/>
                </a:cubicBezTo>
                <a:lnTo>
                  <a:pt x="3240360" y="2973257"/>
                </a:lnTo>
                <a:cubicBezTo>
                  <a:pt x="3240360" y="3065455"/>
                  <a:pt x="3193647" y="3146743"/>
                  <a:pt x="3122597" y="3194743"/>
                </a:cubicBezTo>
                <a:lnTo>
                  <a:pt x="3091108" y="3211835"/>
                </a:lnTo>
                <a:lnTo>
                  <a:pt x="149253" y="3211835"/>
                </a:lnTo>
                <a:lnTo>
                  <a:pt x="117763" y="3194743"/>
                </a:lnTo>
                <a:cubicBezTo>
                  <a:pt x="46713" y="3146743"/>
                  <a:pt x="0" y="3065455"/>
                  <a:pt x="0" y="2973257"/>
                </a:cubicBezTo>
                <a:lnTo>
                  <a:pt x="0" y="267103"/>
                </a:lnTo>
                <a:cubicBezTo>
                  <a:pt x="0" y="119586"/>
                  <a:pt x="119586" y="0"/>
                  <a:pt x="267103" y="0"/>
                </a:cubicBezTo>
                <a:close/>
              </a:path>
            </a:pathLst>
          </a:custGeom>
          <a:ln w="38100">
            <a:solidFill>
              <a:schemeClr val="accent3">
                <a:lumMod val="75000"/>
              </a:schemeClr>
            </a:solidFill>
          </a:ln>
          <a:effectLst>
            <a:outerShdw blurRad="101600" sx="101000" sy="1010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a:spLocks noChangeAspect="1"/>
          </p:cNvSpPr>
          <p:nvPr/>
        </p:nvSpPr>
        <p:spPr>
          <a:xfrm>
            <a:off x="0" y="-27385"/>
            <a:ext cx="12192000" cy="6912769"/>
          </a:xfrm>
          <a:prstGeom prst="rect">
            <a:avLst/>
          </a:prstGeom>
          <a:blipFill dpi="0" rotWithShape="1">
            <a:blip r:embed="rId3"/>
            <a:srcRect/>
            <a:stretch>
              <a:fillRect t="-8835" b="-8835"/>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9279" name="矩形 3"/>
          <p:cNvSpPr/>
          <p:nvPr/>
        </p:nvSpPr>
        <p:spPr>
          <a:xfrm>
            <a:off x="839416" y="994420"/>
            <a:ext cx="10513168" cy="4896544"/>
          </a:xfrm>
          <a:prstGeom prst="rect">
            <a:avLst/>
          </a:prstGeom>
          <a:solidFill>
            <a:schemeClr val="tx1">
              <a:alpha val="82000"/>
            </a:schemeClr>
          </a:solidFill>
          <a:ln>
            <a:noFill/>
          </a:ln>
          <a:effectLst>
            <a:outerShdw blurRad="762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0" name="标题 1"/>
          <p:cNvSpPr>
            <a:spLocks noGrp="1"/>
          </p:cNvSpPr>
          <p:nvPr>
            <p:ph type="ctrTitle" idx="4294967295"/>
          </p:nvPr>
        </p:nvSpPr>
        <p:spPr>
          <a:xfrm>
            <a:off x="2567608" y="2589586"/>
            <a:ext cx="7056784" cy="1285239"/>
          </a:xfrm>
          <a:prstGeom prst="rect">
            <a:avLst/>
          </a:prstGeom>
          <a:effectLst/>
        </p:spPr>
        <p:txBody>
          <a:bodyPr wrap="square">
            <a:spAutoFit/>
          </a:bodyPr>
          <a:lstStyle/>
          <a:p>
            <a:r>
              <a:rPr lang="zh-CN" altLang="en-US" sz="8000" dirty="0">
                <a:solidFill>
                  <a:schemeClr val="accent5">
                    <a:lumMod val="75000"/>
                  </a:schemeClr>
                </a:solidFill>
                <a:effectLst/>
                <a:latin typeface="方正综艺简体" pitchFamily="1" charset="-122"/>
                <a:ea typeface="方正综艺简体" pitchFamily="1" charset="-122"/>
              </a:rPr>
              <a:t>谢谢</a:t>
            </a:r>
          </a:p>
        </p:txBody>
      </p:sp>
      <p:cxnSp>
        <p:nvCxnSpPr>
          <p:cNvPr id="3145736" name="直接连接符 6"/>
          <p:cNvCxnSpPr/>
          <p:nvPr/>
        </p:nvCxnSpPr>
        <p:spPr>
          <a:xfrm>
            <a:off x="2279576" y="3926210"/>
            <a:ext cx="7632848" cy="0"/>
          </a:xfrm>
          <a:prstGeom prst="line">
            <a:avLst/>
          </a:prstGeom>
          <a:ln w="317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49281" name="任意多边形 7"/>
          <p:cNvSpPr/>
          <p:nvPr/>
        </p:nvSpPr>
        <p:spPr>
          <a:xfrm>
            <a:off x="98343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2" name="任意多边形 8"/>
          <p:cNvSpPr/>
          <p:nvPr/>
        </p:nvSpPr>
        <p:spPr>
          <a:xfrm flipH="1">
            <a:off x="1070451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3" name="任意多边形 9"/>
          <p:cNvSpPr/>
          <p:nvPr/>
        </p:nvSpPr>
        <p:spPr>
          <a:xfrm flipH="1" flipV="1">
            <a:off x="1070451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4" name="任意多边形 10"/>
          <p:cNvSpPr/>
          <p:nvPr/>
        </p:nvSpPr>
        <p:spPr>
          <a:xfrm flipV="1">
            <a:off x="98343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5" name="椭圆 12"/>
          <p:cNvSpPr/>
          <p:nvPr/>
        </p:nvSpPr>
        <p:spPr>
          <a:xfrm>
            <a:off x="2649488" y="4365104"/>
            <a:ext cx="648072" cy="6480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6" name="椭圆 13"/>
          <p:cNvSpPr/>
          <p:nvPr/>
        </p:nvSpPr>
        <p:spPr>
          <a:xfrm>
            <a:off x="7001036" y="4365104"/>
            <a:ext cx="648072" cy="64807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87" name="Freeform 5"/>
          <p:cNvSpPr>
            <a:spLocks noEditPoints="1"/>
          </p:cNvSpPr>
          <p:nvPr/>
        </p:nvSpPr>
        <p:spPr bwMode="auto">
          <a:xfrm>
            <a:off x="2783583" y="4477443"/>
            <a:ext cx="379882" cy="380311"/>
          </a:xfrm>
          <a:custGeom>
            <a:avLst/>
            <a:gdLst>
              <a:gd name="T0" fmla="*/ 700 w 3261"/>
              <a:gd name="T1" fmla="*/ 871 h 3263"/>
              <a:gd name="T2" fmla="*/ 1593 w 3261"/>
              <a:gd name="T3" fmla="*/ 0 h 3263"/>
              <a:gd name="T4" fmla="*/ 2486 w 3261"/>
              <a:gd name="T5" fmla="*/ 871 h 3263"/>
              <a:gd name="T6" fmla="*/ 1593 w 3261"/>
              <a:gd name="T7" fmla="*/ 1743 h 3263"/>
              <a:gd name="T8" fmla="*/ 700 w 3261"/>
              <a:gd name="T9" fmla="*/ 871 h 3263"/>
              <a:gd name="T10" fmla="*/ 983 w 3261"/>
              <a:gd name="T11" fmla="*/ 890 h 3263"/>
              <a:gd name="T12" fmla="*/ 1574 w 3261"/>
              <a:gd name="T13" fmla="*/ 1476 h 3263"/>
              <a:gd name="T14" fmla="*/ 2221 w 3261"/>
              <a:gd name="T15" fmla="*/ 890 h 3263"/>
              <a:gd name="T16" fmla="*/ 1574 w 3261"/>
              <a:gd name="T17" fmla="*/ 258 h 3263"/>
              <a:gd name="T18" fmla="*/ 983 w 3261"/>
              <a:gd name="T19" fmla="*/ 890 h 3263"/>
              <a:gd name="T20" fmla="*/ 1634 w 3261"/>
              <a:gd name="T21" fmla="*/ 3263 h 3263"/>
              <a:gd name="T22" fmla="*/ 2519 w 3261"/>
              <a:gd name="T23" fmla="*/ 2239 h 3263"/>
              <a:gd name="T24" fmla="*/ 2449 w 3261"/>
              <a:gd name="T25" fmla="*/ 2176 h 3263"/>
              <a:gd name="T26" fmla="*/ 2298 w 3261"/>
              <a:gd name="T27" fmla="*/ 2070 h 3263"/>
              <a:gd name="T28" fmla="*/ 1634 w 3261"/>
              <a:gd name="T29" fmla="*/ 2907 h 3263"/>
              <a:gd name="T30" fmla="*/ 902 w 3261"/>
              <a:gd name="T31" fmla="*/ 2094 h 3263"/>
              <a:gd name="T32" fmla="*/ 776 w 3261"/>
              <a:gd name="T33" fmla="*/ 2176 h 3263"/>
              <a:gd name="T34" fmla="*/ 683 w 3261"/>
              <a:gd name="T35" fmla="*/ 2262 h 3263"/>
              <a:gd name="T36" fmla="*/ 3261 w 3261"/>
              <a:gd name="T37" fmla="*/ 3217 h 3263"/>
              <a:gd name="T38" fmla="*/ 2217 w 3261"/>
              <a:gd name="T39" fmla="*/ 1745 h 3263"/>
              <a:gd name="T40" fmla="*/ 2073 w 3261"/>
              <a:gd name="T41" fmla="*/ 1971 h 3263"/>
              <a:gd name="T42" fmla="*/ 2972 w 3261"/>
              <a:gd name="T43" fmla="*/ 3217 h 3263"/>
              <a:gd name="T44" fmla="*/ 3261 w 3261"/>
              <a:gd name="T45" fmla="*/ 3217 h 3263"/>
              <a:gd name="T46" fmla="*/ 1629 w 3261"/>
              <a:gd name="T47" fmla="*/ 2679 h 3263"/>
              <a:gd name="T48" fmla="*/ 1691 w 3261"/>
              <a:gd name="T49" fmla="*/ 2605 h 3263"/>
              <a:gd name="T50" fmla="*/ 1650 w 3261"/>
              <a:gd name="T51" fmla="*/ 2211 h 3263"/>
              <a:gd name="T52" fmla="*/ 1604 w 3261"/>
              <a:gd name="T53" fmla="*/ 2211 h 3263"/>
              <a:gd name="T54" fmla="*/ 1557 w 3261"/>
              <a:gd name="T55" fmla="*/ 2603 h 3263"/>
              <a:gd name="T56" fmla="*/ 1629 w 3261"/>
              <a:gd name="T57" fmla="*/ 2679 h 3263"/>
              <a:gd name="T58" fmla="*/ 1473 w 3261"/>
              <a:gd name="T59" fmla="*/ 2646 h 3263"/>
              <a:gd name="T60" fmla="*/ 1530 w 3261"/>
              <a:gd name="T61" fmla="*/ 2094 h 3263"/>
              <a:gd name="T62" fmla="*/ 1724 w 3261"/>
              <a:gd name="T63" fmla="*/ 2094 h 3263"/>
              <a:gd name="T64" fmla="*/ 1774 w 3261"/>
              <a:gd name="T65" fmla="*/ 2644 h 3263"/>
              <a:gd name="T66" fmla="*/ 1634 w 3261"/>
              <a:gd name="T67" fmla="*/ 2837 h 3263"/>
              <a:gd name="T68" fmla="*/ 1473 w 3261"/>
              <a:gd name="T69" fmla="*/ 2646 h 3263"/>
              <a:gd name="T70" fmla="*/ 1726 w 3261"/>
              <a:gd name="T71" fmla="*/ 2005 h 3263"/>
              <a:gd name="T72" fmla="*/ 1795 w 3261"/>
              <a:gd name="T73" fmla="*/ 1831 h 3263"/>
              <a:gd name="T74" fmla="*/ 1438 w 3261"/>
              <a:gd name="T75" fmla="*/ 1831 h 3263"/>
              <a:gd name="T76" fmla="*/ 1518 w 3261"/>
              <a:gd name="T77" fmla="*/ 2006 h 3263"/>
              <a:gd name="T78" fmla="*/ 261 w 3261"/>
              <a:gd name="T79" fmla="*/ 3217 h 3263"/>
              <a:gd name="T80" fmla="*/ 1150 w 3261"/>
              <a:gd name="T81" fmla="*/ 1975 h 3263"/>
              <a:gd name="T82" fmla="*/ 1024 w 3261"/>
              <a:gd name="T83" fmla="*/ 1745 h 3263"/>
              <a:gd name="T84" fmla="*/ 0 w 3261"/>
              <a:gd name="T85" fmla="*/ 3217 h 3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1" h="3263">
                <a:moveTo>
                  <a:pt x="700" y="871"/>
                </a:moveTo>
                <a:cubicBezTo>
                  <a:pt x="700" y="391"/>
                  <a:pt x="1101" y="0"/>
                  <a:pt x="1593" y="0"/>
                </a:cubicBezTo>
                <a:cubicBezTo>
                  <a:pt x="2085" y="0"/>
                  <a:pt x="2486" y="391"/>
                  <a:pt x="2486" y="871"/>
                </a:cubicBezTo>
                <a:cubicBezTo>
                  <a:pt x="2486" y="1352"/>
                  <a:pt x="2085" y="1743"/>
                  <a:pt x="1593" y="1743"/>
                </a:cubicBezTo>
                <a:cubicBezTo>
                  <a:pt x="1101" y="1743"/>
                  <a:pt x="700" y="1352"/>
                  <a:pt x="700" y="871"/>
                </a:cubicBezTo>
                <a:close/>
                <a:moveTo>
                  <a:pt x="983" y="890"/>
                </a:moveTo>
                <a:cubicBezTo>
                  <a:pt x="983" y="1238"/>
                  <a:pt x="1217" y="1476"/>
                  <a:pt x="1574" y="1476"/>
                </a:cubicBezTo>
                <a:cubicBezTo>
                  <a:pt x="1931" y="1476"/>
                  <a:pt x="2221" y="1238"/>
                  <a:pt x="2221" y="890"/>
                </a:cubicBezTo>
                <a:cubicBezTo>
                  <a:pt x="2221" y="541"/>
                  <a:pt x="1931" y="258"/>
                  <a:pt x="1574" y="258"/>
                </a:cubicBezTo>
                <a:cubicBezTo>
                  <a:pt x="1217" y="258"/>
                  <a:pt x="983" y="541"/>
                  <a:pt x="983" y="890"/>
                </a:cubicBezTo>
                <a:close/>
                <a:moveTo>
                  <a:pt x="1634" y="3263"/>
                </a:moveTo>
                <a:cubicBezTo>
                  <a:pt x="2519" y="2239"/>
                  <a:pt x="2519" y="2239"/>
                  <a:pt x="2519" y="2239"/>
                </a:cubicBezTo>
                <a:cubicBezTo>
                  <a:pt x="2449" y="2176"/>
                  <a:pt x="2449" y="2176"/>
                  <a:pt x="2449" y="2176"/>
                </a:cubicBezTo>
                <a:cubicBezTo>
                  <a:pt x="2298" y="2070"/>
                  <a:pt x="2298" y="2070"/>
                  <a:pt x="2298" y="2070"/>
                </a:cubicBezTo>
                <a:cubicBezTo>
                  <a:pt x="1634" y="2907"/>
                  <a:pt x="1634" y="2907"/>
                  <a:pt x="1634" y="2907"/>
                </a:cubicBezTo>
                <a:cubicBezTo>
                  <a:pt x="902" y="2094"/>
                  <a:pt x="902" y="2094"/>
                  <a:pt x="902" y="2094"/>
                </a:cubicBezTo>
                <a:cubicBezTo>
                  <a:pt x="776" y="2176"/>
                  <a:pt x="776" y="2176"/>
                  <a:pt x="776" y="2176"/>
                </a:cubicBezTo>
                <a:cubicBezTo>
                  <a:pt x="683" y="2262"/>
                  <a:pt x="683" y="2262"/>
                  <a:pt x="683" y="2262"/>
                </a:cubicBezTo>
                <a:moveTo>
                  <a:pt x="3261" y="3217"/>
                </a:moveTo>
                <a:cubicBezTo>
                  <a:pt x="3261" y="2593"/>
                  <a:pt x="2819" y="1955"/>
                  <a:pt x="2217" y="1745"/>
                </a:cubicBezTo>
                <a:cubicBezTo>
                  <a:pt x="2073" y="1971"/>
                  <a:pt x="2073" y="1971"/>
                  <a:pt x="2073" y="1971"/>
                </a:cubicBezTo>
                <a:cubicBezTo>
                  <a:pt x="2610" y="2158"/>
                  <a:pt x="2972" y="2659"/>
                  <a:pt x="2972" y="3217"/>
                </a:cubicBezTo>
                <a:lnTo>
                  <a:pt x="3261" y="3217"/>
                </a:lnTo>
                <a:close/>
                <a:moveTo>
                  <a:pt x="1629" y="2679"/>
                </a:moveTo>
                <a:cubicBezTo>
                  <a:pt x="1691" y="2605"/>
                  <a:pt x="1691" y="2605"/>
                  <a:pt x="1691" y="2605"/>
                </a:cubicBezTo>
                <a:cubicBezTo>
                  <a:pt x="1650" y="2211"/>
                  <a:pt x="1650" y="2211"/>
                  <a:pt x="1650" y="2211"/>
                </a:cubicBezTo>
                <a:cubicBezTo>
                  <a:pt x="1604" y="2211"/>
                  <a:pt x="1604" y="2211"/>
                  <a:pt x="1604" y="2211"/>
                </a:cubicBezTo>
                <a:cubicBezTo>
                  <a:pt x="1557" y="2603"/>
                  <a:pt x="1557" y="2603"/>
                  <a:pt x="1557" y="2603"/>
                </a:cubicBezTo>
                <a:lnTo>
                  <a:pt x="1629" y="2679"/>
                </a:lnTo>
                <a:close/>
                <a:moveTo>
                  <a:pt x="1473" y="2646"/>
                </a:moveTo>
                <a:cubicBezTo>
                  <a:pt x="1530" y="2094"/>
                  <a:pt x="1530" y="2094"/>
                  <a:pt x="1530" y="2094"/>
                </a:cubicBezTo>
                <a:cubicBezTo>
                  <a:pt x="1724" y="2094"/>
                  <a:pt x="1724" y="2094"/>
                  <a:pt x="1724" y="2094"/>
                </a:cubicBezTo>
                <a:cubicBezTo>
                  <a:pt x="1774" y="2644"/>
                  <a:pt x="1774" y="2644"/>
                  <a:pt x="1774" y="2644"/>
                </a:cubicBezTo>
                <a:cubicBezTo>
                  <a:pt x="1634" y="2837"/>
                  <a:pt x="1634" y="2837"/>
                  <a:pt x="1634" y="2837"/>
                </a:cubicBezTo>
                <a:lnTo>
                  <a:pt x="1473" y="2646"/>
                </a:lnTo>
                <a:close/>
                <a:moveTo>
                  <a:pt x="1726" y="2005"/>
                </a:moveTo>
                <a:cubicBezTo>
                  <a:pt x="1795" y="1831"/>
                  <a:pt x="1795" y="1831"/>
                  <a:pt x="1795" y="1831"/>
                </a:cubicBezTo>
                <a:cubicBezTo>
                  <a:pt x="1438" y="1831"/>
                  <a:pt x="1438" y="1831"/>
                  <a:pt x="1438" y="1831"/>
                </a:cubicBezTo>
                <a:cubicBezTo>
                  <a:pt x="1518" y="2006"/>
                  <a:pt x="1518" y="2006"/>
                  <a:pt x="1518" y="2006"/>
                </a:cubicBezTo>
                <a:moveTo>
                  <a:pt x="261" y="3217"/>
                </a:moveTo>
                <a:cubicBezTo>
                  <a:pt x="261" y="2664"/>
                  <a:pt x="619" y="2165"/>
                  <a:pt x="1150" y="1975"/>
                </a:cubicBezTo>
                <a:cubicBezTo>
                  <a:pt x="1024" y="1745"/>
                  <a:pt x="1024" y="1745"/>
                  <a:pt x="1024" y="1745"/>
                </a:cubicBezTo>
                <a:cubicBezTo>
                  <a:pt x="429" y="1958"/>
                  <a:pt x="0" y="2598"/>
                  <a:pt x="0" y="3217"/>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288" name="Freeform 5"/>
          <p:cNvSpPr>
            <a:spLocks noEditPoints="1"/>
          </p:cNvSpPr>
          <p:nvPr/>
        </p:nvSpPr>
        <p:spPr bwMode="auto">
          <a:xfrm flipH="1">
            <a:off x="7170115" y="4507385"/>
            <a:ext cx="309914" cy="320426"/>
          </a:xfrm>
          <a:custGeom>
            <a:avLst/>
            <a:gdLst>
              <a:gd name="T0" fmla="*/ 2752 w 3055"/>
              <a:gd name="T1" fmla="*/ 3162 h 3162"/>
              <a:gd name="T2" fmla="*/ 57 w 3055"/>
              <a:gd name="T3" fmla="*/ 3088 h 3162"/>
              <a:gd name="T4" fmla="*/ 0 w 3055"/>
              <a:gd name="T5" fmla="*/ 574 h 3162"/>
              <a:gd name="T6" fmla="*/ 327 w 3055"/>
              <a:gd name="T7" fmla="*/ 221 h 3162"/>
              <a:gd name="T8" fmla="*/ 868 w 3055"/>
              <a:gd name="T9" fmla="*/ 0 h 3162"/>
              <a:gd name="T10" fmla="*/ 1089 w 3055"/>
              <a:gd name="T11" fmla="*/ 221 h 3162"/>
              <a:gd name="T12" fmla="*/ 1966 w 3055"/>
              <a:gd name="T13" fmla="*/ 0 h 3162"/>
              <a:gd name="T14" fmla="*/ 2179 w 3055"/>
              <a:gd name="T15" fmla="*/ 221 h 3162"/>
              <a:gd name="T16" fmla="*/ 2981 w 3055"/>
              <a:gd name="T17" fmla="*/ 328 h 3162"/>
              <a:gd name="T18" fmla="*/ 3055 w 3055"/>
              <a:gd name="T19" fmla="*/ 2867 h 3162"/>
              <a:gd name="T20" fmla="*/ 2834 w 3055"/>
              <a:gd name="T21" fmla="*/ 434 h 3162"/>
              <a:gd name="T22" fmla="*/ 2179 w 3055"/>
              <a:gd name="T23" fmla="*/ 868 h 3162"/>
              <a:gd name="T24" fmla="*/ 1957 w 3055"/>
              <a:gd name="T25" fmla="*/ 434 h 3162"/>
              <a:gd name="T26" fmla="*/ 1089 w 3055"/>
              <a:gd name="T27" fmla="*/ 868 h 3162"/>
              <a:gd name="T28" fmla="*/ 868 w 3055"/>
              <a:gd name="T29" fmla="*/ 434 h 3162"/>
              <a:gd name="T30" fmla="*/ 213 w 3055"/>
              <a:gd name="T31" fmla="*/ 2941 h 3162"/>
              <a:gd name="T32" fmla="*/ 2826 w 3055"/>
              <a:gd name="T33" fmla="*/ 631 h 3162"/>
              <a:gd name="T34" fmla="*/ 434 w 3055"/>
              <a:gd name="T35" fmla="*/ 1196 h 3162"/>
              <a:gd name="T36" fmla="*/ 2613 w 3055"/>
              <a:gd name="T37" fmla="*/ 1417 h 3162"/>
              <a:gd name="T38" fmla="*/ 434 w 3055"/>
              <a:gd name="T39" fmla="*/ 1196 h 3162"/>
              <a:gd name="T40" fmla="*/ 983 w 3055"/>
              <a:gd name="T41" fmla="*/ 1901 h 3162"/>
              <a:gd name="T42" fmla="*/ 622 w 3055"/>
              <a:gd name="T43" fmla="*/ 1901 h 3162"/>
              <a:gd name="T44" fmla="*/ 802 w 3055"/>
              <a:gd name="T45" fmla="*/ 2351 h 3162"/>
              <a:gd name="T46" fmla="*/ 802 w 3055"/>
              <a:gd name="T47" fmla="*/ 2712 h 3162"/>
              <a:gd name="T48" fmla="*/ 802 w 3055"/>
              <a:gd name="T49" fmla="*/ 2351 h 3162"/>
              <a:gd name="T50" fmla="*/ 1703 w 3055"/>
              <a:gd name="T51" fmla="*/ 1901 h 3162"/>
              <a:gd name="T52" fmla="*/ 1343 w 3055"/>
              <a:gd name="T53" fmla="*/ 1901 h 3162"/>
              <a:gd name="T54" fmla="*/ 1523 w 3055"/>
              <a:gd name="T55" fmla="*/ 2351 h 3162"/>
              <a:gd name="T56" fmla="*/ 1523 w 3055"/>
              <a:gd name="T57" fmla="*/ 2712 h 3162"/>
              <a:gd name="T58" fmla="*/ 1523 w 3055"/>
              <a:gd name="T59" fmla="*/ 2351 h 3162"/>
              <a:gd name="T60" fmla="*/ 2424 w 3055"/>
              <a:gd name="T61" fmla="*/ 1901 h 3162"/>
              <a:gd name="T62" fmla="*/ 2064 w 3055"/>
              <a:gd name="T63" fmla="*/ 1901 h 3162"/>
              <a:gd name="T64" fmla="*/ 2244 w 3055"/>
              <a:gd name="T65" fmla="*/ 2351 h 3162"/>
              <a:gd name="T66" fmla="*/ 2244 w 3055"/>
              <a:gd name="T67" fmla="*/ 2712 h 3162"/>
              <a:gd name="T68" fmla="*/ 2244 w 3055"/>
              <a:gd name="T69" fmla="*/ 2351 h 3162"/>
              <a:gd name="T70" fmla="*/ 2244 w 3055"/>
              <a:gd name="T71" fmla="*/ 2351 h 3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5" h="3162">
                <a:moveTo>
                  <a:pt x="2990" y="3088"/>
                </a:moveTo>
                <a:cubicBezTo>
                  <a:pt x="2932" y="3146"/>
                  <a:pt x="2834" y="3162"/>
                  <a:pt x="2752" y="3162"/>
                </a:cubicBezTo>
                <a:cubicBezTo>
                  <a:pt x="303" y="3162"/>
                  <a:pt x="303" y="3162"/>
                  <a:pt x="303" y="3162"/>
                </a:cubicBezTo>
                <a:cubicBezTo>
                  <a:pt x="221" y="3162"/>
                  <a:pt x="114" y="3146"/>
                  <a:pt x="57" y="3088"/>
                </a:cubicBezTo>
                <a:cubicBezTo>
                  <a:pt x="0" y="3031"/>
                  <a:pt x="0" y="2949"/>
                  <a:pt x="0" y="2867"/>
                </a:cubicBezTo>
                <a:cubicBezTo>
                  <a:pt x="0" y="574"/>
                  <a:pt x="0" y="574"/>
                  <a:pt x="0" y="574"/>
                </a:cubicBezTo>
                <a:cubicBezTo>
                  <a:pt x="0" y="492"/>
                  <a:pt x="24" y="377"/>
                  <a:pt x="81" y="320"/>
                </a:cubicBezTo>
                <a:cubicBezTo>
                  <a:pt x="139" y="262"/>
                  <a:pt x="213" y="213"/>
                  <a:pt x="327" y="221"/>
                </a:cubicBezTo>
                <a:cubicBezTo>
                  <a:pt x="868" y="221"/>
                  <a:pt x="868" y="221"/>
                  <a:pt x="868" y="221"/>
                </a:cubicBezTo>
                <a:cubicBezTo>
                  <a:pt x="868" y="0"/>
                  <a:pt x="868" y="0"/>
                  <a:pt x="868" y="0"/>
                </a:cubicBezTo>
                <a:cubicBezTo>
                  <a:pt x="1089" y="0"/>
                  <a:pt x="1089" y="0"/>
                  <a:pt x="1089" y="0"/>
                </a:cubicBezTo>
                <a:cubicBezTo>
                  <a:pt x="1089" y="221"/>
                  <a:pt x="1089" y="221"/>
                  <a:pt x="1089" y="221"/>
                </a:cubicBezTo>
                <a:cubicBezTo>
                  <a:pt x="1966" y="221"/>
                  <a:pt x="1966" y="221"/>
                  <a:pt x="1966" y="221"/>
                </a:cubicBezTo>
                <a:cubicBezTo>
                  <a:pt x="1966" y="0"/>
                  <a:pt x="1966" y="0"/>
                  <a:pt x="1966" y="0"/>
                </a:cubicBezTo>
                <a:cubicBezTo>
                  <a:pt x="2179" y="0"/>
                  <a:pt x="2179" y="0"/>
                  <a:pt x="2179" y="0"/>
                </a:cubicBezTo>
                <a:cubicBezTo>
                  <a:pt x="2179" y="221"/>
                  <a:pt x="2179" y="221"/>
                  <a:pt x="2179" y="221"/>
                </a:cubicBezTo>
                <a:cubicBezTo>
                  <a:pt x="2727" y="221"/>
                  <a:pt x="2727" y="221"/>
                  <a:pt x="2727" y="221"/>
                </a:cubicBezTo>
                <a:cubicBezTo>
                  <a:pt x="2809" y="221"/>
                  <a:pt x="2924" y="270"/>
                  <a:pt x="2981" y="328"/>
                </a:cubicBezTo>
                <a:cubicBezTo>
                  <a:pt x="3039" y="385"/>
                  <a:pt x="3055" y="492"/>
                  <a:pt x="3055" y="574"/>
                </a:cubicBezTo>
                <a:cubicBezTo>
                  <a:pt x="3055" y="2867"/>
                  <a:pt x="3055" y="2867"/>
                  <a:pt x="3055" y="2867"/>
                </a:cubicBezTo>
                <a:cubicBezTo>
                  <a:pt x="3047" y="2941"/>
                  <a:pt x="3047" y="3031"/>
                  <a:pt x="2990" y="3088"/>
                </a:cubicBezTo>
                <a:close/>
                <a:moveTo>
                  <a:pt x="2834" y="434"/>
                </a:moveTo>
                <a:cubicBezTo>
                  <a:pt x="2179" y="434"/>
                  <a:pt x="2179" y="434"/>
                  <a:pt x="2179" y="434"/>
                </a:cubicBezTo>
                <a:cubicBezTo>
                  <a:pt x="2179" y="868"/>
                  <a:pt x="2179" y="868"/>
                  <a:pt x="2179" y="868"/>
                </a:cubicBezTo>
                <a:cubicBezTo>
                  <a:pt x="1957" y="868"/>
                  <a:pt x="1957" y="868"/>
                  <a:pt x="1957" y="868"/>
                </a:cubicBezTo>
                <a:cubicBezTo>
                  <a:pt x="1957" y="434"/>
                  <a:pt x="1957" y="434"/>
                  <a:pt x="1957" y="434"/>
                </a:cubicBezTo>
                <a:cubicBezTo>
                  <a:pt x="1089" y="434"/>
                  <a:pt x="1089" y="434"/>
                  <a:pt x="1089" y="434"/>
                </a:cubicBezTo>
                <a:cubicBezTo>
                  <a:pt x="1089" y="868"/>
                  <a:pt x="1089" y="868"/>
                  <a:pt x="1089" y="868"/>
                </a:cubicBezTo>
                <a:cubicBezTo>
                  <a:pt x="868" y="868"/>
                  <a:pt x="868" y="868"/>
                  <a:pt x="868" y="868"/>
                </a:cubicBezTo>
                <a:cubicBezTo>
                  <a:pt x="868" y="434"/>
                  <a:pt x="868" y="434"/>
                  <a:pt x="868" y="434"/>
                </a:cubicBezTo>
                <a:cubicBezTo>
                  <a:pt x="213" y="434"/>
                  <a:pt x="213" y="434"/>
                  <a:pt x="213" y="434"/>
                </a:cubicBezTo>
                <a:cubicBezTo>
                  <a:pt x="213" y="2941"/>
                  <a:pt x="213" y="2941"/>
                  <a:pt x="213" y="2941"/>
                </a:cubicBezTo>
                <a:cubicBezTo>
                  <a:pt x="2826" y="2941"/>
                  <a:pt x="2826" y="2941"/>
                  <a:pt x="2826" y="2941"/>
                </a:cubicBezTo>
                <a:cubicBezTo>
                  <a:pt x="2826" y="631"/>
                  <a:pt x="2826" y="631"/>
                  <a:pt x="2826" y="631"/>
                </a:cubicBezTo>
                <a:cubicBezTo>
                  <a:pt x="2834" y="557"/>
                  <a:pt x="2834" y="434"/>
                  <a:pt x="2834" y="434"/>
                </a:cubicBezTo>
                <a:close/>
                <a:moveTo>
                  <a:pt x="434" y="1196"/>
                </a:moveTo>
                <a:cubicBezTo>
                  <a:pt x="2613" y="1196"/>
                  <a:pt x="2613" y="1196"/>
                  <a:pt x="2613" y="1196"/>
                </a:cubicBezTo>
                <a:cubicBezTo>
                  <a:pt x="2613" y="1417"/>
                  <a:pt x="2613" y="1417"/>
                  <a:pt x="2613" y="1417"/>
                </a:cubicBezTo>
                <a:cubicBezTo>
                  <a:pt x="434" y="1417"/>
                  <a:pt x="434" y="1417"/>
                  <a:pt x="434" y="1417"/>
                </a:cubicBezTo>
                <a:lnTo>
                  <a:pt x="434" y="1196"/>
                </a:lnTo>
                <a:close/>
                <a:moveTo>
                  <a:pt x="802" y="1720"/>
                </a:moveTo>
                <a:cubicBezTo>
                  <a:pt x="901" y="1720"/>
                  <a:pt x="983" y="1802"/>
                  <a:pt x="983" y="1901"/>
                </a:cubicBezTo>
                <a:cubicBezTo>
                  <a:pt x="983" y="1999"/>
                  <a:pt x="901" y="2081"/>
                  <a:pt x="802" y="2081"/>
                </a:cubicBezTo>
                <a:cubicBezTo>
                  <a:pt x="704" y="2081"/>
                  <a:pt x="622" y="1999"/>
                  <a:pt x="622" y="1901"/>
                </a:cubicBezTo>
                <a:cubicBezTo>
                  <a:pt x="622" y="1794"/>
                  <a:pt x="704" y="1720"/>
                  <a:pt x="802" y="1720"/>
                </a:cubicBezTo>
                <a:close/>
                <a:moveTo>
                  <a:pt x="802" y="2351"/>
                </a:moveTo>
                <a:cubicBezTo>
                  <a:pt x="901" y="2351"/>
                  <a:pt x="983" y="2433"/>
                  <a:pt x="983" y="2531"/>
                </a:cubicBezTo>
                <a:cubicBezTo>
                  <a:pt x="983" y="2630"/>
                  <a:pt x="901" y="2712"/>
                  <a:pt x="802" y="2712"/>
                </a:cubicBezTo>
                <a:cubicBezTo>
                  <a:pt x="704" y="2712"/>
                  <a:pt x="622" y="2630"/>
                  <a:pt x="622" y="2531"/>
                </a:cubicBezTo>
                <a:cubicBezTo>
                  <a:pt x="622" y="2433"/>
                  <a:pt x="704" y="2351"/>
                  <a:pt x="802" y="2351"/>
                </a:cubicBezTo>
                <a:close/>
                <a:moveTo>
                  <a:pt x="1523" y="1720"/>
                </a:moveTo>
                <a:cubicBezTo>
                  <a:pt x="1622" y="1720"/>
                  <a:pt x="1703" y="1802"/>
                  <a:pt x="1703" y="1901"/>
                </a:cubicBezTo>
                <a:cubicBezTo>
                  <a:pt x="1703" y="1999"/>
                  <a:pt x="1622" y="2081"/>
                  <a:pt x="1523" y="2081"/>
                </a:cubicBezTo>
                <a:cubicBezTo>
                  <a:pt x="1425" y="2081"/>
                  <a:pt x="1343" y="1999"/>
                  <a:pt x="1343" y="1901"/>
                </a:cubicBezTo>
                <a:cubicBezTo>
                  <a:pt x="1343" y="1794"/>
                  <a:pt x="1425" y="1720"/>
                  <a:pt x="1523" y="1720"/>
                </a:cubicBezTo>
                <a:close/>
                <a:moveTo>
                  <a:pt x="1523" y="2351"/>
                </a:moveTo>
                <a:cubicBezTo>
                  <a:pt x="1622" y="2351"/>
                  <a:pt x="1703" y="2433"/>
                  <a:pt x="1703" y="2531"/>
                </a:cubicBezTo>
                <a:cubicBezTo>
                  <a:pt x="1703" y="2630"/>
                  <a:pt x="1622" y="2712"/>
                  <a:pt x="1523" y="2712"/>
                </a:cubicBezTo>
                <a:cubicBezTo>
                  <a:pt x="1425" y="2712"/>
                  <a:pt x="1343" y="2630"/>
                  <a:pt x="1343" y="2531"/>
                </a:cubicBezTo>
                <a:cubicBezTo>
                  <a:pt x="1343" y="2433"/>
                  <a:pt x="1425" y="2351"/>
                  <a:pt x="1523" y="2351"/>
                </a:cubicBezTo>
                <a:close/>
                <a:moveTo>
                  <a:pt x="2244" y="1720"/>
                </a:moveTo>
                <a:cubicBezTo>
                  <a:pt x="2342" y="1720"/>
                  <a:pt x="2424" y="1802"/>
                  <a:pt x="2424" y="1901"/>
                </a:cubicBezTo>
                <a:cubicBezTo>
                  <a:pt x="2424" y="1999"/>
                  <a:pt x="2342" y="2081"/>
                  <a:pt x="2244" y="2081"/>
                </a:cubicBezTo>
                <a:cubicBezTo>
                  <a:pt x="2146" y="2081"/>
                  <a:pt x="2064" y="1999"/>
                  <a:pt x="2064" y="1901"/>
                </a:cubicBezTo>
                <a:cubicBezTo>
                  <a:pt x="2064" y="1794"/>
                  <a:pt x="2146" y="1720"/>
                  <a:pt x="2244" y="1720"/>
                </a:cubicBezTo>
                <a:close/>
                <a:moveTo>
                  <a:pt x="2244" y="2351"/>
                </a:moveTo>
                <a:cubicBezTo>
                  <a:pt x="2342" y="2351"/>
                  <a:pt x="2424" y="2433"/>
                  <a:pt x="2424" y="2531"/>
                </a:cubicBezTo>
                <a:cubicBezTo>
                  <a:pt x="2424" y="2630"/>
                  <a:pt x="2342" y="2712"/>
                  <a:pt x="2244" y="2712"/>
                </a:cubicBezTo>
                <a:cubicBezTo>
                  <a:pt x="2146" y="2712"/>
                  <a:pt x="2064" y="2630"/>
                  <a:pt x="2064" y="2531"/>
                </a:cubicBezTo>
                <a:cubicBezTo>
                  <a:pt x="2064" y="2433"/>
                  <a:pt x="2146" y="2351"/>
                  <a:pt x="2244" y="2351"/>
                </a:cubicBezTo>
                <a:close/>
                <a:moveTo>
                  <a:pt x="2244" y="2351"/>
                </a:moveTo>
                <a:cubicBezTo>
                  <a:pt x="2244" y="2351"/>
                  <a:pt x="2244" y="2351"/>
                  <a:pt x="2244" y="2351"/>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49289" name="文本框 23"/>
          <p:cNvSpPr txBox="1"/>
          <p:nvPr/>
        </p:nvSpPr>
        <p:spPr>
          <a:xfrm>
            <a:off x="3431655" y="4520488"/>
            <a:ext cx="2879276" cy="369332"/>
          </a:xfrm>
          <a:prstGeom prst="rect">
            <a:avLst/>
          </a:prstGeom>
          <a:noFill/>
        </p:spPr>
        <p:txBody>
          <a:bodyPr wrap="square" rtlCol="0">
            <a:spAutoFit/>
          </a:bodyPr>
          <a:lstStyle/>
          <a:p>
            <a:r>
              <a:rPr lang="zh-CN" altLang="en-US" b="1" dirty="0">
                <a:solidFill>
                  <a:schemeClr val="bg1">
                    <a:lumMod val="85000"/>
                    <a:lumOff val="15000"/>
                  </a:schemeClr>
                </a:solidFill>
              </a:rPr>
              <a:t>培训</a:t>
            </a:r>
            <a:r>
              <a:rPr lang="zh-CN" altLang="en-US" b="1">
                <a:solidFill>
                  <a:schemeClr val="bg1">
                    <a:lumMod val="85000"/>
                    <a:lumOff val="15000"/>
                  </a:schemeClr>
                </a:solidFill>
              </a:rPr>
              <a:t>讲师：</a:t>
            </a:r>
            <a:endParaRPr lang="zh-CN" altLang="en-US" b="1" dirty="0">
              <a:solidFill>
                <a:schemeClr val="bg1">
                  <a:lumMod val="85000"/>
                  <a:lumOff val="15000"/>
                </a:schemeClr>
              </a:solidFill>
            </a:endParaRPr>
          </a:p>
        </p:txBody>
      </p:sp>
      <p:sp>
        <p:nvSpPr>
          <p:cNvPr id="1049290" name="文本框 24"/>
          <p:cNvSpPr txBox="1"/>
          <p:nvPr/>
        </p:nvSpPr>
        <p:spPr>
          <a:xfrm>
            <a:off x="7768998" y="4520488"/>
            <a:ext cx="1267735" cy="369332"/>
          </a:xfrm>
          <a:prstGeom prst="rect">
            <a:avLst/>
          </a:prstGeom>
          <a:noFill/>
        </p:spPr>
        <p:txBody>
          <a:bodyPr wrap="square" rtlCol="0">
            <a:spAutoFit/>
          </a:bodyPr>
          <a:lstStyle/>
          <a:p>
            <a:r>
              <a:rPr lang="zh-CN" altLang="en-US" b="1" dirty="0">
                <a:solidFill>
                  <a:schemeClr val="bg1">
                    <a:lumMod val="85000"/>
                    <a:lumOff val="15000"/>
                  </a:schemeClr>
                </a:solidFill>
              </a:rPr>
              <a:t>培训日期：</a:t>
            </a: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194304" name="内容占位符 5"/>
          <p:cNvGraphicFramePr>
            <a:graphicFrameLocks noGrp="1"/>
          </p:cNvGraphicFramePr>
          <p:nvPr>
            <p:ph idx="4294967295"/>
          </p:nvPr>
        </p:nvGraphicFramePr>
        <p:xfrm>
          <a:off x="1981200" y="1074737"/>
          <a:ext cx="82296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698" name="内容占位符 2"/>
          <p:cNvSpPr>
            <a:spLocks noGrp="1"/>
          </p:cNvSpPr>
          <p:nvPr>
            <p:ph idx="4294967295"/>
          </p:nvPr>
        </p:nvSpPr>
        <p:spPr>
          <a:xfrm>
            <a:off x="551384" y="3429000"/>
            <a:ext cx="5846440" cy="2400657"/>
          </a:xfrm>
          <a:prstGeom prst="rect">
            <a:avLst/>
          </a:prstGeom>
        </p:spPr>
        <p:txBody>
          <a:bodyPr>
            <a:spAutoFit/>
          </a:bodyPr>
          <a:lstStyle/>
          <a:p>
            <a:pPr marL="0" indent="0">
              <a:lnSpc>
                <a:spcPct val="150000"/>
              </a:lnSpc>
              <a:spcBef>
                <a:spcPts val="0"/>
              </a:spcBef>
              <a:buNone/>
            </a:pPr>
            <a:r>
              <a:rPr lang="zh-CN" altLang="en-US" sz="2000" dirty="0">
                <a:ln w="10541" cmpd="sng">
                  <a:solidFill>
                    <a:schemeClr val="accent1">
                      <a:shade val="88000"/>
                      <a:satMod val="110000"/>
                    </a:schemeClr>
                  </a:solidFill>
                  <a:prstDash val="solid"/>
                </a:ln>
                <a:solidFill>
                  <a:schemeClr val="bg1">
                    <a:lumMod val="85000"/>
                    <a:lumOff val="15000"/>
                  </a:schemeClr>
                </a:solidFill>
                <a:latin typeface="微软雅黑" charset="-122"/>
                <a:ea typeface="微软雅黑" charset="-122"/>
              </a:rPr>
              <a:t>设备</a:t>
            </a:r>
            <a:r>
              <a:rPr lang="zh-CN" altLang="en-US" sz="2000" dirty="0">
                <a:solidFill>
                  <a:schemeClr val="bg1">
                    <a:lumMod val="85000"/>
                    <a:lumOff val="15000"/>
                  </a:schemeClr>
                </a:solidFill>
                <a:latin typeface="微软雅黑" charset="-122"/>
                <a:ea typeface="微软雅黑" charset="-122"/>
              </a:rPr>
              <a:t>通常是人们在生产和生活中所需要的机械、装置和设施等物质资料的总称。</a:t>
            </a:r>
            <a:endParaRPr lang="en-US" altLang="zh-CN" sz="2000" dirty="0">
              <a:solidFill>
                <a:schemeClr val="bg1">
                  <a:lumMod val="85000"/>
                  <a:lumOff val="15000"/>
                </a:schemeClr>
              </a:solidFill>
              <a:latin typeface="微软雅黑" charset="-122"/>
              <a:ea typeface="微软雅黑" charset="-122"/>
            </a:endParaRPr>
          </a:p>
          <a:p>
            <a:pPr marL="0" indent="0">
              <a:lnSpc>
                <a:spcPct val="150000"/>
              </a:lnSpc>
              <a:spcBef>
                <a:spcPts val="0"/>
              </a:spcBef>
              <a:buNone/>
            </a:pPr>
            <a:endParaRPr lang="en-US" altLang="zh-CN" sz="2000" dirty="0">
              <a:solidFill>
                <a:schemeClr val="bg1">
                  <a:lumMod val="85000"/>
                  <a:lumOff val="15000"/>
                </a:schemeClr>
              </a:solidFill>
              <a:latin typeface="微软雅黑" charset="-122"/>
              <a:ea typeface="微软雅黑" charset="-122"/>
            </a:endParaRPr>
          </a:p>
          <a:p>
            <a:pPr marL="0" indent="0">
              <a:lnSpc>
                <a:spcPct val="150000"/>
              </a:lnSpc>
              <a:spcBef>
                <a:spcPts val="0"/>
              </a:spcBef>
              <a:buNone/>
            </a:pPr>
            <a:r>
              <a:rPr lang="zh-CN" altLang="en-US" sz="2000" dirty="0">
                <a:ln w="10541" cmpd="sng">
                  <a:solidFill>
                    <a:schemeClr val="accent1">
                      <a:shade val="88000"/>
                      <a:satMod val="110000"/>
                    </a:schemeClr>
                  </a:solidFill>
                  <a:prstDash val="solid"/>
                </a:ln>
                <a:solidFill>
                  <a:schemeClr val="bg1">
                    <a:lumMod val="85000"/>
                    <a:lumOff val="15000"/>
                  </a:schemeClr>
                </a:solidFill>
                <a:latin typeface="微软雅黑" charset="-122"/>
                <a:ea typeface="微软雅黑" charset="-122"/>
              </a:rPr>
              <a:t>机电设备</a:t>
            </a:r>
            <a:r>
              <a:rPr lang="zh-CN" altLang="en-US" sz="2000" dirty="0">
                <a:solidFill>
                  <a:schemeClr val="bg1">
                    <a:lumMod val="85000"/>
                    <a:lumOff val="15000"/>
                  </a:schemeClr>
                </a:solidFill>
                <a:latin typeface="微软雅黑" charset="-122"/>
                <a:ea typeface="微软雅黑" charset="-122"/>
              </a:rPr>
              <a:t>则是应用了机械、电子技术的设备，而通常所说的机械设备又是机电设备最重要的组成部分。</a:t>
            </a:r>
          </a:p>
        </p:txBody>
      </p:sp>
      <p:sp>
        <p:nvSpPr>
          <p:cNvPr id="1048699" name="矩形 5"/>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0" name="矩形 6"/>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1" name="矩形 7"/>
          <p:cNvSpPr/>
          <p:nvPr/>
        </p:nvSpPr>
        <p:spPr>
          <a:xfrm>
            <a:off x="4310896" y="293390"/>
            <a:ext cx="3535681" cy="751840"/>
          </a:xfrm>
          <a:prstGeom prst="rect">
            <a:avLst/>
          </a:prstGeom>
        </p:spPr>
        <p:txBody>
          <a:bodyPr wrap="none">
            <a:spAutoFit/>
          </a:bodyPr>
          <a:lstStyle/>
          <a:p>
            <a:r>
              <a:rPr lang="zh-CN" altLang="en-US" sz="4400" b="1" dirty="0">
                <a:solidFill>
                  <a:schemeClr val="bg1">
                    <a:lumMod val="85000"/>
                    <a:lumOff val="15000"/>
                  </a:schemeClr>
                </a:solidFill>
                <a:latin typeface="华文中宋" pitchFamily="2" charset="-122"/>
                <a:ea typeface="华文中宋" pitchFamily="2" charset="-122"/>
              </a:rPr>
              <a:t>机电设备简介</a:t>
            </a:r>
            <a:endParaRPr lang="zh-CN" altLang="en-US" sz="4400" b="1" dirty="0">
              <a:solidFill>
                <a:schemeClr val="bg1">
                  <a:lumMod val="85000"/>
                  <a:lumOff val="15000"/>
                </a:schemeClr>
              </a:solidFill>
            </a:endParaRPr>
          </a:p>
        </p:txBody>
      </p:sp>
      <p:sp>
        <p:nvSpPr>
          <p:cNvPr id="1048702" name="Freeform 5"/>
          <p:cNvSpPr>
            <a:spLocks noEditPoints="1"/>
          </p:cNvSpPr>
          <p:nvPr/>
        </p:nvSpPr>
        <p:spPr bwMode="auto">
          <a:xfrm>
            <a:off x="6672064" y="1556792"/>
            <a:ext cx="5744538" cy="5900317"/>
          </a:xfrm>
          <a:custGeom>
            <a:avLst/>
            <a:gdLst>
              <a:gd name="T0" fmla="*/ 1847 w 2776"/>
              <a:gd name="T1" fmla="*/ 236 h 2851"/>
              <a:gd name="T2" fmla="*/ 1962 w 2776"/>
              <a:gd name="T3" fmla="*/ 2598 h 2851"/>
              <a:gd name="T4" fmla="*/ 1673 w 2776"/>
              <a:gd name="T5" fmla="*/ 326 h 2851"/>
              <a:gd name="T6" fmla="*/ 188 w 2776"/>
              <a:gd name="T7" fmla="*/ 1263 h 2851"/>
              <a:gd name="T8" fmla="*/ 116 w 2776"/>
              <a:gd name="T9" fmla="*/ 1636 h 2851"/>
              <a:gd name="T10" fmla="*/ 102 w 2776"/>
              <a:gd name="T11" fmla="*/ 1800 h 2851"/>
              <a:gd name="T12" fmla="*/ 146 w 2776"/>
              <a:gd name="T13" fmla="*/ 2000 h 2851"/>
              <a:gd name="T14" fmla="*/ 489 w 2776"/>
              <a:gd name="T15" fmla="*/ 2388 h 2851"/>
              <a:gd name="T16" fmla="*/ 1789 w 2776"/>
              <a:gd name="T17" fmla="*/ 2688 h 2851"/>
              <a:gd name="T18" fmla="*/ 2236 w 2776"/>
              <a:gd name="T19" fmla="*/ 2535 h 2851"/>
              <a:gd name="T20" fmla="*/ 1338 w 2776"/>
              <a:gd name="T21" fmla="*/ 1421 h 2851"/>
              <a:gd name="T22" fmla="*/ 1171 w 2776"/>
              <a:gd name="T23" fmla="*/ 1387 h 2851"/>
              <a:gd name="T24" fmla="*/ 1064 w 2776"/>
              <a:gd name="T25" fmla="*/ 1502 h 2851"/>
              <a:gd name="T26" fmla="*/ 935 w 2776"/>
              <a:gd name="T27" fmla="*/ 1390 h 2851"/>
              <a:gd name="T28" fmla="*/ 786 w 2776"/>
              <a:gd name="T29" fmla="*/ 1435 h 2851"/>
              <a:gd name="T30" fmla="*/ 729 w 2776"/>
              <a:gd name="T31" fmla="*/ 1274 h 2851"/>
              <a:gd name="T32" fmla="*/ 579 w 2776"/>
              <a:gd name="T33" fmla="*/ 1238 h 2851"/>
              <a:gd name="T34" fmla="*/ 608 w 2776"/>
              <a:gd name="T35" fmla="*/ 1070 h 2851"/>
              <a:gd name="T36" fmla="*/ 498 w 2776"/>
              <a:gd name="T37" fmla="*/ 964 h 2851"/>
              <a:gd name="T38" fmla="*/ 608 w 2776"/>
              <a:gd name="T39" fmla="*/ 833 h 2851"/>
              <a:gd name="T40" fmla="*/ 565 w 2776"/>
              <a:gd name="T41" fmla="*/ 686 h 2851"/>
              <a:gd name="T42" fmla="*/ 727 w 2776"/>
              <a:gd name="T43" fmla="*/ 630 h 2851"/>
              <a:gd name="T44" fmla="*/ 762 w 2776"/>
              <a:gd name="T45" fmla="*/ 479 h 2851"/>
              <a:gd name="T46" fmla="*/ 930 w 2776"/>
              <a:gd name="T47" fmla="*/ 512 h 2851"/>
              <a:gd name="T48" fmla="*/ 1037 w 2776"/>
              <a:gd name="T49" fmla="*/ 398 h 2851"/>
              <a:gd name="T50" fmla="*/ 1165 w 2776"/>
              <a:gd name="T51" fmla="*/ 510 h 2851"/>
              <a:gd name="T52" fmla="*/ 1314 w 2776"/>
              <a:gd name="T53" fmla="*/ 465 h 2851"/>
              <a:gd name="T54" fmla="*/ 1371 w 2776"/>
              <a:gd name="T55" fmla="*/ 626 h 2851"/>
              <a:gd name="T56" fmla="*/ 1521 w 2776"/>
              <a:gd name="T57" fmla="*/ 662 h 2851"/>
              <a:gd name="T58" fmla="*/ 1492 w 2776"/>
              <a:gd name="T59" fmla="*/ 830 h 2851"/>
              <a:gd name="T60" fmla="*/ 1602 w 2776"/>
              <a:gd name="T61" fmla="*/ 936 h 2851"/>
              <a:gd name="T62" fmla="*/ 1493 w 2776"/>
              <a:gd name="T63" fmla="*/ 1067 h 2851"/>
              <a:gd name="T64" fmla="*/ 1535 w 2776"/>
              <a:gd name="T65" fmla="*/ 1214 h 2851"/>
              <a:gd name="T66" fmla="*/ 1374 w 2776"/>
              <a:gd name="T67" fmla="*/ 1270 h 2851"/>
              <a:gd name="T68" fmla="*/ 1338 w 2776"/>
              <a:gd name="T69" fmla="*/ 1421 h 2851"/>
              <a:gd name="T70" fmla="*/ 1673 w 2776"/>
              <a:gd name="T71" fmla="*/ 1736 h 2851"/>
              <a:gd name="T72" fmla="*/ 1540 w 2776"/>
              <a:gd name="T73" fmla="*/ 1776 h 2851"/>
              <a:gd name="T74" fmla="*/ 1503 w 2776"/>
              <a:gd name="T75" fmla="*/ 1629 h 2851"/>
              <a:gd name="T76" fmla="*/ 1410 w 2776"/>
              <a:gd name="T77" fmla="*/ 1621 h 2851"/>
              <a:gd name="T78" fmla="*/ 1481 w 2776"/>
              <a:gd name="T79" fmla="*/ 1502 h 2851"/>
              <a:gd name="T80" fmla="*/ 1464 w 2776"/>
              <a:gd name="T81" fmla="*/ 1374 h 2851"/>
              <a:gd name="T82" fmla="*/ 1566 w 2776"/>
              <a:gd name="T83" fmla="*/ 1295 h 2851"/>
              <a:gd name="T84" fmla="*/ 1683 w 2776"/>
              <a:gd name="T85" fmla="*/ 1334 h 2851"/>
              <a:gd name="T86" fmla="*/ 1736 w 2776"/>
              <a:gd name="T87" fmla="*/ 1257 h 2851"/>
              <a:gd name="T88" fmla="*/ 1804 w 2776"/>
              <a:gd name="T89" fmla="*/ 1377 h 2851"/>
              <a:gd name="T90" fmla="*/ 1923 w 2776"/>
              <a:gd name="T91" fmla="*/ 1427 h 2851"/>
              <a:gd name="T92" fmla="*/ 1940 w 2776"/>
              <a:gd name="T93" fmla="*/ 1555 h 2851"/>
              <a:gd name="T94" fmla="*/ 1852 w 2776"/>
              <a:gd name="T95" fmla="*/ 1640 h 2851"/>
              <a:gd name="T96" fmla="*/ 1819 w 2776"/>
              <a:gd name="T97" fmla="*/ 1775 h 2851"/>
              <a:gd name="T98" fmla="*/ 1705 w 2776"/>
              <a:gd name="T99" fmla="*/ 1732 h 2851"/>
              <a:gd name="T100" fmla="*/ 1050 w 2776"/>
              <a:gd name="T101" fmla="*/ 1323 h 2851"/>
              <a:gd name="T102" fmla="*/ 1050 w 2776"/>
              <a:gd name="T103" fmla="*/ 1118 h 2851"/>
              <a:gd name="T104" fmla="*/ 1218 w 2776"/>
              <a:gd name="T105" fmla="*/ 950 h 2851"/>
              <a:gd name="T106" fmla="*/ 1583 w 2776"/>
              <a:gd name="T107" fmla="*/ 1533 h 2851"/>
              <a:gd name="T108" fmla="*/ 1678 w 2776"/>
              <a:gd name="T109" fmla="*/ 1438 h 2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6" h="2851">
                <a:moveTo>
                  <a:pt x="2120" y="173"/>
                </a:moveTo>
                <a:cubicBezTo>
                  <a:pt x="1816" y="35"/>
                  <a:pt x="1550" y="0"/>
                  <a:pt x="1280" y="111"/>
                </a:cubicBezTo>
                <a:cubicBezTo>
                  <a:pt x="1460" y="99"/>
                  <a:pt x="1645" y="145"/>
                  <a:pt x="1847" y="236"/>
                </a:cubicBezTo>
                <a:cubicBezTo>
                  <a:pt x="2502" y="533"/>
                  <a:pt x="2404" y="1195"/>
                  <a:pt x="2338" y="1419"/>
                </a:cubicBezTo>
                <a:cubicBezTo>
                  <a:pt x="2059" y="2026"/>
                  <a:pt x="1940" y="2116"/>
                  <a:pt x="1943" y="2374"/>
                </a:cubicBezTo>
                <a:cubicBezTo>
                  <a:pt x="1941" y="2440"/>
                  <a:pt x="1947" y="2513"/>
                  <a:pt x="1962" y="2598"/>
                </a:cubicBezTo>
                <a:cubicBezTo>
                  <a:pt x="1905" y="2628"/>
                  <a:pt x="1847" y="2653"/>
                  <a:pt x="1786" y="2675"/>
                </a:cubicBezTo>
                <a:cubicBezTo>
                  <a:pt x="1692" y="2116"/>
                  <a:pt x="2002" y="2058"/>
                  <a:pt x="2164" y="1510"/>
                </a:cubicBezTo>
                <a:cubicBezTo>
                  <a:pt x="2231" y="1285"/>
                  <a:pt x="2328" y="623"/>
                  <a:pt x="1673" y="326"/>
                </a:cubicBezTo>
                <a:cubicBezTo>
                  <a:pt x="1297" y="156"/>
                  <a:pt x="979" y="142"/>
                  <a:pt x="641" y="367"/>
                </a:cubicBezTo>
                <a:cubicBezTo>
                  <a:pt x="382" y="540"/>
                  <a:pt x="291" y="969"/>
                  <a:pt x="294" y="1021"/>
                </a:cubicBezTo>
                <a:cubicBezTo>
                  <a:pt x="297" y="1073"/>
                  <a:pt x="354" y="1151"/>
                  <a:pt x="188" y="1263"/>
                </a:cubicBezTo>
                <a:cubicBezTo>
                  <a:pt x="21" y="1374"/>
                  <a:pt x="0" y="1347"/>
                  <a:pt x="14" y="1423"/>
                </a:cubicBezTo>
                <a:cubicBezTo>
                  <a:pt x="23" y="1477"/>
                  <a:pt x="82" y="1508"/>
                  <a:pt x="105" y="1536"/>
                </a:cubicBezTo>
                <a:cubicBezTo>
                  <a:pt x="128" y="1564"/>
                  <a:pt x="148" y="1599"/>
                  <a:pt x="116" y="1636"/>
                </a:cubicBezTo>
                <a:cubicBezTo>
                  <a:pt x="97" y="1659"/>
                  <a:pt x="51" y="1666"/>
                  <a:pt x="79" y="1729"/>
                </a:cubicBezTo>
                <a:cubicBezTo>
                  <a:pt x="103" y="1785"/>
                  <a:pt x="183" y="1791"/>
                  <a:pt x="209" y="1797"/>
                </a:cubicBezTo>
                <a:cubicBezTo>
                  <a:pt x="219" y="1799"/>
                  <a:pt x="137" y="1785"/>
                  <a:pt x="102" y="1800"/>
                </a:cubicBezTo>
                <a:cubicBezTo>
                  <a:pt x="77" y="1811"/>
                  <a:pt x="48" y="1855"/>
                  <a:pt x="64" y="1882"/>
                </a:cubicBezTo>
                <a:cubicBezTo>
                  <a:pt x="81" y="1910"/>
                  <a:pt x="124" y="1923"/>
                  <a:pt x="136" y="1930"/>
                </a:cubicBezTo>
                <a:cubicBezTo>
                  <a:pt x="148" y="1938"/>
                  <a:pt x="145" y="1987"/>
                  <a:pt x="146" y="2000"/>
                </a:cubicBezTo>
                <a:cubicBezTo>
                  <a:pt x="149" y="2056"/>
                  <a:pt x="114" y="2106"/>
                  <a:pt x="91" y="2158"/>
                </a:cubicBezTo>
                <a:cubicBezTo>
                  <a:pt x="67" y="2213"/>
                  <a:pt x="104" y="2330"/>
                  <a:pt x="227" y="2355"/>
                </a:cubicBezTo>
                <a:cubicBezTo>
                  <a:pt x="350" y="2381"/>
                  <a:pt x="400" y="2380"/>
                  <a:pt x="489" y="2388"/>
                </a:cubicBezTo>
                <a:cubicBezTo>
                  <a:pt x="650" y="2403"/>
                  <a:pt x="773" y="2642"/>
                  <a:pt x="787" y="2840"/>
                </a:cubicBezTo>
                <a:cubicBezTo>
                  <a:pt x="856" y="2850"/>
                  <a:pt x="1060" y="2851"/>
                  <a:pt x="1132" y="2851"/>
                </a:cubicBezTo>
                <a:cubicBezTo>
                  <a:pt x="1367" y="2851"/>
                  <a:pt x="1590" y="2793"/>
                  <a:pt x="1789" y="2688"/>
                </a:cubicBezTo>
                <a:cubicBezTo>
                  <a:pt x="1788" y="2686"/>
                  <a:pt x="1788" y="2684"/>
                  <a:pt x="1787" y="2682"/>
                </a:cubicBezTo>
                <a:cubicBezTo>
                  <a:pt x="1850" y="2672"/>
                  <a:pt x="1912" y="2659"/>
                  <a:pt x="1972" y="2641"/>
                </a:cubicBezTo>
                <a:cubicBezTo>
                  <a:pt x="2064" y="2614"/>
                  <a:pt x="2152" y="2579"/>
                  <a:pt x="2236" y="2535"/>
                </a:cubicBezTo>
                <a:cubicBezTo>
                  <a:pt x="2134" y="1963"/>
                  <a:pt x="2448" y="1909"/>
                  <a:pt x="2612" y="1356"/>
                </a:cubicBezTo>
                <a:cubicBezTo>
                  <a:pt x="2678" y="1132"/>
                  <a:pt x="2776" y="469"/>
                  <a:pt x="2120" y="173"/>
                </a:cubicBezTo>
                <a:close/>
                <a:moveTo>
                  <a:pt x="1338" y="1421"/>
                </a:moveTo>
                <a:cubicBezTo>
                  <a:pt x="1314" y="1439"/>
                  <a:pt x="1314" y="1439"/>
                  <a:pt x="1314" y="1439"/>
                </a:cubicBezTo>
                <a:cubicBezTo>
                  <a:pt x="1236" y="1365"/>
                  <a:pt x="1236" y="1365"/>
                  <a:pt x="1236" y="1365"/>
                </a:cubicBezTo>
                <a:cubicBezTo>
                  <a:pt x="1215" y="1374"/>
                  <a:pt x="1193" y="1381"/>
                  <a:pt x="1171" y="1387"/>
                </a:cubicBezTo>
                <a:cubicBezTo>
                  <a:pt x="1168" y="1488"/>
                  <a:pt x="1168" y="1488"/>
                  <a:pt x="1168" y="1488"/>
                </a:cubicBezTo>
                <a:cubicBezTo>
                  <a:pt x="1139" y="1492"/>
                  <a:pt x="1139" y="1492"/>
                  <a:pt x="1139" y="1492"/>
                </a:cubicBezTo>
                <a:cubicBezTo>
                  <a:pt x="1064" y="1502"/>
                  <a:pt x="1064" y="1502"/>
                  <a:pt x="1064" y="1502"/>
                </a:cubicBezTo>
                <a:cubicBezTo>
                  <a:pt x="1034" y="1506"/>
                  <a:pt x="1034" y="1506"/>
                  <a:pt x="1034" y="1506"/>
                </a:cubicBezTo>
                <a:cubicBezTo>
                  <a:pt x="1004" y="1401"/>
                  <a:pt x="1004" y="1401"/>
                  <a:pt x="1004" y="1401"/>
                </a:cubicBezTo>
                <a:cubicBezTo>
                  <a:pt x="980" y="1399"/>
                  <a:pt x="957" y="1395"/>
                  <a:pt x="935" y="1390"/>
                </a:cubicBezTo>
                <a:cubicBezTo>
                  <a:pt x="883" y="1475"/>
                  <a:pt x="883" y="1475"/>
                  <a:pt x="883" y="1475"/>
                </a:cubicBezTo>
                <a:cubicBezTo>
                  <a:pt x="856" y="1464"/>
                  <a:pt x="856" y="1464"/>
                  <a:pt x="856" y="1464"/>
                </a:cubicBezTo>
                <a:cubicBezTo>
                  <a:pt x="786" y="1435"/>
                  <a:pt x="786" y="1435"/>
                  <a:pt x="786" y="1435"/>
                </a:cubicBezTo>
                <a:cubicBezTo>
                  <a:pt x="759" y="1424"/>
                  <a:pt x="759" y="1424"/>
                  <a:pt x="759" y="1424"/>
                </a:cubicBezTo>
                <a:cubicBezTo>
                  <a:pt x="784" y="1319"/>
                  <a:pt x="784" y="1319"/>
                  <a:pt x="784" y="1319"/>
                </a:cubicBezTo>
                <a:cubicBezTo>
                  <a:pt x="764" y="1306"/>
                  <a:pt x="746" y="1291"/>
                  <a:pt x="729" y="1274"/>
                </a:cubicBezTo>
                <a:cubicBezTo>
                  <a:pt x="644" y="1321"/>
                  <a:pt x="644" y="1321"/>
                  <a:pt x="644" y="1321"/>
                </a:cubicBezTo>
                <a:cubicBezTo>
                  <a:pt x="625" y="1298"/>
                  <a:pt x="625" y="1298"/>
                  <a:pt x="625" y="1298"/>
                </a:cubicBezTo>
                <a:cubicBezTo>
                  <a:pt x="579" y="1238"/>
                  <a:pt x="579" y="1238"/>
                  <a:pt x="579" y="1238"/>
                </a:cubicBezTo>
                <a:cubicBezTo>
                  <a:pt x="561" y="1214"/>
                  <a:pt x="561" y="1214"/>
                  <a:pt x="561" y="1214"/>
                </a:cubicBezTo>
                <a:cubicBezTo>
                  <a:pt x="633" y="1139"/>
                  <a:pt x="633" y="1139"/>
                  <a:pt x="633" y="1139"/>
                </a:cubicBezTo>
                <a:cubicBezTo>
                  <a:pt x="623" y="1117"/>
                  <a:pt x="615" y="1094"/>
                  <a:pt x="608" y="1070"/>
                </a:cubicBezTo>
                <a:cubicBezTo>
                  <a:pt x="512" y="1068"/>
                  <a:pt x="512" y="1068"/>
                  <a:pt x="512" y="1068"/>
                </a:cubicBezTo>
                <a:cubicBezTo>
                  <a:pt x="508" y="1038"/>
                  <a:pt x="508" y="1038"/>
                  <a:pt x="508" y="1038"/>
                </a:cubicBezTo>
                <a:cubicBezTo>
                  <a:pt x="498" y="964"/>
                  <a:pt x="498" y="964"/>
                  <a:pt x="498" y="964"/>
                </a:cubicBezTo>
                <a:cubicBezTo>
                  <a:pt x="494" y="934"/>
                  <a:pt x="494" y="934"/>
                  <a:pt x="494" y="934"/>
                </a:cubicBezTo>
                <a:cubicBezTo>
                  <a:pt x="595" y="904"/>
                  <a:pt x="595" y="904"/>
                  <a:pt x="595" y="904"/>
                </a:cubicBezTo>
                <a:cubicBezTo>
                  <a:pt x="597" y="880"/>
                  <a:pt x="601" y="856"/>
                  <a:pt x="608" y="833"/>
                </a:cubicBezTo>
                <a:cubicBezTo>
                  <a:pt x="525" y="783"/>
                  <a:pt x="525" y="783"/>
                  <a:pt x="525" y="783"/>
                </a:cubicBezTo>
                <a:cubicBezTo>
                  <a:pt x="536" y="756"/>
                  <a:pt x="536" y="756"/>
                  <a:pt x="536" y="756"/>
                </a:cubicBezTo>
                <a:cubicBezTo>
                  <a:pt x="565" y="686"/>
                  <a:pt x="565" y="686"/>
                  <a:pt x="565" y="686"/>
                </a:cubicBezTo>
                <a:cubicBezTo>
                  <a:pt x="577" y="658"/>
                  <a:pt x="577" y="658"/>
                  <a:pt x="577" y="658"/>
                </a:cubicBezTo>
                <a:cubicBezTo>
                  <a:pt x="680" y="683"/>
                  <a:pt x="680" y="683"/>
                  <a:pt x="680" y="683"/>
                </a:cubicBezTo>
                <a:cubicBezTo>
                  <a:pt x="694" y="664"/>
                  <a:pt x="710" y="646"/>
                  <a:pt x="727" y="630"/>
                </a:cubicBezTo>
                <a:cubicBezTo>
                  <a:pt x="679" y="543"/>
                  <a:pt x="679" y="543"/>
                  <a:pt x="679" y="543"/>
                </a:cubicBezTo>
                <a:cubicBezTo>
                  <a:pt x="702" y="525"/>
                  <a:pt x="702" y="525"/>
                  <a:pt x="702" y="525"/>
                </a:cubicBezTo>
                <a:cubicBezTo>
                  <a:pt x="762" y="479"/>
                  <a:pt x="762" y="479"/>
                  <a:pt x="762" y="479"/>
                </a:cubicBezTo>
                <a:cubicBezTo>
                  <a:pt x="786" y="461"/>
                  <a:pt x="786" y="461"/>
                  <a:pt x="786" y="461"/>
                </a:cubicBezTo>
                <a:cubicBezTo>
                  <a:pt x="865" y="535"/>
                  <a:pt x="865" y="535"/>
                  <a:pt x="865" y="535"/>
                </a:cubicBezTo>
                <a:cubicBezTo>
                  <a:pt x="886" y="526"/>
                  <a:pt x="907" y="519"/>
                  <a:pt x="930" y="512"/>
                </a:cubicBezTo>
                <a:cubicBezTo>
                  <a:pt x="932" y="412"/>
                  <a:pt x="932" y="412"/>
                  <a:pt x="932" y="412"/>
                </a:cubicBezTo>
                <a:cubicBezTo>
                  <a:pt x="962" y="408"/>
                  <a:pt x="962" y="408"/>
                  <a:pt x="962" y="408"/>
                </a:cubicBezTo>
                <a:cubicBezTo>
                  <a:pt x="1037" y="398"/>
                  <a:pt x="1037" y="398"/>
                  <a:pt x="1037" y="398"/>
                </a:cubicBezTo>
                <a:cubicBezTo>
                  <a:pt x="1066" y="394"/>
                  <a:pt x="1066" y="394"/>
                  <a:pt x="1066" y="394"/>
                </a:cubicBezTo>
                <a:cubicBezTo>
                  <a:pt x="1097" y="498"/>
                  <a:pt x="1097" y="498"/>
                  <a:pt x="1097" y="498"/>
                </a:cubicBezTo>
                <a:cubicBezTo>
                  <a:pt x="1120" y="501"/>
                  <a:pt x="1143" y="505"/>
                  <a:pt x="1165" y="510"/>
                </a:cubicBezTo>
                <a:cubicBezTo>
                  <a:pt x="1217" y="425"/>
                  <a:pt x="1217" y="425"/>
                  <a:pt x="1217" y="425"/>
                </a:cubicBezTo>
                <a:cubicBezTo>
                  <a:pt x="1245" y="436"/>
                  <a:pt x="1245" y="436"/>
                  <a:pt x="1245" y="436"/>
                </a:cubicBezTo>
                <a:cubicBezTo>
                  <a:pt x="1314" y="465"/>
                  <a:pt x="1314" y="465"/>
                  <a:pt x="1314" y="465"/>
                </a:cubicBezTo>
                <a:cubicBezTo>
                  <a:pt x="1342" y="476"/>
                  <a:pt x="1342" y="476"/>
                  <a:pt x="1342" y="476"/>
                </a:cubicBezTo>
                <a:cubicBezTo>
                  <a:pt x="1317" y="580"/>
                  <a:pt x="1317" y="580"/>
                  <a:pt x="1317" y="580"/>
                </a:cubicBezTo>
                <a:cubicBezTo>
                  <a:pt x="1336" y="594"/>
                  <a:pt x="1354" y="609"/>
                  <a:pt x="1371" y="626"/>
                </a:cubicBezTo>
                <a:cubicBezTo>
                  <a:pt x="1457" y="578"/>
                  <a:pt x="1457" y="578"/>
                  <a:pt x="1457" y="578"/>
                </a:cubicBezTo>
                <a:cubicBezTo>
                  <a:pt x="1475" y="602"/>
                  <a:pt x="1475" y="602"/>
                  <a:pt x="1475" y="602"/>
                </a:cubicBezTo>
                <a:cubicBezTo>
                  <a:pt x="1521" y="662"/>
                  <a:pt x="1521" y="662"/>
                  <a:pt x="1521" y="662"/>
                </a:cubicBezTo>
                <a:cubicBezTo>
                  <a:pt x="1540" y="686"/>
                  <a:pt x="1540" y="686"/>
                  <a:pt x="1540" y="686"/>
                </a:cubicBezTo>
                <a:cubicBezTo>
                  <a:pt x="1468" y="761"/>
                  <a:pt x="1468" y="761"/>
                  <a:pt x="1468" y="761"/>
                </a:cubicBezTo>
                <a:cubicBezTo>
                  <a:pt x="1478" y="783"/>
                  <a:pt x="1486" y="806"/>
                  <a:pt x="1492" y="830"/>
                </a:cubicBezTo>
                <a:cubicBezTo>
                  <a:pt x="1588" y="832"/>
                  <a:pt x="1588" y="832"/>
                  <a:pt x="1588" y="832"/>
                </a:cubicBezTo>
                <a:cubicBezTo>
                  <a:pt x="1592" y="862"/>
                  <a:pt x="1592" y="862"/>
                  <a:pt x="1592" y="862"/>
                </a:cubicBezTo>
                <a:cubicBezTo>
                  <a:pt x="1602" y="936"/>
                  <a:pt x="1602" y="936"/>
                  <a:pt x="1602" y="936"/>
                </a:cubicBezTo>
                <a:cubicBezTo>
                  <a:pt x="1606" y="966"/>
                  <a:pt x="1606" y="966"/>
                  <a:pt x="1606" y="966"/>
                </a:cubicBezTo>
                <a:cubicBezTo>
                  <a:pt x="1506" y="996"/>
                  <a:pt x="1506" y="996"/>
                  <a:pt x="1506" y="996"/>
                </a:cubicBezTo>
                <a:cubicBezTo>
                  <a:pt x="1503" y="1020"/>
                  <a:pt x="1499" y="1044"/>
                  <a:pt x="1493" y="1067"/>
                </a:cubicBezTo>
                <a:cubicBezTo>
                  <a:pt x="1575" y="1117"/>
                  <a:pt x="1575" y="1117"/>
                  <a:pt x="1575" y="1117"/>
                </a:cubicBezTo>
                <a:cubicBezTo>
                  <a:pt x="1564" y="1144"/>
                  <a:pt x="1564" y="1144"/>
                  <a:pt x="1564" y="1144"/>
                </a:cubicBezTo>
                <a:cubicBezTo>
                  <a:pt x="1535" y="1214"/>
                  <a:pt x="1535" y="1214"/>
                  <a:pt x="1535" y="1214"/>
                </a:cubicBezTo>
                <a:cubicBezTo>
                  <a:pt x="1524" y="1242"/>
                  <a:pt x="1524" y="1242"/>
                  <a:pt x="1524" y="1242"/>
                </a:cubicBezTo>
                <a:cubicBezTo>
                  <a:pt x="1420" y="1216"/>
                  <a:pt x="1420" y="1216"/>
                  <a:pt x="1420" y="1216"/>
                </a:cubicBezTo>
                <a:cubicBezTo>
                  <a:pt x="1406" y="1235"/>
                  <a:pt x="1391" y="1253"/>
                  <a:pt x="1374" y="1270"/>
                </a:cubicBezTo>
                <a:cubicBezTo>
                  <a:pt x="1422" y="1357"/>
                  <a:pt x="1422" y="1357"/>
                  <a:pt x="1422" y="1357"/>
                </a:cubicBezTo>
                <a:cubicBezTo>
                  <a:pt x="1398" y="1375"/>
                  <a:pt x="1398" y="1375"/>
                  <a:pt x="1398" y="1375"/>
                </a:cubicBezTo>
                <a:lnTo>
                  <a:pt x="1338" y="1421"/>
                </a:lnTo>
                <a:close/>
                <a:moveTo>
                  <a:pt x="1705" y="1732"/>
                </a:moveTo>
                <a:cubicBezTo>
                  <a:pt x="1694" y="1733"/>
                  <a:pt x="1684" y="1733"/>
                  <a:pt x="1674" y="1733"/>
                </a:cubicBezTo>
                <a:cubicBezTo>
                  <a:pt x="1674" y="1734"/>
                  <a:pt x="1674" y="1735"/>
                  <a:pt x="1673" y="1736"/>
                </a:cubicBezTo>
                <a:cubicBezTo>
                  <a:pt x="1647" y="1798"/>
                  <a:pt x="1647" y="1798"/>
                  <a:pt x="1647" y="1798"/>
                </a:cubicBezTo>
                <a:cubicBezTo>
                  <a:pt x="1643" y="1809"/>
                  <a:pt x="1631" y="1813"/>
                  <a:pt x="1621" y="1809"/>
                </a:cubicBezTo>
                <a:cubicBezTo>
                  <a:pt x="1540" y="1776"/>
                  <a:pt x="1540" y="1776"/>
                  <a:pt x="1540" y="1776"/>
                </a:cubicBezTo>
                <a:cubicBezTo>
                  <a:pt x="1529" y="1772"/>
                  <a:pt x="1524" y="1760"/>
                  <a:pt x="1528" y="1749"/>
                </a:cubicBezTo>
                <a:cubicBezTo>
                  <a:pt x="1553" y="1689"/>
                  <a:pt x="1553" y="1689"/>
                  <a:pt x="1553" y="1689"/>
                </a:cubicBezTo>
                <a:cubicBezTo>
                  <a:pt x="1533" y="1672"/>
                  <a:pt x="1516" y="1652"/>
                  <a:pt x="1503" y="1629"/>
                </a:cubicBezTo>
                <a:cubicBezTo>
                  <a:pt x="1502" y="1629"/>
                  <a:pt x="1501" y="1630"/>
                  <a:pt x="1500" y="1630"/>
                </a:cubicBezTo>
                <a:cubicBezTo>
                  <a:pt x="1433" y="1639"/>
                  <a:pt x="1433" y="1639"/>
                  <a:pt x="1433" y="1639"/>
                </a:cubicBezTo>
                <a:cubicBezTo>
                  <a:pt x="1422" y="1640"/>
                  <a:pt x="1412" y="1633"/>
                  <a:pt x="1410" y="1621"/>
                </a:cubicBezTo>
                <a:cubicBezTo>
                  <a:pt x="1398" y="1535"/>
                  <a:pt x="1398" y="1535"/>
                  <a:pt x="1398" y="1535"/>
                </a:cubicBezTo>
                <a:cubicBezTo>
                  <a:pt x="1397" y="1523"/>
                  <a:pt x="1405" y="1513"/>
                  <a:pt x="1416" y="1511"/>
                </a:cubicBezTo>
                <a:cubicBezTo>
                  <a:pt x="1481" y="1502"/>
                  <a:pt x="1481" y="1502"/>
                  <a:pt x="1481" y="1502"/>
                </a:cubicBezTo>
                <a:cubicBezTo>
                  <a:pt x="1485" y="1476"/>
                  <a:pt x="1494" y="1451"/>
                  <a:pt x="1508" y="1429"/>
                </a:cubicBezTo>
                <a:cubicBezTo>
                  <a:pt x="1507" y="1429"/>
                  <a:pt x="1506" y="1428"/>
                  <a:pt x="1505" y="1427"/>
                </a:cubicBezTo>
                <a:cubicBezTo>
                  <a:pt x="1464" y="1374"/>
                  <a:pt x="1464" y="1374"/>
                  <a:pt x="1464" y="1374"/>
                </a:cubicBezTo>
                <a:cubicBezTo>
                  <a:pt x="1457" y="1365"/>
                  <a:pt x="1459" y="1352"/>
                  <a:pt x="1468" y="1345"/>
                </a:cubicBezTo>
                <a:cubicBezTo>
                  <a:pt x="1537" y="1292"/>
                  <a:pt x="1537" y="1292"/>
                  <a:pt x="1537" y="1292"/>
                </a:cubicBezTo>
                <a:cubicBezTo>
                  <a:pt x="1546" y="1285"/>
                  <a:pt x="1559" y="1287"/>
                  <a:pt x="1566" y="1295"/>
                </a:cubicBezTo>
                <a:cubicBezTo>
                  <a:pt x="1606" y="1347"/>
                  <a:pt x="1606" y="1347"/>
                  <a:pt x="1606" y="1347"/>
                </a:cubicBezTo>
                <a:cubicBezTo>
                  <a:pt x="1621" y="1342"/>
                  <a:pt x="1636" y="1337"/>
                  <a:pt x="1652" y="1335"/>
                </a:cubicBezTo>
                <a:cubicBezTo>
                  <a:pt x="1662" y="1333"/>
                  <a:pt x="1673" y="1333"/>
                  <a:pt x="1683" y="1334"/>
                </a:cubicBezTo>
                <a:cubicBezTo>
                  <a:pt x="1683" y="1332"/>
                  <a:pt x="1683" y="1331"/>
                  <a:pt x="1684" y="1330"/>
                </a:cubicBezTo>
                <a:cubicBezTo>
                  <a:pt x="1709" y="1268"/>
                  <a:pt x="1709" y="1268"/>
                  <a:pt x="1709" y="1268"/>
                </a:cubicBezTo>
                <a:cubicBezTo>
                  <a:pt x="1714" y="1258"/>
                  <a:pt x="1726" y="1253"/>
                  <a:pt x="1736" y="1257"/>
                </a:cubicBezTo>
                <a:cubicBezTo>
                  <a:pt x="1817" y="1290"/>
                  <a:pt x="1817" y="1290"/>
                  <a:pt x="1817" y="1290"/>
                </a:cubicBezTo>
                <a:cubicBezTo>
                  <a:pt x="1828" y="1295"/>
                  <a:pt x="1832" y="1307"/>
                  <a:pt x="1828" y="1317"/>
                </a:cubicBezTo>
                <a:cubicBezTo>
                  <a:pt x="1804" y="1377"/>
                  <a:pt x="1804" y="1377"/>
                  <a:pt x="1804" y="1377"/>
                </a:cubicBezTo>
                <a:cubicBezTo>
                  <a:pt x="1824" y="1394"/>
                  <a:pt x="1841" y="1414"/>
                  <a:pt x="1854" y="1437"/>
                </a:cubicBezTo>
                <a:cubicBezTo>
                  <a:pt x="1855" y="1437"/>
                  <a:pt x="1856" y="1436"/>
                  <a:pt x="1857" y="1436"/>
                </a:cubicBezTo>
                <a:cubicBezTo>
                  <a:pt x="1923" y="1427"/>
                  <a:pt x="1923" y="1427"/>
                  <a:pt x="1923" y="1427"/>
                </a:cubicBezTo>
                <a:cubicBezTo>
                  <a:pt x="1935" y="1426"/>
                  <a:pt x="1945" y="1434"/>
                  <a:pt x="1947" y="1445"/>
                </a:cubicBezTo>
                <a:cubicBezTo>
                  <a:pt x="1958" y="1532"/>
                  <a:pt x="1958" y="1532"/>
                  <a:pt x="1958" y="1532"/>
                </a:cubicBezTo>
                <a:cubicBezTo>
                  <a:pt x="1960" y="1543"/>
                  <a:pt x="1952" y="1553"/>
                  <a:pt x="1940" y="1555"/>
                </a:cubicBezTo>
                <a:cubicBezTo>
                  <a:pt x="1876" y="1564"/>
                  <a:pt x="1876" y="1564"/>
                  <a:pt x="1876" y="1564"/>
                </a:cubicBezTo>
                <a:cubicBezTo>
                  <a:pt x="1871" y="1590"/>
                  <a:pt x="1862" y="1615"/>
                  <a:pt x="1849" y="1637"/>
                </a:cubicBezTo>
                <a:cubicBezTo>
                  <a:pt x="1850" y="1638"/>
                  <a:pt x="1851" y="1638"/>
                  <a:pt x="1852" y="1640"/>
                </a:cubicBezTo>
                <a:cubicBezTo>
                  <a:pt x="1892" y="1693"/>
                  <a:pt x="1892" y="1693"/>
                  <a:pt x="1892" y="1693"/>
                </a:cubicBezTo>
                <a:cubicBezTo>
                  <a:pt x="1899" y="1702"/>
                  <a:pt x="1898" y="1714"/>
                  <a:pt x="1889" y="1721"/>
                </a:cubicBezTo>
                <a:cubicBezTo>
                  <a:pt x="1819" y="1775"/>
                  <a:pt x="1819" y="1775"/>
                  <a:pt x="1819" y="1775"/>
                </a:cubicBezTo>
                <a:cubicBezTo>
                  <a:pt x="1810" y="1781"/>
                  <a:pt x="1797" y="1780"/>
                  <a:pt x="1790" y="1771"/>
                </a:cubicBezTo>
                <a:cubicBezTo>
                  <a:pt x="1751" y="1719"/>
                  <a:pt x="1751" y="1719"/>
                  <a:pt x="1751" y="1719"/>
                </a:cubicBezTo>
                <a:cubicBezTo>
                  <a:pt x="1736" y="1725"/>
                  <a:pt x="1721" y="1730"/>
                  <a:pt x="1705" y="1732"/>
                </a:cubicBezTo>
                <a:close/>
                <a:moveTo>
                  <a:pt x="1050" y="577"/>
                </a:moveTo>
                <a:cubicBezTo>
                  <a:pt x="844" y="577"/>
                  <a:pt x="677" y="744"/>
                  <a:pt x="677" y="950"/>
                </a:cubicBezTo>
                <a:cubicBezTo>
                  <a:pt x="677" y="1156"/>
                  <a:pt x="844" y="1323"/>
                  <a:pt x="1050" y="1323"/>
                </a:cubicBezTo>
                <a:cubicBezTo>
                  <a:pt x="1256" y="1323"/>
                  <a:pt x="1423" y="1156"/>
                  <a:pt x="1423" y="950"/>
                </a:cubicBezTo>
                <a:cubicBezTo>
                  <a:pt x="1423" y="744"/>
                  <a:pt x="1256" y="577"/>
                  <a:pt x="1050" y="577"/>
                </a:cubicBezTo>
                <a:close/>
                <a:moveTo>
                  <a:pt x="1050" y="1118"/>
                </a:moveTo>
                <a:cubicBezTo>
                  <a:pt x="957" y="1118"/>
                  <a:pt x="882" y="1043"/>
                  <a:pt x="882" y="950"/>
                </a:cubicBezTo>
                <a:cubicBezTo>
                  <a:pt x="882" y="857"/>
                  <a:pt x="957" y="782"/>
                  <a:pt x="1050" y="782"/>
                </a:cubicBezTo>
                <a:cubicBezTo>
                  <a:pt x="1143" y="782"/>
                  <a:pt x="1218" y="857"/>
                  <a:pt x="1218" y="950"/>
                </a:cubicBezTo>
                <a:cubicBezTo>
                  <a:pt x="1218" y="1043"/>
                  <a:pt x="1143" y="1118"/>
                  <a:pt x="1050" y="1118"/>
                </a:cubicBezTo>
                <a:close/>
                <a:moveTo>
                  <a:pt x="1678" y="1438"/>
                </a:moveTo>
                <a:cubicBezTo>
                  <a:pt x="1626" y="1438"/>
                  <a:pt x="1583" y="1480"/>
                  <a:pt x="1583" y="1533"/>
                </a:cubicBezTo>
                <a:cubicBezTo>
                  <a:pt x="1583" y="1586"/>
                  <a:pt x="1626" y="1629"/>
                  <a:pt x="1678" y="1629"/>
                </a:cubicBezTo>
                <a:cubicBezTo>
                  <a:pt x="1731" y="1629"/>
                  <a:pt x="1774" y="1586"/>
                  <a:pt x="1774" y="1533"/>
                </a:cubicBezTo>
                <a:cubicBezTo>
                  <a:pt x="1774" y="1480"/>
                  <a:pt x="1731" y="1438"/>
                  <a:pt x="1678" y="1438"/>
                </a:cubicBezTo>
                <a:close/>
                <a:moveTo>
                  <a:pt x="1678" y="1438"/>
                </a:moveTo>
                <a:cubicBezTo>
                  <a:pt x="1678" y="1438"/>
                  <a:pt x="1678" y="1438"/>
                  <a:pt x="1678" y="1438"/>
                </a:cubicBezTo>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048703" name="矩形 12"/>
          <p:cNvSpPr/>
          <p:nvPr/>
        </p:nvSpPr>
        <p:spPr>
          <a:xfrm>
            <a:off x="551384" y="2492896"/>
            <a:ext cx="1107996" cy="461665"/>
          </a:xfrm>
          <a:prstGeom prst="rect">
            <a:avLst/>
          </a:prstGeom>
        </p:spPr>
        <p:txBody>
          <a:bodyPr wrap="none">
            <a:spAutoFit/>
          </a:bodyPr>
          <a:lstStyle/>
          <a:p>
            <a:r>
              <a:rPr lang="zh-CN" altLang="en-US" sz="2400" b="1" dirty="0">
                <a:solidFill>
                  <a:schemeClr val="bg1">
                    <a:lumMod val="85000"/>
                    <a:lumOff val="15000"/>
                  </a:schemeClr>
                </a:solidFill>
                <a:latin typeface="微软雅黑" charset="-122"/>
                <a:ea typeface="微软雅黑" charset="-122"/>
              </a:rPr>
              <a:t>概念：</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707" name="Rectangle 276"/>
          <p:cNvSpPr>
            <a:spLocks noChangeArrowheads="1"/>
          </p:cNvSpPr>
          <p:nvPr/>
        </p:nvSpPr>
        <p:spPr bwMode="auto">
          <a:xfrm>
            <a:off x="1775960" y="4431756"/>
            <a:ext cx="1924335" cy="1463040"/>
          </a:xfrm>
          <a:prstGeom prst="rect">
            <a:avLst/>
          </a:prstGeom>
          <a:noFill/>
          <a:ln>
            <a:noFill/>
          </a:ln>
        </p:spPr>
        <p:txBody>
          <a:bodyPr wrap="square">
            <a:spAutoFit/>
          </a:bodyPr>
          <a:lstStyle/>
          <a:p>
            <a:pPr algn="just" eaLnBrk="1" hangingPunct="1">
              <a:lnSpc>
                <a:spcPct val="130000"/>
              </a:lnSpc>
              <a:spcBef>
                <a:spcPct val="0"/>
              </a:spcBef>
            </a:pPr>
            <a:r>
              <a:rPr lang="zh-CN" altLang="en-US" dirty="0">
                <a:solidFill>
                  <a:schemeClr val="bg1">
                    <a:lumMod val="85000"/>
                    <a:lumOff val="15000"/>
                  </a:schemeClr>
                </a:solidFill>
                <a:latin typeface="微软雅黑" charset="-122"/>
                <a:ea typeface="微软雅黑" charset="-122"/>
              </a:rPr>
              <a:t>生产过程中，操作或者维修机器，使用机械设备造成的伤害事故</a:t>
            </a:r>
          </a:p>
        </p:txBody>
      </p:sp>
      <p:sp>
        <p:nvSpPr>
          <p:cNvPr id="1048708" name="Rectangle 277"/>
          <p:cNvSpPr>
            <a:spLocks noChangeArrowheads="1"/>
          </p:cNvSpPr>
          <p:nvPr/>
        </p:nvSpPr>
        <p:spPr bwMode="auto">
          <a:xfrm>
            <a:off x="3878233" y="4031646"/>
            <a:ext cx="2126585" cy="2332946"/>
          </a:xfrm>
          <a:prstGeom prst="rect">
            <a:avLst/>
          </a:prstGeom>
          <a:noFill/>
          <a:ln>
            <a:noFill/>
          </a:ln>
        </p:spPr>
        <p:txBody>
          <a:bodyPr wrap="square">
            <a:spAutoFit/>
          </a:bodyPr>
          <a:lstStyle/>
          <a:p>
            <a:pPr algn="just">
              <a:lnSpc>
                <a:spcPct val="130000"/>
              </a:lnSpc>
              <a:spcBef>
                <a:spcPct val="0"/>
              </a:spcBef>
            </a:pPr>
            <a:r>
              <a:rPr lang="zh-CN" altLang="en-US" sz="1600" dirty="0">
                <a:solidFill>
                  <a:schemeClr val="bg1">
                    <a:lumMod val="85000"/>
                    <a:lumOff val="15000"/>
                  </a:schemeClr>
                </a:solidFill>
                <a:latin typeface="微软雅黑" charset="-122"/>
                <a:ea typeface="微软雅黑" charset="-122"/>
              </a:rPr>
              <a:t>使用电器设备时，没有认真检查电源线路，对老化的线路没有及时更换，线头的裸露，或者操作时没有采取防护措施而导致的被电击的事故。</a:t>
            </a:r>
          </a:p>
        </p:txBody>
      </p:sp>
      <p:sp>
        <p:nvSpPr>
          <p:cNvPr id="1048709" name="Rectangle 278"/>
          <p:cNvSpPr>
            <a:spLocks noChangeArrowheads="1"/>
          </p:cNvSpPr>
          <p:nvPr/>
        </p:nvSpPr>
        <p:spPr bwMode="auto">
          <a:xfrm>
            <a:off x="6286943" y="4444338"/>
            <a:ext cx="1851559" cy="1463040"/>
          </a:xfrm>
          <a:prstGeom prst="rect">
            <a:avLst/>
          </a:prstGeom>
          <a:noFill/>
          <a:ln>
            <a:noFill/>
          </a:ln>
        </p:spPr>
        <p:txBody>
          <a:bodyPr wrap="square">
            <a:spAutoFit/>
          </a:bodyPr>
          <a:lstStyle/>
          <a:p>
            <a:pPr algn="just">
              <a:lnSpc>
                <a:spcPct val="130000"/>
              </a:lnSpc>
              <a:spcBef>
                <a:spcPct val="0"/>
              </a:spcBef>
            </a:pPr>
            <a:r>
              <a:rPr lang="zh-CN" altLang="en-US" dirty="0">
                <a:solidFill>
                  <a:schemeClr val="bg1">
                    <a:lumMod val="85000"/>
                    <a:lumOff val="15000"/>
                  </a:schemeClr>
                </a:solidFill>
                <a:latin typeface="微软雅黑" charset="-122"/>
                <a:ea typeface="微软雅黑" charset="-122"/>
              </a:rPr>
              <a:t>在生产过程中，被高温、灼热的物体、气体将人体烫伤的事故</a:t>
            </a:r>
            <a:endParaRPr lang="en-US" altLang="zh-CN" dirty="0">
              <a:solidFill>
                <a:schemeClr val="bg1">
                  <a:lumMod val="85000"/>
                  <a:lumOff val="15000"/>
                </a:schemeClr>
              </a:solidFill>
              <a:latin typeface="微软雅黑" charset="-122"/>
              <a:ea typeface="微软雅黑" charset="-122"/>
            </a:endParaRPr>
          </a:p>
        </p:txBody>
      </p:sp>
      <p:sp>
        <p:nvSpPr>
          <p:cNvPr id="1048710" name="Rectangle 279"/>
          <p:cNvSpPr>
            <a:spLocks noChangeArrowheads="1"/>
          </p:cNvSpPr>
          <p:nvPr/>
        </p:nvSpPr>
        <p:spPr bwMode="auto">
          <a:xfrm>
            <a:off x="8415834" y="4140569"/>
            <a:ext cx="2127260" cy="2148840"/>
          </a:xfrm>
          <a:prstGeom prst="rect">
            <a:avLst/>
          </a:prstGeom>
          <a:noFill/>
          <a:ln>
            <a:noFill/>
          </a:ln>
        </p:spPr>
        <p:txBody>
          <a:bodyPr wrap="square">
            <a:spAutoFit/>
          </a:bodyPr>
          <a:lstStyle/>
          <a:p>
            <a:pPr algn="just">
              <a:lnSpc>
                <a:spcPct val="130000"/>
              </a:lnSpc>
              <a:spcBef>
                <a:spcPct val="0"/>
              </a:spcBef>
            </a:pPr>
            <a:r>
              <a:rPr lang="zh-CN" altLang="en-US" dirty="0">
                <a:solidFill>
                  <a:schemeClr val="bg1">
                    <a:lumMod val="85000"/>
                    <a:lumOff val="15000"/>
                  </a:schemeClr>
                </a:solidFill>
                <a:latin typeface="微软雅黑" charset="-122"/>
                <a:ea typeface="微软雅黑" charset="-122"/>
              </a:rPr>
              <a:t>在生产过程中，其它的行为所发生的事故，主要有化学品危害，摔伤、扭伤、划伤、火灾、物体打击</a:t>
            </a:r>
          </a:p>
        </p:txBody>
      </p:sp>
      <p:grpSp>
        <p:nvGrpSpPr>
          <p:cNvPr id="76" name="组合 3"/>
          <p:cNvGrpSpPr/>
          <p:nvPr/>
        </p:nvGrpSpPr>
        <p:grpSpPr>
          <a:xfrm>
            <a:off x="1484851" y="1261673"/>
            <a:ext cx="9274636" cy="2447717"/>
            <a:chOff x="1197121" y="6873944"/>
            <a:chExt cx="9960649" cy="2628766"/>
          </a:xfrm>
        </p:grpSpPr>
        <p:sp>
          <p:nvSpPr>
            <p:cNvPr id="1048711" name="菱形 2"/>
            <p:cNvSpPr/>
            <p:nvPr/>
          </p:nvSpPr>
          <p:spPr>
            <a:xfrm>
              <a:off x="1606857" y="7288227"/>
              <a:ext cx="1800200" cy="1800200"/>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2" name="菱形 37"/>
            <p:cNvSpPr/>
            <p:nvPr/>
          </p:nvSpPr>
          <p:spPr>
            <a:xfrm>
              <a:off x="4048955" y="7288227"/>
              <a:ext cx="1800200" cy="18002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3" name="菱形 38"/>
            <p:cNvSpPr/>
            <p:nvPr/>
          </p:nvSpPr>
          <p:spPr>
            <a:xfrm>
              <a:off x="6491053" y="7288227"/>
              <a:ext cx="1800200" cy="1800200"/>
            </a:xfrm>
            <a:prstGeom prst="diamon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4" name="菱形 39"/>
            <p:cNvSpPr/>
            <p:nvPr/>
          </p:nvSpPr>
          <p:spPr>
            <a:xfrm>
              <a:off x="8933151" y="7288227"/>
              <a:ext cx="1800200" cy="1800200"/>
            </a:xfrm>
            <a:prstGeom prst="diamon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5" name="任意多边形 44"/>
            <p:cNvSpPr/>
            <p:nvPr/>
          </p:nvSpPr>
          <p:spPr>
            <a:xfrm>
              <a:off x="1197121" y="6873944"/>
              <a:ext cx="9960649" cy="2628766"/>
            </a:xfrm>
            <a:custGeom>
              <a:avLst/>
              <a:gdLst>
                <a:gd name="connsiteX0" fmla="*/ 1309836 w 9960649"/>
                <a:gd name="connsiteY0" fmla="*/ 0 h 2628766"/>
                <a:gd name="connsiteX1" fmla="*/ 2533158 w 9960649"/>
                <a:gd name="connsiteY1" fmla="*/ 1223323 h 2628766"/>
                <a:gd name="connsiteX2" fmla="*/ 3751934 w 9960649"/>
                <a:gd name="connsiteY2" fmla="*/ 4547 h 2628766"/>
                <a:gd name="connsiteX3" fmla="*/ 4980325 w 9960649"/>
                <a:gd name="connsiteY3" fmla="*/ 1232938 h 2628766"/>
                <a:gd name="connsiteX4" fmla="*/ 6208715 w 9960649"/>
                <a:gd name="connsiteY4" fmla="*/ 4547 h 2628766"/>
                <a:gd name="connsiteX5" fmla="*/ 7432038 w 9960649"/>
                <a:gd name="connsiteY5" fmla="*/ 1227870 h 2628766"/>
                <a:gd name="connsiteX6" fmla="*/ 8650813 w 9960649"/>
                <a:gd name="connsiteY6" fmla="*/ 9094 h 2628766"/>
                <a:gd name="connsiteX7" fmla="*/ 9960649 w 9960649"/>
                <a:gd name="connsiteY7" fmla="*/ 1318930 h 2628766"/>
                <a:gd name="connsiteX8" fmla="*/ 8650813 w 9960649"/>
                <a:gd name="connsiteY8" fmla="*/ 2628766 h 2628766"/>
                <a:gd name="connsiteX9" fmla="*/ 7427491 w 9960649"/>
                <a:gd name="connsiteY9" fmla="*/ 1405444 h 2628766"/>
                <a:gd name="connsiteX10" fmla="*/ 6208715 w 9960649"/>
                <a:gd name="connsiteY10" fmla="*/ 2624219 h 2628766"/>
                <a:gd name="connsiteX11" fmla="*/ 4980325 w 9960649"/>
                <a:gd name="connsiteY11" fmla="*/ 1395829 h 2628766"/>
                <a:gd name="connsiteX12" fmla="*/ 3751934 w 9960649"/>
                <a:gd name="connsiteY12" fmla="*/ 2624219 h 2628766"/>
                <a:gd name="connsiteX13" fmla="*/ 2528611 w 9960649"/>
                <a:gd name="connsiteY13" fmla="*/ 1400897 h 2628766"/>
                <a:gd name="connsiteX14" fmla="*/ 1309836 w 9960649"/>
                <a:gd name="connsiteY14" fmla="*/ 2619672 h 2628766"/>
                <a:gd name="connsiteX15" fmla="*/ 0 w 9960649"/>
                <a:gd name="connsiteY15" fmla="*/ 1309836 h 262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60649" h="2628766">
                  <a:moveTo>
                    <a:pt x="1309836" y="0"/>
                  </a:moveTo>
                  <a:lnTo>
                    <a:pt x="2533158" y="1223323"/>
                  </a:lnTo>
                  <a:lnTo>
                    <a:pt x="3751934" y="4547"/>
                  </a:lnTo>
                  <a:lnTo>
                    <a:pt x="4980325" y="1232938"/>
                  </a:lnTo>
                  <a:lnTo>
                    <a:pt x="6208715" y="4547"/>
                  </a:lnTo>
                  <a:lnTo>
                    <a:pt x="7432038" y="1227870"/>
                  </a:lnTo>
                  <a:lnTo>
                    <a:pt x="8650813" y="9094"/>
                  </a:lnTo>
                  <a:lnTo>
                    <a:pt x="9960649" y="1318930"/>
                  </a:lnTo>
                  <a:lnTo>
                    <a:pt x="8650813" y="2628766"/>
                  </a:lnTo>
                  <a:lnTo>
                    <a:pt x="7427491" y="1405444"/>
                  </a:lnTo>
                  <a:lnTo>
                    <a:pt x="6208715" y="2624219"/>
                  </a:lnTo>
                  <a:lnTo>
                    <a:pt x="4980325" y="1395829"/>
                  </a:lnTo>
                  <a:lnTo>
                    <a:pt x="3751934" y="2624219"/>
                  </a:lnTo>
                  <a:lnTo>
                    <a:pt x="2528611" y="1400897"/>
                  </a:lnTo>
                  <a:lnTo>
                    <a:pt x="1309836" y="2619672"/>
                  </a:lnTo>
                  <a:lnTo>
                    <a:pt x="0" y="1309836"/>
                  </a:lnTo>
                  <a:close/>
                </a:path>
              </a:pathLst>
            </a:custGeom>
            <a:noFill/>
            <a:ln>
              <a:gradFill>
                <a:gsLst>
                  <a:gs pos="0">
                    <a:schemeClr val="accent5">
                      <a:lumMod val="75000"/>
                    </a:schemeClr>
                  </a:gs>
                  <a:gs pos="100000">
                    <a:schemeClr val="accent3">
                      <a:lumMod val="75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716" name="矩形 4"/>
          <p:cNvSpPr/>
          <p:nvPr/>
        </p:nvSpPr>
        <p:spPr>
          <a:xfrm>
            <a:off x="1637634" y="3879060"/>
            <a:ext cx="2133684" cy="256657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7" name="矩形 45"/>
          <p:cNvSpPr/>
          <p:nvPr/>
        </p:nvSpPr>
        <p:spPr>
          <a:xfrm>
            <a:off x="3894893" y="3879060"/>
            <a:ext cx="2133684" cy="256657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8" name="矩形 46"/>
          <p:cNvSpPr/>
          <p:nvPr/>
        </p:nvSpPr>
        <p:spPr>
          <a:xfrm>
            <a:off x="6158575" y="3879060"/>
            <a:ext cx="2133684" cy="256657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19" name="矩形 47"/>
          <p:cNvSpPr/>
          <p:nvPr/>
        </p:nvSpPr>
        <p:spPr>
          <a:xfrm>
            <a:off x="8415834" y="3879060"/>
            <a:ext cx="2133684" cy="256657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0" name="Rectangle 272"/>
          <p:cNvSpPr>
            <a:spLocks noChangeArrowheads="1"/>
          </p:cNvSpPr>
          <p:nvPr/>
        </p:nvSpPr>
        <p:spPr bwMode="gray">
          <a:xfrm>
            <a:off x="2227422" y="2070032"/>
            <a:ext cx="944880" cy="701040"/>
          </a:xfrm>
          <a:prstGeom prst="rect">
            <a:avLst/>
          </a:prstGeom>
          <a:noFill/>
          <a:ln>
            <a:noFill/>
          </a:ln>
        </p:spPr>
        <p:txBody>
          <a:bodyPr wrap="none">
            <a:spAutoFit/>
          </a:bodyPr>
          <a:lstStyle/>
          <a:p>
            <a:pPr algn="ctr" eaLnBrk="1" hangingPunct="1">
              <a:lnSpc>
                <a:spcPct val="120000"/>
              </a:lnSpc>
              <a:spcBef>
                <a:spcPct val="0"/>
              </a:spcBef>
            </a:pPr>
            <a:r>
              <a:rPr lang="zh-CN" altLang="en-US" sz="2000" b="1" dirty="0">
                <a:latin typeface="微软雅黑" charset="-122"/>
                <a:ea typeface="微软雅黑" charset="-122"/>
              </a:rPr>
              <a:t>机械伤</a:t>
            </a:r>
          </a:p>
          <a:p>
            <a:pPr algn="ctr" eaLnBrk="1" hangingPunct="1">
              <a:lnSpc>
                <a:spcPct val="120000"/>
              </a:lnSpc>
              <a:spcBef>
                <a:spcPct val="0"/>
              </a:spcBef>
            </a:pPr>
            <a:r>
              <a:rPr lang="zh-CN" altLang="en-US" sz="2000" b="1" dirty="0">
                <a:latin typeface="微软雅黑" charset="-122"/>
                <a:ea typeface="微软雅黑" charset="-122"/>
              </a:rPr>
              <a:t>害事故</a:t>
            </a:r>
            <a:endParaRPr lang="en-US" altLang="zh-CN" sz="2000" b="1" dirty="0">
              <a:latin typeface="微软雅黑" charset="-122"/>
              <a:ea typeface="微软雅黑" charset="-122"/>
            </a:endParaRPr>
          </a:p>
        </p:txBody>
      </p:sp>
      <p:sp>
        <p:nvSpPr>
          <p:cNvPr id="1048721" name="Rectangle 273"/>
          <p:cNvSpPr>
            <a:spLocks noChangeArrowheads="1"/>
          </p:cNvSpPr>
          <p:nvPr/>
        </p:nvSpPr>
        <p:spPr bwMode="gray">
          <a:xfrm>
            <a:off x="4348466" y="2254697"/>
            <a:ext cx="1198880" cy="396241"/>
          </a:xfrm>
          <a:prstGeom prst="rect">
            <a:avLst/>
          </a:prstGeom>
          <a:noFill/>
          <a:ln>
            <a:noFill/>
          </a:ln>
        </p:spPr>
        <p:txBody>
          <a:bodyPr wrap="none">
            <a:spAutoFit/>
          </a:bodyPr>
          <a:lstStyle/>
          <a:p>
            <a:pPr algn="ctr">
              <a:lnSpc>
                <a:spcPct val="120000"/>
              </a:lnSpc>
              <a:spcBef>
                <a:spcPct val="0"/>
              </a:spcBef>
            </a:pPr>
            <a:r>
              <a:rPr lang="zh-CN" altLang="en-US" sz="2000" b="1" dirty="0">
                <a:latin typeface="微软雅黑" charset="-122"/>
                <a:ea typeface="微软雅黑" charset="-122"/>
              </a:rPr>
              <a:t>触电事故 </a:t>
            </a:r>
            <a:endParaRPr lang="en-US" altLang="zh-CN" sz="2000" b="1" dirty="0">
              <a:latin typeface="微软雅黑" charset="-122"/>
              <a:ea typeface="微软雅黑" charset="-122"/>
            </a:endParaRPr>
          </a:p>
        </p:txBody>
      </p:sp>
      <p:sp>
        <p:nvSpPr>
          <p:cNvPr id="1048722" name="Rectangle 274"/>
          <p:cNvSpPr>
            <a:spLocks noChangeArrowheads="1"/>
          </p:cNvSpPr>
          <p:nvPr/>
        </p:nvSpPr>
        <p:spPr bwMode="gray">
          <a:xfrm>
            <a:off x="6646992" y="2254697"/>
            <a:ext cx="1198880" cy="396241"/>
          </a:xfrm>
          <a:prstGeom prst="rect">
            <a:avLst/>
          </a:prstGeom>
          <a:noFill/>
          <a:ln>
            <a:noFill/>
          </a:ln>
        </p:spPr>
        <p:txBody>
          <a:bodyPr wrap="none">
            <a:spAutoFit/>
          </a:bodyPr>
          <a:lstStyle/>
          <a:p>
            <a:pPr algn="ctr">
              <a:lnSpc>
                <a:spcPct val="120000"/>
              </a:lnSpc>
              <a:spcBef>
                <a:spcPct val="0"/>
              </a:spcBef>
            </a:pPr>
            <a:r>
              <a:rPr lang="zh-CN" altLang="en-US" sz="2000" b="1" dirty="0">
                <a:latin typeface="微软雅黑" charset="-122"/>
                <a:ea typeface="微软雅黑" charset="-122"/>
              </a:rPr>
              <a:t>灼烫事故</a:t>
            </a:r>
            <a:endParaRPr lang="en-US" altLang="zh-CN" sz="2000" b="1" dirty="0">
              <a:latin typeface="微软雅黑" charset="-122"/>
              <a:ea typeface="微软雅黑" charset="-122"/>
            </a:endParaRPr>
          </a:p>
        </p:txBody>
      </p:sp>
      <p:sp>
        <p:nvSpPr>
          <p:cNvPr id="1048723" name="Rectangle 275"/>
          <p:cNvSpPr>
            <a:spLocks noChangeArrowheads="1"/>
          </p:cNvSpPr>
          <p:nvPr/>
        </p:nvSpPr>
        <p:spPr bwMode="gray">
          <a:xfrm>
            <a:off x="9049137" y="2070032"/>
            <a:ext cx="944881" cy="701040"/>
          </a:xfrm>
          <a:prstGeom prst="rect">
            <a:avLst/>
          </a:prstGeom>
          <a:noFill/>
          <a:ln>
            <a:noFill/>
          </a:ln>
        </p:spPr>
        <p:txBody>
          <a:bodyPr wrap="none">
            <a:spAutoFit/>
          </a:bodyPr>
          <a:lstStyle/>
          <a:p>
            <a:pPr algn="ctr">
              <a:lnSpc>
                <a:spcPct val="120000"/>
              </a:lnSpc>
              <a:spcBef>
                <a:spcPct val="0"/>
              </a:spcBef>
            </a:pPr>
            <a:r>
              <a:rPr lang="zh-CN" altLang="en-US" sz="2000" b="1" dirty="0">
                <a:latin typeface="微软雅黑" charset="-122"/>
                <a:ea typeface="微软雅黑" charset="-122"/>
              </a:rPr>
              <a:t>其他伤</a:t>
            </a:r>
          </a:p>
          <a:p>
            <a:pPr algn="ctr">
              <a:lnSpc>
                <a:spcPct val="120000"/>
              </a:lnSpc>
              <a:spcBef>
                <a:spcPct val="0"/>
              </a:spcBef>
            </a:pPr>
            <a:r>
              <a:rPr lang="zh-CN" altLang="en-US" sz="2000" b="1" dirty="0">
                <a:latin typeface="微软雅黑" charset="-122"/>
                <a:ea typeface="微软雅黑" charset="-122"/>
              </a:rPr>
              <a:t>害事故</a:t>
            </a:r>
            <a:endParaRPr lang="en-US" altLang="zh-CN" sz="2000" b="1" dirty="0">
              <a:latin typeface="微软雅黑" charset="-122"/>
              <a:ea typeface="微软雅黑" charset="-122"/>
            </a:endParaRPr>
          </a:p>
        </p:txBody>
      </p:sp>
      <p:sp>
        <p:nvSpPr>
          <p:cNvPr id="1048724" name="矩形 48"/>
          <p:cNvSpPr/>
          <p:nvPr/>
        </p:nvSpPr>
        <p:spPr>
          <a:xfrm>
            <a:off x="4727848" y="15032"/>
            <a:ext cx="1368152" cy="1886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5" name="矩形 49"/>
          <p:cNvSpPr/>
          <p:nvPr/>
        </p:nvSpPr>
        <p:spPr>
          <a:xfrm>
            <a:off x="6100068" y="15032"/>
            <a:ext cx="1368152" cy="1886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6" name="矩形 50"/>
          <p:cNvSpPr/>
          <p:nvPr/>
        </p:nvSpPr>
        <p:spPr>
          <a:xfrm>
            <a:off x="3746639" y="286100"/>
            <a:ext cx="4653280" cy="751840"/>
          </a:xfrm>
          <a:prstGeom prst="rect">
            <a:avLst/>
          </a:prstGeom>
        </p:spPr>
        <p:txBody>
          <a:bodyPr wrap="none">
            <a:spAutoFit/>
          </a:bodyPr>
          <a:lstStyle/>
          <a:p>
            <a:r>
              <a:rPr lang="zh-CN" altLang="en-US" sz="4400" b="1" dirty="0">
                <a:solidFill>
                  <a:schemeClr val="bg1">
                    <a:lumMod val="85000"/>
                    <a:lumOff val="15000"/>
                  </a:schemeClr>
                </a:solidFill>
                <a:latin typeface="华文中宋" pitchFamily="2" charset="-122"/>
                <a:ea typeface="华文中宋" pitchFamily="2" charset="-122"/>
              </a:rPr>
              <a:t>机电设备安全概述</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spect="1"/>
          </p:cNvSpPr>
          <p:nvPr/>
        </p:nvSpPr>
        <p:spPr>
          <a:xfrm>
            <a:off x="0" y="-27385"/>
            <a:ext cx="12192000" cy="6912769"/>
          </a:xfrm>
          <a:prstGeom prst="rect">
            <a:avLst/>
          </a:prstGeom>
          <a:blipFill dpi="0" rotWithShape="1">
            <a:blip r:embed="rId3"/>
            <a:srcRect/>
            <a:stretch>
              <a:fillRect t="-8835" b="-8835"/>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48727" name="矩形 3"/>
          <p:cNvSpPr/>
          <p:nvPr/>
        </p:nvSpPr>
        <p:spPr>
          <a:xfrm>
            <a:off x="839416" y="994420"/>
            <a:ext cx="10513168" cy="4896544"/>
          </a:xfrm>
          <a:prstGeom prst="rect">
            <a:avLst/>
          </a:prstGeom>
          <a:solidFill>
            <a:schemeClr val="tx1">
              <a:alpha val="82000"/>
            </a:schemeClr>
          </a:solidFill>
          <a:ln>
            <a:noFill/>
          </a:ln>
          <a:effectLst>
            <a:outerShdw blurRad="762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8" name="任意多边形 7"/>
          <p:cNvSpPr/>
          <p:nvPr/>
        </p:nvSpPr>
        <p:spPr>
          <a:xfrm>
            <a:off x="98343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29" name="任意多边形 8"/>
          <p:cNvSpPr/>
          <p:nvPr/>
        </p:nvSpPr>
        <p:spPr>
          <a:xfrm flipH="1">
            <a:off x="10704512" y="1124744"/>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0" name="任意多边形 9"/>
          <p:cNvSpPr/>
          <p:nvPr/>
        </p:nvSpPr>
        <p:spPr>
          <a:xfrm flipH="1" flipV="1">
            <a:off x="1070451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1" name="任意多边形 10"/>
          <p:cNvSpPr/>
          <p:nvPr/>
        </p:nvSpPr>
        <p:spPr>
          <a:xfrm flipV="1">
            <a:off x="983432" y="5239770"/>
            <a:ext cx="504056" cy="493486"/>
          </a:xfrm>
          <a:custGeom>
            <a:avLst/>
            <a:gdLst>
              <a:gd name="connsiteX0" fmla="*/ 0 w 435428"/>
              <a:gd name="connsiteY0" fmla="*/ 493486 h 493486"/>
              <a:gd name="connsiteX1" fmla="*/ 0 w 435428"/>
              <a:gd name="connsiteY1" fmla="*/ 0 h 493486"/>
              <a:gd name="connsiteX2" fmla="*/ 435428 w 435428"/>
              <a:gd name="connsiteY2" fmla="*/ 0 h 493486"/>
            </a:gdLst>
            <a:ahLst/>
            <a:cxnLst>
              <a:cxn ang="0">
                <a:pos x="connsiteX0" y="connsiteY0"/>
              </a:cxn>
              <a:cxn ang="0">
                <a:pos x="connsiteX1" y="connsiteY1"/>
              </a:cxn>
              <a:cxn ang="0">
                <a:pos x="connsiteX2" y="connsiteY2"/>
              </a:cxn>
            </a:cxnLst>
            <a:rect l="l" t="t" r="r" b="b"/>
            <a:pathLst>
              <a:path w="435428" h="493486">
                <a:moveTo>
                  <a:pt x="0" y="493486"/>
                </a:moveTo>
                <a:lnTo>
                  <a:pt x="0" y="0"/>
                </a:lnTo>
                <a:lnTo>
                  <a:pt x="435428"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2" name="圆角矩形 5"/>
          <p:cNvSpPr/>
          <p:nvPr/>
        </p:nvSpPr>
        <p:spPr>
          <a:xfrm>
            <a:off x="1775520" y="2542592"/>
            <a:ext cx="1800200" cy="1800200"/>
          </a:xfrm>
          <a:prstGeom prst="roundRect">
            <a:avLst>
              <a:gd name="adj" fmla="val 326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3" name="文本框 20"/>
          <p:cNvSpPr txBox="1"/>
          <p:nvPr/>
        </p:nvSpPr>
        <p:spPr>
          <a:xfrm>
            <a:off x="2144385" y="2842527"/>
            <a:ext cx="1051549" cy="1170941"/>
          </a:xfrm>
          <a:prstGeom prst="rect">
            <a:avLst/>
          </a:prstGeom>
          <a:noFill/>
        </p:spPr>
        <p:txBody>
          <a:bodyPr wrap="square" rtlCol="0">
            <a:spAutoFit/>
          </a:bodyPr>
          <a:lstStyle/>
          <a:p>
            <a:pPr algn="ctr"/>
            <a:r>
              <a:rPr lang="en-US" altLang="zh-CN" sz="7200" dirty="0">
                <a:latin typeface="Arial" charset="0"/>
                <a:cs typeface="Arial" charset="0"/>
              </a:rPr>
              <a:t>2</a:t>
            </a:r>
            <a:endParaRPr lang="zh-CN" altLang="en-US" sz="7200" dirty="0">
              <a:latin typeface="Arial" charset="0"/>
              <a:cs typeface="Arial" charset="0"/>
            </a:endParaRPr>
          </a:p>
        </p:txBody>
      </p:sp>
      <p:sp>
        <p:nvSpPr>
          <p:cNvPr id="1048734" name="矩形 11"/>
          <p:cNvSpPr/>
          <p:nvPr/>
        </p:nvSpPr>
        <p:spPr>
          <a:xfrm>
            <a:off x="3924493" y="2705725"/>
            <a:ext cx="6736485" cy="1412241"/>
          </a:xfrm>
          <a:prstGeom prst="rect">
            <a:avLst/>
          </a:prstGeom>
        </p:spPr>
        <p:txBody>
          <a:bodyPr wrap="square">
            <a:spAutoFit/>
          </a:bodyPr>
          <a:lstStyle/>
          <a:p>
            <a:pPr algn="ctr"/>
            <a:r>
              <a:rPr lang="zh-CN" altLang="en-US" sz="4400" b="1" dirty="0">
                <a:solidFill>
                  <a:schemeClr val="bg1">
                    <a:lumMod val="85000"/>
                    <a:lumOff val="15000"/>
                  </a:schemeClr>
                </a:solidFill>
                <a:latin typeface="华文中宋" pitchFamily="2" charset="-122"/>
                <a:ea typeface="华文中宋" pitchFamily="2" charset="-122"/>
              </a:rPr>
              <a:t>机电设备组成规律与机械的状态</a:t>
            </a:r>
          </a:p>
        </p:txBody>
      </p:sp>
    </p:spTree>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8735" name="任意多边形 22"/>
          <p:cNvSpPr/>
          <p:nvPr/>
        </p:nvSpPr>
        <p:spPr>
          <a:xfrm rot="2657426">
            <a:off x="7852450" y="3474727"/>
            <a:ext cx="1555145" cy="1580027"/>
          </a:xfrm>
          <a:custGeom>
            <a:avLst/>
            <a:gdLst>
              <a:gd name="connsiteX0" fmla="*/ 1354227 w 1555145"/>
              <a:gd name="connsiteY0" fmla="*/ 0 h 1580027"/>
              <a:gd name="connsiteX1" fmla="*/ 1555145 w 1555145"/>
              <a:gd name="connsiteY1" fmla="*/ 288032 h 1580027"/>
              <a:gd name="connsiteX2" fmla="*/ 1466202 w 1555145"/>
              <a:gd name="connsiteY2" fmla="*/ 288032 h 1580027"/>
              <a:gd name="connsiteX3" fmla="*/ 1467907 w 1555145"/>
              <a:gd name="connsiteY3" fmla="*/ 342305 h 1580027"/>
              <a:gd name="connsiteX4" fmla="*/ 1065353 w 1555145"/>
              <a:gd name="connsiteY4" fmla="*/ 1237563 h 1580027"/>
              <a:gd name="connsiteX5" fmla="*/ 0 w 1555145"/>
              <a:gd name="connsiteY5" fmla="*/ 1564567 h 1580027"/>
              <a:gd name="connsiteX6" fmla="*/ 35814 w 1555145"/>
              <a:gd name="connsiteY6" fmla="*/ 1336975 h 1580027"/>
              <a:gd name="connsiteX7" fmla="*/ 908019 w 1555145"/>
              <a:gd name="connsiteY7" fmla="*/ 1069257 h 1580027"/>
              <a:gd name="connsiteX8" fmla="*/ 1237589 w 1555145"/>
              <a:gd name="connsiteY8" fmla="*/ 336309 h 1580027"/>
              <a:gd name="connsiteX9" fmla="*/ 1236073 w 1555145"/>
              <a:gd name="connsiteY9" fmla="*/ 288032 h 1580027"/>
              <a:gd name="connsiteX10" fmla="*/ 1153309 w 1555145"/>
              <a:gd name="connsiteY10" fmla="*/ 288032 h 15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5145" h="1580027">
                <a:moveTo>
                  <a:pt x="1354227" y="0"/>
                </a:moveTo>
                <a:lnTo>
                  <a:pt x="1555145" y="288032"/>
                </a:lnTo>
                <a:lnTo>
                  <a:pt x="1466202" y="288032"/>
                </a:lnTo>
                <a:lnTo>
                  <a:pt x="1467907" y="342305"/>
                </a:lnTo>
                <a:cubicBezTo>
                  <a:pt x="1459124" y="680550"/>
                  <a:pt x="1315461" y="1003761"/>
                  <a:pt x="1065353" y="1237563"/>
                </a:cubicBezTo>
                <a:cubicBezTo>
                  <a:pt x="779516" y="1504766"/>
                  <a:pt x="386524" y="1625393"/>
                  <a:pt x="0" y="1564567"/>
                </a:cubicBezTo>
                <a:lnTo>
                  <a:pt x="35814" y="1336975"/>
                </a:lnTo>
                <a:cubicBezTo>
                  <a:pt x="352260" y="1386773"/>
                  <a:pt x="674004" y="1288016"/>
                  <a:pt x="908019" y="1069257"/>
                </a:cubicBezTo>
                <a:cubicBezTo>
                  <a:pt x="1112781" y="877843"/>
                  <a:pt x="1230399" y="613231"/>
                  <a:pt x="1237589" y="336309"/>
                </a:cubicBezTo>
                <a:lnTo>
                  <a:pt x="1236073" y="288032"/>
                </a:lnTo>
                <a:lnTo>
                  <a:pt x="1153309" y="288032"/>
                </a:lnTo>
                <a:close/>
              </a:path>
            </a:pathLst>
          </a:custGeom>
          <a:solidFill>
            <a:schemeClr val="accent5">
              <a:lumMod val="60000"/>
              <a:lumOff val="40000"/>
            </a:schemeClr>
          </a:solidFill>
          <a:ln>
            <a:noFill/>
          </a:ln>
          <a:effectLst>
            <a:outerShdw blurRad="342900" dist="2032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6" name="任意多边形 21"/>
          <p:cNvSpPr/>
          <p:nvPr/>
        </p:nvSpPr>
        <p:spPr>
          <a:xfrm rot="18942574" flipV="1">
            <a:off x="5483998" y="1386495"/>
            <a:ext cx="1555145" cy="1580027"/>
          </a:xfrm>
          <a:custGeom>
            <a:avLst/>
            <a:gdLst>
              <a:gd name="connsiteX0" fmla="*/ 1354227 w 1555145"/>
              <a:gd name="connsiteY0" fmla="*/ 0 h 1580027"/>
              <a:gd name="connsiteX1" fmla="*/ 1555145 w 1555145"/>
              <a:gd name="connsiteY1" fmla="*/ 288032 h 1580027"/>
              <a:gd name="connsiteX2" fmla="*/ 1466202 w 1555145"/>
              <a:gd name="connsiteY2" fmla="*/ 288032 h 1580027"/>
              <a:gd name="connsiteX3" fmla="*/ 1467907 w 1555145"/>
              <a:gd name="connsiteY3" fmla="*/ 342305 h 1580027"/>
              <a:gd name="connsiteX4" fmla="*/ 1065353 w 1555145"/>
              <a:gd name="connsiteY4" fmla="*/ 1237563 h 1580027"/>
              <a:gd name="connsiteX5" fmla="*/ 0 w 1555145"/>
              <a:gd name="connsiteY5" fmla="*/ 1564567 h 1580027"/>
              <a:gd name="connsiteX6" fmla="*/ 35814 w 1555145"/>
              <a:gd name="connsiteY6" fmla="*/ 1336975 h 1580027"/>
              <a:gd name="connsiteX7" fmla="*/ 908019 w 1555145"/>
              <a:gd name="connsiteY7" fmla="*/ 1069257 h 1580027"/>
              <a:gd name="connsiteX8" fmla="*/ 1237589 w 1555145"/>
              <a:gd name="connsiteY8" fmla="*/ 336309 h 1580027"/>
              <a:gd name="connsiteX9" fmla="*/ 1236073 w 1555145"/>
              <a:gd name="connsiteY9" fmla="*/ 288032 h 1580027"/>
              <a:gd name="connsiteX10" fmla="*/ 1153309 w 1555145"/>
              <a:gd name="connsiteY10" fmla="*/ 288032 h 15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5145" h="1580027">
                <a:moveTo>
                  <a:pt x="1354227" y="0"/>
                </a:moveTo>
                <a:lnTo>
                  <a:pt x="1555145" y="288032"/>
                </a:lnTo>
                <a:lnTo>
                  <a:pt x="1466202" y="288032"/>
                </a:lnTo>
                <a:lnTo>
                  <a:pt x="1467907" y="342305"/>
                </a:lnTo>
                <a:cubicBezTo>
                  <a:pt x="1459124" y="680550"/>
                  <a:pt x="1315461" y="1003761"/>
                  <a:pt x="1065353" y="1237563"/>
                </a:cubicBezTo>
                <a:cubicBezTo>
                  <a:pt x="779516" y="1504766"/>
                  <a:pt x="386524" y="1625393"/>
                  <a:pt x="0" y="1564567"/>
                </a:cubicBezTo>
                <a:lnTo>
                  <a:pt x="35814" y="1336975"/>
                </a:lnTo>
                <a:cubicBezTo>
                  <a:pt x="352260" y="1386773"/>
                  <a:pt x="674004" y="1288016"/>
                  <a:pt x="908019" y="1069257"/>
                </a:cubicBezTo>
                <a:cubicBezTo>
                  <a:pt x="1112781" y="877843"/>
                  <a:pt x="1230399" y="613231"/>
                  <a:pt x="1237589" y="336309"/>
                </a:cubicBezTo>
                <a:lnTo>
                  <a:pt x="1236073" y="288032"/>
                </a:lnTo>
                <a:lnTo>
                  <a:pt x="1153309" y="288032"/>
                </a:lnTo>
                <a:close/>
              </a:path>
            </a:pathLst>
          </a:custGeom>
          <a:solidFill>
            <a:schemeClr val="accent3">
              <a:lumMod val="60000"/>
              <a:lumOff val="40000"/>
            </a:schemeClr>
          </a:solidFill>
          <a:ln>
            <a:noFill/>
          </a:ln>
          <a:effectLst>
            <a:outerShdw blurRad="342900" dist="2032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7" name="任意多边形 20"/>
          <p:cNvSpPr/>
          <p:nvPr/>
        </p:nvSpPr>
        <p:spPr>
          <a:xfrm rot="2657426">
            <a:off x="3092300" y="3462425"/>
            <a:ext cx="1555145" cy="1580027"/>
          </a:xfrm>
          <a:custGeom>
            <a:avLst/>
            <a:gdLst>
              <a:gd name="connsiteX0" fmla="*/ 1354227 w 1555145"/>
              <a:gd name="connsiteY0" fmla="*/ 0 h 1580027"/>
              <a:gd name="connsiteX1" fmla="*/ 1555145 w 1555145"/>
              <a:gd name="connsiteY1" fmla="*/ 288032 h 1580027"/>
              <a:gd name="connsiteX2" fmla="*/ 1466202 w 1555145"/>
              <a:gd name="connsiteY2" fmla="*/ 288032 h 1580027"/>
              <a:gd name="connsiteX3" fmla="*/ 1467907 w 1555145"/>
              <a:gd name="connsiteY3" fmla="*/ 342305 h 1580027"/>
              <a:gd name="connsiteX4" fmla="*/ 1065353 w 1555145"/>
              <a:gd name="connsiteY4" fmla="*/ 1237563 h 1580027"/>
              <a:gd name="connsiteX5" fmla="*/ 0 w 1555145"/>
              <a:gd name="connsiteY5" fmla="*/ 1564567 h 1580027"/>
              <a:gd name="connsiteX6" fmla="*/ 35814 w 1555145"/>
              <a:gd name="connsiteY6" fmla="*/ 1336975 h 1580027"/>
              <a:gd name="connsiteX7" fmla="*/ 908019 w 1555145"/>
              <a:gd name="connsiteY7" fmla="*/ 1069257 h 1580027"/>
              <a:gd name="connsiteX8" fmla="*/ 1237589 w 1555145"/>
              <a:gd name="connsiteY8" fmla="*/ 336309 h 1580027"/>
              <a:gd name="connsiteX9" fmla="*/ 1236073 w 1555145"/>
              <a:gd name="connsiteY9" fmla="*/ 288032 h 1580027"/>
              <a:gd name="connsiteX10" fmla="*/ 1153309 w 1555145"/>
              <a:gd name="connsiteY10" fmla="*/ 288032 h 158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5145" h="1580027">
                <a:moveTo>
                  <a:pt x="1354227" y="0"/>
                </a:moveTo>
                <a:lnTo>
                  <a:pt x="1555145" y="288032"/>
                </a:lnTo>
                <a:lnTo>
                  <a:pt x="1466202" y="288032"/>
                </a:lnTo>
                <a:lnTo>
                  <a:pt x="1467907" y="342305"/>
                </a:lnTo>
                <a:cubicBezTo>
                  <a:pt x="1459124" y="680550"/>
                  <a:pt x="1315461" y="1003761"/>
                  <a:pt x="1065353" y="1237563"/>
                </a:cubicBezTo>
                <a:cubicBezTo>
                  <a:pt x="779516" y="1504766"/>
                  <a:pt x="386524" y="1625393"/>
                  <a:pt x="0" y="1564567"/>
                </a:cubicBezTo>
                <a:lnTo>
                  <a:pt x="35814" y="1336975"/>
                </a:lnTo>
                <a:cubicBezTo>
                  <a:pt x="352260" y="1386773"/>
                  <a:pt x="674004" y="1288016"/>
                  <a:pt x="908019" y="1069257"/>
                </a:cubicBezTo>
                <a:cubicBezTo>
                  <a:pt x="1112781" y="877843"/>
                  <a:pt x="1230399" y="613231"/>
                  <a:pt x="1237589" y="336309"/>
                </a:cubicBezTo>
                <a:lnTo>
                  <a:pt x="1236073" y="288032"/>
                </a:lnTo>
                <a:lnTo>
                  <a:pt x="1153309" y="288032"/>
                </a:lnTo>
                <a:close/>
              </a:path>
            </a:pathLst>
          </a:custGeom>
          <a:solidFill>
            <a:schemeClr val="accent5">
              <a:lumMod val="60000"/>
              <a:lumOff val="40000"/>
            </a:schemeClr>
          </a:solidFill>
          <a:ln>
            <a:noFill/>
          </a:ln>
          <a:effectLst>
            <a:outerShdw blurRad="342900" dist="2032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8" name="矩形 2"/>
          <p:cNvSpPr/>
          <p:nvPr/>
        </p:nvSpPr>
        <p:spPr>
          <a:xfrm>
            <a:off x="1415480" y="2425749"/>
            <a:ext cx="2088232" cy="15841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39" name="矩形 4"/>
          <p:cNvSpPr/>
          <p:nvPr/>
        </p:nvSpPr>
        <p:spPr>
          <a:xfrm>
            <a:off x="3863752" y="2425749"/>
            <a:ext cx="2088232" cy="15841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0" name="矩形 5"/>
          <p:cNvSpPr/>
          <p:nvPr/>
        </p:nvSpPr>
        <p:spPr>
          <a:xfrm>
            <a:off x="6312024" y="2425749"/>
            <a:ext cx="2088232" cy="15841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charset="2"/>
              <a:buChar char="Ø"/>
            </a:pPr>
            <a:endParaRPr lang="zh-CN" altLang="en-US" dirty="0"/>
          </a:p>
        </p:txBody>
      </p:sp>
      <p:sp>
        <p:nvSpPr>
          <p:cNvPr id="1048741" name="矩形 6"/>
          <p:cNvSpPr/>
          <p:nvPr/>
        </p:nvSpPr>
        <p:spPr>
          <a:xfrm>
            <a:off x="8760296" y="2425749"/>
            <a:ext cx="2088232" cy="1584176"/>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2" name="圆角矩形 7"/>
          <p:cNvSpPr/>
          <p:nvPr/>
        </p:nvSpPr>
        <p:spPr>
          <a:xfrm>
            <a:off x="1523492" y="3721893"/>
            <a:ext cx="1872208" cy="576064"/>
          </a:xfrm>
          <a:prstGeom prst="roundRect">
            <a:avLst/>
          </a:prstGeom>
          <a:solidFill>
            <a:schemeClr val="accent5">
              <a:lumMod val="75000"/>
            </a:schemeClr>
          </a:solidFill>
          <a:ln>
            <a:no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3" name="圆角矩形 8"/>
          <p:cNvSpPr/>
          <p:nvPr/>
        </p:nvSpPr>
        <p:spPr>
          <a:xfrm>
            <a:off x="3985197" y="2153396"/>
            <a:ext cx="1872208" cy="576064"/>
          </a:xfrm>
          <a:prstGeom prst="roundRect">
            <a:avLst/>
          </a:prstGeom>
          <a:solidFill>
            <a:schemeClr val="accent3">
              <a:lumMod val="75000"/>
            </a:schemeClr>
          </a:solidFill>
          <a:ln>
            <a:no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4" name="圆角矩形 9"/>
          <p:cNvSpPr/>
          <p:nvPr/>
        </p:nvSpPr>
        <p:spPr>
          <a:xfrm>
            <a:off x="6428166" y="3721893"/>
            <a:ext cx="1872208" cy="576064"/>
          </a:xfrm>
          <a:prstGeom prst="roundRect">
            <a:avLst/>
          </a:prstGeom>
          <a:solidFill>
            <a:schemeClr val="accent5">
              <a:lumMod val="75000"/>
            </a:schemeClr>
          </a:solidFill>
          <a:ln>
            <a:no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45" name="矩形 11"/>
          <p:cNvSpPr/>
          <p:nvPr/>
        </p:nvSpPr>
        <p:spPr>
          <a:xfrm>
            <a:off x="1980137" y="2886466"/>
            <a:ext cx="958917" cy="400110"/>
          </a:xfrm>
          <a:prstGeom prst="rect">
            <a:avLst/>
          </a:prstGeom>
        </p:spPr>
        <p:txBody>
          <a:bodyPr wrap="none">
            <a:spAutoFit/>
          </a:bodyPr>
          <a:lstStyle/>
          <a:p>
            <a:pPr lvl="0" algn="ctr"/>
            <a:r>
              <a:rPr lang="zh-CN" altLang="en-US" sz="2000" dirty="0">
                <a:solidFill>
                  <a:schemeClr val="bg1">
                    <a:lumMod val="85000"/>
                    <a:lumOff val="15000"/>
                  </a:schemeClr>
                </a:solidFill>
                <a:latin typeface="微软雅黑" charset="-122"/>
                <a:ea typeface="微软雅黑" charset="-122"/>
              </a:rPr>
              <a:t>原动机</a:t>
            </a:r>
          </a:p>
        </p:txBody>
      </p:sp>
      <p:sp>
        <p:nvSpPr>
          <p:cNvPr id="1048746" name="矩形 12"/>
          <p:cNvSpPr/>
          <p:nvPr/>
        </p:nvSpPr>
        <p:spPr>
          <a:xfrm>
            <a:off x="4474646" y="3023616"/>
            <a:ext cx="954107" cy="400110"/>
          </a:xfrm>
          <a:prstGeom prst="rect">
            <a:avLst/>
          </a:prstGeom>
        </p:spPr>
        <p:txBody>
          <a:bodyPr wrap="none">
            <a:spAutoFit/>
          </a:bodyPr>
          <a:lstStyle/>
          <a:p>
            <a:pPr algn="ctr"/>
            <a:r>
              <a:rPr lang="zh-CN" altLang="en-US" sz="2000" dirty="0">
                <a:solidFill>
                  <a:schemeClr val="bg1">
                    <a:lumMod val="85000"/>
                    <a:lumOff val="15000"/>
                  </a:schemeClr>
                </a:solidFill>
                <a:latin typeface="微软雅黑" charset="-122"/>
                <a:ea typeface="微软雅黑" charset="-122"/>
              </a:rPr>
              <a:t>机械能</a:t>
            </a:r>
          </a:p>
        </p:txBody>
      </p:sp>
      <p:sp>
        <p:nvSpPr>
          <p:cNvPr id="1048747" name="矩形 13"/>
          <p:cNvSpPr/>
          <p:nvPr/>
        </p:nvSpPr>
        <p:spPr>
          <a:xfrm>
            <a:off x="6786912" y="2578689"/>
            <a:ext cx="1033781" cy="701040"/>
          </a:xfrm>
          <a:prstGeom prst="rect">
            <a:avLst/>
          </a:prstGeom>
        </p:spPr>
        <p:txBody>
          <a:bodyPr wrap="none">
            <a:spAutoFit/>
          </a:bodyPr>
          <a:lstStyle/>
          <a:p>
            <a:pPr marL="342900" indent="-342900" algn="ctr">
              <a:lnSpc>
                <a:spcPct val="150000"/>
              </a:lnSpc>
              <a:buFont typeface="Wingdings" charset="2"/>
              <a:buChar char="Ø"/>
            </a:pPr>
            <a:r>
              <a:rPr lang="zh-CN" altLang="en-US" sz="2000" dirty="0">
                <a:solidFill>
                  <a:schemeClr val="bg1">
                    <a:lumMod val="85000"/>
                    <a:lumOff val="15000"/>
                  </a:schemeClr>
                </a:solidFill>
                <a:latin typeface="微软雅黑" charset="-122"/>
                <a:ea typeface="微软雅黑" charset="-122"/>
              </a:rPr>
              <a:t>执行</a:t>
            </a:r>
          </a:p>
          <a:p>
            <a:pPr marL="342900" indent="-342900" algn="ctr">
              <a:lnSpc>
                <a:spcPct val="150000"/>
              </a:lnSpc>
              <a:buFont typeface="Wingdings" charset="2"/>
              <a:buChar char="Ø"/>
            </a:pPr>
            <a:r>
              <a:rPr lang="zh-CN" altLang="en-US" sz="2000" dirty="0">
                <a:solidFill>
                  <a:schemeClr val="bg1">
                    <a:lumMod val="85000"/>
                    <a:lumOff val="15000"/>
                  </a:schemeClr>
                </a:solidFill>
                <a:latin typeface="微软雅黑" charset="-122"/>
                <a:ea typeface="微软雅黑" charset="-122"/>
              </a:rPr>
              <a:t>机构</a:t>
            </a:r>
          </a:p>
        </p:txBody>
      </p:sp>
      <p:sp>
        <p:nvSpPr>
          <p:cNvPr id="1048748" name="矩形 14"/>
          <p:cNvSpPr/>
          <p:nvPr/>
        </p:nvSpPr>
        <p:spPr>
          <a:xfrm>
            <a:off x="9455598" y="2945955"/>
            <a:ext cx="697628" cy="400110"/>
          </a:xfrm>
          <a:prstGeom prst="rect">
            <a:avLst/>
          </a:prstGeom>
        </p:spPr>
        <p:txBody>
          <a:bodyPr wrap="none">
            <a:spAutoFit/>
          </a:bodyPr>
          <a:lstStyle/>
          <a:p>
            <a:pPr algn="ctr"/>
            <a:r>
              <a:rPr lang="zh-CN" altLang="en-US" sz="2000" dirty="0">
                <a:solidFill>
                  <a:schemeClr val="bg1">
                    <a:lumMod val="85000"/>
                    <a:lumOff val="15000"/>
                  </a:schemeClr>
                </a:solidFill>
                <a:latin typeface="微软雅黑" charset="-122"/>
                <a:ea typeface="微软雅黑" charset="-122"/>
              </a:rPr>
              <a:t>物料</a:t>
            </a:r>
          </a:p>
        </p:txBody>
      </p:sp>
      <p:sp>
        <p:nvSpPr>
          <p:cNvPr id="1048749" name="矩形 15"/>
          <p:cNvSpPr/>
          <p:nvPr/>
        </p:nvSpPr>
        <p:spPr>
          <a:xfrm>
            <a:off x="1698293" y="3827473"/>
            <a:ext cx="1467069" cy="400110"/>
          </a:xfrm>
          <a:prstGeom prst="rect">
            <a:avLst/>
          </a:prstGeom>
        </p:spPr>
        <p:txBody>
          <a:bodyPr wrap="none">
            <a:spAutoFit/>
          </a:bodyPr>
          <a:lstStyle/>
          <a:p>
            <a:pPr algn="ctr"/>
            <a:r>
              <a:rPr lang="zh-CN" altLang="en-US" sz="2000" b="1" dirty="0">
                <a:latin typeface="微软雅黑" charset="-122"/>
                <a:ea typeface="微软雅黑" charset="-122"/>
              </a:rPr>
              <a:t>动力能转换</a:t>
            </a:r>
          </a:p>
        </p:txBody>
      </p:sp>
      <p:sp>
        <p:nvSpPr>
          <p:cNvPr id="1048750" name="矩形 16"/>
          <p:cNvSpPr/>
          <p:nvPr/>
        </p:nvSpPr>
        <p:spPr>
          <a:xfrm>
            <a:off x="4312807" y="2225694"/>
            <a:ext cx="1217000" cy="400110"/>
          </a:xfrm>
          <a:prstGeom prst="rect">
            <a:avLst/>
          </a:prstGeom>
        </p:spPr>
        <p:txBody>
          <a:bodyPr wrap="none">
            <a:spAutoFit/>
          </a:bodyPr>
          <a:lstStyle/>
          <a:p>
            <a:pPr lvl="0" algn="ctr"/>
            <a:r>
              <a:rPr lang="zh-CN" altLang="en-US" sz="2000" b="1" dirty="0">
                <a:latin typeface="微软雅黑" charset="-122"/>
                <a:ea typeface="微软雅黑" charset="-122"/>
              </a:rPr>
              <a:t>传动机构</a:t>
            </a:r>
          </a:p>
        </p:txBody>
      </p:sp>
      <p:sp>
        <p:nvSpPr>
          <p:cNvPr id="1048751" name="矩形 17"/>
          <p:cNvSpPr/>
          <p:nvPr/>
        </p:nvSpPr>
        <p:spPr>
          <a:xfrm>
            <a:off x="7087741" y="3804662"/>
            <a:ext cx="697628" cy="400110"/>
          </a:xfrm>
          <a:prstGeom prst="rect">
            <a:avLst/>
          </a:prstGeom>
        </p:spPr>
        <p:txBody>
          <a:bodyPr wrap="none">
            <a:spAutoFit/>
          </a:bodyPr>
          <a:lstStyle/>
          <a:p>
            <a:pPr algn="ctr"/>
            <a:r>
              <a:rPr lang="zh-CN" altLang="en-US" sz="2000" b="1" dirty="0">
                <a:latin typeface="微软雅黑" charset="-122"/>
                <a:ea typeface="微软雅黑" charset="-122"/>
              </a:rPr>
              <a:t>作功</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顶峰">
  <a:themeElements>
    <a:clrScheme name="顶峰">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顶峰">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TM04033925[[fn=水滴]]</Template>
  <TotalTime>0</TotalTime>
  <Words>2197</Words>
  <Application>Microsoft Office PowerPoint</Application>
  <PresentationFormat>宽屏</PresentationFormat>
  <Paragraphs>297</Paragraphs>
  <Slides>44</Slides>
  <Notes>44</Notes>
  <HiddenSlides>0</HiddenSlides>
  <MMClips>0</MMClips>
  <ScaleCrop>false</ScaleCrop>
  <HeadingPairs>
    <vt:vector size="6" baseType="variant">
      <vt:variant>
        <vt:lpstr>已用的字体</vt:lpstr>
      </vt:variant>
      <vt:variant>
        <vt:i4>10</vt:i4>
      </vt:variant>
      <vt:variant>
        <vt:lpstr>主题</vt:lpstr>
      </vt:variant>
      <vt:variant>
        <vt:i4>6</vt:i4>
      </vt:variant>
      <vt:variant>
        <vt:lpstr>幻灯片标题</vt:lpstr>
      </vt:variant>
      <vt:variant>
        <vt:i4>44</vt:i4>
      </vt:variant>
    </vt:vector>
  </HeadingPairs>
  <TitlesOfParts>
    <vt:vector size="60" baseType="lpstr">
      <vt:lpstr>方正综艺简体</vt:lpstr>
      <vt:lpstr>华文中宋</vt:lpstr>
      <vt:lpstr>宋体</vt:lpstr>
      <vt:lpstr>微软雅黑</vt:lpstr>
      <vt:lpstr>Arial</vt:lpstr>
      <vt:lpstr>Book Antiqua</vt:lpstr>
      <vt:lpstr>Calibri</vt:lpstr>
      <vt:lpstr>Wingdings</vt:lpstr>
      <vt:lpstr>Wingdings 2</vt:lpstr>
      <vt:lpstr>Wingdings 3</vt:lpstr>
      <vt:lpstr>顶峰</vt:lpstr>
      <vt:lpstr>1_Office 主题</vt:lpstr>
      <vt:lpstr>2_Office 主题</vt:lpstr>
      <vt:lpstr>3_Office 主题</vt:lpstr>
      <vt:lpstr>4_Office 主题</vt:lpstr>
      <vt:lpstr>5_Office 主题</vt:lpstr>
      <vt:lpstr>机电设备安全管理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获取资料咨询微信：ansyingcysafety</dc:subject>
  <dc:creator>安应ansying.com</dc:creator>
  <cp:keywords>安应</cp:keywords>
  <dc:description>获取资料咨询微信：ansyingcysafety</dc:description>
  <cp:lastModifiedBy>xbany</cp:lastModifiedBy>
  <cp:revision>1</cp:revision>
  <dcterms:created xsi:type="dcterms:W3CDTF">1900-01-01T00:00:00Z</dcterms:created>
  <dcterms:modified xsi:type="dcterms:W3CDTF">2019-04-11T01:29:42Z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2052-9.4.1</vt:lpwstr>
  </property>
</Properties>
</file>